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3.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5.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6.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7.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8.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9.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10.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notesSlides/notesSlide11.xml" ContentType="application/vnd.openxmlformats-officedocument.presentationml.notesSlide+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notesSlides/notesSlide12.xml" ContentType="application/vnd.openxmlformats-officedocument.presentationml.notesSlide+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notesSlides/notesSlide13.xml" ContentType="application/vnd.openxmlformats-officedocument.presentationml.notesSlide+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notesSlides/notesSlide14.xml" ContentType="application/vnd.openxmlformats-officedocument.presentationml.notesSlide+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notesSlides/notesSlide15.xml" ContentType="application/vnd.openxmlformats-officedocument.presentationml.notesSlide+xml"/>
  <Override PartName="/ppt/tags/tag127.xml" ContentType="application/vnd.openxmlformats-officedocument.presentationml.tags+xml"/>
  <Override PartName="/ppt/notesSlides/notesSlide16.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notesSlides/notesSlide17.xml" ContentType="application/vnd.openxmlformats-officedocument.presentationml.notesSlide+xml"/>
  <Override PartName="/ppt/tags/tag140.xml" ContentType="application/vnd.openxmlformats-officedocument.presentationml.tags+xml"/>
  <Override PartName="/ppt/notesSlides/notesSlide18.xml" ContentType="application/vnd.openxmlformats-officedocument.presentationml.notesSlide+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notesSlides/notesSlide19.xml" ContentType="application/vnd.openxmlformats-officedocument.presentationml.notesSlide+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notesSlides/notesSlide20.xml" ContentType="application/vnd.openxmlformats-officedocument.presentationml.notesSlide+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notesSlides/notesSlide21.xml" ContentType="application/vnd.openxmlformats-officedocument.presentationml.notesSlide+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notesSlides/notesSlide22.xml" ContentType="application/vnd.openxmlformats-officedocument.presentationml.notesSlide+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notesSlides/notesSlide23.xml" ContentType="application/vnd.openxmlformats-officedocument.presentationml.notesSlide+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notesSlides/notesSlide24.xml" ContentType="application/vnd.openxmlformats-officedocument.presentationml.notesSlide+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notesSlides/notesSlide25.xml" ContentType="application/vnd.openxmlformats-officedocument.presentationml.notesSlide+xml"/>
  <Override PartName="/ppt/tags/tag219.xml" ContentType="application/vnd.openxmlformats-officedocument.presentationml.tags+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322" r:id="rId2"/>
    <p:sldId id="323" r:id="rId3"/>
    <p:sldId id="304" r:id="rId4"/>
    <p:sldId id="339" r:id="rId5"/>
    <p:sldId id="340" r:id="rId6"/>
    <p:sldId id="326" r:id="rId7"/>
    <p:sldId id="341" r:id="rId8"/>
    <p:sldId id="327" r:id="rId9"/>
    <p:sldId id="342" r:id="rId10"/>
    <p:sldId id="309" r:id="rId11"/>
    <p:sldId id="343" r:id="rId12"/>
    <p:sldId id="328" r:id="rId13"/>
    <p:sldId id="344" r:id="rId14"/>
    <p:sldId id="324" r:id="rId15"/>
    <p:sldId id="325" r:id="rId16"/>
    <p:sldId id="307" r:id="rId17"/>
    <p:sldId id="329" r:id="rId18"/>
    <p:sldId id="330" r:id="rId19"/>
    <p:sldId id="331" r:id="rId20"/>
    <p:sldId id="332" r:id="rId21"/>
    <p:sldId id="333" r:id="rId22"/>
    <p:sldId id="334" r:id="rId23"/>
    <p:sldId id="337" r:id="rId24"/>
    <p:sldId id="335" r:id="rId25"/>
    <p:sldId id="338" r:id="rId26"/>
    <p:sldId id="345" r:id="rId27"/>
  </p:sldIdLst>
  <p:sldSz cx="9144000" cy="5143500" type="screen16x9"/>
  <p:notesSz cx="6858000" cy="9144000"/>
  <p:custDataLst>
    <p:tags r:id="rId29"/>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0">
          <p15:clr>
            <a:srgbClr val="A4A3A4"/>
          </p15:clr>
        </p15:guide>
        <p15:guide id="2" orient="horz" pos="1620">
          <p15:clr>
            <a:srgbClr val="A4A3A4"/>
          </p15:clr>
        </p15:guide>
        <p15:guide id="3" orient="horz" pos="32">
          <p15:clr>
            <a:srgbClr val="A4A3A4"/>
          </p15:clr>
        </p15:guide>
        <p15:guide id="4" pos="68">
          <p15:clr>
            <a:srgbClr val="A4A3A4"/>
          </p15:clr>
        </p15:guide>
        <p15:guide id="5" pos="2880">
          <p15:clr>
            <a:srgbClr val="A4A3A4"/>
          </p15:clr>
        </p15:guide>
        <p15:guide id="6" pos="567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B62B"/>
    <a:srgbClr val="34F0BA"/>
    <a:srgbClr val="19E9FF"/>
    <a:srgbClr val="73B0E0"/>
    <a:srgbClr val="FFF5E9"/>
    <a:srgbClr val="FF4F4B"/>
    <a:srgbClr val="FDBD55"/>
    <a:srgbClr val="47EDFF"/>
    <a:srgbClr val="FF3C37"/>
    <a:srgbClr val="E9E8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96314" autoAdjust="0"/>
  </p:normalViewPr>
  <p:slideViewPr>
    <p:cSldViewPr snapToGrid="0" showGuides="1">
      <p:cViewPr varScale="1">
        <p:scale>
          <a:sx n="146" d="100"/>
          <a:sy n="146" d="100"/>
        </p:scale>
        <p:origin x="-684" y="-96"/>
      </p:cViewPr>
      <p:guideLst>
        <p:guide orient="horz" pos="3140"/>
        <p:guide orient="horz" pos="1620"/>
        <p:guide orient="horz" pos="32"/>
        <p:guide pos="68"/>
        <p:guide pos="2880"/>
        <p:guide pos="5670"/>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系列 1</c:v>
                </c:pt>
              </c:strCache>
            </c:strRef>
          </c:tx>
          <c:spPr>
            <a:solidFill>
              <a:schemeClr val="accent1"/>
            </a:solidFill>
            <a:ln w="28575">
              <a:solidFill>
                <a:schemeClr val="tx1"/>
              </a:solid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D72-49CB-9A7C-07E49AA33D5F}"/>
            </c:ext>
          </c:extLst>
        </c:ser>
        <c:ser>
          <c:idx val="1"/>
          <c:order val="1"/>
          <c:tx>
            <c:strRef>
              <c:f>Sheet1!$C$1</c:f>
              <c:strCache>
                <c:ptCount val="1"/>
                <c:pt idx="0">
                  <c:v>系列 2</c:v>
                </c:pt>
              </c:strCache>
            </c:strRef>
          </c:tx>
          <c:spPr>
            <a:solidFill>
              <a:schemeClr val="accent2"/>
            </a:solidFill>
            <a:ln w="28575">
              <a:solidFill>
                <a:schemeClr val="tx1"/>
              </a:solid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D72-49CB-9A7C-07E49AA33D5F}"/>
            </c:ext>
          </c:extLst>
        </c:ser>
        <c:ser>
          <c:idx val="2"/>
          <c:order val="2"/>
          <c:tx>
            <c:strRef>
              <c:f>Sheet1!$D$1</c:f>
              <c:strCache>
                <c:ptCount val="1"/>
                <c:pt idx="0">
                  <c:v>系列 3</c:v>
                </c:pt>
              </c:strCache>
            </c:strRef>
          </c:tx>
          <c:spPr>
            <a:solidFill>
              <a:schemeClr val="accent3"/>
            </a:solidFill>
            <a:ln w="28575">
              <a:solidFill>
                <a:schemeClr val="tx1"/>
              </a:solidFill>
            </a:ln>
            <a:effectLst/>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D72-49CB-9A7C-07E49AA33D5F}"/>
            </c:ext>
          </c:extLst>
        </c:ser>
        <c:dLbls>
          <c:showLegendKey val="0"/>
          <c:showVal val="0"/>
          <c:showCatName val="0"/>
          <c:showSerName val="0"/>
          <c:showPercent val="0"/>
          <c:showBubbleSize val="0"/>
        </c:dLbls>
        <c:gapWidth val="150"/>
        <c:overlap val="100"/>
        <c:axId val="174599168"/>
        <c:axId val="174617344"/>
      </c:barChart>
      <c:catAx>
        <c:axId val="174599168"/>
        <c:scaling>
          <c:orientation val="minMax"/>
        </c:scaling>
        <c:delete val="1"/>
        <c:axPos val="l"/>
        <c:numFmt formatCode="General" sourceLinked="1"/>
        <c:majorTickMark val="none"/>
        <c:minorTickMark val="none"/>
        <c:tickLblPos val="nextTo"/>
        <c:crossAx val="174617344"/>
        <c:crosses val="autoZero"/>
        <c:auto val="1"/>
        <c:lblAlgn val="ctr"/>
        <c:lblOffset val="100"/>
        <c:noMultiLvlLbl val="0"/>
      </c:catAx>
      <c:valAx>
        <c:axId val="1746173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174599168"/>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B1000B-A145-48E1-92B8-7CC5D06791B4}"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250C2E-DB7C-4368-96F4-CFC42D241058}"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8250C2E-DB7C-4368-96F4-CFC42D241058}"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8250C2E-DB7C-4368-96F4-CFC42D241058}"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250C2E-DB7C-4368-96F4-CFC42D241058}"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8250C2E-DB7C-4368-96F4-CFC42D241058}"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250C2E-DB7C-4368-96F4-CFC42D241058}"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8250C2E-DB7C-4368-96F4-CFC42D241058}"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8250C2E-DB7C-4368-96F4-CFC42D241058}" type="slidenum">
              <a:rPr lang="zh-CN" altLang="en-US" smtClean="0">
                <a:solidFill>
                  <a:prstClr val="black"/>
                </a:solidFill>
              </a:rPr>
              <a:t>15</a:t>
            </a:fld>
            <a:endParaRPr lang="zh-CN" alt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8250C2E-DB7C-4368-96F4-CFC42D241058}"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8250C2E-DB7C-4368-96F4-CFC42D241058}"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8250C2E-DB7C-4368-96F4-CFC42D241058}"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8250C2E-DB7C-4368-96F4-CFC42D241058}"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8250C2E-DB7C-4368-96F4-CFC42D241058}"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8250C2E-DB7C-4368-96F4-CFC42D241058}"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8250C2E-DB7C-4368-96F4-CFC42D241058}"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8250C2E-DB7C-4368-96F4-CFC42D241058}"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8250C2E-DB7C-4368-96F4-CFC42D241058}"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8250C2E-DB7C-4368-96F4-CFC42D241058}"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8250C2E-DB7C-4368-96F4-CFC42D241058}"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250C2E-DB7C-4368-96F4-CFC42D241058}" type="slidenum">
              <a:rPr lang="zh-CN" altLang="en-US" smtClean="0"/>
              <a:t>26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8250C2E-DB7C-4368-96F4-CFC42D241058}"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250C2E-DB7C-4368-96F4-CFC42D241058}"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250C2E-DB7C-4368-96F4-CFC42D241058}"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8250C2E-DB7C-4368-96F4-CFC42D241058}" type="slidenum">
              <a:rPr lang="zh-CN" altLang="en-US" smtClean="0">
                <a:solidFill>
                  <a:prstClr val="black"/>
                </a:solidFill>
              </a:rPr>
              <a:t>6</a:t>
            </a:fld>
            <a:endParaRPr lang="zh-CN" alt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250C2E-DB7C-4368-96F4-CFC42D241058}"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8250C2E-DB7C-4368-96F4-CFC42D241058}"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250C2E-DB7C-4368-96F4-CFC42D241058}"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grpSp>
        <p:nvGrpSpPr>
          <p:cNvPr id="2" name="组合 1"/>
          <p:cNvGrpSpPr/>
          <p:nvPr userDrawn="1"/>
        </p:nvGrpSpPr>
        <p:grpSpPr>
          <a:xfrm>
            <a:off x="-286091" y="-115802"/>
            <a:ext cx="10218309" cy="5259717"/>
            <a:chOff x="-286091" y="-115802"/>
            <a:chExt cx="10218309" cy="5259717"/>
          </a:xfrm>
        </p:grpSpPr>
        <p:pic>
          <p:nvPicPr>
            <p:cNvPr id="3" name="图片 2"/>
            <p:cNvPicPr>
              <a:picLocks noChangeAspect="1"/>
            </p:cNvPicPr>
            <p:nvPr/>
          </p:nvPicPr>
          <p:blipFill>
            <a:blip r:embed="rId2"/>
            <a:stretch>
              <a:fillRect/>
            </a:stretch>
          </p:blipFill>
          <p:spPr>
            <a:xfrm>
              <a:off x="179962" y="200024"/>
              <a:ext cx="8784076" cy="4743452"/>
            </a:xfrm>
            <a:prstGeom prst="rect">
              <a:avLst/>
            </a:prstGeom>
          </p:spPr>
        </p:pic>
        <p:pic>
          <p:nvPicPr>
            <p:cNvPr id="4" name="图片 3"/>
            <p:cNvPicPr>
              <a:picLocks noChangeAspect="1"/>
            </p:cNvPicPr>
            <p:nvPr/>
          </p:nvPicPr>
          <p:blipFill>
            <a:blip r:embed="rId3" cstate="screen"/>
            <a:stretch>
              <a:fillRect/>
            </a:stretch>
          </p:blipFill>
          <p:spPr>
            <a:xfrm>
              <a:off x="-286091" y="-115802"/>
              <a:ext cx="1909038" cy="1346534"/>
            </a:xfrm>
            <a:prstGeom prst="rect">
              <a:avLst/>
            </a:prstGeom>
          </p:spPr>
        </p:pic>
        <p:pic>
          <p:nvPicPr>
            <p:cNvPr id="5" name="图片 4"/>
            <p:cNvPicPr>
              <a:picLocks noChangeAspect="1"/>
            </p:cNvPicPr>
            <p:nvPr/>
          </p:nvPicPr>
          <p:blipFill>
            <a:blip r:embed="rId4"/>
            <a:stretch>
              <a:fillRect/>
            </a:stretch>
          </p:blipFill>
          <p:spPr>
            <a:xfrm>
              <a:off x="7505128" y="3598643"/>
              <a:ext cx="2427090" cy="1545272"/>
            </a:xfrm>
            <a:prstGeom prst="rect">
              <a:avLst/>
            </a:prstGeom>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2023-01-10</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两栏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2" name="组合 1"/>
          <p:cNvGrpSpPr/>
          <p:nvPr userDrawn="1"/>
        </p:nvGrpSpPr>
        <p:grpSpPr>
          <a:xfrm>
            <a:off x="-32316" y="190602"/>
            <a:ext cx="9916408" cy="5026970"/>
            <a:chOff x="-32316" y="190601"/>
            <a:chExt cx="9916408" cy="5026970"/>
          </a:xfrm>
        </p:grpSpPr>
        <p:pic>
          <p:nvPicPr>
            <p:cNvPr id="3" name="图片 2"/>
            <p:cNvPicPr>
              <a:picLocks noChangeAspect="1"/>
            </p:cNvPicPr>
            <p:nvPr/>
          </p:nvPicPr>
          <p:blipFill>
            <a:blip r:embed="rId2"/>
            <a:stretch>
              <a:fillRect/>
            </a:stretch>
          </p:blipFill>
          <p:spPr>
            <a:xfrm>
              <a:off x="179962" y="200024"/>
              <a:ext cx="8784076" cy="4743452"/>
            </a:xfrm>
            <a:prstGeom prst="rect">
              <a:avLst/>
            </a:prstGeom>
          </p:spPr>
        </p:pic>
        <p:pic>
          <p:nvPicPr>
            <p:cNvPr id="4" name="图片 3"/>
            <p:cNvPicPr>
              <a:picLocks noChangeAspect="1"/>
            </p:cNvPicPr>
            <p:nvPr/>
          </p:nvPicPr>
          <p:blipFill>
            <a:blip r:embed="rId3" cstate="screen"/>
            <a:stretch>
              <a:fillRect/>
            </a:stretch>
          </p:blipFill>
          <p:spPr>
            <a:xfrm>
              <a:off x="-32316" y="3871037"/>
              <a:ext cx="1909038" cy="1346534"/>
            </a:xfrm>
            <a:prstGeom prst="rect">
              <a:avLst/>
            </a:prstGeom>
          </p:spPr>
        </p:pic>
        <p:pic>
          <p:nvPicPr>
            <p:cNvPr id="5" name="图片 4"/>
            <p:cNvPicPr>
              <a:picLocks noChangeAspect="1"/>
            </p:cNvPicPr>
            <p:nvPr/>
          </p:nvPicPr>
          <p:blipFill>
            <a:blip r:embed="rId4"/>
            <a:stretch>
              <a:fillRect/>
            </a:stretch>
          </p:blipFill>
          <p:spPr>
            <a:xfrm>
              <a:off x="7457002" y="190601"/>
              <a:ext cx="2427090" cy="1545272"/>
            </a:xfrm>
            <a:prstGeom prst="rect">
              <a:avLst/>
            </a:prstGeom>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标题和内容">
    <p:spTree>
      <p:nvGrpSpPr>
        <p:cNvPr id="1" name=""/>
        <p:cNvGrpSpPr/>
        <p:nvPr/>
      </p:nvGrpSpPr>
      <p:grpSpPr>
        <a:xfrm>
          <a:off x="0" y="0"/>
          <a:ext cx="0" cy="0"/>
          <a:chOff x="0" y="0"/>
          <a:chExt cx="0" cy="0"/>
        </a:xfrm>
      </p:grpSpPr>
      <p:sp>
        <p:nvSpPr>
          <p:cNvPr id="3" name="Picture Placeholder 7"/>
          <p:cNvSpPr>
            <a:spLocks noGrp="1"/>
          </p:cNvSpPr>
          <p:nvPr>
            <p:ph type="pic" sz="quarter" idx="14"/>
          </p:nvPr>
        </p:nvSpPr>
        <p:spPr>
          <a:xfrm>
            <a:off x="3340702" y="1019874"/>
            <a:ext cx="1800000" cy="1800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45" name="Picture Placeholder 7"/>
          <p:cNvSpPr>
            <a:spLocks noGrp="1"/>
          </p:cNvSpPr>
          <p:nvPr>
            <p:ph type="pic" sz="quarter" idx="15"/>
          </p:nvPr>
        </p:nvSpPr>
        <p:spPr>
          <a:xfrm>
            <a:off x="5209182" y="2914662"/>
            <a:ext cx="1800000" cy="1800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46" name="Picture Placeholder 7"/>
          <p:cNvSpPr>
            <a:spLocks noGrp="1"/>
          </p:cNvSpPr>
          <p:nvPr>
            <p:ph type="pic" sz="quarter" idx="16"/>
          </p:nvPr>
        </p:nvSpPr>
        <p:spPr>
          <a:xfrm>
            <a:off x="7077662" y="1019874"/>
            <a:ext cx="1800000" cy="1800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2" name="矩形 1"/>
          <p:cNvSpPr/>
          <p:nvPr userDrawn="1"/>
        </p:nvSpPr>
        <p:spPr>
          <a:xfrm>
            <a:off x="3340702" y="2914662"/>
            <a:ext cx="1800000" cy="1800000"/>
          </a:xfrm>
          <a:prstGeom prst="rect">
            <a:avLst/>
          </a:prstGeom>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userDrawn="1"/>
        </p:nvSpPr>
        <p:spPr>
          <a:xfrm>
            <a:off x="5209182" y="1019874"/>
            <a:ext cx="1800000" cy="1800000"/>
          </a:xfrm>
          <a:prstGeom prst="rect">
            <a:avLst/>
          </a:prstGeom>
          <a:solidFill>
            <a:schemeClr val="accent2"/>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userDrawn="1"/>
        </p:nvSpPr>
        <p:spPr>
          <a:xfrm>
            <a:off x="7077662" y="2914662"/>
            <a:ext cx="1800000" cy="1800000"/>
          </a:xfrm>
          <a:prstGeom prst="rect">
            <a:avLst/>
          </a:prstGeom>
          <a:solidFill>
            <a:schemeClr val="accent4"/>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灯片编号占位符 5"/>
          <p:cNvSpPr>
            <a:spLocks noGrp="1"/>
          </p:cNvSpPr>
          <p:nvPr>
            <p:ph type="sldNum" sz="quarter" idx="4"/>
          </p:nvPr>
        </p:nvSpPr>
        <p:spPr>
          <a:xfrm>
            <a:off x="6986046" y="4810498"/>
            <a:ext cx="2057400" cy="274637"/>
          </a:xfrm>
          <a:prstGeom prst="rect">
            <a:avLst/>
          </a:prstGeom>
        </p:spPr>
        <p:txBody>
          <a:bodyPr vert="horz" lIns="91440" tIns="45720" rIns="91440" bIns="45720" rtlCol="0" anchor="ctr"/>
          <a:lstStyle>
            <a:lvl1pPr algn="r">
              <a:defRPr sz="1200">
                <a:solidFill>
                  <a:schemeClr val="tx1">
                    <a:lumMod val="85000"/>
                    <a:lumOff val="15000"/>
                  </a:schemeClr>
                </a:solidFill>
              </a:defRPr>
            </a:lvl1pPr>
          </a:lstStyle>
          <a:p>
            <a:fld id="{7C8C0B6A-A0DA-4824-8E85-40739B53C733}"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标题和内容">
    <p:spTree>
      <p:nvGrpSpPr>
        <p:cNvPr id="1" name=""/>
        <p:cNvGrpSpPr/>
        <p:nvPr/>
      </p:nvGrpSpPr>
      <p:grpSpPr>
        <a:xfrm>
          <a:off x="0" y="0"/>
          <a:ext cx="0" cy="0"/>
          <a:chOff x="0" y="0"/>
          <a:chExt cx="0" cy="0"/>
        </a:xfrm>
      </p:grpSpPr>
      <p:sp>
        <p:nvSpPr>
          <p:cNvPr id="3" name="Picture Placeholder 7"/>
          <p:cNvSpPr>
            <a:spLocks noGrp="1"/>
          </p:cNvSpPr>
          <p:nvPr>
            <p:ph type="pic" sz="quarter" idx="14"/>
          </p:nvPr>
        </p:nvSpPr>
        <p:spPr>
          <a:xfrm>
            <a:off x="884554" y="1221884"/>
            <a:ext cx="1800000" cy="1800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45" name="Picture Placeholder 7"/>
          <p:cNvSpPr>
            <a:spLocks noGrp="1"/>
          </p:cNvSpPr>
          <p:nvPr>
            <p:ph type="pic" sz="quarter" idx="15"/>
          </p:nvPr>
        </p:nvSpPr>
        <p:spPr>
          <a:xfrm>
            <a:off x="2753034" y="3116672"/>
            <a:ext cx="1800000" cy="18000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2" name="矩形 1"/>
          <p:cNvSpPr/>
          <p:nvPr userDrawn="1"/>
        </p:nvSpPr>
        <p:spPr>
          <a:xfrm>
            <a:off x="884554" y="3116672"/>
            <a:ext cx="1800000" cy="1800000"/>
          </a:xfrm>
          <a:prstGeom prst="rect">
            <a:avLst/>
          </a:prstGeom>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userDrawn="1"/>
        </p:nvSpPr>
        <p:spPr>
          <a:xfrm>
            <a:off x="2753034" y="1221884"/>
            <a:ext cx="1800000" cy="1800000"/>
          </a:xfrm>
          <a:prstGeom prst="rect">
            <a:avLst/>
          </a:prstGeom>
          <a:solidFill>
            <a:schemeClr val="accent2"/>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Picture Placeholder 7"/>
          <p:cNvSpPr>
            <a:spLocks noGrp="1"/>
          </p:cNvSpPr>
          <p:nvPr>
            <p:ph type="pic" sz="quarter" idx="16"/>
          </p:nvPr>
        </p:nvSpPr>
        <p:spPr>
          <a:xfrm>
            <a:off x="4621514" y="1221884"/>
            <a:ext cx="3694788" cy="3694788"/>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41" name="灯片编号占位符 5"/>
          <p:cNvSpPr>
            <a:spLocks noGrp="1"/>
          </p:cNvSpPr>
          <p:nvPr>
            <p:ph type="sldNum" sz="quarter" idx="4"/>
          </p:nvPr>
        </p:nvSpPr>
        <p:spPr>
          <a:xfrm>
            <a:off x="6986046" y="4810498"/>
            <a:ext cx="2057400" cy="274637"/>
          </a:xfrm>
          <a:prstGeom prst="rect">
            <a:avLst/>
          </a:prstGeom>
        </p:spPr>
        <p:txBody>
          <a:bodyPr vert="horz" lIns="91440" tIns="45720" rIns="91440" bIns="45720" rtlCol="0" anchor="ctr"/>
          <a:lstStyle>
            <a:lvl1pPr algn="r">
              <a:defRPr sz="1200">
                <a:solidFill>
                  <a:schemeClr val="tx1">
                    <a:lumMod val="85000"/>
                    <a:lumOff val="15000"/>
                  </a:schemeClr>
                </a:solidFill>
              </a:defRPr>
            </a:lvl1pPr>
          </a:lstStyle>
          <a:p>
            <a:fld id="{7C8C0B6A-A0DA-4824-8E85-40739B53C733}"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
        <p:nvSpPr>
          <p:cNvPr id="4" name="矩形 3"/>
          <p:cNvSpPr/>
          <p:nvPr userDrawn="1"/>
        </p:nvSpPr>
        <p:spPr>
          <a:xfrm>
            <a:off x="7091514" y="4469882"/>
            <a:ext cx="775136" cy="230832"/>
          </a:xfrm>
          <a:prstGeom prst="rect">
            <a:avLst/>
          </a:prstGeom>
        </p:spPr>
        <p:txBody>
          <a:bodyPr wrap="square">
            <a:spAutoFit/>
          </a:bodyPr>
          <a:lstStyle/>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smtClean="0">
                <a:solidFill>
                  <a:prstClr val="white"/>
                </a:solidFill>
                <a:latin typeface="Calibri" panose="020F0502020204030204"/>
                <a:ea typeface="宋体" panose="02010600030101010101" pitchFamily="2" charset="-122"/>
              </a:rPr>
              <a:t>www.pptjia.com/moban</a:t>
            </a:r>
            <a:r>
              <a:rPr lang="en-US" altLang="zh-CN" sz="100" dirty="0">
                <a:solidFill>
                  <a:prstClr val="white"/>
                </a:solidFill>
                <a:latin typeface="Calibri" panose="020F0502020204030204"/>
                <a:ea typeface="宋体" panose="02010600030101010101" pitchFamily="2" charset="-122"/>
              </a:rPr>
              <a:t>/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smtClean="0">
                <a:solidFill>
                  <a:prstClr val="white"/>
                </a:solidFill>
                <a:latin typeface="Calibri" panose="020F0502020204030204"/>
                <a:ea typeface="宋体" panose="02010600030101010101" pitchFamily="2" charset="-122"/>
              </a:rPr>
              <a:t>www.pptjia.com/hangye</a:t>
            </a:r>
            <a:r>
              <a:rPr lang="en-US" altLang="zh-CN" sz="100" dirty="0">
                <a:solidFill>
                  <a:prstClr val="white"/>
                </a:solidFill>
                <a:latin typeface="Calibri" panose="020F0502020204030204"/>
                <a:ea typeface="宋体" panose="02010600030101010101" pitchFamily="2" charset="-122"/>
              </a:rPr>
              <a:t>/ </a:t>
            </a:r>
          </a:p>
          <a:p>
            <a:pPr defTabSz="914400"/>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smtClean="0">
                <a:solidFill>
                  <a:prstClr val="white"/>
                </a:solidFill>
                <a:latin typeface="Calibri" panose="020F0502020204030204"/>
                <a:ea typeface="宋体" panose="02010600030101010101" pitchFamily="2" charset="-122"/>
              </a:rPr>
              <a:t>www.pptjia.com/jieri</a:t>
            </a:r>
            <a:r>
              <a:rPr lang="en-US" altLang="zh-CN" sz="100" dirty="0">
                <a:solidFill>
                  <a:prstClr val="white"/>
                </a:solidFill>
                <a:latin typeface="Calibri" panose="020F0502020204030204"/>
                <a:ea typeface="宋体" panose="02010600030101010101" pitchFamily="2" charset="-122"/>
              </a:rPr>
              <a:t>/          PPT</a:t>
            </a:r>
            <a:r>
              <a:rPr lang="zh-CN" altLang="en-US" sz="100" dirty="0">
                <a:solidFill>
                  <a:prstClr val="white"/>
                </a:solidFill>
                <a:latin typeface="Calibri" panose="020F0502020204030204"/>
                <a:ea typeface="宋体" panose="02010600030101010101" pitchFamily="2" charset="-122"/>
              </a:rPr>
              <a:t>素材：</a:t>
            </a:r>
            <a:r>
              <a:rPr lang="en-US" altLang="zh-CN" sz="100" dirty="0" smtClean="0">
                <a:solidFill>
                  <a:prstClr val="white"/>
                </a:solidFill>
                <a:latin typeface="Calibri" panose="020F0502020204030204"/>
                <a:ea typeface="宋体" panose="02010600030101010101" pitchFamily="2" charset="-122"/>
              </a:rPr>
              <a:t>www.pptjia.com/sucai</a:t>
            </a:r>
            <a:r>
              <a:rPr lang="en-US" altLang="zh-CN" sz="100" dirty="0">
                <a:solidFill>
                  <a:prstClr val="white"/>
                </a:solidFill>
                <a:latin typeface="Calibri" panose="020F0502020204030204"/>
                <a:ea typeface="宋体" panose="02010600030101010101" pitchFamily="2" charset="-122"/>
              </a:rPr>
              <a:t>/</a:t>
            </a:r>
          </a:p>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smtClean="0">
                <a:solidFill>
                  <a:prstClr val="white"/>
                </a:solidFill>
                <a:latin typeface="Calibri" panose="020F0502020204030204"/>
                <a:ea typeface="宋体" panose="02010600030101010101" pitchFamily="2" charset="-122"/>
              </a:rPr>
              <a:t>www.pptjia.com/beijing</a:t>
            </a:r>
            <a:r>
              <a:rPr lang="en-US" altLang="zh-CN" sz="100" dirty="0">
                <a:solidFill>
                  <a:prstClr val="white"/>
                </a:solidFill>
                <a:latin typeface="Calibri" panose="020F0502020204030204"/>
                <a:ea typeface="宋体" panose="02010600030101010101" pitchFamily="2" charset="-122"/>
              </a:rPr>
              <a:t>/        PPT</a:t>
            </a:r>
            <a:r>
              <a:rPr lang="zh-CN" altLang="en-US" sz="100" dirty="0">
                <a:solidFill>
                  <a:prstClr val="white"/>
                </a:solidFill>
                <a:latin typeface="Calibri" panose="020F0502020204030204"/>
                <a:ea typeface="宋体" panose="02010600030101010101" pitchFamily="2" charset="-122"/>
              </a:rPr>
              <a:t>图表：</a:t>
            </a:r>
            <a:r>
              <a:rPr lang="en-US" altLang="zh-CN" sz="100" dirty="0" smtClean="0">
                <a:solidFill>
                  <a:prstClr val="white"/>
                </a:solidFill>
                <a:latin typeface="Calibri" panose="020F0502020204030204"/>
                <a:ea typeface="宋体" panose="02010600030101010101" pitchFamily="2" charset="-122"/>
              </a:rPr>
              <a:t>www.pptjia.com/tubiao</a:t>
            </a:r>
            <a:r>
              <a:rPr lang="en-US" altLang="zh-CN" sz="100" dirty="0">
                <a:solidFill>
                  <a:prstClr val="white"/>
                </a:solidFill>
                <a:latin typeface="Calibri" panose="020F0502020204030204"/>
                <a:ea typeface="宋体" panose="02010600030101010101" pitchFamily="2" charset="-122"/>
              </a:rPr>
              <a:t>/      </a:t>
            </a:r>
          </a:p>
          <a:p>
            <a:pPr defTabSz="914400"/>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smtClean="0">
                <a:solidFill>
                  <a:prstClr val="white"/>
                </a:solidFill>
                <a:latin typeface="Calibri" panose="020F0502020204030204"/>
                <a:ea typeface="宋体" panose="02010600030101010101" pitchFamily="2" charset="-122"/>
              </a:rPr>
              <a:t>www.pptjia.com/xiazai</a:t>
            </a:r>
            <a:r>
              <a:rPr lang="en-US" altLang="zh-CN" sz="100" dirty="0">
                <a:solidFill>
                  <a:prstClr val="white"/>
                </a:solidFill>
                <a:latin typeface="Calibri" panose="020F0502020204030204"/>
                <a:ea typeface="宋体" panose="02010600030101010101" pitchFamily="2" charset="-122"/>
              </a:rPr>
              <a:t>/         PPT</a:t>
            </a:r>
            <a:r>
              <a:rPr lang="zh-CN" altLang="en-US" sz="100" dirty="0">
                <a:solidFill>
                  <a:prstClr val="white"/>
                </a:solidFill>
                <a:latin typeface="Calibri" panose="020F0502020204030204"/>
                <a:ea typeface="宋体" panose="02010600030101010101" pitchFamily="2" charset="-122"/>
              </a:rPr>
              <a:t>教程： </a:t>
            </a:r>
            <a:r>
              <a:rPr lang="en-US" altLang="zh-CN" sz="100" dirty="0" smtClean="0">
                <a:solidFill>
                  <a:prstClr val="white"/>
                </a:solidFill>
                <a:latin typeface="Calibri" panose="020F0502020204030204"/>
                <a:ea typeface="宋体" panose="02010600030101010101" pitchFamily="2" charset="-122"/>
              </a:rPr>
              <a:t>www.pptjia.com/powerpoint</a:t>
            </a:r>
            <a:r>
              <a:rPr lang="en-US" altLang="zh-CN" sz="100" dirty="0">
                <a:solidFill>
                  <a:prstClr val="white"/>
                </a:solidFill>
                <a:latin typeface="Calibri" panose="020F0502020204030204"/>
                <a:ea typeface="宋体" panose="02010600030101010101" pitchFamily="2" charset="-122"/>
              </a:rPr>
              <a:t>/      </a:t>
            </a:r>
          </a:p>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smtClean="0">
                <a:solidFill>
                  <a:prstClr val="white"/>
                </a:solidFill>
                <a:latin typeface="Calibri" panose="020F0502020204030204"/>
                <a:ea typeface="宋体" panose="02010600030101010101" pitchFamily="2" charset="-122"/>
              </a:rPr>
              <a:t>www.pptjia.com/kejian</a:t>
            </a:r>
            <a:r>
              <a:rPr lang="en-US" altLang="zh-CN" sz="100" dirty="0">
                <a:solidFill>
                  <a:prstClr val="white"/>
                </a:solidFill>
                <a:latin typeface="Calibri" panose="020F0502020204030204"/>
                <a:ea typeface="宋体" panose="02010600030101010101" pitchFamily="2" charset="-122"/>
              </a:rPr>
              <a:t>/             </a:t>
            </a:r>
            <a:r>
              <a:rPr lang="zh-CN" altLang="en-US" sz="100" dirty="0">
                <a:solidFill>
                  <a:prstClr val="white"/>
                </a:solidFill>
                <a:latin typeface="Calibri" panose="020F0502020204030204"/>
                <a:ea typeface="宋体" panose="02010600030101010101" pitchFamily="2" charset="-122"/>
              </a:rPr>
              <a:t>字体下载：</a:t>
            </a:r>
            <a:r>
              <a:rPr lang="en-US" altLang="zh-CN" sz="100" dirty="0" smtClean="0">
                <a:solidFill>
                  <a:prstClr val="white"/>
                </a:solidFill>
                <a:latin typeface="Calibri" panose="020F0502020204030204"/>
                <a:ea typeface="宋体" panose="02010600030101010101" pitchFamily="2" charset="-122"/>
              </a:rPr>
              <a:t>www.pptjia.com/ziti</a:t>
            </a:r>
            <a:r>
              <a:rPr lang="en-US" altLang="zh-CN" sz="100" dirty="0">
                <a:solidFill>
                  <a:prstClr val="white"/>
                </a:solidFill>
                <a:latin typeface="Calibri" panose="020F0502020204030204"/>
                <a:ea typeface="宋体" panose="02010600030101010101" pitchFamily="2" charset="-122"/>
              </a:rPr>
              <a:t>/</a:t>
            </a:r>
          </a:p>
          <a:p>
            <a:pPr defTabSz="914400"/>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smtClean="0">
                <a:solidFill>
                  <a:prstClr val="white"/>
                </a:solidFill>
                <a:latin typeface="Calibri" panose="020F0502020204030204"/>
                <a:ea typeface="宋体" panose="02010600030101010101" pitchFamily="2" charset="-122"/>
              </a:rPr>
              <a:t>www.pptjia.com/xiazai/zongjie</a:t>
            </a:r>
            <a:r>
              <a:rPr lang="en-US" altLang="zh-CN" sz="100" dirty="0">
                <a:solidFill>
                  <a:prstClr val="white"/>
                </a:solidFill>
                <a:latin typeface="Calibri" panose="020F0502020204030204"/>
                <a:ea typeface="宋体" panose="02010600030101010101" pitchFamily="2" charset="-122"/>
              </a:rPr>
              <a:t>/ </a:t>
            </a:r>
            <a:r>
              <a:rPr lang="zh-CN" altLang="en-US" sz="100" dirty="0">
                <a:solidFill>
                  <a:prstClr val="white"/>
                </a:solidFill>
                <a:latin typeface="Calibri" panose="020F0502020204030204"/>
                <a:ea typeface="宋体" panose="02010600030101010101" pitchFamily="2" charset="-122"/>
              </a:rPr>
              <a:t>工作计划：</a:t>
            </a:r>
            <a:r>
              <a:rPr lang="en-US" altLang="zh-CN" sz="100" dirty="0" smtClean="0">
                <a:solidFill>
                  <a:prstClr val="white"/>
                </a:solidFill>
                <a:latin typeface="Calibri" panose="020F0502020204030204"/>
                <a:ea typeface="宋体" panose="02010600030101010101" pitchFamily="2" charset="-122"/>
              </a:rPr>
              <a:t>www.pptjia.com/xiazai/jihua</a:t>
            </a:r>
            <a:r>
              <a:rPr lang="en-US" altLang="zh-CN" sz="100" dirty="0">
                <a:solidFill>
                  <a:prstClr val="white"/>
                </a:solidFill>
                <a:latin typeface="Calibri" panose="020F0502020204030204"/>
                <a:ea typeface="宋体" panose="02010600030101010101" pitchFamily="2" charset="-122"/>
              </a:rPr>
              <a:t>/</a:t>
            </a:r>
          </a:p>
          <a:p>
            <a:pPr defTabSz="914400"/>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smtClean="0">
                <a:solidFill>
                  <a:prstClr val="white"/>
                </a:solidFill>
                <a:latin typeface="Calibri" panose="020F0502020204030204"/>
                <a:ea typeface="宋体" panose="02010600030101010101" pitchFamily="2" charset="-122"/>
              </a:rPr>
              <a:t>www.pptjia.com/moban/shangwu</a:t>
            </a:r>
            <a:r>
              <a:rPr lang="en-US" altLang="zh-CN" sz="100" dirty="0">
                <a:solidFill>
                  <a:prstClr val="white"/>
                </a:solidFill>
                <a:latin typeface="Calibri" panose="020F0502020204030204"/>
                <a:ea typeface="宋体" panose="02010600030101010101" pitchFamily="2" charset="-122"/>
              </a:rPr>
              <a:t>/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smtClean="0">
                <a:solidFill>
                  <a:prstClr val="white"/>
                </a:solidFill>
                <a:latin typeface="Calibri" panose="020F0502020204030204"/>
                <a:ea typeface="宋体" panose="02010600030101010101" pitchFamily="2" charset="-122"/>
              </a:rPr>
              <a:t>www.pptjia.com/xiazai/jianli</a:t>
            </a:r>
            <a:r>
              <a:rPr lang="en-US" altLang="zh-CN" sz="100" dirty="0">
                <a:solidFill>
                  <a:prstClr val="white"/>
                </a:solidFill>
                <a:latin typeface="Calibri" panose="020F0502020204030204"/>
                <a:ea typeface="宋体" panose="02010600030101010101" pitchFamily="2" charset="-122"/>
              </a:rPr>
              <a:t>/  </a:t>
            </a:r>
          </a:p>
          <a:p>
            <a:pPr defTabSz="914400"/>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smtClean="0">
                <a:solidFill>
                  <a:prstClr val="white"/>
                </a:solidFill>
                <a:latin typeface="Calibri" panose="020F0502020204030204"/>
                <a:ea typeface="宋体" panose="02010600030101010101" pitchFamily="2" charset="-122"/>
              </a:rPr>
              <a:t>www.pptjia.com/xiazai/dabian</a:t>
            </a:r>
            <a:r>
              <a:rPr lang="en-US" altLang="zh-CN" sz="100" dirty="0">
                <a:solidFill>
                  <a:prstClr val="white"/>
                </a:solidFill>
                <a:latin typeface="Calibri" panose="020F0502020204030204"/>
                <a:ea typeface="宋体" panose="02010600030101010101" pitchFamily="2" charset="-122"/>
              </a:rPr>
              <a:t>/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smtClean="0">
                <a:solidFill>
                  <a:prstClr val="white"/>
                </a:solidFill>
                <a:latin typeface="Calibri" panose="020F0502020204030204"/>
                <a:ea typeface="宋体" panose="02010600030101010101" pitchFamily="2" charset="-122"/>
              </a:rPr>
              <a:t>www.pptjia.com/xiazai/huibao</a:t>
            </a:r>
            <a:r>
              <a:rPr lang="en-US" altLang="zh-CN" sz="100" dirty="0">
                <a:solidFill>
                  <a:prstClr val="white"/>
                </a:solidFill>
                <a:latin typeface="Calibri" panose="020F0502020204030204"/>
                <a:ea typeface="宋体" panose="02010600030101010101" pitchFamily="2" charset="-122"/>
              </a:rPr>
              <a:t>/    </a:t>
            </a:r>
          </a:p>
          <a:p>
            <a:pPr defTabSz="914400"/>
            <a:r>
              <a:rPr lang="en-US" altLang="zh-CN" sz="100" dirty="0">
                <a:solidFill>
                  <a:prstClr val="white"/>
                </a:solidFill>
                <a:latin typeface="Calibri" panose="020F0502020204030204"/>
                <a:ea typeface="宋体" panose="02010600030101010101" pitchFamily="2" charset="-122"/>
              </a:rPr>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5.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8" Type="http://schemas.openxmlformats.org/officeDocument/2006/relationships/tags" Target="../tags/tag83.xml"/><Relationship Id="rId3" Type="http://schemas.openxmlformats.org/officeDocument/2006/relationships/tags" Target="../tags/tag78.xml"/><Relationship Id="rId7" Type="http://schemas.openxmlformats.org/officeDocument/2006/relationships/tags" Target="../tags/tag82.xml"/><Relationship Id="rId12" Type="http://schemas.openxmlformats.org/officeDocument/2006/relationships/image" Target="../media/image24.png"/><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tags" Target="../tags/tag81.xml"/><Relationship Id="rId11" Type="http://schemas.openxmlformats.org/officeDocument/2006/relationships/notesSlide" Target="../notesSlides/notesSlide10.xml"/><Relationship Id="rId5" Type="http://schemas.openxmlformats.org/officeDocument/2006/relationships/tags" Target="../tags/tag80.xml"/><Relationship Id="rId10" Type="http://schemas.openxmlformats.org/officeDocument/2006/relationships/slideLayout" Target="../slideLayouts/slideLayout3.xml"/><Relationship Id="rId4" Type="http://schemas.openxmlformats.org/officeDocument/2006/relationships/tags" Target="../tags/tag79.xml"/><Relationship Id="rId9" Type="http://schemas.openxmlformats.org/officeDocument/2006/relationships/tags" Target="../tags/tag84.xml"/></Relationships>
</file>

<file path=ppt/slides/_rels/slide11.xml.rels><?xml version="1.0" encoding="UTF-8" standalone="yes"?>
<Relationships xmlns="http://schemas.openxmlformats.org/package/2006/relationships"><Relationship Id="rId8" Type="http://schemas.openxmlformats.org/officeDocument/2006/relationships/tags" Target="../tags/tag92.xml"/><Relationship Id="rId13" Type="http://schemas.openxmlformats.org/officeDocument/2006/relationships/tags" Target="../tags/tag97.xml"/><Relationship Id="rId3" Type="http://schemas.openxmlformats.org/officeDocument/2006/relationships/tags" Target="../tags/tag87.xml"/><Relationship Id="rId7" Type="http://schemas.openxmlformats.org/officeDocument/2006/relationships/tags" Target="../tags/tag91.xml"/><Relationship Id="rId12" Type="http://schemas.openxmlformats.org/officeDocument/2006/relationships/tags" Target="../tags/tag96.xml"/><Relationship Id="rId17" Type="http://schemas.openxmlformats.org/officeDocument/2006/relationships/notesSlide" Target="../notesSlides/notesSlide11.xml"/><Relationship Id="rId2" Type="http://schemas.openxmlformats.org/officeDocument/2006/relationships/tags" Target="../tags/tag86.xml"/><Relationship Id="rId16" Type="http://schemas.openxmlformats.org/officeDocument/2006/relationships/slideLayout" Target="../slideLayouts/slideLayout3.xml"/><Relationship Id="rId1" Type="http://schemas.openxmlformats.org/officeDocument/2006/relationships/tags" Target="../tags/tag85.xml"/><Relationship Id="rId6" Type="http://schemas.openxmlformats.org/officeDocument/2006/relationships/tags" Target="../tags/tag90.xml"/><Relationship Id="rId11" Type="http://schemas.openxmlformats.org/officeDocument/2006/relationships/tags" Target="../tags/tag95.xml"/><Relationship Id="rId5" Type="http://schemas.openxmlformats.org/officeDocument/2006/relationships/tags" Target="../tags/tag89.xml"/><Relationship Id="rId15" Type="http://schemas.openxmlformats.org/officeDocument/2006/relationships/tags" Target="../tags/tag99.xml"/><Relationship Id="rId10" Type="http://schemas.openxmlformats.org/officeDocument/2006/relationships/tags" Target="../tags/tag94.xml"/><Relationship Id="rId4" Type="http://schemas.openxmlformats.org/officeDocument/2006/relationships/tags" Target="../tags/tag88.xml"/><Relationship Id="rId9" Type="http://schemas.openxmlformats.org/officeDocument/2006/relationships/tags" Target="../tags/tag93.xml"/><Relationship Id="rId14" Type="http://schemas.openxmlformats.org/officeDocument/2006/relationships/tags" Target="../tags/tag98.xml"/></Relationships>
</file>

<file path=ppt/slides/_rels/slide12.xml.rels><?xml version="1.0" encoding="UTF-8" standalone="yes"?>
<Relationships xmlns="http://schemas.openxmlformats.org/package/2006/relationships"><Relationship Id="rId8" Type="http://schemas.openxmlformats.org/officeDocument/2006/relationships/tags" Target="../tags/tag107.xml"/><Relationship Id="rId13" Type="http://schemas.openxmlformats.org/officeDocument/2006/relationships/tags" Target="../tags/tag112.xml"/><Relationship Id="rId18" Type="http://schemas.openxmlformats.org/officeDocument/2006/relationships/image" Target="../media/image26.png"/><Relationship Id="rId3" Type="http://schemas.openxmlformats.org/officeDocument/2006/relationships/tags" Target="../tags/tag102.xml"/><Relationship Id="rId7" Type="http://schemas.openxmlformats.org/officeDocument/2006/relationships/tags" Target="../tags/tag106.xml"/><Relationship Id="rId12" Type="http://schemas.openxmlformats.org/officeDocument/2006/relationships/tags" Target="../tags/tag111.xml"/><Relationship Id="rId17" Type="http://schemas.openxmlformats.org/officeDocument/2006/relationships/image" Target="../media/image25.png"/><Relationship Id="rId2" Type="http://schemas.openxmlformats.org/officeDocument/2006/relationships/tags" Target="../tags/tag101.xml"/><Relationship Id="rId16" Type="http://schemas.openxmlformats.org/officeDocument/2006/relationships/notesSlide" Target="../notesSlides/notesSlide12.xml"/><Relationship Id="rId20" Type="http://schemas.openxmlformats.org/officeDocument/2006/relationships/image" Target="../media/image28.png"/><Relationship Id="rId1" Type="http://schemas.openxmlformats.org/officeDocument/2006/relationships/tags" Target="../tags/tag100.xml"/><Relationship Id="rId6" Type="http://schemas.openxmlformats.org/officeDocument/2006/relationships/tags" Target="../tags/tag105.xml"/><Relationship Id="rId11" Type="http://schemas.openxmlformats.org/officeDocument/2006/relationships/tags" Target="../tags/tag110.xml"/><Relationship Id="rId5" Type="http://schemas.openxmlformats.org/officeDocument/2006/relationships/tags" Target="../tags/tag104.xml"/><Relationship Id="rId15" Type="http://schemas.openxmlformats.org/officeDocument/2006/relationships/slideLayout" Target="../slideLayouts/slideLayout3.xml"/><Relationship Id="rId10" Type="http://schemas.openxmlformats.org/officeDocument/2006/relationships/tags" Target="../tags/tag109.xml"/><Relationship Id="rId19" Type="http://schemas.openxmlformats.org/officeDocument/2006/relationships/image" Target="../media/image27.png"/><Relationship Id="rId4" Type="http://schemas.openxmlformats.org/officeDocument/2006/relationships/tags" Target="../tags/tag103.xml"/><Relationship Id="rId9" Type="http://schemas.openxmlformats.org/officeDocument/2006/relationships/tags" Target="../tags/tag108.xml"/><Relationship Id="rId14" Type="http://schemas.openxmlformats.org/officeDocument/2006/relationships/tags" Target="../tags/tag113.xml"/></Relationships>
</file>

<file path=ppt/slides/_rels/slide13.xml.rels><?xml version="1.0" encoding="UTF-8" standalone="yes"?>
<Relationships xmlns="http://schemas.openxmlformats.org/package/2006/relationships"><Relationship Id="rId3" Type="http://schemas.openxmlformats.org/officeDocument/2006/relationships/tags" Target="../tags/tag116.xml"/><Relationship Id="rId2" Type="http://schemas.openxmlformats.org/officeDocument/2006/relationships/tags" Target="../tags/tag115.xml"/><Relationship Id="rId1" Type="http://schemas.openxmlformats.org/officeDocument/2006/relationships/tags" Target="../tags/tag114.xml"/><Relationship Id="rId5" Type="http://schemas.openxmlformats.org/officeDocument/2006/relationships/notesSlide" Target="../notesSlides/notesSlide13.xml"/><Relationship Id="rId4"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119.xml"/><Relationship Id="rId7" Type="http://schemas.openxmlformats.org/officeDocument/2006/relationships/image" Target="../media/image1.emf"/><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notesSlide" Target="../notesSlides/notesSlide14.xml"/><Relationship Id="rId5" Type="http://schemas.openxmlformats.org/officeDocument/2006/relationships/slideLayout" Target="../slideLayouts/slideLayout3.xml"/><Relationship Id="rId4" Type="http://schemas.openxmlformats.org/officeDocument/2006/relationships/tags" Target="../tags/tag120.xml"/><Relationship Id="rId9" Type="http://schemas.openxmlformats.org/officeDocument/2006/relationships/image" Target="../media/image3.emf"/></Relationships>
</file>

<file path=ppt/slides/_rels/slide15.xml.rels><?xml version="1.0" encoding="UTF-8" standalone="yes"?>
<Relationships xmlns="http://schemas.openxmlformats.org/package/2006/relationships"><Relationship Id="rId8" Type="http://schemas.openxmlformats.org/officeDocument/2006/relationships/notesSlide" Target="../notesSlides/notesSlide15.xml"/><Relationship Id="rId3" Type="http://schemas.openxmlformats.org/officeDocument/2006/relationships/tags" Target="../tags/tag123.xml"/><Relationship Id="rId7" Type="http://schemas.openxmlformats.org/officeDocument/2006/relationships/slideLayout" Target="../slideLayouts/slideLayout3.xml"/><Relationship Id="rId2" Type="http://schemas.openxmlformats.org/officeDocument/2006/relationships/tags" Target="../tags/tag122.xml"/><Relationship Id="rId1" Type="http://schemas.openxmlformats.org/officeDocument/2006/relationships/tags" Target="../tags/tag121.xml"/><Relationship Id="rId6" Type="http://schemas.openxmlformats.org/officeDocument/2006/relationships/tags" Target="../tags/tag126.xml"/><Relationship Id="rId5" Type="http://schemas.openxmlformats.org/officeDocument/2006/relationships/tags" Target="../tags/tag125.xml"/><Relationship Id="rId4" Type="http://schemas.openxmlformats.org/officeDocument/2006/relationships/tags" Target="../tags/tag124.xml"/><Relationship Id="rId9" Type="http://schemas.openxmlformats.org/officeDocument/2006/relationships/image" Target="../media/image29.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27.xml"/></Relationships>
</file>

<file path=ppt/slides/_rels/slide17.xml.rels><?xml version="1.0" encoding="UTF-8" standalone="yes"?>
<Relationships xmlns="http://schemas.openxmlformats.org/package/2006/relationships"><Relationship Id="rId8" Type="http://schemas.openxmlformats.org/officeDocument/2006/relationships/tags" Target="../tags/tag135.xml"/><Relationship Id="rId13" Type="http://schemas.openxmlformats.org/officeDocument/2006/relationships/slideLayout" Target="../slideLayouts/slideLayout3.xml"/><Relationship Id="rId3" Type="http://schemas.openxmlformats.org/officeDocument/2006/relationships/tags" Target="../tags/tag130.xml"/><Relationship Id="rId7" Type="http://schemas.openxmlformats.org/officeDocument/2006/relationships/tags" Target="../tags/tag134.xml"/><Relationship Id="rId12" Type="http://schemas.openxmlformats.org/officeDocument/2006/relationships/tags" Target="../tags/tag139.xml"/><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tags" Target="../tags/tag133.xml"/><Relationship Id="rId11" Type="http://schemas.openxmlformats.org/officeDocument/2006/relationships/tags" Target="../tags/tag138.xml"/><Relationship Id="rId5" Type="http://schemas.openxmlformats.org/officeDocument/2006/relationships/tags" Target="../tags/tag132.xml"/><Relationship Id="rId15" Type="http://schemas.openxmlformats.org/officeDocument/2006/relationships/image" Target="../media/image30.png"/><Relationship Id="rId10" Type="http://schemas.openxmlformats.org/officeDocument/2006/relationships/tags" Target="../tags/tag137.xml"/><Relationship Id="rId4" Type="http://schemas.openxmlformats.org/officeDocument/2006/relationships/tags" Target="../tags/tag131.xml"/><Relationship Id="rId9" Type="http://schemas.openxmlformats.org/officeDocument/2006/relationships/tags" Target="../tags/tag136.xml"/><Relationship Id="rId1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140.xml"/></Relationships>
</file>

<file path=ppt/slides/_rels/slide19.xml.rels><?xml version="1.0" encoding="UTF-8" standalone="yes"?>
<Relationships xmlns="http://schemas.openxmlformats.org/package/2006/relationships"><Relationship Id="rId8" Type="http://schemas.openxmlformats.org/officeDocument/2006/relationships/tags" Target="../tags/tag148.xml"/><Relationship Id="rId13" Type="http://schemas.openxmlformats.org/officeDocument/2006/relationships/tags" Target="../tags/tag153.xml"/><Relationship Id="rId18" Type="http://schemas.openxmlformats.org/officeDocument/2006/relationships/image" Target="../media/image31.png"/><Relationship Id="rId3" Type="http://schemas.openxmlformats.org/officeDocument/2006/relationships/tags" Target="../tags/tag143.xml"/><Relationship Id="rId7" Type="http://schemas.openxmlformats.org/officeDocument/2006/relationships/tags" Target="../tags/tag147.xml"/><Relationship Id="rId12" Type="http://schemas.openxmlformats.org/officeDocument/2006/relationships/tags" Target="../tags/tag152.xml"/><Relationship Id="rId17" Type="http://schemas.openxmlformats.org/officeDocument/2006/relationships/notesSlide" Target="../notesSlides/notesSlide19.xml"/><Relationship Id="rId2" Type="http://schemas.openxmlformats.org/officeDocument/2006/relationships/tags" Target="../tags/tag142.xml"/><Relationship Id="rId16" Type="http://schemas.openxmlformats.org/officeDocument/2006/relationships/slideLayout" Target="../slideLayouts/slideLayout3.xml"/><Relationship Id="rId20" Type="http://schemas.openxmlformats.org/officeDocument/2006/relationships/image" Target="../media/image33.png"/><Relationship Id="rId1" Type="http://schemas.openxmlformats.org/officeDocument/2006/relationships/tags" Target="../tags/tag141.xml"/><Relationship Id="rId6" Type="http://schemas.openxmlformats.org/officeDocument/2006/relationships/tags" Target="../tags/tag146.xml"/><Relationship Id="rId11" Type="http://schemas.openxmlformats.org/officeDocument/2006/relationships/tags" Target="../tags/tag151.xml"/><Relationship Id="rId5" Type="http://schemas.openxmlformats.org/officeDocument/2006/relationships/tags" Target="../tags/tag145.xml"/><Relationship Id="rId15" Type="http://schemas.openxmlformats.org/officeDocument/2006/relationships/tags" Target="../tags/tag155.xml"/><Relationship Id="rId10" Type="http://schemas.openxmlformats.org/officeDocument/2006/relationships/tags" Target="../tags/tag150.xml"/><Relationship Id="rId19" Type="http://schemas.openxmlformats.org/officeDocument/2006/relationships/image" Target="../media/image32.png"/><Relationship Id="rId4" Type="http://schemas.openxmlformats.org/officeDocument/2006/relationships/tags" Target="../tags/tag144.xml"/><Relationship Id="rId9" Type="http://schemas.openxmlformats.org/officeDocument/2006/relationships/tags" Target="../tags/tag149.xml"/><Relationship Id="rId14" Type="http://schemas.openxmlformats.org/officeDocument/2006/relationships/tags" Target="../tags/tag154.xml"/></Relationships>
</file>

<file path=ppt/slides/_rels/slide2.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image" Target="../media/image7.png"/><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image" Target="../media/image6.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notesSlide" Target="../notesSlides/notesSlide2.xml"/><Relationship Id="rId5" Type="http://schemas.openxmlformats.org/officeDocument/2006/relationships/tags" Target="../tags/tag8.xml"/><Relationship Id="rId15" Type="http://schemas.openxmlformats.org/officeDocument/2006/relationships/image" Target="../media/image9.png"/><Relationship Id="rId10" Type="http://schemas.openxmlformats.org/officeDocument/2006/relationships/slideLayout" Target="../slideLayouts/slideLayout3.xml"/><Relationship Id="rId4" Type="http://schemas.openxmlformats.org/officeDocument/2006/relationships/tags" Target="../tags/tag7.xml"/><Relationship Id="rId9" Type="http://schemas.openxmlformats.org/officeDocument/2006/relationships/tags" Target="../tags/tag12.xml"/><Relationship Id="rId14" Type="http://schemas.openxmlformats.org/officeDocument/2006/relationships/image" Target="../media/image8.png"/></Relationships>
</file>

<file path=ppt/slides/_rels/slide20.xml.rels><?xml version="1.0" encoding="UTF-8" standalone="yes"?>
<Relationships xmlns="http://schemas.openxmlformats.org/package/2006/relationships"><Relationship Id="rId8" Type="http://schemas.openxmlformats.org/officeDocument/2006/relationships/tags" Target="../tags/tag163.xml"/><Relationship Id="rId13" Type="http://schemas.openxmlformats.org/officeDocument/2006/relationships/image" Target="../media/image36.png"/><Relationship Id="rId3" Type="http://schemas.openxmlformats.org/officeDocument/2006/relationships/tags" Target="../tags/tag158.xml"/><Relationship Id="rId7" Type="http://schemas.openxmlformats.org/officeDocument/2006/relationships/tags" Target="../tags/tag162.xml"/><Relationship Id="rId12" Type="http://schemas.openxmlformats.org/officeDocument/2006/relationships/image" Target="../media/image35.png"/><Relationship Id="rId2" Type="http://schemas.openxmlformats.org/officeDocument/2006/relationships/tags" Target="../tags/tag157.xml"/><Relationship Id="rId1" Type="http://schemas.openxmlformats.org/officeDocument/2006/relationships/tags" Target="../tags/tag156.xml"/><Relationship Id="rId6" Type="http://schemas.openxmlformats.org/officeDocument/2006/relationships/tags" Target="../tags/tag161.xml"/><Relationship Id="rId11" Type="http://schemas.openxmlformats.org/officeDocument/2006/relationships/image" Target="../media/image34.png"/><Relationship Id="rId5" Type="http://schemas.openxmlformats.org/officeDocument/2006/relationships/tags" Target="../tags/tag160.xml"/><Relationship Id="rId10" Type="http://schemas.openxmlformats.org/officeDocument/2006/relationships/notesSlide" Target="../notesSlides/notesSlide20.xml"/><Relationship Id="rId4" Type="http://schemas.openxmlformats.org/officeDocument/2006/relationships/tags" Target="../tags/tag159.xml"/><Relationship Id="rId9"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8" Type="http://schemas.openxmlformats.org/officeDocument/2006/relationships/tags" Target="../tags/tag171.xml"/><Relationship Id="rId13" Type="http://schemas.openxmlformats.org/officeDocument/2006/relationships/tags" Target="../tags/tag176.xml"/><Relationship Id="rId18" Type="http://schemas.openxmlformats.org/officeDocument/2006/relationships/notesSlide" Target="../notesSlides/notesSlide21.xml"/><Relationship Id="rId3" Type="http://schemas.openxmlformats.org/officeDocument/2006/relationships/tags" Target="../tags/tag166.xml"/><Relationship Id="rId7" Type="http://schemas.openxmlformats.org/officeDocument/2006/relationships/tags" Target="../tags/tag170.xml"/><Relationship Id="rId12" Type="http://schemas.openxmlformats.org/officeDocument/2006/relationships/tags" Target="../tags/tag175.xml"/><Relationship Id="rId17" Type="http://schemas.openxmlformats.org/officeDocument/2006/relationships/slideLayout" Target="../slideLayouts/slideLayout3.xml"/><Relationship Id="rId2" Type="http://schemas.openxmlformats.org/officeDocument/2006/relationships/tags" Target="../tags/tag165.xml"/><Relationship Id="rId16" Type="http://schemas.openxmlformats.org/officeDocument/2006/relationships/tags" Target="../tags/tag179.xml"/><Relationship Id="rId1" Type="http://schemas.openxmlformats.org/officeDocument/2006/relationships/tags" Target="../tags/tag164.xml"/><Relationship Id="rId6" Type="http://schemas.openxmlformats.org/officeDocument/2006/relationships/tags" Target="../tags/tag169.xml"/><Relationship Id="rId11" Type="http://schemas.openxmlformats.org/officeDocument/2006/relationships/tags" Target="../tags/tag174.xml"/><Relationship Id="rId5" Type="http://schemas.openxmlformats.org/officeDocument/2006/relationships/tags" Target="../tags/tag168.xml"/><Relationship Id="rId15" Type="http://schemas.openxmlformats.org/officeDocument/2006/relationships/tags" Target="../tags/tag178.xml"/><Relationship Id="rId10" Type="http://schemas.openxmlformats.org/officeDocument/2006/relationships/tags" Target="../tags/tag173.xml"/><Relationship Id="rId19" Type="http://schemas.openxmlformats.org/officeDocument/2006/relationships/image" Target="../media/image37.png"/><Relationship Id="rId4" Type="http://schemas.openxmlformats.org/officeDocument/2006/relationships/tags" Target="../tags/tag167.xml"/><Relationship Id="rId9" Type="http://schemas.openxmlformats.org/officeDocument/2006/relationships/tags" Target="../tags/tag172.xml"/><Relationship Id="rId14" Type="http://schemas.openxmlformats.org/officeDocument/2006/relationships/tags" Target="../tags/tag177.xml"/></Relationships>
</file>

<file path=ppt/slides/_rels/slide22.xml.rels><?xml version="1.0" encoding="UTF-8" standalone="yes"?>
<Relationships xmlns="http://schemas.openxmlformats.org/package/2006/relationships"><Relationship Id="rId8" Type="http://schemas.openxmlformats.org/officeDocument/2006/relationships/tags" Target="../tags/tag187.xml"/><Relationship Id="rId13" Type="http://schemas.openxmlformats.org/officeDocument/2006/relationships/tags" Target="../tags/tag192.xml"/><Relationship Id="rId3" Type="http://schemas.openxmlformats.org/officeDocument/2006/relationships/tags" Target="../tags/tag182.xml"/><Relationship Id="rId7" Type="http://schemas.openxmlformats.org/officeDocument/2006/relationships/tags" Target="../tags/tag186.xml"/><Relationship Id="rId12" Type="http://schemas.openxmlformats.org/officeDocument/2006/relationships/tags" Target="../tags/tag191.xml"/><Relationship Id="rId2" Type="http://schemas.openxmlformats.org/officeDocument/2006/relationships/tags" Target="../tags/tag181.xml"/><Relationship Id="rId1" Type="http://schemas.openxmlformats.org/officeDocument/2006/relationships/tags" Target="../tags/tag180.xml"/><Relationship Id="rId6" Type="http://schemas.openxmlformats.org/officeDocument/2006/relationships/tags" Target="../tags/tag185.xml"/><Relationship Id="rId11" Type="http://schemas.openxmlformats.org/officeDocument/2006/relationships/tags" Target="../tags/tag190.xml"/><Relationship Id="rId5" Type="http://schemas.openxmlformats.org/officeDocument/2006/relationships/tags" Target="../tags/tag184.xml"/><Relationship Id="rId15" Type="http://schemas.openxmlformats.org/officeDocument/2006/relationships/notesSlide" Target="../notesSlides/notesSlide22.xml"/><Relationship Id="rId10" Type="http://schemas.openxmlformats.org/officeDocument/2006/relationships/tags" Target="../tags/tag189.xml"/><Relationship Id="rId4" Type="http://schemas.openxmlformats.org/officeDocument/2006/relationships/tags" Target="../tags/tag183.xml"/><Relationship Id="rId9" Type="http://schemas.openxmlformats.org/officeDocument/2006/relationships/tags" Target="../tags/tag188.xml"/><Relationship Id="rId14"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openxmlformats.org/officeDocument/2006/relationships/tags" Target="../tags/tag200.xml"/><Relationship Id="rId13" Type="http://schemas.openxmlformats.org/officeDocument/2006/relationships/slideLayout" Target="../slideLayouts/slideLayout3.xml"/><Relationship Id="rId3" Type="http://schemas.openxmlformats.org/officeDocument/2006/relationships/tags" Target="../tags/tag195.xml"/><Relationship Id="rId7" Type="http://schemas.openxmlformats.org/officeDocument/2006/relationships/tags" Target="../tags/tag199.xml"/><Relationship Id="rId12" Type="http://schemas.openxmlformats.org/officeDocument/2006/relationships/tags" Target="../tags/tag204.xml"/><Relationship Id="rId2" Type="http://schemas.openxmlformats.org/officeDocument/2006/relationships/tags" Target="../tags/tag194.xml"/><Relationship Id="rId1" Type="http://schemas.openxmlformats.org/officeDocument/2006/relationships/tags" Target="../tags/tag193.xml"/><Relationship Id="rId6" Type="http://schemas.openxmlformats.org/officeDocument/2006/relationships/tags" Target="../tags/tag198.xml"/><Relationship Id="rId11" Type="http://schemas.openxmlformats.org/officeDocument/2006/relationships/tags" Target="../tags/tag203.xml"/><Relationship Id="rId5" Type="http://schemas.openxmlformats.org/officeDocument/2006/relationships/tags" Target="../tags/tag197.xml"/><Relationship Id="rId15" Type="http://schemas.openxmlformats.org/officeDocument/2006/relationships/image" Target="../media/image38.png"/><Relationship Id="rId10" Type="http://schemas.openxmlformats.org/officeDocument/2006/relationships/tags" Target="../tags/tag202.xml"/><Relationship Id="rId4" Type="http://schemas.openxmlformats.org/officeDocument/2006/relationships/tags" Target="../tags/tag196.xml"/><Relationship Id="rId9" Type="http://schemas.openxmlformats.org/officeDocument/2006/relationships/tags" Target="../tags/tag201.xml"/><Relationship Id="rId14"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8" Type="http://schemas.openxmlformats.org/officeDocument/2006/relationships/tags" Target="../tags/tag212.xml"/><Relationship Id="rId13" Type="http://schemas.openxmlformats.org/officeDocument/2006/relationships/image" Target="../media/image39.png"/><Relationship Id="rId3" Type="http://schemas.openxmlformats.org/officeDocument/2006/relationships/tags" Target="../tags/tag207.xml"/><Relationship Id="rId7" Type="http://schemas.openxmlformats.org/officeDocument/2006/relationships/tags" Target="../tags/tag211.xml"/><Relationship Id="rId12" Type="http://schemas.openxmlformats.org/officeDocument/2006/relationships/notesSlide" Target="../notesSlides/notesSlide24.xml"/><Relationship Id="rId2" Type="http://schemas.openxmlformats.org/officeDocument/2006/relationships/tags" Target="../tags/tag206.xml"/><Relationship Id="rId1" Type="http://schemas.openxmlformats.org/officeDocument/2006/relationships/tags" Target="../tags/tag205.xml"/><Relationship Id="rId6" Type="http://schemas.openxmlformats.org/officeDocument/2006/relationships/tags" Target="../tags/tag210.xml"/><Relationship Id="rId11" Type="http://schemas.openxmlformats.org/officeDocument/2006/relationships/slideLayout" Target="../slideLayouts/slideLayout3.xml"/><Relationship Id="rId5" Type="http://schemas.openxmlformats.org/officeDocument/2006/relationships/tags" Target="../tags/tag209.xml"/><Relationship Id="rId10" Type="http://schemas.openxmlformats.org/officeDocument/2006/relationships/tags" Target="../tags/tag214.xml"/><Relationship Id="rId4" Type="http://schemas.openxmlformats.org/officeDocument/2006/relationships/tags" Target="../tags/tag208.xml"/><Relationship Id="rId9" Type="http://schemas.openxmlformats.org/officeDocument/2006/relationships/tags" Target="../tags/tag213.xml"/><Relationship Id="rId14" Type="http://schemas.openxmlformats.org/officeDocument/2006/relationships/image" Target="../media/image40.png"/></Relationships>
</file>

<file path=ppt/slides/_rels/slide25.xml.rels><?xml version="1.0" encoding="UTF-8" standalone="yes"?>
<Relationships xmlns="http://schemas.openxmlformats.org/package/2006/relationships"><Relationship Id="rId3" Type="http://schemas.openxmlformats.org/officeDocument/2006/relationships/tags" Target="../tags/tag217.xml"/><Relationship Id="rId2" Type="http://schemas.openxmlformats.org/officeDocument/2006/relationships/tags" Target="../tags/tag216.xml"/><Relationship Id="rId1" Type="http://schemas.openxmlformats.org/officeDocument/2006/relationships/tags" Target="../tags/tag215.xml"/><Relationship Id="rId6" Type="http://schemas.openxmlformats.org/officeDocument/2006/relationships/notesSlide" Target="../notesSlides/notesSlide25.xml"/><Relationship Id="rId5" Type="http://schemas.openxmlformats.org/officeDocument/2006/relationships/slideLayout" Target="../slideLayouts/slideLayout1.xml"/><Relationship Id="rId4" Type="http://schemas.openxmlformats.org/officeDocument/2006/relationships/tags" Target="../tags/tag218.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6.xml"/><Relationship Id="rId1" Type="http://schemas.openxmlformats.org/officeDocument/2006/relationships/tags" Target="../tags/tag219.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10.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tags" Target="../tags/tag22.xml"/><Relationship Id="rId13" Type="http://schemas.openxmlformats.org/officeDocument/2006/relationships/notesSlide" Target="../notesSlides/notesSlide4.xml"/><Relationship Id="rId3" Type="http://schemas.openxmlformats.org/officeDocument/2006/relationships/tags" Target="../tags/tag17.xml"/><Relationship Id="rId7" Type="http://schemas.openxmlformats.org/officeDocument/2006/relationships/tags" Target="../tags/tag21.xml"/><Relationship Id="rId12" Type="http://schemas.openxmlformats.org/officeDocument/2006/relationships/slideLayout" Target="../slideLayouts/slideLayout3.xml"/><Relationship Id="rId2" Type="http://schemas.openxmlformats.org/officeDocument/2006/relationships/tags" Target="../tags/tag16.xml"/><Relationship Id="rId16" Type="http://schemas.openxmlformats.org/officeDocument/2006/relationships/chart" Target="../charts/chart1.xml"/><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tags" Target="../tags/tag25.xml"/><Relationship Id="rId5" Type="http://schemas.openxmlformats.org/officeDocument/2006/relationships/tags" Target="../tags/tag19.xml"/><Relationship Id="rId15" Type="http://schemas.openxmlformats.org/officeDocument/2006/relationships/image" Target="../media/image12.png"/><Relationship Id="rId10" Type="http://schemas.openxmlformats.org/officeDocument/2006/relationships/tags" Target="../tags/tag24.xml"/><Relationship Id="rId4" Type="http://schemas.openxmlformats.org/officeDocument/2006/relationships/tags" Target="../tags/tag18.xml"/><Relationship Id="rId9" Type="http://schemas.openxmlformats.org/officeDocument/2006/relationships/tags" Target="../tags/tag23.xml"/><Relationship Id="rId1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notesSlide" Target="../notesSlides/notesSlide5.xml"/><Relationship Id="rId5" Type="http://schemas.openxmlformats.org/officeDocument/2006/relationships/slideLayout" Target="../slideLayouts/slideLayout3.xml"/><Relationship Id="rId4" Type="http://schemas.openxmlformats.org/officeDocument/2006/relationships/tags" Target="../tags/tag29.xml"/></Relationships>
</file>

<file path=ppt/slides/_rels/slide6.xml.rels><?xml version="1.0" encoding="UTF-8" standalone="yes"?>
<Relationships xmlns="http://schemas.openxmlformats.org/package/2006/relationships"><Relationship Id="rId8" Type="http://schemas.openxmlformats.org/officeDocument/2006/relationships/tags" Target="../tags/tag37.xml"/><Relationship Id="rId13" Type="http://schemas.openxmlformats.org/officeDocument/2006/relationships/notesSlide" Target="../notesSlides/notesSlide6.xml"/><Relationship Id="rId18" Type="http://schemas.openxmlformats.org/officeDocument/2006/relationships/image" Target="../media/image14.png"/><Relationship Id="rId3" Type="http://schemas.openxmlformats.org/officeDocument/2006/relationships/tags" Target="../tags/tag32.xml"/><Relationship Id="rId7" Type="http://schemas.openxmlformats.org/officeDocument/2006/relationships/tags" Target="../tags/tag36.xml"/><Relationship Id="rId12" Type="http://schemas.openxmlformats.org/officeDocument/2006/relationships/slideLayout" Target="../slideLayouts/slideLayout3.xml"/><Relationship Id="rId17" Type="http://schemas.openxmlformats.org/officeDocument/2006/relationships/image" Target="../media/image13.png"/><Relationship Id="rId2" Type="http://schemas.openxmlformats.org/officeDocument/2006/relationships/tags" Target="../tags/tag31.xml"/><Relationship Id="rId16" Type="http://schemas.openxmlformats.org/officeDocument/2006/relationships/image" Target="../media/image3.emf"/><Relationship Id="rId20" Type="http://schemas.openxmlformats.org/officeDocument/2006/relationships/image" Target="../media/image16.png"/><Relationship Id="rId1" Type="http://schemas.openxmlformats.org/officeDocument/2006/relationships/tags" Target="../tags/tag30.xml"/><Relationship Id="rId6" Type="http://schemas.openxmlformats.org/officeDocument/2006/relationships/tags" Target="../tags/tag35.xml"/><Relationship Id="rId11" Type="http://schemas.openxmlformats.org/officeDocument/2006/relationships/tags" Target="../tags/tag40.xml"/><Relationship Id="rId5" Type="http://schemas.openxmlformats.org/officeDocument/2006/relationships/tags" Target="../tags/tag34.xml"/><Relationship Id="rId15" Type="http://schemas.openxmlformats.org/officeDocument/2006/relationships/image" Target="../media/image2.emf"/><Relationship Id="rId10" Type="http://schemas.openxmlformats.org/officeDocument/2006/relationships/tags" Target="../tags/tag39.xml"/><Relationship Id="rId19" Type="http://schemas.openxmlformats.org/officeDocument/2006/relationships/image" Target="../media/image15.png"/><Relationship Id="rId4" Type="http://schemas.openxmlformats.org/officeDocument/2006/relationships/tags" Target="../tags/tag33.xml"/><Relationship Id="rId9" Type="http://schemas.openxmlformats.org/officeDocument/2006/relationships/tags" Target="../tags/tag38.xml"/><Relationship Id="rId14" Type="http://schemas.openxmlformats.org/officeDocument/2006/relationships/image" Target="../media/image1.emf"/></Relationships>
</file>

<file path=ppt/slides/_rels/slide7.xml.rels><?xml version="1.0" encoding="UTF-8" standalone="yes"?>
<Relationships xmlns="http://schemas.openxmlformats.org/package/2006/relationships"><Relationship Id="rId8" Type="http://schemas.openxmlformats.org/officeDocument/2006/relationships/tags" Target="../tags/tag48.xml"/><Relationship Id="rId13" Type="http://schemas.openxmlformats.org/officeDocument/2006/relationships/tags" Target="../tags/tag53.xml"/><Relationship Id="rId18" Type="http://schemas.openxmlformats.org/officeDocument/2006/relationships/tags" Target="../tags/tag58.xml"/><Relationship Id="rId3" Type="http://schemas.openxmlformats.org/officeDocument/2006/relationships/tags" Target="../tags/tag43.xml"/><Relationship Id="rId21" Type="http://schemas.openxmlformats.org/officeDocument/2006/relationships/slideLayout" Target="../slideLayouts/slideLayout3.xml"/><Relationship Id="rId7" Type="http://schemas.openxmlformats.org/officeDocument/2006/relationships/tags" Target="../tags/tag47.xml"/><Relationship Id="rId12" Type="http://schemas.openxmlformats.org/officeDocument/2006/relationships/tags" Target="../tags/tag52.xml"/><Relationship Id="rId17" Type="http://schemas.openxmlformats.org/officeDocument/2006/relationships/tags" Target="../tags/tag57.xml"/><Relationship Id="rId25" Type="http://schemas.openxmlformats.org/officeDocument/2006/relationships/image" Target="../media/image19.png"/><Relationship Id="rId2" Type="http://schemas.openxmlformats.org/officeDocument/2006/relationships/tags" Target="../tags/tag42.xml"/><Relationship Id="rId16" Type="http://schemas.openxmlformats.org/officeDocument/2006/relationships/tags" Target="../tags/tag56.xml"/><Relationship Id="rId20" Type="http://schemas.openxmlformats.org/officeDocument/2006/relationships/tags" Target="../tags/tag60.xml"/><Relationship Id="rId1" Type="http://schemas.openxmlformats.org/officeDocument/2006/relationships/tags" Target="../tags/tag41.xml"/><Relationship Id="rId6" Type="http://schemas.openxmlformats.org/officeDocument/2006/relationships/tags" Target="../tags/tag46.xml"/><Relationship Id="rId11" Type="http://schemas.openxmlformats.org/officeDocument/2006/relationships/tags" Target="../tags/tag51.xml"/><Relationship Id="rId24" Type="http://schemas.openxmlformats.org/officeDocument/2006/relationships/image" Target="../media/image18.png"/><Relationship Id="rId5" Type="http://schemas.openxmlformats.org/officeDocument/2006/relationships/tags" Target="../tags/tag45.xml"/><Relationship Id="rId15" Type="http://schemas.openxmlformats.org/officeDocument/2006/relationships/tags" Target="../tags/tag55.xml"/><Relationship Id="rId23" Type="http://schemas.openxmlformats.org/officeDocument/2006/relationships/image" Target="../media/image17.png"/><Relationship Id="rId10" Type="http://schemas.openxmlformats.org/officeDocument/2006/relationships/tags" Target="../tags/tag50.xml"/><Relationship Id="rId19" Type="http://schemas.openxmlformats.org/officeDocument/2006/relationships/tags" Target="../tags/tag59.xml"/><Relationship Id="rId4" Type="http://schemas.openxmlformats.org/officeDocument/2006/relationships/tags" Target="../tags/tag44.xml"/><Relationship Id="rId9" Type="http://schemas.openxmlformats.org/officeDocument/2006/relationships/tags" Target="../tags/tag49.xml"/><Relationship Id="rId14" Type="http://schemas.openxmlformats.org/officeDocument/2006/relationships/tags" Target="../tags/tag54.xml"/><Relationship Id="rId2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8" Type="http://schemas.openxmlformats.org/officeDocument/2006/relationships/tags" Target="../tags/tag68.xml"/><Relationship Id="rId13" Type="http://schemas.openxmlformats.org/officeDocument/2006/relationships/slideLayout" Target="../slideLayouts/slideLayout3.xml"/><Relationship Id="rId3" Type="http://schemas.openxmlformats.org/officeDocument/2006/relationships/tags" Target="../tags/tag63.xml"/><Relationship Id="rId7" Type="http://schemas.openxmlformats.org/officeDocument/2006/relationships/tags" Target="../tags/tag67.xml"/><Relationship Id="rId12" Type="http://schemas.openxmlformats.org/officeDocument/2006/relationships/tags" Target="../tags/tag72.xml"/><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tags" Target="../tags/tag66.xml"/><Relationship Id="rId11" Type="http://schemas.openxmlformats.org/officeDocument/2006/relationships/tags" Target="../tags/tag71.xml"/><Relationship Id="rId5" Type="http://schemas.openxmlformats.org/officeDocument/2006/relationships/tags" Target="../tags/tag65.xml"/><Relationship Id="rId15" Type="http://schemas.openxmlformats.org/officeDocument/2006/relationships/image" Target="../media/image20.png"/><Relationship Id="rId10" Type="http://schemas.openxmlformats.org/officeDocument/2006/relationships/tags" Target="../tags/tag70.xml"/><Relationship Id="rId4" Type="http://schemas.openxmlformats.org/officeDocument/2006/relationships/tags" Target="../tags/tag64.xml"/><Relationship Id="rId9" Type="http://schemas.openxmlformats.org/officeDocument/2006/relationships/tags" Target="../tags/tag69.xml"/><Relationship Id="rId1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tags" Target="../tags/tag75.xml"/><Relationship Id="rId7" Type="http://schemas.openxmlformats.org/officeDocument/2006/relationships/image" Target="../media/image22.png"/><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image" Target="../media/image21.png"/><Relationship Id="rId5" Type="http://schemas.openxmlformats.org/officeDocument/2006/relationships/notesSlide" Target="../notesSlides/notesSlide9.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A_库_图片 12"/>
          <p:cNvPicPr>
            <a:picLocks noChangeAspect="1"/>
          </p:cNvPicPr>
          <p:nvPr>
            <p:custDataLst>
              <p:tags r:id="rId1"/>
            </p:custDataLst>
          </p:nvPr>
        </p:nvPicPr>
        <p:blipFill>
          <a:blip r:embed="rId5" cstate="screen">
            <a:clrChange>
              <a:clrFrom>
                <a:srgbClr val="FFFFFF"/>
              </a:clrFrom>
              <a:clrTo>
                <a:srgbClr val="FFFFFF">
                  <a:alpha val="0"/>
                </a:srgbClr>
              </a:clrTo>
            </a:clrChange>
          </a:blip>
          <a:stretch>
            <a:fillRect/>
          </a:stretch>
        </p:blipFill>
        <p:spPr>
          <a:xfrm>
            <a:off x="0" y="-355428"/>
            <a:ext cx="9174544" cy="5873912"/>
          </a:xfrm>
          <a:prstGeom prst="rect">
            <a:avLst/>
          </a:prstGeom>
        </p:spPr>
      </p:pic>
      <p:grpSp>
        <p:nvGrpSpPr>
          <p:cNvPr id="241" name="PA_库_组合 240"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GrpSpPr/>
          <p:nvPr>
            <p:custDataLst>
              <p:tags r:id="rId2"/>
            </p:custDataLst>
          </p:nvPr>
        </p:nvGrpSpPr>
        <p:grpSpPr>
          <a:xfrm>
            <a:off x="1935651" y="2081795"/>
            <a:ext cx="5448928" cy="1201073"/>
            <a:chOff x="2000614" y="2183658"/>
            <a:chExt cx="5448928" cy="1201073"/>
          </a:xfrm>
        </p:grpSpPr>
        <p:sp>
          <p:nvSpPr>
            <p:cNvPr id="242" name="文本框 5"/>
            <p:cNvSpPr txBox="1">
              <a:spLocks noChangeArrowheads="1"/>
            </p:cNvSpPr>
            <p:nvPr/>
          </p:nvSpPr>
          <p:spPr bwMode="auto">
            <a:xfrm>
              <a:off x="2000614" y="2183658"/>
              <a:ext cx="544892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微软雅黑" panose="020B0503020204020204" pitchFamily="34" charset="-122"/>
                </a:defRPr>
              </a:lvl1pPr>
              <a:lvl2pPr marL="742950" indent="-285750">
                <a:defRPr sz="1300">
                  <a:solidFill>
                    <a:schemeClr val="tx1"/>
                  </a:solidFill>
                  <a:latin typeface="Calibri Light" panose="020F0302020204030204" pitchFamily="34" charset="0"/>
                  <a:ea typeface="微软雅黑" panose="020B0503020204020204" pitchFamily="34" charset="-122"/>
                </a:defRPr>
              </a:lvl2pPr>
              <a:lvl3pPr marL="1143000" indent="-228600">
                <a:defRPr sz="1300">
                  <a:solidFill>
                    <a:schemeClr val="tx1"/>
                  </a:solidFill>
                  <a:latin typeface="Calibri Light" panose="020F0302020204030204" pitchFamily="34" charset="0"/>
                  <a:ea typeface="微软雅黑" panose="020B0503020204020204" pitchFamily="34" charset="-122"/>
                </a:defRPr>
              </a:lvl3pPr>
              <a:lvl4pPr marL="1600200" indent="-228600">
                <a:defRPr sz="1300">
                  <a:solidFill>
                    <a:schemeClr val="tx1"/>
                  </a:solidFill>
                  <a:latin typeface="Calibri Light" panose="020F0302020204030204" pitchFamily="34" charset="0"/>
                  <a:ea typeface="微软雅黑" panose="020B0503020204020204" pitchFamily="34" charset="-122"/>
                </a:defRPr>
              </a:lvl4pPr>
              <a:lvl5pPr marL="2057400" indent="-228600">
                <a:defRPr sz="1300">
                  <a:solidFill>
                    <a:schemeClr val="tx1"/>
                  </a:solidFill>
                  <a:latin typeface="Calibri Light" panose="020F0302020204030204" pitchFamily="34" charset="0"/>
                  <a:ea typeface="微软雅黑" panose="020B0503020204020204" pitchFamily="34" charset="-122"/>
                </a:defRPr>
              </a:lvl5pPr>
              <a:lvl6pPr marL="25146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6pPr>
              <a:lvl7pPr marL="29718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7pPr>
              <a:lvl8pPr marL="34290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8pPr>
              <a:lvl9pPr marL="38862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9pPr>
            </a:lstStyle>
            <a:p>
              <a:pPr algn="ctr" fontAlgn="base">
                <a:spcBef>
                  <a:spcPct val="0"/>
                </a:spcBef>
                <a:spcAft>
                  <a:spcPct val="0"/>
                </a:spcAft>
              </a:pPr>
              <a:r>
                <a:rPr lang="zh-CN" altLang="en-US" sz="4800" b="1" dirty="0" smtClean="0">
                  <a:latin typeface="仿宋" panose="02010609060101010101" pitchFamily="49" charset="-122"/>
                  <a:ea typeface="仿宋" panose="02010609060101010101" pitchFamily="49" charset="-122"/>
                </a:rPr>
                <a:t>清新幼儿园</a:t>
              </a:r>
              <a:r>
                <a:rPr lang="en-US" altLang="zh-CN" sz="4800" b="1" dirty="0" smtClean="0">
                  <a:latin typeface="仿宋" panose="02010609060101010101" pitchFamily="49" charset="-122"/>
                  <a:ea typeface="仿宋" panose="02010609060101010101" pitchFamily="49" charset="-122"/>
                </a:rPr>
                <a:t>PPT</a:t>
              </a:r>
              <a:r>
                <a:rPr lang="zh-CN" altLang="en-US" sz="4800" b="1" dirty="0" smtClean="0">
                  <a:latin typeface="仿宋" panose="02010609060101010101" pitchFamily="49" charset="-122"/>
                  <a:ea typeface="仿宋" panose="02010609060101010101" pitchFamily="49" charset="-122"/>
                </a:rPr>
                <a:t>模板</a:t>
              </a:r>
              <a:endParaRPr lang="zh-CN" altLang="en-US" sz="4800" b="1" dirty="0">
                <a:latin typeface="仿宋" panose="02010609060101010101" pitchFamily="49" charset="-122"/>
                <a:ea typeface="仿宋" panose="02010609060101010101" pitchFamily="49" charset="-122"/>
              </a:endParaRPr>
            </a:p>
          </p:txBody>
        </p:sp>
        <p:sp>
          <p:nvSpPr>
            <p:cNvPr id="243" name="文本框 5"/>
            <p:cNvSpPr txBox="1">
              <a:spLocks noChangeArrowheads="1"/>
            </p:cNvSpPr>
            <p:nvPr/>
          </p:nvSpPr>
          <p:spPr bwMode="auto">
            <a:xfrm>
              <a:off x="2577697" y="3046177"/>
              <a:ext cx="39901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微软雅黑" panose="020B0503020204020204" pitchFamily="34" charset="-122"/>
                </a:defRPr>
              </a:lvl1pPr>
              <a:lvl2pPr marL="742950" indent="-285750">
                <a:defRPr sz="1300">
                  <a:solidFill>
                    <a:schemeClr val="tx1"/>
                  </a:solidFill>
                  <a:latin typeface="Calibri Light" panose="020F0302020204030204" pitchFamily="34" charset="0"/>
                  <a:ea typeface="微软雅黑" panose="020B0503020204020204" pitchFamily="34" charset="-122"/>
                </a:defRPr>
              </a:lvl2pPr>
              <a:lvl3pPr marL="1143000" indent="-228600">
                <a:defRPr sz="1300">
                  <a:solidFill>
                    <a:schemeClr val="tx1"/>
                  </a:solidFill>
                  <a:latin typeface="Calibri Light" panose="020F0302020204030204" pitchFamily="34" charset="0"/>
                  <a:ea typeface="微软雅黑" panose="020B0503020204020204" pitchFamily="34" charset="-122"/>
                </a:defRPr>
              </a:lvl3pPr>
              <a:lvl4pPr marL="1600200" indent="-228600">
                <a:defRPr sz="1300">
                  <a:solidFill>
                    <a:schemeClr val="tx1"/>
                  </a:solidFill>
                  <a:latin typeface="Calibri Light" panose="020F0302020204030204" pitchFamily="34" charset="0"/>
                  <a:ea typeface="微软雅黑" panose="020B0503020204020204" pitchFamily="34" charset="-122"/>
                </a:defRPr>
              </a:lvl4pPr>
              <a:lvl5pPr marL="2057400" indent="-228600">
                <a:defRPr sz="1300">
                  <a:solidFill>
                    <a:schemeClr val="tx1"/>
                  </a:solidFill>
                  <a:latin typeface="Calibri Light" panose="020F0302020204030204" pitchFamily="34" charset="0"/>
                  <a:ea typeface="微软雅黑" panose="020B0503020204020204" pitchFamily="34" charset="-122"/>
                </a:defRPr>
              </a:lvl5pPr>
              <a:lvl6pPr marL="25146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6pPr>
              <a:lvl7pPr marL="29718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7pPr>
              <a:lvl8pPr marL="34290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8pPr>
              <a:lvl9pPr marL="38862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9pPr>
            </a:lstStyle>
            <a:p>
              <a:pPr algn="ctr" fontAlgn="base">
                <a:spcBef>
                  <a:spcPct val="0"/>
                </a:spcBef>
                <a:spcAft>
                  <a:spcPct val="0"/>
                </a:spcAft>
              </a:pPr>
              <a:r>
                <a:rPr lang="en-US" altLang="zh-CN" sz="1600" dirty="0">
                  <a:solidFill>
                    <a:srgbClr val="73B0E0"/>
                  </a:solidFill>
                  <a:latin typeface="+mn-lt"/>
                  <a:ea typeface="+mj-ea"/>
                </a:rPr>
                <a:t>SMALL FRESH GRADUATION THESIS TEMPLATE</a:t>
              </a:r>
            </a:p>
          </p:txBody>
        </p:sp>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50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53" presetClass="entr" presetSubtype="16" fill="hold" nodeType="withEffect">
                                  <p:stCondLst>
                                    <p:cond delay="1500"/>
                                  </p:stCondLst>
                                  <p:childTnLst>
                                    <p:set>
                                      <p:cBhvr>
                                        <p:cTn id="9" dur="1" fill="hold">
                                          <p:stCondLst>
                                            <p:cond delay="0"/>
                                          </p:stCondLst>
                                        </p:cTn>
                                        <p:tgtEl>
                                          <p:spTgt spid="13"/>
                                        </p:tgtEl>
                                        <p:attrNameLst>
                                          <p:attrName>style.visibility</p:attrName>
                                        </p:attrNameLst>
                                      </p:cBhvr>
                                      <p:to>
                                        <p:strVal val="visible"/>
                                      </p:to>
                                    </p:set>
                                    <p:anim calcmode="lin" valueType="num">
                                      <p:cBhvr>
                                        <p:cTn id="10" dur="500" fill="hold"/>
                                        <p:tgtEl>
                                          <p:spTgt spid="13"/>
                                        </p:tgtEl>
                                        <p:attrNameLst>
                                          <p:attrName>ppt_w</p:attrName>
                                        </p:attrNameLst>
                                      </p:cBhvr>
                                      <p:tavLst>
                                        <p:tav tm="0">
                                          <p:val>
                                            <p:fltVal val="0"/>
                                          </p:val>
                                        </p:tav>
                                        <p:tav tm="100000">
                                          <p:val>
                                            <p:strVal val="#ppt_w"/>
                                          </p:val>
                                        </p:tav>
                                      </p:tavLst>
                                    </p:anim>
                                    <p:anim calcmode="lin" valueType="num">
                                      <p:cBhvr>
                                        <p:cTn id="11" dur="500" fill="hold"/>
                                        <p:tgtEl>
                                          <p:spTgt spid="13"/>
                                        </p:tgtEl>
                                        <p:attrNameLst>
                                          <p:attrName>ppt_h</p:attrName>
                                        </p:attrNameLst>
                                      </p:cBhvr>
                                      <p:tavLst>
                                        <p:tav tm="0">
                                          <p:val>
                                            <p:fltVal val="0"/>
                                          </p:val>
                                        </p:tav>
                                        <p:tav tm="100000">
                                          <p:val>
                                            <p:strVal val="#ppt_h"/>
                                          </p:val>
                                        </p:tav>
                                      </p:tavLst>
                                    </p:anim>
                                    <p:animEffect transition="in" filter="fade">
                                      <p:cBhvr>
                                        <p:cTn id="12" dur="500"/>
                                        <p:tgtEl>
                                          <p:spTgt spid="13"/>
                                        </p:tgtEl>
                                      </p:cBhvr>
                                    </p:animEffect>
                                  </p:childTnLst>
                                </p:cTn>
                              </p:par>
                              <p:par>
                                <p:cTn id="13" presetID="6" presetClass="emph" presetSubtype="0" accel="30000" decel="26000" autoRev="1" fill="hold" nodeType="withEffect">
                                  <p:stCondLst>
                                    <p:cond delay="1900"/>
                                  </p:stCondLst>
                                  <p:childTnLst>
                                    <p:animScale>
                                      <p:cBhvr>
                                        <p:cTn id="14" dur="500" fill="hold"/>
                                        <p:tgtEl>
                                          <p:spTgt spid="13"/>
                                        </p:tgtEl>
                                      </p:cBhvr>
                                      <p:by x="110000" y="110000"/>
                                    </p:animScale>
                                  </p:childTnLst>
                                </p:cTn>
                              </p:par>
                              <p:par>
                                <p:cTn id="15" presetID="22" presetClass="entr" presetSubtype="8" fill="hold" nodeType="withEffect">
                                  <p:stCondLst>
                                    <p:cond delay="250"/>
                                  </p:stCondLst>
                                  <p:childTnLst>
                                    <p:set>
                                      <p:cBhvr>
                                        <p:cTn id="16" dur="1" fill="hold">
                                          <p:stCondLst>
                                            <p:cond delay="0"/>
                                          </p:stCondLst>
                                        </p:cTn>
                                        <p:tgtEl>
                                          <p:spTgt spid="241"/>
                                        </p:tgtEl>
                                        <p:attrNameLst>
                                          <p:attrName>style.visibility</p:attrName>
                                        </p:attrNameLst>
                                      </p:cBhvr>
                                      <p:to>
                                        <p:strVal val="visible"/>
                                      </p:to>
                                    </p:set>
                                    <p:animEffect transition="in" filter="wipe(left)">
                                      <p:cBhvr>
                                        <p:cTn id="17" dur="1000"/>
                                        <p:tgtEl>
                                          <p:spTgt spid="2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 name="图片 95"/>
          <p:cNvPicPr>
            <a:picLocks noChangeAspect="1"/>
          </p:cNvPicPr>
          <p:nvPr/>
        </p:nvPicPr>
        <p:blipFill>
          <a:blip r:embed="rId12" cstate="screen"/>
          <a:stretch>
            <a:fillRect/>
          </a:stretch>
        </p:blipFill>
        <p:spPr>
          <a:xfrm>
            <a:off x="2822306" y="1015419"/>
            <a:ext cx="3260592" cy="3260592"/>
          </a:xfrm>
          <a:prstGeom prst="rect">
            <a:avLst/>
          </a:prstGeom>
        </p:spPr>
      </p:pic>
      <p:pic>
        <p:nvPicPr>
          <p:cNvPr id="97" name="图片 96"/>
          <p:cNvPicPr>
            <a:picLocks noChangeAspect="1"/>
          </p:cNvPicPr>
          <p:nvPr/>
        </p:nvPicPr>
        <p:blipFill>
          <a:blip r:embed="rId12" cstate="screen"/>
          <a:stretch>
            <a:fillRect/>
          </a:stretch>
        </p:blipFill>
        <p:spPr>
          <a:xfrm>
            <a:off x="5738524" y="1015419"/>
            <a:ext cx="3260592" cy="3260592"/>
          </a:xfrm>
          <a:prstGeom prst="rect">
            <a:avLst/>
          </a:prstGeom>
        </p:spPr>
      </p:pic>
      <p:pic>
        <p:nvPicPr>
          <p:cNvPr id="4" name="图片 3"/>
          <p:cNvPicPr>
            <a:picLocks noChangeAspect="1"/>
          </p:cNvPicPr>
          <p:nvPr/>
        </p:nvPicPr>
        <p:blipFill>
          <a:blip r:embed="rId12" cstate="screen"/>
          <a:stretch>
            <a:fillRect/>
          </a:stretch>
        </p:blipFill>
        <p:spPr>
          <a:xfrm>
            <a:off x="-40305" y="1015419"/>
            <a:ext cx="3260592" cy="3260592"/>
          </a:xfrm>
          <a:prstGeom prst="rect">
            <a:avLst/>
          </a:prstGeom>
        </p:spPr>
      </p:pic>
      <p:sp>
        <p:nvSpPr>
          <p:cNvPr id="66" name="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nvSpPr>
        <p:spPr bwMode="auto">
          <a:xfrm>
            <a:off x="3864114" y="438522"/>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1600" dirty="0">
                <a:solidFill>
                  <a:srgbClr val="273355"/>
                </a:solidFill>
                <a:latin typeface="微软雅黑" panose="020B0503020204020204" pitchFamily="34" charset="-122"/>
                <a:ea typeface="微软雅黑" panose="020B0503020204020204" pitchFamily="34" charset="-122"/>
              </a:rPr>
              <a:t>成功项目展示</a:t>
            </a:r>
          </a:p>
        </p:txBody>
      </p:sp>
      <p:sp>
        <p:nvSpPr>
          <p:cNvPr id="67" name="文本框 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3885754" y="745311"/>
            <a:ext cx="13724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600">
                <a:solidFill>
                  <a:srgbClr val="273355"/>
                </a:solidFill>
                <a:latin typeface="Calibri Light" panose="020F0302020204030204"/>
                <a:ea typeface="方正兰亭黑_GBK"/>
              </a:rPr>
              <a:t>RESEARCH METHODS AND PROCESSES</a:t>
            </a:r>
          </a:p>
        </p:txBody>
      </p:sp>
      <p:cxnSp>
        <p:nvCxnSpPr>
          <p:cNvPr id="68" name="直接连接符 67"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CxnSpPr/>
          <p:nvPr/>
        </p:nvCxnSpPr>
        <p:spPr>
          <a:xfrm>
            <a:off x="4511278" y="930934"/>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9"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5579650" y="809707"/>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70"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3585115" y="493297"/>
            <a:ext cx="80963" cy="82550"/>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71"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5485073" y="433182"/>
            <a:ext cx="45719" cy="46615"/>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2"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3491329" y="915734"/>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122" name="PA_库_矩形 121"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p:nvPr>
            <p:custDataLst>
              <p:tags r:id="rId1"/>
            </p:custDataLst>
          </p:nvPr>
        </p:nvSpPr>
        <p:spPr>
          <a:xfrm>
            <a:off x="908613" y="2789091"/>
            <a:ext cx="1511308" cy="92333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a:t>
            </a:r>
            <a:endParaRPr lang="zh-CN" altLang="en-US" sz="1100">
              <a:solidFill>
                <a:schemeClr val="tx1">
                  <a:lumMod val="85000"/>
                  <a:lumOff val="15000"/>
                </a:schemeClr>
              </a:solidFill>
            </a:endParaRPr>
          </a:p>
        </p:txBody>
      </p:sp>
      <p:sp>
        <p:nvSpPr>
          <p:cNvPr id="123" name="PA_库_文本框 6"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2"/>
            </p:custDataLst>
          </p:nvPr>
        </p:nvSpPr>
        <p:spPr bwMode="auto">
          <a:xfrm>
            <a:off x="1161566" y="2476438"/>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zh-CN" altLang="en-US" sz="1600" dirty="0">
                <a:solidFill>
                  <a:schemeClr val="accent6"/>
                </a:solidFill>
                <a:latin typeface="+mj-ea"/>
                <a:ea typeface="+mj-ea"/>
              </a:rPr>
              <a:t>项目介绍</a:t>
            </a:r>
          </a:p>
        </p:txBody>
      </p:sp>
      <p:cxnSp>
        <p:nvCxnSpPr>
          <p:cNvPr id="124" name="PA_库_直接连接符 123"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CxnSpPr/>
          <p:nvPr>
            <p:custDataLst>
              <p:tags r:id="rId3"/>
            </p:custDataLst>
          </p:nvPr>
        </p:nvCxnSpPr>
        <p:spPr>
          <a:xfrm>
            <a:off x="1589991" y="2840892"/>
            <a:ext cx="14855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50" name="PA_库_矩形 149"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p:nvPr>
            <p:custDataLst>
              <p:tags r:id="rId4"/>
            </p:custDataLst>
          </p:nvPr>
        </p:nvSpPr>
        <p:spPr>
          <a:xfrm>
            <a:off x="3798486" y="2825604"/>
            <a:ext cx="1511308" cy="92333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a:t>
            </a:r>
            <a:endParaRPr lang="zh-CN" altLang="en-US" sz="1100">
              <a:solidFill>
                <a:schemeClr val="tx1">
                  <a:lumMod val="85000"/>
                  <a:lumOff val="15000"/>
                </a:schemeClr>
              </a:solidFill>
            </a:endParaRPr>
          </a:p>
        </p:txBody>
      </p:sp>
      <p:sp>
        <p:nvSpPr>
          <p:cNvPr id="151" name="PA_库_文本框 6"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5"/>
            </p:custDataLst>
          </p:nvPr>
        </p:nvSpPr>
        <p:spPr bwMode="auto">
          <a:xfrm>
            <a:off x="4051439" y="2512951"/>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zh-CN" altLang="en-US" sz="1600" dirty="0">
                <a:solidFill>
                  <a:schemeClr val="accent6"/>
                </a:solidFill>
                <a:latin typeface="+mj-ea"/>
                <a:ea typeface="+mj-ea"/>
              </a:rPr>
              <a:t>项目介绍</a:t>
            </a:r>
          </a:p>
        </p:txBody>
      </p:sp>
      <p:cxnSp>
        <p:nvCxnSpPr>
          <p:cNvPr id="152" name="PA_库_直接连接符 151"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CxnSpPr/>
          <p:nvPr>
            <p:custDataLst>
              <p:tags r:id="rId6"/>
            </p:custDataLst>
          </p:nvPr>
        </p:nvCxnSpPr>
        <p:spPr>
          <a:xfrm>
            <a:off x="4479864" y="2877405"/>
            <a:ext cx="14855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78" name="PA_库_矩形 177"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p:nvPr>
            <p:custDataLst>
              <p:tags r:id="rId7"/>
            </p:custDataLst>
          </p:nvPr>
        </p:nvSpPr>
        <p:spPr>
          <a:xfrm>
            <a:off x="6764276" y="2825604"/>
            <a:ext cx="1511308" cy="92333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a:t>
            </a:r>
            <a:endParaRPr lang="zh-CN" altLang="en-US" sz="1100">
              <a:solidFill>
                <a:schemeClr val="tx1">
                  <a:lumMod val="85000"/>
                  <a:lumOff val="15000"/>
                </a:schemeClr>
              </a:solidFill>
            </a:endParaRPr>
          </a:p>
        </p:txBody>
      </p:sp>
      <p:sp>
        <p:nvSpPr>
          <p:cNvPr id="179" name="PA_库_文本框 6"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8"/>
            </p:custDataLst>
          </p:nvPr>
        </p:nvSpPr>
        <p:spPr bwMode="auto">
          <a:xfrm>
            <a:off x="7017229" y="2512951"/>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zh-CN" altLang="en-US" sz="1600" dirty="0">
                <a:solidFill>
                  <a:schemeClr val="accent6"/>
                </a:solidFill>
                <a:latin typeface="+mj-ea"/>
                <a:ea typeface="+mj-ea"/>
              </a:rPr>
              <a:t>项目介绍</a:t>
            </a:r>
          </a:p>
        </p:txBody>
      </p:sp>
      <p:cxnSp>
        <p:nvCxnSpPr>
          <p:cNvPr id="180" name="PA_库_直接连接符 179"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CxnSpPr/>
          <p:nvPr>
            <p:custDataLst>
              <p:tags r:id="rId9"/>
            </p:custDataLst>
          </p:nvPr>
        </p:nvCxnSpPr>
        <p:spPr>
          <a:xfrm>
            <a:off x="7445654" y="2877405"/>
            <a:ext cx="14855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灯片编号占位符 1"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Grp="1"/>
          </p:cNvSpPr>
          <p:nvPr>
            <p:ph type="sldNum" sz="quarter" idx="4294967295"/>
          </p:nvPr>
        </p:nvSpPr>
        <p:spPr>
          <a:xfrm>
            <a:off x="6986046" y="4810498"/>
            <a:ext cx="2057400" cy="274637"/>
          </a:xfrm>
          <a:prstGeom prst="rect">
            <a:avLst/>
          </a:prstGeom>
        </p:spPr>
        <p:txBody>
          <a:bodyPr/>
          <a:lstStyle/>
          <a:p>
            <a:fld id="{7C8C0B6A-A0DA-4824-8E85-40739B53C733}" type="slidenum">
              <a:rPr lang="zh-CN" altLang="en-US" smtClean="0"/>
              <a:t>10</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withEffect">
                                  <p:stCondLst>
                                    <p:cond delay="250"/>
                                  </p:stCondLst>
                                  <p:childTnLst>
                                    <p:set>
                                      <p:cBhvr>
                                        <p:cTn id="6" dur="1" fill="hold">
                                          <p:stCondLst>
                                            <p:cond delay="0"/>
                                          </p:stCondLst>
                                        </p:cTn>
                                        <p:tgtEl>
                                          <p:spTgt spid="122"/>
                                        </p:tgtEl>
                                        <p:attrNameLst>
                                          <p:attrName>style.visibility</p:attrName>
                                        </p:attrNameLst>
                                      </p:cBhvr>
                                      <p:to>
                                        <p:strVal val="visible"/>
                                      </p:to>
                                    </p:set>
                                    <p:anim calcmode="lin" valueType="num">
                                      <p:cBhvr additive="base">
                                        <p:cTn id="7" dur="1500" fill="hold"/>
                                        <p:tgtEl>
                                          <p:spTgt spid="122"/>
                                        </p:tgtEl>
                                        <p:attrNameLst>
                                          <p:attrName>ppt_x</p:attrName>
                                        </p:attrNameLst>
                                      </p:cBhvr>
                                      <p:tavLst>
                                        <p:tav tm="0">
                                          <p:val>
                                            <p:strVal val="#ppt_x"/>
                                          </p:val>
                                        </p:tav>
                                        <p:tav tm="100000">
                                          <p:val>
                                            <p:strVal val="#ppt_x"/>
                                          </p:val>
                                        </p:tav>
                                      </p:tavLst>
                                    </p:anim>
                                    <p:anim calcmode="lin" valueType="num">
                                      <p:cBhvr additive="base">
                                        <p:cTn id="8" dur="1500" fill="hold"/>
                                        <p:tgtEl>
                                          <p:spTgt spid="122"/>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p:stCondLst>
                                    <p:cond delay="250"/>
                                  </p:stCondLst>
                                  <p:childTnLst>
                                    <p:set>
                                      <p:cBhvr>
                                        <p:cTn id="10" dur="1" fill="hold">
                                          <p:stCondLst>
                                            <p:cond delay="0"/>
                                          </p:stCondLst>
                                        </p:cTn>
                                        <p:tgtEl>
                                          <p:spTgt spid="123"/>
                                        </p:tgtEl>
                                        <p:attrNameLst>
                                          <p:attrName>style.visibility</p:attrName>
                                        </p:attrNameLst>
                                      </p:cBhvr>
                                      <p:to>
                                        <p:strVal val="visible"/>
                                      </p:to>
                                    </p:set>
                                    <p:anim calcmode="lin" valueType="num">
                                      <p:cBhvr additive="base">
                                        <p:cTn id="11" dur="1500" fill="hold"/>
                                        <p:tgtEl>
                                          <p:spTgt spid="123"/>
                                        </p:tgtEl>
                                        <p:attrNameLst>
                                          <p:attrName>ppt_x</p:attrName>
                                        </p:attrNameLst>
                                      </p:cBhvr>
                                      <p:tavLst>
                                        <p:tav tm="0">
                                          <p:val>
                                            <p:strVal val="#ppt_x"/>
                                          </p:val>
                                        </p:tav>
                                        <p:tav tm="100000">
                                          <p:val>
                                            <p:strVal val="#ppt_x"/>
                                          </p:val>
                                        </p:tav>
                                      </p:tavLst>
                                    </p:anim>
                                    <p:anim calcmode="lin" valueType="num">
                                      <p:cBhvr additive="base">
                                        <p:cTn id="12" dur="1500" fill="hold"/>
                                        <p:tgtEl>
                                          <p:spTgt spid="123"/>
                                        </p:tgtEl>
                                        <p:attrNameLst>
                                          <p:attrName>ppt_y</p:attrName>
                                        </p:attrNameLst>
                                      </p:cBhvr>
                                      <p:tavLst>
                                        <p:tav tm="0">
                                          <p:val>
                                            <p:strVal val="1+#ppt_h/2"/>
                                          </p:val>
                                        </p:tav>
                                        <p:tav tm="100000">
                                          <p:val>
                                            <p:strVal val="#ppt_y"/>
                                          </p:val>
                                        </p:tav>
                                      </p:tavLst>
                                    </p:anim>
                                  </p:childTnLst>
                                </p:cTn>
                              </p:par>
                              <p:par>
                                <p:cTn id="13" presetID="2" presetClass="entr" presetSubtype="4" decel="100000" fill="hold" nodeType="withEffect">
                                  <p:stCondLst>
                                    <p:cond delay="250"/>
                                  </p:stCondLst>
                                  <p:childTnLst>
                                    <p:set>
                                      <p:cBhvr>
                                        <p:cTn id="14" dur="1" fill="hold">
                                          <p:stCondLst>
                                            <p:cond delay="0"/>
                                          </p:stCondLst>
                                        </p:cTn>
                                        <p:tgtEl>
                                          <p:spTgt spid="124"/>
                                        </p:tgtEl>
                                        <p:attrNameLst>
                                          <p:attrName>style.visibility</p:attrName>
                                        </p:attrNameLst>
                                      </p:cBhvr>
                                      <p:to>
                                        <p:strVal val="visible"/>
                                      </p:to>
                                    </p:set>
                                    <p:anim calcmode="lin" valueType="num">
                                      <p:cBhvr additive="base">
                                        <p:cTn id="15" dur="1500" fill="hold"/>
                                        <p:tgtEl>
                                          <p:spTgt spid="124"/>
                                        </p:tgtEl>
                                        <p:attrNameLst>
                                          <p:attrName>ppt_x</p:attrName>
                                        </p:attrNameLst>
                                      </p:cBhvr>
                                      <p:tavLst>
                                        <p:tav tm="0">
                                          <p:val>
                                            <p:strVal val="#ppt_x"/>
                                          </p:val>
                                        </p:tav>
                                        <p:tav tm="100000">
                                          <p:val>
                                            <p:strVal val="#ppt_x"/>
                                          </p:val>
                                        </p:tav>
                                      </p:tavLst>
                                    </p:anim>
                                    <p:anim calcmode="lin" valueType="num">
                                      <p:cBhvr additive="base">
                                        <p:cTn id="16" dur="1500" fill="hold"/>
                                        <p:tgtEl>
                                          <p:spTgt spid="124"/>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250"/>
                                  </p:stCondLst>
                                  <p:childTnLst>
                                    <p:set>
                                      <p:cBhvr>
                                        <p:cTn id="18" dur="1" fill="hold">
                                          <p:stCondLst>
                                            <p:cond delay="0"/>
                                          </p:stCondLst>
                                        </p:cTn>
                                        <p:tgtEl>
                                          <p:spTgt spid="150"/>
                                        </p:tgtEl>
                                        <p:attrNameLst>
                                          <p:attrName>style.visibility</p:attrName>
                                        </p:attrNameLst>
                                      </p:cBhvr>
                                      <p:to>
                                        <p:strVal val="visible"/>
                                      </p:to>
                                    </p:set>
                                    <p:anim calcmode="lin" valueType="num">
                                      <p:cBhvr additive="base">
                                        <p:cTn id="19" dur="1500" fill="hold"/>
                                        <p:tgtEl>
                                          <p:spTgt spid="150"/>
                                        </p:tgtEl>
                                        <p:attrNameLst>
                                          <p:attrName>ppt_x</p:attrName>
                                        </p:attrNameLst>
                                      </p:cBhvr>
                                      <p:tavLst>
                                        <p:tav tm="0">
                                          <p:val>
                                            <p:strVal val="#ppt_x"/>
                                          </p:val>
                                        </p:tav>
                                        <p:tav tm="100000">
                                          <p:val>
                                            <p:strVal val="#ppt_x"/>
                                          </p:val>
                                        </p:tav>
                                      </p:tavLst>
                                    </p:anim>
                                    <p:anim calcmode="lin" valueType="num">
                                      <p:cBhvr additive="base">
                                        <p:cTn id="20" dur="1500" fill="hold"/>
                                        <p:tgtEl>
                                          <p:spTgt spid="150"/>
                                        </p:tgtEl>
                                        <p:attrNameLst>
                                          <p:attrName>ppt_y</p:attrName>
                                        </p:attrNameLst>
                                      </p:cBhvr>
                                      <p:tavLst>
                                        <p:tav tm="0">
                                          <p:val>
                                            <p:strVal val="1+#ppt_h/2"/>
                                          </p:val>
                                        </p:tav>
                                        <p:tav tm="100000">
                                          <p:val>
                                            <p:strVal val="#ppt_y"/>
                                          </p:val>
                                        </p:tav>
                                      </p:tavLst>
                                    </p:anim>
                                  </p:childTnLst>
                                </p:cTn>
                              </p:par>
                              <p:par>
                                <p:cTn id="21" presetID="2" presetClass="entr" presetSubtype="4" decel="100000" fill="hold" grpId="0" nodeType="withEffect">
                                  <p:stCondLst>
                                    <p:cond delay="250"/>
                                  </p:stCondLst>
                                  <p:childTnLst>
                                    <p:set>
                                      <p:cBhvr>
                                        <p:cTn id="22" dur="1" fill="hold">
                                          <p:stCondLst>
                                            <p:cond delay="0"/>
                                          </p:stCondLst>
                                        </p:cTn>
                                        <p:tgtEl>
                                          <p:spTgt spid="151"/>
                                        </p:tgtEl>
                                        <p:attrNameLst>
                                          <p:attrName>style.visibility</p:attrName>
                                        </p:attrNameLst>
                                      </p:cBhvr>
                                      <p:to>
                                        <p:strVal val="visible"/>
                                      </p:to>
                                    </p:set>
                                    <p:anim calcmode="lin" valueType="num">
                                      <p:cBhvr additive="base">
                                        <p:cTn id="23" dur="1500" fill="hold"/>
                                        <p:tgtEl>
                                          <p:spTgt spid="151"/>
                                        </p:tgtEl>
                                        <p:attrNameLst>
                                          <p:attrName>ppt_x</p:attrName>
                                        </p:attrNameLst>
                                      </p:cBhvr>
                                      <p:tavLst>
                                        <p:tav tm="0">
                                          <p:val>
                                            <p:strVal val="#ppt_x"/>
                                          </p:val>
                                        </p:tav>
                                        <p:tav tm="100000">
                                          <p:val>
                                            <p:strVal val="#ppt_x"/>
                                          </p:val>
                                        </p:tav>
                                      </p:tavLst>
                                    </p:anim>
                                    <p:anim calcmode="lin" valueType="num">
                                      <p:cBhvr additive="base">
                                        <p:cTn id="24" dur="1500" fill="hold"/>
                                        <p:tgtEl>
                                          <p:spTgt spid="151"/>
                                        </p:tgtEl>
                                        <p:attrNameLst>
                                          <p:attrName>ppt_y</p:attrName>
                                        </p:attrNameLst>
                                      </p:cBhvr>
                                      <p:tavLst>
                                        <p:tav tm="0">
                                          <p:val>
                                            <p:strVal val="1+#ppt_h/2"/>
                                          </p:val>
                                        </p:tav>
                                        <p:tav tm="100000">
                                          <p:val>
                                            <p:strVal val="#ppt_y"/>
                                          </p:val>
                                        </p:tav>
                                      </p:tavLst>
                                    </p:anim>
                                  </p:childTnLst>
                                </p:cTn>
                              </p:par>
                              <p:par>
                                <p:cTn id="25" presetID="2" presetClass="entr" presetSubtype="4" decel="100000" fill="hold" nodeType="withEffect">
                                  <p:stCondLst>
                                    <p:cond delay="250"/>
                                  </p:stCondLst>
                                  <p:childTnLst>
                                    <p:set>
                                      <p:cBhvr>
                                        <p:cTn id="26" dur="1" fill="hold">
                                          <p:stCondLst>
                                            <p:cond delay="0"/>
                                          </p:stCondLst>
                                        </p:cTn>
                                        <p:tgtEl>
                                          <p:spTgt spid="152"/>
                                        </p:tgtEl>
                                        <p:attrNameLst>
                                          <p:attrName>style.visibility</p:attrName>
                                        </p:attrNameLst>
                                      </p:cBhvr>
                                      <p:to>
                                        <p:strVal val="visible"/>
                                      </p:to>
                                    </p:set>
                                    <p:anim calcmode="lin" valueType="num">
                                      <p:cBhvr additive="base">
                                        <p:cTn id="27" dur="1500" fill="hold"/>
                                        <p:tgtEl>
                                          <p:spTgt spid="152"/>
                                        </p:tgtEl>
                                        <p:attrNameLst>
                                          <p:attrName>ppt_x</p:attrName>
                                        </p:attrNameLst>
                                      </p:cBhvr>
                                      <p:tavLst>
                                        <p:tav tm="0">
                                          <p:val>
                                            <p:strVal val="#ppt_x"/>
                                          </p:val>
                                        </p:tav>
                                        <p:tav tm="100000">
                                          <p:val>
                                            <p:strVal val="#ppt_x"/>
                                          </p:val>
                                        </p:tav>
                                      </p:tavLst>
                                    </p:anim>
                                    <p:anim calcmode="lin" valueType="num">
                                      <p:cBhvr additive="base">
                                        <p:cTn id="28" dur="1500" fill="hold"/>
                                        <p:tgtEl>
                                          <p:spTgt spid="152"/>
                                        </p:tgtEl>
                                        <p:attrNameLst>
                                          <p:attrName>ppt_y</p:attrName>
                                        </p:attrNameLst>
                                      </p:cBhvr>
                                      <p:tavLst>
                                        <p:tav tm="0">
                                          <p:val>
                                            <p:strVal val="1+#ppt_h/2"/>
                                          </p:val>
                                        </p:tav>
                                        <p:tav tm="100000">
                                          <p:val>
                                            <p:strVal val="#ppt_y"/>
                                          </p:val>
                                        </p:tav>
                                      </p:tavLst>
                                    </p:anim>
                                  </p:childTnLst>
                                </p:cTn>
                              </p:par>
                              <p:par>
                                <p:cTn id="29" presetID="2" presetClass="entr" presetSubtype="4" decel="100000" fill="hold" grpId="0" nodeType="withEffect">
                                  <p:stCondLst>
                                    <p:cond delay="250"/>
                                  </p:stCondLst>
                                  <p:childTnLst>
                                    <p:set>
                                      <p:cBhvr>
                                        <p:cTn id="30" dur="1" fill="hold">
                                          <p:stCondLst>
                                            <p:cond delay="0"/>
                                          </p:stCondLst>
                                        </p:cTn>
                                        <p:tgtEl>
                                          <p:spTgt spid="178"/>
                                        </p:tgtEl>
                                        <p:attrNameLst>
                                          <p:attrName>style.visibility</p:attrName>
                                        </p:attrNameLst>
                                      </p:cBhvr>
                                      <p:to>
                                        <p:strVal val="visible"/>
                                      </p:to>
                                    </p:set>
                                    <p:anim calcmode="lin" valueType="num">
                                      <p:cBhvr additive="base">
                                        <p:cTn id="31" dur="1500" fill="hold"/>
                                        <p:tgtEl>
                                          <p:spTgt spid="178"/>
                                        </p:tgtEl>
                                        <p:attrNameLst>
                                          <p:attrName>ppt_x</p:attrName>
                                        </p:attrNameLst>
                                      </p:cBhvr>
                                      <p:tavLst>
                                        <p:tav tm="0">
                                          <p:val>
                                            <p:strVal val="#ppt_x"/>
                                          </p:val>
                                        </p:tav>
                                        <p:tav tm="100000">
                                          <p:val>
                                            <p:strVal val="#ppt_x"/>
                                          </p:val>
                                        </p:tav>
                                      </p:tavLst>
                                    </p:anim>
                                    <p:anim calcmode="lin" valueType="num">
                                      <p:cBhvr additive="base">
                                        <p:cTn id="32" dur="1500" fill="hold"/>
                                        <p:tgtEl>
                                          <p:spTgt spid="178"/>
                                        </p:tgtEl>
                                        <p:attrNameLst>
                                          <p:attrName>ppt_y</p:attrName>
                                        </p:attrNameLst>
                                      </p:cBhvr>
                                      <p:tavLst>
                                        <p:tav tm="0">
                                          <p:val>
                                            <p:strVal val="1+#ppt_h/2"/>
                                          </p:val>
                                        </p:tav>
                                        <p:tav tm="100000">
                                          <p:val>
                                            <p:strVal val="#ppt_y"/>
                                          </p:val>
                                        </p:tav>
                                      </p:tavLst>
                                    </p:anim>
                                  </p:childTnLst>
                                </p:cTn>
                              </p:par>
                              <p:par>
                                <p:cTn id="33" presetID="2" presetClass="entr" presetSubtype="4" decel="100000" fill="hold" grpId="0" nodeType="withEffect">
                                  <p:stCondLst>
                                    <p:cond delay="250"/>
                                  </p:stCondLst>
                                  <p:childTnLst>
                                    <p:set>
                                      <p:cBhvr>
                                        <p:cTn id="34" dur="1" fill="hold">
                                          <p:stCondLst>
                                            <p:cond delay="0"/>
                                          </p:stCondLst>
                                        </p:cTn>
                                        <p:tgtEl>
                                          <p:spTgt spid="179"/>
                                        </p:tgtEl>
                                        <p:attrNameLst>
                                          <p:attrName>style.visibility</p:attrName>
                                        </p:attrNameLst>
                                      </p:cBhvr>
                                      <p:to>
                                        <p:strVal val="visible"/>
                                      </p:to>
                                    </p:set>
                                    <p:anim calcmode="lin" valueType="num">
                                      <p:cBhvr additive="base">
                                        <p:cTn id="35" dur="1500" fill="hold"/>
                                        <p:tgtEl>
                                          <p:spTgt spid="179"/>
                                        </p:tgtEl>
                                        <p:attrNameLst>
                                          <p:attrName>ppt_x</p:attrName>
                                        </p:attrNameLst>
                                      </p:cBhvr>
                                      <p:tavLst>
                                        <p:tav tm="0">
                                          <p:val>
                                            <p:strVal val="#ppt_x"/>
                                          </p:val>
                                        </p:tav>
                                        <p:tav tm="100000">
                                          <p:val>
                                            <p:strVal val="#ppt_x"/>
                                          </p:val>
                                        </p:tav>
                                      </p:tavLst>
                                    </p:anim>
                                    <p:anim calcmode="lin" valueType="num">
                                      <p:cBhvr additive="base">
                                        <p:cTn id="36" dur="1500" fill="hold"/>
                                        <p:tgtEl>
                                          <p:spTgt spid="179"/>
                                        </p:tgtEl>
                                        <p:attrNameLst>
                                          <p:attrName>ppt_y</p:attrName>
                                        </p:attrNameLst>
                                      </p:cBhvr>
                                      <p:tavLst>
                                        <p:tav tm="0">
                                          <p:val>
                                            <p:strVal val="1+#ppt_h/2"/>
                                          </p:val>
                                        </p:tav>
                                        <p:tav tm="100000">
                                          <p:val>
                                            <p:strVal val="#ppt_y"/>
                                          </p:val>
                                        </p:tav>
                                      </p:tavLst>
                                    </p:anim>
                                  </p:childTnLst>
                                </p:cTn>
                              </p:par>
                              <p:par>
                                <p:cTn id="37" presetID="2" presetClass="entr" presetSubtype="4" decel="100000" fill="hold" nodeType="withEffect">
                                  <p:stCondLst>
                                    <p:cond delay="250"/>
                                  </p:stCondLst>
                                  <p:childTnLst>
                                    <p:set>
                                      <p:cBhvr>
                                        <p:cTn id="38" dur="1" fill="hold">
                                          <p:stCondLst>
                                            <p:cond delay="0"/>
                                          </p:stCondLst>
                                        </p:cTn>
                                        <p:tgtEl>
                                          <p:spTgt spid="180"/>
                                        </p:tgtEl>
                                        <p:attrNameLst>
                                          <p:attrName>style.visibility</p:attrName>
                                        </p:attrNameLst>
                                      </p:cBhvr>
                                      <p:to>
                                        <p:strVal val="visible"/>
                                      </p:to>
                                    </p:set>
                                    <p:anim calcmode="lin" valueType="num">
                                      <p:cBhvr additive="base">
                                        <p:cTn id="39" dur="1500" fill="hold"/>
                                        <p:tgtEl>
                                          <p:spTgt spid="180"/>
                                        </p:tgtEl>
                                        <p:attrNameLst>
                                          <p:attrName>ppt_x</p:attrName>
                                        </p:attrNameLst>
                                      </p:cBhvr>
                                      <p:tavLst>
                                        <p:tav tm="0">
                                          <p:val>
                                            <p:strVal val="#ppt_x"/>
                                          </p:val>
                                        </p:tav>
                                        <p:tav tm="100000">
                                          <p:val>
                                            <p:strVal val="#ppt_x"/>
                                          </p:val>
                                        </p:tav>
                                      </p:tavLst>
                                    </p:anim>
                                    <p:anim calcmode="lin" valueType="num">
                                      <p:cBhvr additive="base">
                                        <p:cTn id="40" dur="1500" fill="hold"/>
                                        <p:tgtEl>
                                          <p:spTgt spid="1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autoUpdateAnimBg="0"/>
      <p:bldP spid="123" grpId="0" autoUpdateAnimBg="0"/>
      <p:bldP spid="150" grpId="0" autoUpdateAnimBg="0"/>
      <p:bldP spid="151" grpId="0" autoUpdateAnimBg="0"/>
      <p:bldP spid="178" grpId="0" autoUpdateAnimBg="0"/>
      <p:bldP spid="17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nvSpPr>
        <p:spPr bwMode="auto">
          <a:xfrm>
            <a:off x="3864114" y="502690"/>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1600" dirty="0">
                <a:solidFill>
                  <a:srgbClr val="273355"/>
                </a:solidFill>
                <a:latin typeface="微软雅黑" panose="020B0503020204020204" pitchFamily="34" charset="-122"/>
                <a:ea typeface="微软雅黑" panose="020B0503020204020204" pitchFamily="34" charset="-122"/>
              </a:rPr>
              <a:t>工作完成情况</a:t>
            </a:r>
          </a:p>
        </p:txBody>
      </p:sp>
      <p:sp>
        <p:nvSpPr>
          <p:cNvPr id="3" name="文本框 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3564355" y="809479"/>
            <a:ext cx="201529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600">
                <a:solidFill>
                  <a:srgbClr val="273355"/>
                </a:solidFill>
                <a:latin typeface="Calibri Light" panose="020F0302020204030204"/>
                <a:ea typeface="方正兰亭黑_GBK"/>
              </a:rPr>
              <a:t>BACKGROUND AND SIGNIFICANCE OF THE SELECTED TOPIC</a:t>
            </a:r>
          </a:p>
        </p:txBody>
      </p:sp>
      <p:cxnSp>
        <p:nvCxnSpPr>
          <p:cNvPr id="4" name="直接连接符 3"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CxnSpPr/>
          <p:nvPr/>
        </p:nvCxnSpPr>
        <p:spPr>
          <a:xfrm>
            <a:off x="4511278" y="995102"/>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5"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5579650" y="873875"/>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6"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3585115" y="557466"/>
            <a:ext cx="80963" cy="82550"/>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7"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5485073" y="497350"/>
            <a:ext cx="45719" cy="46615"/>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a:solidFill>
                <a:prstClr val="black"/>
              </a:solidFill>
            </a:endParaRPr>
          </a:p>
        </p:txBody>
      </p:sp>
      <p:sp>
        <p:nvSpPr>
          <p:cNvPr id="8" name="PA_库_任意多边形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1"/>
            </p:custDataLst>
          </p:nvPr>
        </p:nvSpPr>
        <p:spPr bwMode="auto">
          <a:xfrm>
            <a:off x="3491329" y="979902"/>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15" name="PA_库_任意多边形 14"/>
          <p:cNvSpPr/>
          <p:nvPr>
            <p:custDataLst>
              <p:tags r:id="rId2"/>
            </p:custDataLst>
          </p:nvPr>
        </p:nvSpPr>
        <p:spPr>
          <a:xfrm>
            <a:off x="2789064" y="1230454"/>
            <a:ext cx="3078626" cy="3078560"/>
          </a:xfrm>
          <a:custGeom>
            <a:avLst/>
            <a:gdLst>
              <a:gd name="connsiteX0" fmla="*/ 0 w 3078626"/>
              <a:gd name="connsiteY0" fmla="*/ 1539280 h 3078560"/>
              <a:gd name="connsiteX1" fmla="*/ 1539313 w 3078626"/>
              <a:gd name="connsiteY1" fmla="*/ 0 h 3078560"/>
              <a:gd name="connsiteX2" fmla="*/ 3078626 w 3078626"/>
              <a:gd name="connsiteY2" fmla="*/ 1539280 h 3078560"/>
              <a:gd name="connsiteX3" fmla="*/ 1539313 w 3078626"/>
              <a:gd name="connsiteY3" fmla="*/ 3078560 h 3078560"/>
              <a:gd name="connsiteX4" fmla="*/ 0 w 3078626"/>
              <a:gd name="connsiteY4" fmla="*/ 1539280 h 3078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8626" h="3078560">
                <a:moveTo>
                  <a:pt x="0" y="1539280"/>
                </a:moveTo>
                <a:cubicBezTo>
                  <a:pt x="0" y="689159"/>
                  <a:pt x="689174" y="0"/>
                  <a:pt x="1539313" y="0"/>
                </a:cubicBezTo>
                <a:cubicBezTo>
                  <a:pt x="2389452" y="0"/>
                  <a:pt x="3078626" y="689159"/>
                  <a:pt x="3078626" y="1539280"/>
                </a:cubicBezTo>
                <a:cubicBezTo>
                  <a:pt x="3078626" y="2389401"/>
                  <a:pt x="2389452" y="3078560"/>
                  <a:pt x="1539313" y="3078560"/>
                </a:cubicBezTo>
                <a:cubicBezTo>
                  <a:pt x="689174" y="3078560"/>
                  <a:pt x="0" y="2389401"/>
                  <a:pt x="0" y="1539280"/>
                </a:cubicBezTo>
                <a:close/>
              </a:path>
            </a:pathLst>
          </a:custGeom>
          <a:solidFill>
            <a:srgbClr val="F8B62B"/>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49914" tIns="549905" rIns="549914" bIns="549905" numCol="1" spcCol="1270" anchor="ctr" anchorCtr="0">
            <a:noAutofit/>
          </a:bodyPr>
          <a:lstStyle/>
          <a:p>
            <a:pPr marL="0" lvl="0" indent="0" algn="ctr" defTabSz="1155700">
              <a:lnSpc>
                <a:spcPct val="90000"/>
              </a:lnSpc>
              <a:spcBef>
                <a:spcPct val="0"/>
              </a:spcBef>
              <a:spcAft>
                <a:spcPct val="35000"/>
              </a:spcAft>
              <a:buNone/>
            </a:pPr>
            <a:r>
              <a:rPr lang="zh-CN" altLang="en-US" sz="2600" kern="1200" dirty="0"/>
              <a:t>全局</a:t>
            </a:r>
          </a:p>
        </p:txBody>
      </p:sp>
      <p:sp>
        <p:nvSpPr>
          <p:cNvPr id="16" name="PA_库_椭圆 15"/>
          <p:cNvSpPr/>
          <p:nvPr>
            <p:custDataLst>
              <p:tags r:id="rId3"/>
            </p:custDataLst>
          </p:nvPr>
        </p:nvSpPr>
        <p:spPr>
          <a:xfrm>
            <a:off x="4545662" y="1090192"/>
            <a:ext cx="342387" cy="342381"/>
          </a:xfrm>
          <a:prstGeom prst="ellipse">
            <a:avLst/>
          </a:pr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PA_库_椭圆 16"/>
          <p:cNvSpPr/>
          <p:nvPr>
            <p:custDataLst>
              <p:tags r:id="rId4"/>
            </p:custDataLst>
          </p:nvPr>
        </p:nvSpPr>
        <p:spPr>
          <a:xfrm>
            <a:off x="3734924" y="4080279"/>
            <a:ext cx="247916" cy="248154"/>
          </a:xfrm>
          <a:prstGeom prst="ellipse">
            <a:avLst/>
          </a:pr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PA_库_椭圆 17"/>
          <p:cNvSpPr/>
          <p:nvPr>
            <p:custDataLst>
              <p:tags r:id="rId5"/>
            </p:custDataLst>
          </p:nvPr>
        </p:nvSpPr>
        <p:spPr>
          <a:xfrm>
            <a:off x="6065794" y="2479859"/>
            <a:ext cx="247916" cy="248154"/>
          </a:xfrm>
          <a:prstGeom prst="ellipse">
            <a:avLst/>
          </a:pr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PA_库_椭圆 18"/>
          <p:cNvSpPr/>
          <p:nvPr>
            <p:custDataLst>
              <p:tags r:id="rId6"/>
            </p:custDataLst>
          </p:nvPr>
        </p:nvSpPr>
        <p:spPr>
          <a:xfrm>
            <a:off x="4879461" y="4344260"/>
            <a:ext cx="342387" cy="342381"/>
          </a:xfrm>
          <a:prstGeom prst="ellipse">
            <a:avLst/>
          </a:pr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PA_库_椭圆 19"/>
          <p:cNvSpPr/>
          <p:nvPr>
            <p:custDataLst>
              <p:tags r:id="rId7"/>
            </p:custDataLst>
          </p:nvPr>
        </p:nvSpPr>
        <p:spPr>
          <a:xfrm>
            <a:off x="3805348" y="1576791"/>
            <a:ext cx="247916" cy="248154"/>
          </a:xfrm>
          <a:prstGeom prst="ellipse">
            <a:avLst/>
          </a:pr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PA_库_椭圆 20"/>
          <p:cNvSpPr/>
          <p:nvPr>
            <p:custDataLst>
              <p:tags r:id="rId8"/>
            </p:custDataLst>
          </p:nvPr>
        </p:nvSpPr>
        <p:spPr>
          <a:xfrm>
            <a:off x="3023811" y="2996309"/>
            <a:ext cx="247916" cy="248154"/>
          </a:xfrm>
          <a:prstGeom prst="ellipse">
            <a:avLst/>
          </a:pr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PA_库_任意多边形 21"/>
          <p:cNvSpPr/>
          <p:nvPr>
            <p:custDataLst>
              <p:tags r:id="rId9"/>
            </p:custDataLst>
          </p:nvPr>
        </p:nvSpPr>
        <p:spPr>
          <a:xfrm>
            <a:off x="1827172" y="1786104"/>
            <a:ext cx="1251604" cy="1251204"/>
          </a:xfrm>
          <a:custGeom>
            <a:avLst/>
            <a:gdLst>
              <a:gd name="connsiteX0" fmla="*/ 0 w 1251604"/>
              <a:gd name="connsiteY0" fmla="*/ 625602 h 1251204"/>
              <a:gd name="connsiteX1" fmla="*/ 625802 w 1251604"/>
              <a:gd name="connsiteY1" fmla="*/ 0 h 1251204"/>
              <a:gd name="connsiteX2" fmla="*/ 1251604 w 1251604"/>
              <a:gd name="connsiteY2" fmla="*/ 625602 h 1251204"/>
              <a:gd name="connsiteX3" fmla="*/ 625802 w 1251604"/>
              <a:gd name="connsiteY3" fmla="*/ 1251204 h 1251204"/>
              <a:gd name="connsiteX4" fmla="*/ 0 w 1251604"/>
              <a:gd name="connsiteY4" fmla="*/ 625602 h 1251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1604" h="1251204">
                <a:moveTo>
                  <a:pt x="0" y="625602"/>
                </a:moveTo>
                <a:cubicBezTo>
                  <a:pt x="0" y="280092"/>
                  <a:pt x="280181" y="0"/>
                  <a:pt x="625802" y="0"/>
                </a:cubicBezTo>
                <a:cubicBezTo>
                  <a:pt x="971423" y="0"/>
                  <a:pt x="1251604" y="280092"/>
                  <a:pt x="1251604" y="625602"/>
                </a:cubicBezTo>
                <a:cubicBezTo>
                  <a:pt x="1251604" y="971112"/>
                  <a:pt x="971423" y="1251204"/>
                  <a:pt x="625802" y="1251204"/>
                </a:cubicBezTo>
                <a:cubicBezTo>
                  <a:pt x="280181" y="1251204"/>
                  <a:pt x="0" y="971112"/>
                  <a:pt x="0" y="625602"/>
                </a:cubicBezTo>
                <a:close/>
              </a:path>
            </a:pathLst>
          </a:custGeom>
          <a:solidFill>
            <a:srgbClr val="34F0BA"/>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2353" tIns="282295" rIns="282353" bIns="282295" numCol="1" spcCol="1270" anchor="ctr" anchorCtr="0">
            <a:noAutofit/>
          </a:bodyPr>
          <a:lstStyle/>
          <a:p>
            <a:pPr marL="0" lvl="0" indent="0" algn="ctr" defTabSz="1155700">
              <a:lnSpc>
                <a:spcPct val="90000"/>
              </a:lnSpc>
              <a:spcBef>
                <a:spcPct val="0"/>
              </a:spcBef>
              <a:spcAft>
                <a:spcPct val="35000"/>
              </a:spcAft>
              <a:buNone/>
            </a:pPr>
            <a:r>
              <a:rPr lang="zh-CN" altLang="en-US" sz="2600" kern="1200" dirty="0"/>
              <a:t>分裂</a:t>
            </a:r>
          </a:p>
        </p:txBody>
      </p:sp>
      <p:sp>
        <p:nvSpPr>
          <p:cNvPr id="23" name="PA_库_椭圆 22"/>
          <p:cNvSpPr/>
          <p:nvPr>
            <p:custDataLst>
              <p:tags r:id="rId10"/>
            </p:custDataLst>
          </p:nvPr>
        </p:nvSpPr>
        <p:spPr>
          <a:xfrm>
            <a:off x="4199268" y="1587581"/>
            <a:ext cx="342387" cy="342381"/>
          </a:xfrm>
          <a:prstGeom prst="ellipse">
            <a:avLst/>
          </a:pr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PA_库_椭圆 23"/>
          <p:cNvSpPr/>
          <p:nvPr>
            <p:custDataLst>
              <p:tags r:id="rId11"/>
            </p:custDataLst>
          </p:nvPr>
        </p:nvSpPr>
        <p:spPr>
          <a:xfrm>
            <a:off x="1944547" y="3404147"/>
            <a:ext cx="618931" cy="618948"/>
          </a:xfrm>
          <a:prstGeom prst="ellipse">
            <a:avLst/>
          </a:pr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PA_库_任意多边形 24"/>
          <p:cNvSpPr/>
          <p:nvPr>
            <p:custDataLst>
              <p:tags r:id="rId12"/>
            </p:custDataLst>
          </p:nvPr>
        </p:nvSpPr>
        <p:spPr>
          <a:xfrm>
            <a:off x="6183168" y="1197366"/>
            <a:ext cx="1251604" cy="1251204"/>
          </a:xfrm>
          <a:custGeom>
            <a:avLst/>
            <a:gdLst>
              <a:gd name="connsiteX0" fmla="*/ 0 w 1251604"/>
              <a:gd name="connsiteY0" fmla="*/ 625602 h 1251204"/>
              <a:gd name="connsiteX1" fmla="*/ 625802 w 1251604"/>
              <a:gd name="connsiteY1" fmla="*/ 0 h 1251204"/>
              <a:gd name="connsiteX2" fmla="*/ 1251604 w 1251604"/>
              <a:gd name="connsiteY2" fmla="*/ 625602 h 1251204"/>
              <a:gd name="connsiteX3" fmla="*/ 625802 w 1251604"/>
              <a:gd name="connsiteY3" fmla="*/ 1251204 h 1251204"/>
              <a:gd name="connsiteX4" fmla="*/ 0 w 1251604"/>
              <a:gd name="connsiteY4" fmla="*/ 625602 h 1251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1604" h="1251204">
                <a:moveTo>
                  <a:pt x="0" y="625602"/>
                </a:moveTo>
                <a:cubicBezTo>
                  <a:pt x="0" y="280092"/>
                  <a:pt x="280181" y="0"/>
                  <a:pt x="625802" y="0"/>
                </a:cubicBezTo>
                <a:cubicBezTo>
                  <a:pt x="971423" y="0"/>
                  <a:pt x="1251604" y="280092"/>
                  <a:pt x="1251604" y="625602"/>
                </a:cubicBezTo>
                <a:cubicBezTo>
                  <a:pt x="1251604" y="971112"/>
                  <a:pt x="971423" y="1251204"/>
                  <a:pt x="625802" y="1251204"/>
                </a:cubicBezTo>
                <a:cubicBezTo>
                  <a:pt x="280181" y="1251204"/>
                  <a:pt x="0" y="971112"/>
                  <a:pt x="0" y="625602"/>
                </a:cubicBezTo>
                <a:close/>
              </a:path>
            </a:pathLst>
          </a:custGeom>
          <a:solidFill>
            <a:srgbClr val="19E9FF"/>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2353" tIns="282295" rIns="282353" bIns="282295" numCol="1" spcCol="1270" anchor="ctr" anchorCtr="0">
            <a:noAutofit/>
          </a:bodyPr>
          <a:lstStyle/>
          <a:p>
            <a:pPr marL="0" lvl="0" indent="0" algn="ctr" defTabSz="1155700">
              <a:lnSpc>
                <a:spcPct val="90000"/>
              </a:lnSpc>
              <a:spcBef>
                <a:spcPct val="0"/>
              </a:spcBef>
              <a:spcAft>
                <a:spcPct val="35000"/>
              </a:spcAft>
              <a:buNone/>
            </a:pPr>
            <a:r>
              <a:rPr lang="zh-CN" altLang="en-US" sz="2600" kern="1200"/>
              <a:t>演变</a:t>
            </a:r>
          </a:p>
        </p:txBody>
      </p:sp>
      <p:sp>
        <p:nvSpPr>
          <p:cNvPr id="26" name="PA_库_椭圆 25"/>
          <p:cNvSpPr/>
          <p:nvPr>
            <p:custDataLst>
              <p:tags r:id="rId13"/>
            </p:custDataLst>
          </p:nvPr>
        </p:nvSpPr>
        <p:spPr>
          <a:xfrm>
            <a:off x="5624929" y="2061233"/>
            <a:ext cx="342387" cy="342381"/>
          </a:xfrm>
          <a:prstGeom prst="ellipse">
            <a:avLst/>
          </a:pr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PA_库_椭圆 26"/>
          <p:cNvSpPr/>
          <p:nvPr>
            <p:custDataLst>
              <p:tags r:id="rId14"/>
            </p:custDataLst>
          </p:nvPr>
        </p:nvSpPr>
        <p:spPr>
          <a:xfrm>
            <a:off x="1709226" y="4140700"/>
            <a:ext cx="247916" cy="248154"/>
          </a:xfrm>
          <a:prstGeom prst="ellipse">
            <a:avLst/>
          </a:pr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PA_库_椭圆 27"/>
          <p:cNvSpPr/>
          <p:nvPr>
            <p:custDataLst>
              <p:tags r:id="rId15"/>
            </p:custDataLst>
          </p:nvPr>
        </p:nvSpPr>
        <p:spPr>
          <a:xfrm>
            <a:off x="4181517" y="3787528"/>
            <a:ext cx="247916" cy="248154"/>
          </a:xfrm>
          <a:prstGeom prst="ellipse">
            <a:avLst/>
          </a:pr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1500"/>
                                  </p:stCondLst>
                                  <p:endCondLst>
                                    <p:cond evt="begin" delay="0">
                                      <p:tn val="5"/>
                                    </p:cond>
                                  </p:endCondLst>
                                  <p:childTnLst>
                                    <p:set>
                                      <p:cBhvr>
                                        <p:cTn id="6" dur="1" fill="hold">
                                          <p:stCondLst>
                                            <p:cond delay="0"/>
                                          </p:stCondLst>
                                        </p:cTn>
                                        <p:tgtEl>
                                          <p:spTgt spid="8">
                                            <p:txEl>
                                              <p:charRg st="4294967295" end="4294967295"/>
                                            </p:txEl>
                                          </p:spTgt>
                                        </p:tgtEl>
                                        <p:attrNameLst>
                                          <p:attrName>style.visibility</p:attrName>
                                        </p:attrNameLst>
                                      </p:cBhvr>
                                      <p:to>
                                        <p:strVal val="visible"/>
                                      </p:to>
                                    </p:set>
                                    <p:animEffect transition="in" filter="fade">
                                      <p:cBhvr>
                                        <p:cTn id="7" dur="500"/>
                                        <p:tgtEl>
                                          <p:spTgt spid="8">
                                            <p:txEl>
                                              <p:charRg st="4294967295" end="4294967295"/>
                                            </p:txEl>
                                          </p:spTgt>
                                        </p:tgtEl>
                                      </p:cBhvr>
                                    </p:animEffect>
                                  </p:childTnLst>
                                </p:cTn>
                              </p:par>
                              <p:par>
                                <p:cTn id="8" presetID="10" presetClass="entr" presetSubtype="0" fill="hold" grpId="0" nodeType="withEffect">
                                  <p:stCondLst>
                                    <p:cond delay="1500"/>
                                  </p:stCondLst>
                                  <p:childTnLst>
                                    <p:set>
                                      <p:cBhvr>
                                        <p:cTn id="9" dur="1" fill="hold">
                                          <p:stCondLst>
                                            <p:cond delay="0"/>
                                          </p:stCondLst>
                                        </p:cTn>
                                        <p:tgtEl>
                                          <p:spTgt spid="15">
                                            <p:txEl>
                                              <p:charRg st="4294967295" end="4294967295"/>
                                            </p:txEl>
                                          </p:spTgt>
                                        </p:tgtEl>
                                        <p:attrNameLst>
                                          <p:attrName>style.visibility</p:attrName>
                                        </p:attrNameLst>
                                      </p:cBhvr>
                                      <p:to>
                                        <p:strVal val="visible"/>
                                      </p:to>
                                    </p:set>
                                    <p:animEffect transition="in" filter="fade">
                                      <p:cBhvr>
                                        <p:cTn id="10" dur="500"/>
                                        <p:tgtEl>
                                          <p:spTgt spid="15">
                                            <p:txEl>
                                              <p:charRg st="4294967295" end="4294967295"/>
                                            </p:txEl>
                                          </p:spTgt>
                                        </p:tgtEl>
                                      </p:cBhvr>
                                    </p:animEffect>
                                  </p:childTnLst>
                                </p:cTn>
                              </p:par>
                              <p:par>
                                <p:cTn id="11" presetID="10" presetClass="entr" presetSubtype="0" fill="hold" nodeType="withEffect">
                                  <p:stCondLst>
                                    <p:cond delay="150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nodeType="withEffect">
                                  <p:stCondLst>
                                    <p:cond delay="150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nodeType="withEffect">
                                  <p:stCondLst>
                                    <p:cond delay="150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par>
                                <p:cTn id="20" presetID="10" presetClass="entr" presetSubtype="0" fill="hold" nodeType="withEffect">
                                  <p:stCondLst>
                                    <p:cond delay="150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par>
                                <p:cTn id="23" presetID="10" presetClass="entr" presetSubtype="0" fill="hold" nodeType="withEffect">
                                  <p:stCondLst>
                                    <p:cond delay="150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par>
                                <p:cTn id="26" presetID="10" presetClass="entr" presetSubtype="0" fill="hold" nodeType="withEffect">
                                  <p:stCondLst>
                                    <p:cond delay="150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500"/>
                                        <p:tgtEl>
                                          <p:spTgt spid="21"/>
                                        </p:tgtEl>
                                      </p:cBhvr>
                                    </p:animEffect>
                                  </p:childTnLst>
                                </p:cTn>
                              </p:par>
                              <p:par>
                                <p:cTn id="29" presetID="10" presetClass="entr" presetSubtype="0" fill="hold" grpId="0" nodeType="withEffect">
                                  <p:stCondLst>
                                    <p:cond delay="1500"/>
                                  </p:stCondLst>
                                  <p:childTnLst>
                                    <p:set>
                                      <p:cBhvr>
                                        <p:cTn id="30" dur="1" fill="hold">
                                          <p:stCondLst>
                                            <p:cond delay="0"/>
                                          </p:stCondLst>
                                        </p:cTn>
                                        <p:tgtEl>
                                          <p:spTgt spid="22">
                                            <p:txEl>
                                              <p:charRg st="4294967295" end="4294967295"/>
                                            </p:txEl>
                                          </p:spTgt>
                                        </p:tgtEl>
                                        <p:attrNameLst>
                                          <p:attrName>style.visibility</p:attrName>
                                        </p:attrNameLst>
                                      </p:cBhvr>
                                      <p:to>
                                        <p:strVal val="visible"/>
                                      </p:to>
                                    </p:set>
                                    <p:animEffect transition="in" filter="fade">
                                      <p:cBhvr>
                                        <p:cTn id="31" dur="500"/>
                                        <p:tgtEl>
                                          <p:spTgt spid="22">
                                            <p:txEl>
                                              <p:charRg st="4294967295" end="4294967295"/>
                                            </p:txEl>
                                          </p:spTgt>
                                        </p:tgtEl>
                                      </p:cBhvr>
                                    </p:animEffect>
                                  </p:childTnLst>
                                </p:cTn>
                              </p:par>
                              <p:par>
                                <p:cTn id="32" presetID="10" presetClass="entr" presetSubtype="0" fill="hold" nodeType="withEffect">
                                  <p:stCondLst>
                                    <p:cond delay="150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500"/>
                                        <p:tgtEl>
                                          <p:spTgt spid="23"/>
                                        </p:tgtEl>
                                      </p:cBhvr>
                                    </p:animEffect>
                                  </p:childTnLst>
                                </p:cTn>
                              </p:par>
                              <p:par>
                                <p:cTn id="35" presetID="10" presetClass="entr" presetSubtype="0" fill="hold" nodeType="withEffect">
                                  <p:stCondLst>
                                    <p:cond delay="150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par>
                                <p:cTn id="38" presetID="10" presetClass="entr" presetSubtype="0" fill="hold" grpId="0" nodeType="withEffect">
                                  <p:stCondLst>
                                    <p:cond delay="1500"/>
                                  </p:stCondLst>
                                  <p:childTnLst>
                                    <p:set>
                                      <p:cBhvr>
                                        <p:cTn id="39" dur="1" fill="hold">
                                          <p:stCondLst>
                                            <p:cond delay="0"/>
                                          </p:stCondLst>
                                        </p:cTn>
                                        <p:tgtEl>
                                          <p:spTgt spid="25">
                                            <p:txEl>
                                              <p:charRg st="4294967295" end="4294967295"/>
                                            </p:txEl>
                                          </p:spTgt>
                                        </p:tgtEl>
                                        <p:attrNameLst>
                                          <p:attrName>style.visibility</p:attrName>
                                        </p:attrNameLst>
                                      </p:cBhvr>
                                      <p:to>
                                        <p:strVal val="visible"/>
                                      </p:to>
                                    </p:set>
                                    <p:animEffect transition="in" filter="fade">
                                      <p:cBhvr>
                                        <p:cTn id="40" dur="500"/>
                                        <p:tgtEl>
                                          <p:spTgt spid="25">
                                            <p:txEl>
                                              <p:charRg st="4294967295" end="4294967295"/>
                                            </p:txEl>
                                          </p:spTgt>
                                        </p:tgtEl>
                                      </p:cBhvr>
                                    </p:animEffect>
                                  </p:childTnLst>
                                </p:cTn>
                              </p:par>
                              <p:par>
                                <p:cTn id="41" presetID="10" presetClass="entr" presetSubtype="0" fill="hold" nodeType="withEffect">
                                  <p:stCondLst>
                                    <p:cond delay="150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500"/>
                                        <p:tgtEl>
                                          <p:spTgt spid="26"/>
                                        </p:tgtEl>
                                      </p:cBhvr>
                                    </p:animEffect>
                                  </p:childTnLst>
                                </p:cTn>
                              </p:par>
                              <p:par>
                                <p:cTn id="44" presetID="10" presetClass="entr" presetSubtype="0" fill="hold" nodeType="withEffect">
                                  <p:stCondLst>
                                    <p:cond delay="150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500"/>
                                        <p:tgtEl>
                                          <p:spTgt spid="27"/>
                                        </p:tgtEl>
                                      </p:cBhvr>
                                    </p:animEffect>
                                  </p:childTnLst>
                                </p:cTn>
                              </p:par>
                              <p:par>
                                <p:cTn id="47" presetID="10" presetClass="entr" presetSubtype="0" fill="hold" nodeType="withEffect">
                                  <p:stCondLst>
                                    <p:cond delay="1500"/>
                                  </p:stCondLst>
                                  <p:childTnLst>
                                    <p:set>
                                      <p:cBhvr>
                                        <p:cTn id="48" dur="1" fill="hold">
                                          <p:stCondLst>
                                            <p:cond delay="0"/>
                                          </p:stCondLst>
                                        </p:cTn>
                                        <p:tgtEl>
                                          <p:spTgt spid="28"/>
                                        </p:tgtEl>
                                        <p:attrNameLst>
                                          <p:attrName>style.visibility</p:attrName>
                                        </p:attrNameLst>
                                      </p:cBhvr>
                                      <p:to>
                                        <p:strVal val="visible"/>
                                      </p:to>
                                    </p:set>
                                    <p:animEffect transition="in" filter="fade">
                                      <p:cBhvr>
                                        <p:cTn id="49" dur="500"/>
                                        <p:tgtEl>
                                          <p:spTgt spid="28"/>
                                        </p:tgtEl>
                                      </p:cBhvr>
                                    </p:animEffect>
                                  </p:childTnLst>
                                </p:cTn>
                              </p:par>
                              <p:par>
                                <p:cTn id="50" presetID="53" presetClass="entr" presetSubtype="16" fill="hold" grpId="1" nodeType="withEffect" nodePh="1">
                                  <p:stCondLst>
                                    <p:cond delay="1500"/>
                                  </p:stCondLst>
                                  <p:endCondLst>
                                    <p:cond evt="begin" delay="0">
                                      <p:tn val="50"/>
                                    </p:cond>
                                  </p:endCondLst>
                                  <p:childTnLst>
                                    <p:set>
                                      <p:cBhvr>
                                        <p:cTn id="51" dur="1" fill="hold">
                                          <p:stCondLst>
                                            <p:cond delay="0"/>
                                          </p:stCondLst>
                                        </p:cTn>
                                        <p:tgtEl>
                                          <p:spTgt spid="8">
                                            <p:txEl>
                                              <p:charRg st="4294967295" end="4294967295"/>
                                            </p:txEl>
                                          </p:spTgt>
                                        </p:tgtEl>
                                        <p:attrNameLst>
                                          <p:attrName>style.visibility</p:attrName>
                                        </p:attrNameLst>
                                      </p:cBhvr>
                                      <p:to>
                                        <p:strVal val="visible"/>
                                      </p:to>
                                    </p:set>
                                    <p:anim calcmode="lin" valueType="num">
                                      <p:cBhvr>
                                        <p:cTn id="52" dur="500" fill="hold"/>
                                        <p:tgtEl>
                                          <p:spTgt spid="8">
                                            <p:txEl>
                                              <p:charRg st="4294967295" end="4294967295"/>
                                            </p:txEl>
                                          </p:spTgt>
                                        </p:tgtEl>
                                        <p:attrNameLst>
                                          <p:attrName>ppt_w</p:attrName>
                                        </p:attrNameLst>
                                      </p:cBhvr>
                                      <p:tavLst>
                                        <p:tav tm="0">
                                          <p:val>
                                            <p:fltVal val="0"/>
                                          </p:val>
                                        </p:tav>
                                        <p:tav tm="100000">
                                          <p:val>
                                            <p:strVal val="#ppt_w"/>
                                          </p:val>
                                        </p:tav>
                                      </p:tavLst>
                                    </p:anim>
                                    <p:anim calcmode="lin" valueType="num">
                                      <p:cBhvr>
                                        <p:cTn id="53" dur="500" fill="hold"/>
                                        <p:tgtEl>
                                          <p:spTgt spid="8">
                                            <p:txEl>
                                              <p:charRg st="4294967295" end="4294967295"/>
                                            </p:txEl>
                                          </p:spTgt>
                                        </p:tgtEl>
                                        <p:attrNameLst>
                                          <p:attrName>ppt_h</p:attrName>
                                        </p:attrNameLst>
                                      </p:cBhvr>
                                      <p:tavLst>
                                        <p:tav tm="0">
                                          <p:val>
                                            <p:fltVal val="0"/>
                                          </p:val>
                                        </p:tav>
                                        <p:tav tm="100000">
                                          <p:val>
                                            <p:strVal val="#ppt_h"/>
                                          </p:val>
                                        </p:tav>
                                      </p:tavLst>
                                    </p:anim>
                                    <p:animEffect transition="in" filter="fade">
                                      <p:cBhvr>
                                        <p:cTn id="54" dur="500"/>
                                        <p:tgtEl>
                                          <p:spTgt spid="8">
                                            <p:txEl>
                                              <p:charRg st="4294967295" end="4294967295"/>
                                            </p:txEl>
                                          </p:spTgt>
                                        </p:tgtEl>
                                      </p:cBhvr>
                                    </p:animEffect>
                                  </p:childTnLst>
                                </p:cTn>
                              </p:par>
                              <p:par>
                                <p:cTn id="55" presetID="53" presetClass="entr" presetSubtype="16" fill="hold" grpId="1" nodeType="withEffect">
                                  <p:stCondLst>
                                    <p:cond delay="1500"/>
                                  </p:stCondLst>
                                  <p:childTnLst>
                                    <p:set>
                                      <p:cBhvr>
                                        <p:cTn id="56" dur="1" fill="hold">
                                          <p:stCondLst>
                                            <p:cond delay="0"/>
                                          </p:stCondLst>
                                        </p:cTn>
                                        <p:tgtEl>
                                          <p:spTgt spid="15">
                                            <p:txEl>
                                              <p:charRg st="4294967295" end="4294967295"/>
                                            </p:txEl>
                                          </p:spTgt>
                                        </p:tgtEl>
                                        <p:attrNameLst>
                                          <p:attrName>style.visibility</p:attrName>
                                        </p:attrNameLst>
                                      </p:cBhvr>
                                      <p:to>
                                        <p:strVal val="visible"/>
                                      </p:to>
                                    </p:set>
                                    <p:anim calcmode="lin" valueType="num">
                                      <p:cBhvr>
                                        <p:cTn id="57" dur="500" fill="hold"/>
                                        <p:tgtEl>
                                          <p:spTgt spid="15">
                                            <p:txEl>
                                              <p:charRg st="4294967295" end="4294967295"/>
                                            </p:txEl>
                                          </p:spTgt>
                                        </p:tgtEl>
                                        <p:attrNameLst>
                                          <p:attrName>ppt_w</p:attrName>
                                        </p:attrNameLst>
                                      </p:cBhvr>
                                      <p:tavLst>
                                        <p:tav tm="0">
                                          <p:val>
                                            <p:fltVal val="0"/>
                                          </p:val>
                                        </p:tav>
                                        <p:tav tm="100000">
                                          <p:val>
                                            <p:strVal val="#ppt_w"/>
                                          </p:val>
                                        </p:tav>
                                      </p:tavLst>
                                    </p:anim>
                                    <p:anim calcmode="lin" valueType="num">
                                      <p:cBhvr>
                                        <p:cTn id="58" dur="500" fill="hold"/>
                                        <p:tgtEl>
                                          <p:spTgt spid="15">
                                            <p:txEl>
                                              <p:charRg st="4294967295" end="4294967295"/>
                                            </p:txEl>
                                          </p:spTgt>
                                        </p:tgtEl>
                                        <p:attrNameLst>
                                          <p:attrName>ppt_h</p:attrName>
                                        </p:attrNameLst>
                                      </p:cBhvr>
                                      <p:tavLst>
                                        <p:tav tm="0">
                                          <p:val>
                                            <p:fltVal val="0"/>
                                          </p:val>
                                        </p:tav>
                                        <p:tav tm="100000">
                                          <p:val>
                                            <p:strVal val="#ppt_h"/>
                                          </p:val>
                                        </p:tav>
                                      </p:tavLst>
                                    </p:anim>
                                    <p:animEffect transition="in" filter="fade">
                                      <p:cBhvr>
                                        <p:cTn id="59" dur="500"/>
                                        <p:tgtEl>
                                          <p:spTgt spid="15">
                                            <p:txEl>
                                              <p:charRg st="4294967295" end="4294967295"/>
                                            </p:txEl>
                                          </p:spTgt>
                                        </p:tgtEl>
                                      </p:cBhvr>
                                    </p:animEffect>
                                  </p:childTnLst>
                                </p:cTn>
                              </p:par>
                              <p:par>
                                <p:cTn id="60" presetID="53" presetClass="entr" presetSubtype="16" fill="hold" nodeType="withEffect">
                                  <p:stCondLst>
                                    <p:cond delay="150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par>
                                <p:cTn id="65" presetID="53" presetClass="entr" presetSubtype="16" fill="hold" nodeType="withEffect">
                                  <p:stCondLst>
                                    <p:cond delay="1500"/>
                                  </p:stCondLst>
                                  <p:childTnLst>
                                    <p:set>
                                      <p:cBhvr>
                                        <p:cTn id="66" dur="1" fill="hold">
                                          <p:stCondLst>
                                            <p:cond delay="0"/>
                                          </p:stCondLst>
                                        </p:cTn>
                                        <p:tgtEl>
                                          <p:spTgt spid="17"/>
                                        </p:tgtEl>
                                        <p:attrNameLst>
                                          <p:attrName>style.visibility</p:attrName>
                                        </p:attrNameLst>
                                      </p:cBhvr>
                                      <p:to>
                                        <p:strVal val="visible"/>
                                      </p:to>
                                    </p:set>
                                    <p:anim calcmode="lin" valueType="num">
                                      <p:cBhvr>
                                        <p:cTn id="67" dur="500" fill="hold"/>
                                        <p:tgtEl>
                                          <p:spTgt spid="17"/>
                                        </p:tgtEl>
                                        <p:attrNameLst>
                                          <p:attrName>ppt_w</p:attrName>
                                        </p:attrNameLst>
                                      </p:cBhvr>
                                      <p:tavLst>
                                        <p:tav tm="0">
                                          <p:val>
                                            <p:fltVal val="0"/>
                                          </p:val>
                                        </p:tav>
                                        <p:tav tm="100000">
                                          <p:val>
                                            <p:strVal val="#ppt_w"/>
                                          </p:val>
                                        </p:tav>
                                      </p:tavLst>
                                    </p:anim>
                                    <p:anim calcmode="lin" valueType="num">
                                      <p:cBhvr>
                                        <p:cTn id="68" dur="500" fill="hold"/>
                                        <p:tgtEl>
                                          <p:spTgt spid="17"/>
                                        </p:tgtEl>
                                        <p:attrNameLst>
                                          <p:attrName>ppt_h</p:attrName>
                                        </p:attrNameLst>
                                      </p:cBhvr>
                                      <p:tavLst>
                                        <p:tav tm="0">
                                          <p:val>
                                            <p:fltVal val="0"/>
                                          </p:val>
                                        </p:tav>
                                        <p:tav tm="100000">
                                          <p:val>
                                            <p:strVal val="#ppt_h"/>
                                          </p:val>
                                        </p:tav>
                                      </p:tavLst>
                                    </p:anim>
                                    <p:animEffect transition="in" filter="fade">
                                      <p:cBhvr>
                                        <p:cTn id="69" dur="500"/>
                                        <p:tgtEl>
                                          <p:spTgt spid="17"/>
                                        </p:tgtEl>
                                      </p:cBhvr>
                                    </p:animEffect>
                                  </p:childTnLst>
                                </p:cTn>
                              </p:par>
                              <p:par>
                                <p:cTn id="70" presetID="53" presetClass="entr" presetSubtype="16" fill="hold" nodeType="withEffect">
                                  <p:stCondLst>
                                    <p:cond delay="1500"/>
                                  </p:stCondLst>
                                  <p:childTnLst>
                                    <p:set>
                                      <p:cBhvr>
                                        <p:cTn id="71" dur="1" fill="hold">
                                          <p:stCondLst>
                                            <p:cond delay="0"/>
                                          </p:stCondLst>
                                        </p:cTn>
                                        <p:tgtEl>
                                          <p:spTgt spid="18"/>
                                        </p:tgtEl>
                                        <p:attrNameLst>
                                          <p:attrName>style.visibility</p:attrName>
                                        </p:attrNameLst>
                                      </p:cBhvr>
                                      <p:to>
                                        <p:strVal val="visible"/>
                                      </p:to>
                                    </p:set>
                                    <p:anim calcmode="lin" valueType="num">
                                      <p:cBhvr>
                                        <p:cTn id="72" dur="500" fill="hold"/>
                                        <p:tgtEl>
                                          <p:spTgt spid="18"/>
                                        </p:tgtEl>
                                        <p:attrNameLst>
                                          <p:attrName>ppt_w</p:attrName>
                                        </p:attrNameLst>
                                      </p:cBhvr>
                                      <p:tavLst>
                                        <p:tav tm="0">
                                          <p:val>
                                            <p:fltVal val="0"/>
                                          </p:val>
                                        </p:tav>
                                        <p:tav tm="100000">
                                          <p:val>
                                            <p:strVal val="#ppt_w"/>
                                          </p:val>
                                        </p:tav>
                                      </p:tavLst>
                                    </p:anim>
                                    <p:anim calcmode="lin" valueType="num">
                                      <p:cBhvr>
                                        <p:cTn id="73" dur="500" fill="hold"/>
                                        <p:tgtEl>
                                          <p:spTgt spid="18"/>
                                        </p:tgtEl>
                                        <p:attrNameLst>
                                          <p:attrName>ppt_h</p:attrName>
                                        </p:attrNameLst>
                                      </p:cBhvr>
                                      <p:tavLst>
                                        <p:tav tm="0">
                                          <p:val>
                                            <p:fltVal val="0"/>
                                          </p:val>
                                        </p:tav>
                                        <p:tav tm="100000">
                                          <p:val>
                                            <p:strVal val="#ppt_h"/>
                                          </p:val>
                                        </p:tav>
                                      </p:tavLst>
                                    </p:anim>
                                    <p:animEffect transition="in" filter="fade">
                                      <p:cBhvr>
                                        <p:cTn id="74" dur="500"/>
                                        <p:tgtEl>
                                          <p:spTgt spid="18"/>
                                        </p:tgtEl>
                                      </p:cBhvr>
                                    </p:animEffect>
                                  </p:childTnLst>
                                </p:cTn>
                              </p:par>
                              <p:par>
                                <p:cTn id="75" presetID="53" presetClass="entr" presetSubtype="16" fill="hold" nodeType="withEffect">
                                  <p:stCondLst>
                                    <p:cond delay="1500"/>
                                  </p:stCondLst>
                                  <p:childTnLst>
                                    <p:set>
                                      <p:cBhvr>
                                        <p:cTn id="76" dur="1" fill="hold">
                                          <p:stCondLst>
                                            <p:cond delay="0"/>
                                          </p:stCondLst>
                                        </p:cTn>
                                        <p:tgtEl>
                                          <p:spTgt spid="19"/>
                                        </p:tgtEl>
                                        <p:attrNameLst>
                                          <p:attrName>style.visibility</p:attrName>
                                        </p:attrNameLst>
                                      </p:cBhvr>
                                      <p:to>
                                        <p:strVal val="visible"/>
                                      </p:to>
                                    </p:set>
                                    <p:anim calcmode="lin" valueType="num">
                                      <p:cBhvr>
                                        <p:cTn id="77" dur="500" fill="hold"/>
                                        <p:tgtEl>
                                          <p:spTgt spid="19"/>
                                        </p:tgtEl>
                                        <p:attrNameLst>
                                          <p:attrName>ppt_w</p:attrName>
                                        </p:attrNameLst>
                                      </p:cBhvr>
                                      <p:tavLst>
                                        <p:tav tm="0">
                                          <p:val>
                                            <p:fltVal val="0"/>
                                          </p:val>
                                        </p:tav>
                                        <p:tav tm="100000">
                                          <p:val>
                                            <p:strVal val="#ppt_w"/>
                                          </p:val>
                                        </p:tav>
                                      </p:tavLst>
                                    </p:anim>
                                    <p:anim calcmode="lin" valueType="num">
                                      <p:cBhvr>
                                        <p:cTn id="78" dur="500" fill="hold"/>
                                        <p:tgtEl>
                                          <p:spTgt spid="19"/>
                                        </p:tgtEl>
                                        <p:attrNameLst>
                                          <p:attrName>ppt_h</p:attrName>
                                        </p:attrNameLst>
                                      </p:cBhvr>
                                      <p:tavLst>
                                        <p:tav tm="0">
                                          <p:val>
                                            <p:fltVal val="0"/>
                                          </p:val>
                                        </p:tav>
                                        <p:tav tm="100000">
                                          <p:val>
                                            <p:strVal val="#ppt_h"/>
                                          </p:val>
                                        </p:tav>
                                      </p:tavLst>
                                    </p:anim>
                                    <p:animEffect transition="in" filter="fade">
                                      <p:cBhvr>
                                        <p:cTn id="79" dur="500"/>
                                        <p:tgtEl>
                                          <p:spTgt spid="19"/>
                                        </p:tgtEl>
                                      </p:cBhvr>
                                    </p:animEffect>
                                  </p:childTnLst>
                                </p:cTn>
                              </p:par>
                              <p:par>
                                <p:cTn id="80" presetID="53" presetClass="entr" presetSubtype="16" fill="hold" nodeType="withEffect">
                                  <p:stCondLst>
                                    <p:cond delay="1500"/>
                                  </p:stCondLst>
                                  <p:childTnLst>
                                    <p:set>
                                      <p:cBhvr>
                                        <p:cTn id="81" dur="1" fill="hold">
                                          <p:stCondLst>
                                            <p:cond delay="0"/>
                                          </p:stCondLst>
                                        </p:cTn>
                                        <p:tgtEl>
                                          <p:spTgt spid="20"/>
                                        </p:tgtEl>
                                        <p:attrNameLst>
                                          <p:attrName>style.visibility</p:attrName>
                                        </p:attrNameLst>
                                      </p:cBhvr>
                                      <p:to>
                                        <p:strVal val="visible"/>
                                      </p:to>
                                    </p:set>
                                    <p:anim calcmode="lin" valueType="num">
                                      <p:cBhvr>
                                        <p:cTn id="82" dur="500" fill="hold"/>
                                        <p:tgtEl>
                                          <p:spTgt spid="20"/>
                                        </p:tgtEl>
                                        <p:attrNameLst>
                                          <p:attrName>ppt_w</p:attrName>
                                        </p:attrNameLst>
                                      </p:cBhvr>
                                      <p:tavLst>
                                        <p:tav tm="0">
                                          <p:val>
                                            <p:fltVal val="0"/>
                                          </p:val>
                                        </p:tav>
                                        <p:tav tm="100000">
                                          <p:val>
                                            <p:strVal val="#ppt_w"/>
                                          </p:val>
                                        </p:tav>
                                      </p:tavLst>
                                    </p:anim>
                                    <p:anim calcmode="lin" valueType="num">
                                      <p:cBhvr>
                                        <p:cTn id="83" dur="500" fill="hold"/>
                                        <p:tgtEl>
                                          <p:spTgt spid="20"/>
                                        </p:tgtEl>
                                        <p:attrNameLst>
                                          <p:attrName>ppt_h</p:attrName>
                                        </p:attrNameLst>
                                      </p:cBhvr>
                                      <p:tavLst>
                                        <p:tav tm="0">
                                          <p:val>
                                            <p:fltVal val="0"/>
                                          </p:val>
                                        </p:tav>
                                        <p:tav tm="100000">
                                          <p:val>
                                            <p:strVal val="#ppt_h"/>
                                          </p:val>
                                        </p:tav>
                                      </p:tavLst>
                                    </p:anim>
                                    <p:animEffect transition="in" filter="fade">
                                      <p:cBhvr>
                                        <p:cTn id="84" dur="500"/>
                                        <p:tgtEl>
                                          <p:spTgt spid="20"/>
                                        </p:tgtEl>
                                      </p:cBhvr>
                                    </p:animEffect>
                                  </p:childTnLst>
                                </p:cTn>
                              </p:par>
                              <p:par>
                                <p:cTn id="85" presetID="53" presetClass="entr" presetSubtype="16" fill="hold" nodeType="withEffect">
                                  <p:stCondLst>
                                    <p:cond delay="1500"/>
                                  </p:stCondLst>
                                  <p:childTnLst>
                                    <p:set>
                                      <p:cBhvr>
                                        <p:cTn id="86" dur="1" fill="hold">
                                          <p:stCondLst>
                                            <p:cond delay="0"/>
                                          </p:stCondLst>
                                        </p:cTn>
                                        <p:tgtEl>
                                          <p:spTgt spid="21"/>
                                        </p:tgtEl>
                                        <p:attrNameLst>
                                          <p:attrName>style.visibility</p:attrName>
                                        </p:attrNameLst>
                                      </p:cBhvr>
                                      <p:to>
                                        <p:strVal val="visible"/>
                                      </p:to>
                                    </p:set>
                                    <p:anim calcmode="lin" valueType="num">
                                      <p:cBhvr>
                                        <p:cTn id="87" dur="500" fill="hold"/>
                                        <p:tgtEl>
                                          <p:spTgt spid="21"/>
                                        </p:tgtEl>
                                        <p:attrNameLst>
                                          <p:attrName>ppt_w</p:attrName>
                                        </p:attrNameLst>
                                      </p:cBhvr>
                                      <p:tavLst>
                                        <p:tav tm="0">
                                          <p:val>
                                            <p:fltVal val="0"/>
                                          </p:val>
                                        </p:tav>
                                        <p:tav tm="100000">
                                          <p:val>
                                            <p:strVal val="#ppt_w"/>
                                          </p:val>
                                        </p:tav>
                                      </p:tavLst>
                                    </p:anim>
                                    <p:anim calcmode="lin" valueType="num">
                                      <p:cBhvr>
                                        <p:cTn id="88" dur="500" fill="hold"/>
                                        <p:tgtEl>
                                          <p:spTgt spid="21"/>
                                        </p:tgtEl>
                                        <p:attrNameLst>
                                          <p:attrName>ppt_h</p:attrName>
                                        </p:attrNameLst>
                                      </p:cBhvr>
                                      <p:tavLst>
                                        <p:tav tm="0">
                                          <p:val>
                                            <p:fltVal val="0"/>
                                          </p:val>
                                        </p:tav>
                                        <p:tav tm="100000">
                                          <p:val>
                                            <p:strVal val="#ppt_h"/>
                                          </p:val>
                                        </p:tav>
                                      </p:tavLst>
                                    </p:anim>
                                    <p:animEffect transition="in" filter="fade">
                                      <p:cBhvr>
                                        <p:cTn id="89" dur="500"/>
                                        <p:tgtEl>
                                          <p:spTgt spid="21"/>
                                        </p:tgtEl>
                                      </p:cBhvr>
                                    </p:animEffect>
                                  </p:childTnLst>
                                </p:cTn>
                              </p:par>
                              <p:par>
                                <p:cTn id="90" presetID="53" presetClass="entr" presetSubtype="16" fill="hold" grpId="1" nodeType="withEffect">
                                  <p:stCondLst>
                                    <p:cond delay="1500"/>
                                  </p:stCondLst>
                                  <p:childTnLst>
                                    <p:set>
                                      <p:cBhvr>
                                        <p:cTn id="91" dur="1" fill="hold">
                                          <p:stCondLst>
                                            <p:cond delay="0"/>
                                          </p:stCondLst>
                                        </p:cTn>
                                        <p:tgtEl>
                                          <p:spTgt spid="22">
                                            <p:txEl>
                                              <p:charRg st="4294967295" end="4294967295"/>
                                            </p:txEl>
                                          </p:spTgt>
                                        </p:tgtEl>
                                        <p:attrNameLst>
                                          <p:attrName>style.visibility</p:attrName>
                                        </p:attrNameLst>
                                      </p:cBhvr>
                                      <p:to>
                                        <p:strVal val="visible"/>
                                      </p:to>
                                    </p:set>
                                    <p:anim calcmode="lin" valueType="num">
                                      <p:cBhvr>
                                        <p:cTn id="92" dur="500" fill="hold"/>
                                        <p:tgtEl>
                                          <p:spTgt spid="22">
                                            <p:txEl>
                                              <p:charRg st="4294967295" end="4294967295"/>
                                            </p:txEl>
                                          </p:spTgt>
                                        </p:tgtEl>
                                        <p:attrNameLst>
                                          <p:attrName>ppt_w</p:attrName>
                                        </p:attrNameLst>
                                      </p:cBhvr>
                                      <p:tavLst>
                                        <p:tav tm="0">
                                          <p:val>
                                            <p:fltVal val="0"/>
                                          </p:val>
                                        </p:tav>
                                        <p:tav tm="100000">
                                          <p:val>
                                            <p:strVal val="#ppt_w"/>
                                          </p:val>
                                        </p:tav>
                                      </p:tavLst>
                                    </p:anim>
                                    <p:anim calcmode="lin" valueType="num">
                                      <p:cBhvr>
                                        <p:cTn id="93" dur="500" fill="hold"/>
                                        <p:tgtEl>
                                          <p:spTgt spid="22">
                                            <p:txEl>
                                              <p:charRg st="4294967295" end="4294967295"/>
                                            </p:txEl>
                                          </p:spTgt>
                                        </p:tgtEl>
                                        <p:attrNameLst>
                                          <p:attrName>ppt_h</p:attrName>
                                        </p:attrNameLst>
                                      </p:cBhvr>
                                      <p:tavLst>
                                        <p:tav tm="0">
                                          <p:val>
                                            <p:fltVal val="0"/>
                                          </p:val>
                                        </p:tav>
                                        <p:tav tm="100000">
                                          <p:val>
                                            <p:strVal val="#ppt_h"/>
                                          </p:val>
                                        </p:tav>
                                      </p:tavLst>
                                    </p:anim>
                                    <p:animEffect transition="in" filter="fade">
                                      <p:cBhvr>
                                        <p:cTn id="94" dur="500"/>
                                        <p:tgtEl>
                                          <p:spTgt spid="22">
                                            <p:txEl>
                                              <p:charRg st="4294967295" end="4294967295"/>
                                            </p:txEl>
                                          </p:spTgt>
                                        </p:tgtEl>
                                      </p:cBhvr>
                                    </p:animEffect>
                                  </p:childTnLst>
                                </p:cTn>
                              </p:par>
                              <p:par>
                                <p:cTn id="95" presetID="53" presetClass="entr" presetSubtype="16" fill="hold" nodeType="withEffect">
                                  <p:stCondLst>
                                    <p:cond delay="1500"/>
                                  </p:stCondLst>
                                  <p:childTnLst>
                                    <p:set>
                                      <p:cBhvr>
                                        <p:cTn id="96" dur="1" fill="hold">
                                          <p:stCondLst>
                                            <p:cond delay="0"/>
                                          </p:stCondLst>
                                        </p:cTn>
                                        <p:tgtEl>
                                          <p:spTgt spid="23"/>
                                        </p:tgtEl>
                                        <p:attrNameLst>
                                          <p:attrName>style.visibility</p:attrName>
                                        </p:attrNameLst>
                                      </p:cBhvr>
                                      <p:to>
                                        <p:strVal val="visible"/>
                                      </p:to>
                                    </p:set>
                                    <p:anim calcmode="lin" valueType="num">
                                      <p:cBhvr>
                                        <p:cTn id="97" dur="500" fill="hold"/>
                                        <p:tgtEl>
                                          <p:spTgt spid="23"/>
                                        </p:tgtEl>
                                        <p:attrNameLst>
                                          <p:attrName>ppt_w</p:attrName>
                                        </p:attrNameLst>
                                      </p:cBhvr>
                                      <p:tavLst>
                                        <p:tav tm="0">
                                          <p:val>
                                            <p:fltVal val="0"/>
                                          </p:val>
                                        </p:tav>
                                        <p:tav tm="100000">
                                          <p:val>
                                            <p:strVal val="#ppt_w"/>
                                          </p:val>
                                        </p:tav>
                                      </p:tavLst>
                                    </p:anim>
                                    <p:anim calcmode="lin" valueType="num">
                                      <p:cBhvr>
                                        <p:cTn id="98" dur="500" fill="hold"/>
                                        <p:tgtEl>
                                          <p:spTgt spid="23"/>
                                        </p:tgtEl>
                                        <p:attrNameLst>
                                          <p:attrName>ppt_h</p:attrName>
                                        </p:attrNameLst>
                                      </p:cBhvr>
                                      <p:tavLst>
                                        <p:tav tm="0">
                                          <p:val>
                                            <p:fltVal val="0"/>
                                          </p:val>
                                        </p:tav>
                                        <p:tav tm="100000">
                                          <p:val>
                                            <p:strVal val="#ppt_h"/>
                                          </p:val>
                                        </p:tav>
                                      </p:tavLst>
                                    </p:anim>
                                    <p:animEffect transition="in" filter="fade">
                                      <p:cBhvr>
                                        <p:cTn id="99" dur="500"/>
                                        <p:tgtEl>
                                          <p:spTgt spid="23"/>
                                        </p:tgtEl>
                                      </p:cBhvr>
                                    </p:animEffect>
                                  </p:childTnLst>
                                </p:cTn>
                              </p:par>
                              <p:par>
                                <p:cTn id="100" presetID="53" presetClass="entr" presetSubtype="16" fill="hold" nodeType="withEffect">
                                  <p:stCondLst>
                                    <p:cond delay="1500"/>
                                  </p:stCondLst>
                                  <p:childTnLst>
                                    <p:set>
                                      <p:cBhvr>
                                        <p:cTn id="101" dur="1" fill="hold">
                                          <p:stCondLst>
                                            <p:cond delay="0"/>
                                          </p:stCondLst>
                                        </p:cTn>
                                        <p:tgtEl>
                                          <p:spTgt spid="24"/>
                                        </p:tgtEl>
                                        <p:attrNameLst>
                                          <p:attrName>style.visibility</p:attrName>
                                        </p:attrNameLst>
                                      </p:cBhvr>
                                      <p:to>
                                        <p:strVal val="visible"/>
                                      </p:to>
                                    </p:set>
                                    <p:anim calcmode="lin" valueType="num">
                                      <p:cBhvr>
                                        <p:cTn id="102" dur="500" fill="hold"/>
                                        <p:tgtEl>
                                          <p:spTgt spid="24"/>
                                        </p:tgtEl>
                                        <p:attrNameLst>
                                          <p:attrName>ppt_w</p:attrName>
                                        </p:attrNameLst>
                                      </p:cBhvr>
                                      <p:tavLst>
                                        <p:tav tm="0">
                                          <p:val>
                                            <p:fltVal val="0"/>
                                          </p:val>
                                        </p:tav>
                                        <p:tav tm="100000">
                                          <p:val>
                                            <p:strVal val="#ppt_w"/>
                                          </p:val>
                                        </p:tav>
                                      </p:tavLst>
                                    </p:anim>
                                    <p:anim calcmode="lin" valueType="num">
                                      <p:cBhvr>
                                        <p:cTn id="103" dur="500" fill="hold"/>
                                        <p:tgtEl>
                                          <p:spTgt spid="24"/>
                                        </p:tgtEl>
                                        <p:attrNameLst>
                                          <p:attrName>ppt_h</p:attrName>
                                        </p:attrNameLst>
                                      </p:cBhvr>
                                      <p:tavLst>
                                        <p:tav tm="0">
                                          <p:val>
                                            <p:fltVal val="0"/>
                                          </p:val>
                                        </p:tav>
                                        <p:tav tm="100000">
                                          <p:val>
                                            <p:strVal val="#ppt_h"/>
                                          </p:val>
                                        </p:tav>
                                      </p:tavLst>
                                    </p:anim>
                                    <p:animEffect transition="in" filter="fade">
                                      <p:cBhvr>
                                        <p:cTn id="104" dur="500"/>
                                        <p:tgtEl>
                                          <p:spTgt spid="24"/>
                                        </p:tgtEl>
                                      </p:cBhvr>
                                    </p:animEffect>
                                  </p:childTnLst>
                                </p:cTn>
                              </p:par>
                              <p:par>
                                <p:cTn id="105" presetID="53" presetClass="entr" presetSubtype="16" fill="hold" grpId="1" nodeType="withEffect">
                                  <p:stCondLst>
                                    <p:cond delay="1500"/>
                                  </p:stCondLst>
                                  <p:childTnLst>
                                    <p:set>
                                      <p:cBhvr>
                                        <p:cTn id="106" dur="1" fill="hold">
                                          <p:stCondLst>
                                            <p:cond delay="0"/>
                                          </p:stCondLst>
                                        </p:cTn>
                                        <p:tgtEl>
                                          <p:spTgt spid="25">
                                            <p:txEl>
                                              <p:charRg st="4294967295" end="4294967295"/>
                                            </p:txEl>
                                          </p:spTgt>
                                        </p:tgtEl>
                                        <p:attrNameLst>
                                          <p:attrName>style.visibility</p:attrName>
                                        </p:attrNameLst>
                                      </p:cBhvr>
                                      <p:to>
                                        <p:strVal val="visible"/>
                                      </p:to>
                                    </p:set>
                                    <p:anim calcmode="lin" valueType="num">
                                      <p:cBhvr>
                                        <p:cTn id="107" dur="500" fill="hold"/>
                                        <p:tgtEl>
                                          <p:spTgt spid="25">
                                            <p:txEl>
                                              <p:charRg st="4294967295" end="4294967295"/>
                                            </p:txEl>
                                          </p:spTgt>
                                        </p:tgtEl>
                                        <p:attrNameLst>
                                          <p:attrName>ppt_w</p:attrName>
                                        </p:attrNameLst>
                                      </p:cBhvr>
                                      <p:tavLst>
                                        <p:tav tm="0">
                                          <p:val>
                                            <p:fltVal val="0"/>
                                          </p:val>
                                        </p:tav>
                                        <p:tav tm="100000">
                                          <p:val>
                                            <p:strVal val="#ppt_w"/>
                                          </p:val>
                                        </p:tav>
                                      </p:tavLst>
                                    </p:anim>
                                    <p:anim calcmode="lin" valueType="num">
                                      <p:cBhvr>
                                        <p:cTn id="108" dur="500" fill="hold"/>
                                        <p:tgtEl>
                                          <p:spTgt spid="25">
                                            <p:txEl>
                                              <p:charRg st="4294967295" end="4294967295"/>
                                            </p:txEl>
                                          </p:spTgt>
                                        </p:tgtEl>
                                        <p:attrNameLst>
                                          <p:attrName>ppt_h</p:attrName>
                                        </p:attrNameLst>
                                      </p:cBhvr>
                                      <p:tavLst>
                                        <p:tav tm="0">
                                          <p:val>
                                            <p:fltVal val="0"/>
                                          </p:val>
                                        </p:tav>
                                        <p:tav tm="100000">
                                          <p:val>
                                            <p:strVal val="#ppt_h"/>
                                          </p:val>
                                        </p:tav>
                                      </p:tavLst>
                                    </p:anim>
                                    <p:animEffect transition="in" filter="fade">
                                      <p:cBhvr>
                                        <p:cTn id="109" dur="500"/>
                                        <p:tgtEl>
                                          <p:spTgt spid="25">
                                            <p:txEl>
                                              <p:charRg st="4294967295" end="4294967295"/>
                                            </p:txEl>
                                          </p:spTgt>
                                        </p:tgtEl>
                                      </p:cBhvr>
                                    </p:animEffect>
                                  </p:childTnLst>
                                </p:cTn>
                              </p:par>
                              <p:par>
                                <p:cTn id="110" presetID="53" presetClass="entr" presetSubtype="16" fill="hold" nodeType="withEffect">
                                  <p:stCondLst>
                                    <p:cond delay="1500"/>
                                  </p:stCondLst>
                                  <p:childTnLst>
                                    <p:set>
                                      <p:cBhvr>
                                        <p:cTn id="111" dur="1" fill="hold">
                                          <p:stCondLst>
                                            <p:cond delay="0"/>
                                          </p:stCondLst>
                                        </p:cTn>
                                        <p:tgtEl>
                                          <p:spTgt spid="26"/>
                                        </p:tgtEl>
                                        <p:attrNameLst>
                                          <p:attrName>style.visibility</p:attrName>
                                        </p:attrNameLst>
                                      </p:cBhvr>
                                      <p:to>
                                        <p:strVal val="visible"/>
                                      </p:to>
                                    </p:set>
                                    <p:anim calcmode="lin" valueType="num">
                                      <p:cBhvr>
                                        <p:cTn id="112" dur="500" fill="hold"/>
                                        <p:tgtEl>
                                          <p:spTgt spid="26"/>
                                        </p:tgtEl>
                                        <p:attrNameLst>
                                          <p:attrName>ppt_w</p:attrName>
                                        </p:attrNameLst>
                                      </p:cBhvr>
                                      <p:tavLst>
                                        <p:tav tm="0">
                                          <p:val>
                                            <p:fltVal val="0"/>
                                          </p:val>
                                        </p:tav>
                                        <p:tav tm="100000">
                                          <p:val>
                                            <p:strVal val="#ppt_w"/>
                                          </p:val>
                                        </p:tav>
                                      </p:tavLst>
                                    </p:anim>
                                    <p:anim calcmode="lin" valueType="num">
                                      <p:cBhvr>
                                        <p:cTn id="113" dur="500" fill="hold"/>
                                        <p:tgtEl>
                                          <p:spTgt spid="26"/>
                                        </p:tgtEl>
                                        <p:attrNameLst>
                                          <p:attrName>ppt_h</p:attrName>
                                        </p:attrNameLst>
                                      </p:cBhvr>
                                      <p:tavLst>
                                        <p:tav tm="0">
                                          <p:val>
                                            <p:fltVal val="0"/>
                                          </p:val>
                                        </p:tav>
                                        <p:tav tm="100000">
                                          <p:val>
                                            <p:strVal val="#ppt_h"/>
                                          </p:val>
                                        </p:tav>
                                      </p:tavLst>
                                    </p:anim>
                                    <p:animEffect transition="in" filter="fade">
                                      <p:cBhvr>
                                        <p:cTn id="114" dur="500"/>
                                        <p:tgtEl>
                                          <p:spTgt spid="26"/>
                                        </p:tgtEl>
                                      </p:cBhvr>
                                    </p:animEffect>
                                  </p:childTnLst>
                                </p:cTn>
                              </p:par>
                              <p:par>
                                <p:cTn id="115" presetID="53" presetClass="entr" presetSubtype="16" fill="hold" nodeType="withEffect">
                                  <p:stCondLst>
                                    <p:cond delay="1500"/>
                                  </p:stCondLst>
                                  <p:childTnLst>
                                    <p:set>
                                      <p:cBhvr>
                                        <p:cTn id="116" dur="1" fill="hold">
                                          <p:stCondLst>
                                            <p:cond delay="0"/>
                                          </p:stCondLst>
                                        </p:cTn>
                                        <p:tgtEl>
                                          <p:spTgt spid="27"/>
                                        </p:tgtEl>
                                        <p:attrNameLst>
                                          <p:attrName>style.visibility</p:attrName>
                                        </p:attrNameLst>
                                      </p:cBhvr>
                                      <p:to>
                                        <p:strVal val="visible"/>
                                      </p:to>
                                    </p:set>
                                    <p:anim calcmode="lin" valueType="num">
                                      <p:cBhvr>
                                        <p:cTn id="117" dur="500" fill="hold"/>
                                        <p:tgtEl>
                                          <p:spTgt spid="27"/>
                                        </p:tgtEl>
                                        <p:attrNameLst>
                                          <p:attrName>ppt_w</p:attrName>
                                        </p:attrNameLst>
                                      </p:cBhvr>
                                      <p:tavLst>
                                        <p:tav tm="0">
                                          <p:val>
                                            <p:fltVal val="0"/>
                                          </p:val>
                                        </p:tav>
                                        <p:tav tm="100000">
                                          <p:val>
                                            <p:strVal val="#ppt_w"/>
                                          </p:val>
                                        </p:tav>
                                      </p:tavLst>
                                    </p:anim>
                                    <p:anim calcmode="lin" valueType="num">
                                      <p:cBhvr>
                                        <p:cTn id="118" dur="500" fill="hold"/>
                                        <p:tgtEl>
                                          <p:spTgt spid="27"/>
                                        </p:tgtEl>
                                        <p:attrNameLst>
                                          <p:attrName>ppt_h</p:attrName>
                                        </p:attrNameLst>
                                      </p:cBhvr>
                                      <p:tavLst>
                                        <p:tav tm="0">
                                          <p:val>
                                            <p:fltVal val="0"/>
                                          </p:val>
                                        </p:tav>
                                        <p:tav tm="100000">
                                          <p:val>
                                            <p:strVal val="#ppt_h"/>
                                          </p:val>
                                        </p:tav>
                                      </p:tavLst>
                                    </p:anim>
                                    <p:animEffect transition="in" filter="fade">
                                      <p:cBhvr>
                                        <p:cTn id="119" dur="500"/>
                                        <p:tgtEl>
                                          <p:spTgt spid="27"/>
                                        </p:tgtEl>
                                      </p:cBhvr>
                                    </p:animEffect>
                                  </p:childTnLst>
                                </p:cTn>
                              </p:par>
                              <p:par>
                                <p:cTn id="120" presetID="53" presetClass="entr" presetSubtype="16" fill="hold" nodeType="withEffect">
                                  <p:stCondLst>
                                    <p:cond delay="1500"/>
                                  </p:stCondLst>
                                  <p:childTnLst>
                                    <p:set>
                                      <p:cBhvr>
                                        <p:cTn id="121" dur="1" fill="hold">
                                          <p:stCondLst>
                                            <p:cond delay="0"/>
                                          </p:stCondLst>
                                        </p:cTn>
                                        <p:tgtEl>
                                          <p:spTgt spid="28"/>
                                        </p:tgtEl>
                                        <p:attrNameLst>
                                          <p:attrName>style.visibility</p:attrName>
                                        </p:attrNameLst>
                                      </p:cBhvr>
                                      <p:to>
                                        <p:strVal val="visible"/>
                                      </p:to>
                                    </p:set>
                                    <p:anim calcmode="lin" valueType="num">
                                      <p:cBhvr>
                                        <p:cTn id="122" dur="500" fill="hold"/>
                                        <p:tgtEl>
                                          <p:spTgt spid="28"/>
                                        </p:tgtEl>
                                        <p:attrNameLst>
                                          <p:attrName>ppt_w</p:attrName>
                                        </p:attrNameLst>
                                      </p:cBhvr>
                                      <p:tavLst>
                                        <p:tav tm="0">
                                          <p:val>
                                            <p:fltVal val="0"/>
                                          </p:val>
                                        </p:tav>
                                        <p:tav tm="100000">
                                          <p:val>
                                            <p:strVal val="#ppt_w"/>
                                          </p:val>
                                        </p:tav>
                                      </p:tavLst>
                                    </p:anim>
                                    <p:anim calcmode="lin" valueType="num">
                                      <p:cBhvr>
                                        <p:cTn id="123" dur="500" fill="hold"/>
                                        <p:tgtEl>
                                          <p:spTgt spid="28"/>
                                        </p:tgtEl>
                                        <p:attrNameLst>
                                          <p:attrName>ppt_h</p:attrName>
                                        </p:attrNameLst>
                                      </p:cBhvr>
                                      <p:tavLst>
                                        <p:tav tm="0">
                                          <p:val>
                                            <p:fltVal val="0"/>
                                          </p:val>
                                        </p:tav>
                                        <p:tav tm="100000">
                                          <p:val>
                                            <p:strVal val="#ppt_h"/>
                                          </p:val>
                                        </p:tav>
                                      </p:tavLst>
                                    </p:anim>
                                    <p:animEffect transition="in" filter="fade">
                                      <p:cBhvr>
                                        <p:cTn id="124" dur="500"/>
                                        <p:tgtEl>
                                          <p:spTgt spid="28"/>
                                        </p:tgtEl>
                                      </p:cBhvr>
                                    </p:animEffect>
                                  </p:childTnLst>
                                </p:cTn>
                              </p:par>
                              <p:par>
                                <p:cTn id="125" presetID="6" presetClass="emph" presetSubtype="0" accel="30000" decel="26000" autoRev="1" fill="hold" grpId="2" nodeType="withEffect" nodePh="1">
                                  <p:stCondLst>
                                    <p:cond delay="1900"/>
                                  </p:stCondLst>
                                  <p:endCondLst>
                                    <p:cond evt="begin" delay="0">
                                      <p:tn val="125"/>
                                    </p:cond>
                                  </p:endCondLst>
                                  <p:childTnLst>
                                    <p:animScale>
                                      <p:cBhvr>
                                        <p:cTn id="126" dur="500" fill="hold"/>
                                        <p:tgtEl>
                                          <p:spTgt spid="8">
                                            <p:txEl>
                                              <p:charRg st="4294967295" end="4294967295"/>
                                            </p:txEl>
                                          </p:spTgt>
                                        </p:tgtEl>
                                      </p:cBhvr>
                                      <p:by x="110000" y="110000"/>
                                    </p:animScale>
                                  </p:childTnLst>
                                </p:cTn>
                              </p:par>
                              <p:par>
                                <p:cTn id="127" presetID="6" presetClass="emph" presetSubtype="0" accel="30000" decel="26000" autoRev="1" fill="hold" grpId="2" nodeType="withEffect">
                                  <p:stCondLst>
                                    <p:cond delay="1900"/>
                                  </p:stCondLst>
                                  <p:childTnLst>
                                    <p:animScale>
                                      <p:cBhvr>
                                        <p:cTn id="128" dur="500" fill="hold"/>
                                        <p:tgtEl>
                                          <p:spTgt spid="15">
                                            <p:txEl>
                                              <p:charRg st="4294967295" end="4294967295"/>
                                            </p:txEl>
                                          </p:spTgt>
                                        </p:tgtEl>
                                      </p:cBhvr>
                                      <p:by x="110000" y="110000"/>
                                    </p:animScale>
                                  </p:childTnLst>
                                </p:cTn>
                              </p:par>
                              <p:par>
                                <p:cTn id="129" presetID="6" presetClass="emph" presetSubtype="0" accel="30000" decel="26000" autoRev="1" fill="hold" nodeType="withEffect">
                                  <p:stCondLst>
                                    <p:cond delay="1900"/>
                                  </p:stCondLst>
                                  <p:childTnLst>
                                    <p:animScale>
                                      <p:cBhvr>
                                        <p:cTn id="130" dur="500" fill="hold"/>
                                        <p:tgtEl>
                                          <p:spTgt spid="16"/>
                                        </p:tgtEl>
                                      </p:cBhvr>
                                      <p:by x="110000" y="110000"/>
                                    </p:animScale>
                                  </p:childTnLst>
                                </p:cTn>
                              </p:par>
                              <p:par>
                                <p:cTn id="131" presetID="6" presetClass="emph" presetSubtype="0" accel="30000" decel="26000" autoRev="1" fill="hold" nodeType="withEffect">
                                  <p:stCondLst>
                                    <p:cond delay="1900"/>
                                  </p:stCondLst>
                                  <p:childTnLst>
                                    <p:animScale>
                                      <p:cBhvr>
                                        <p:cTn id="132" dur="500" fill="hold"/>
                                        <p:tgtEl>
                                          <p:spTgt spid="17"/>
                                        </p:tgtEl>
                                      </p:cBhvr>
                                      <p:by x="110000" y="110000"/>
                                    </p:animScale>
                                  </p:childTnLst>
                                </p:cTn>
                              </p:par>
                              <p:par>
                                <p:cTn id="133" presetID="6" presetClass="emph" presetSubtype="0" accel="30000" decel="26000" autoRev="1" fill="hold" nodeType="withEffect">
                                  <p:stCondLst>
                                    <p:cond delay="1900"/>
                                  </p:stCondLst>
                                  <p:childTnLst>
                                    <p:animScale>
                                      <p:cBhvr>
                                        <p:cTn id="134" dur="500" fill="hold"/>
                                        <p:tgtEl>
                                          <p:spTgt spid="18"/>
                                        </p:tgtEl>
                                      </p:cBhvr>
                                      <p:by x="110000" y="110000"/>
                                    </p:animScale>
                                  </p:childTnLst>
                                </p:cTn>
                              </p:par>
                              <p:par>
                                <p:cTn id="135" presetID="6" presetClass="emph" presetSubtype="0" accel="30000" decel="26000" autoRev="1" fill="hold" nodeType="withEffect">
                                  <p:stCondLst>
                                    <p:cond delay="1900"/>
                                  </p:stCondLst>
                                  <p:childTnLst>
                                    <p:animScale>
                                      <p:cBhvr>
                                        <p:cTn id="136" dur="500" fill="hold"/>
                                        <p:tgtEl>
                                          <p:spTgt spid="19"/>
                                        </p:tgtEl>
                                      </p:cBhvr>
                                      <p:by x="110000" y="110000"/>
                                    </p:animScale>
                                  </p:childTnLst>
                                </p:cTn>
                              </p:par>
                              <p:par>
                                <p:cTn id="137" presetID="6" presetClass="emph" presetSubtype="0" accel="30000" decel="26000" autoRev="1" fill="hold" nodeType="withEffect">
                                  <p:stCondLst>
                                    <p:cond delay="1900"/>
                                  </p:stCondLst>
                                  <p:childTnLst>
                                    <p:animScale>
                                      <p:cBhvr>
                                        <p:cTn id="138" dur="500" fill="hold"/>
                                        <p:tgtEl>
                                          <p:spTgt spid="20"/>
                                        </p:tgtEl>
                                      </p:cBhvr>
                                      <p:by x="110000" y="110000"/>
                                    </p:animScale>
                                  </p:childTnLst>
                                </p:cTn>
                              </p:par>
                              <p:par>
                                <p:cTn id="139" presetID="6" presetClass="emph" presetSubtype="0" accel="30000" decel="26000" autoRev="1" fill="hold" nodeType="withEffect">
                                  <p:stCondLst>
                                    <p:cond delay="1900"/>
                                  </p:stCondLst>
                                  <p:childTnLst>
                                    <p:animScale>
                                      <p:cBhvr>
                                        <p:cTn id="140" dur="500" fill="hold"/>
                                        <p:tgtEl>
                                          <p:spTgt spid="21"/>
                                        </p:tgtEl>
                                      </p:cBhvr>
                                      <p:by x="110000" y="110000"/>
                                    </p:animScale>
                                  </p:childTnLst>
                                </p:cTn>
                              </p:par>
                              <p:par>
                                <p:cTn id="141" presetID="6" presetClass="emph" presetSubtype="0" accel="30000" decel="26000" autoRev="1" fill="hold" grpId="2" nodeType="withEffect">
                                  <p:stCondLst>
                                    <p:cond delay="1900"/>
                                  </p:stCondLst>
                                  <p:childTnLst>
                                    <p:animScale>
                                      <p:cBhvr>
                                        <p:cTn id="142" dur="500" fill="hold"/>
                                        <p:tgtEl>
                                          <p:spTgt spid="22">
                                            <p:txEl>
                                              <p:charRg st="4294967295" end="4294967295"/>
                                            </p:txEl>
                                          </p:spTgt>
                                        </p:tgtEl>
                                      </p:cBhvr>
                                      <p:by x="110000" y="110000"/>
                                    </p:animScale>
                                  </p:childTnLst>
                                </p:cTn>
                              </p:par>
                              <p:par>
                                <p:cTn id="143" presetID="6" presetClass="emph" presetSubtype="0" accel="30000" decel="26000" autoRev="1" fill="hold" nodeType="withEffect">
                                  <p:stCondLst>
                                    <p:cond delay="1900"/>
                                  </p:stCondLst>
                                  <p:childTnLst>
                                    <p:animScale>
                                      <p:cBhvr>
                                        <p:cTn id="144" dur="500" fill="hold"/>
                                        <p:tgtEl>
                                          <p:spTgt spid="23"/>
                                        </p:tgtEl>
                                      </p:cBhvr>
                                      <p:by x="110000" y="110000"/>
                                    </p:animScale>
                                  </p:childTnLst>
                                </p:cTn>
                              </p:par>
                              <p:par>
                                <p:cTn id="145" presetID="6" presetClass="emph" presetSubtype="0" accel="30000" decel="26000" autoRev="1" fill="hold" nodeType="withEffect">
                                  <p:stCondLst>
                                    <p:cond delay="1900"/>
                                  </p:stCondLst>
                                  <p:childTnLst>
                                    <p:animScale>
                                      <p:cBhvr>
                                        <p:cTn id="146" dur="500" fill="hold"/>
                                        <p:tgtEl>
                                          <p:spTgt spid="24"/>
                                        </p:tgtEl>
                                      </p:cBhvr>
                                      <p:by x="110000" y="110000"/>
                                    </p:animScale>
                                  </p:childTnLst>
                                </p:cTn>
                              </p:par>
                              <p:par>
                                <p:cTn id="147" presetID="6" presetClass="emph" presetSubtype="0" accel="30000" decel="26000" autoRev="1" fill="hold" grpId="2" nodeType="withEffect">
                                  <p:stCondLst>
                                    <p:cond delay="1900"/>
                                  </p:stCondLst>
                                  <p:childTnLst>
                                    <p:animScale>
                                      <p:cBhvr>
                                        <p:cTn id="148" dur="500" fill="hold"/>
                                        <p:tgtEl>
                                          <p:spTgt spid="25">
                                            <p:txEl>
                                              <p:charRg st="4294967295" end="4294967295"/>
                                            </p:txEl>
                                          </p:spTgt>
                                        </p:tgtEl>
                                      </p:cBhvr>
                                      <p:by x="110000" y="110000"/>
                                    </p:animScale>
                                  </p:childTnLst>
                                </p:cTn>
                              </p:par>
                              <p:par>
                                <p:cTn id="149" presetID="6" presetClass="emph" presetSubtype="0" accel="30000" decel="26000" autoRev="1" fill="hold" nodeType="withEffect">
                                  <p:stCondLst>
                                    <p:cond delay="1900"/>
                                  </p:stCondLst>
                                  <p:childTnLst>
                                    <p:animScale>
                                      <p:cBhvr>
                                        <p:cTn id="150" dur="500" fill="hold"/>
                                        <p:tgtEl>
                                          <p:spTgt spid="26"/>
                                        </p:tgtEl>
                                      </p:cBhvr>
                                      <p:by x="110000" y="110000"/>
                                    </p:animScale>
                                  </p:childTnLst>
                                </p:cTn>
                              </p:par>
                              <p:par>
                                <p:cTn id="151" presetID="6" presetClass="emph" presetSubtype="0" accel="30000" decel="26000" autoRev="1" fill="hold" nodeType="withEffect">
                                  <p:stCondLst>
                                    <p:cond delay="1900"/>
                                  </p:stCondLst>
                                  <p:childTnLst>
                                    <p:animScale>
                                      <p:cBhvr>
                                        <p:cTn id="152" dur="500" fill="hold"/>
                                        <p:tgtEl>
                                          <p:spTgt spid="27"/>
                                        </p:tgtEl>
                                      </p:cBhvr>
                                      <p:by x="110000" y="110000"/>
                                    </p:animScale>
                                  </p:childTnLst>
                                </p:cTn>
                              </p:par>
                              <p:par>
                                <p:cTn id="153" presetID="6" presetClass="emph" presetSubtype="0" accel="30000" decel="26000" autoRev="1" fill="hold" nodeType="withEffect">
                                  <p:stCondLst>
                                    <p:cond delay="1900"/>
                                  </p:stCondLst>
                                  <p:childTnLst>
                                    <p:animScale>
                                      <p:cBhvr>
                                        <p:cTn id="154" dur="500" fill="hold"/>
                                        <p:tgtEl>
                                          <p:spTgt spid="28"/>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8" grpId="1" autoUpdateAnimBg="0"/>
      <p:bldP spid="8" grpId="2" autoUpdateAnimBg="0"/>
      <p:bldP spid="15" grpId="0" autoUpdateAnimBg="0"/>
      <p:bldP spid="15" grpId="1" autoUpdateAnimBg="0"/>
      <p:bldP spid="15" grpId="2" autoUpdateAnimBg="0"/>
      <p:bldP spid="22" grpId="0" autoUpdateAnimBg="0"/>
      <p:bldP spid="22" grpId="1" autoUpdateAnimBg="0"/>
      <p:bldP spid="22" grpId="2" autoUpdateAnimBg="0"/>
      <p:bldP spid="25" grpId="0" autoUpdateAnimBg="0"/>
      <p:bldP spid="25" grpId="1" autoUpdateAnimBg="0"/>
      <p:bldP spid="25" grpId="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7" cstate="screen"/>
          <a:stretch>
            <a:fillRect/>
          </a:stretch>
        </p:blipFill>
        <p:spPr>
          <a:xfrm>
            <a:off x="2365940" y="1830279"/>
            <a:ext cx="2206061" cy="2206061"/>
          </a:xfrm>
          <a:prstGeom prst="rect">
            <a:avLst/>
          </a:prstGeom>
        </p:spPr>
      </p:pic>
      <p:pic>
        <p:nvPicPr>
          <p:cNvPr id="7" name="图片 6"/>
          <p:cNvPicPr>
            <a:picLocks noChangeAspect="1"/>
          </p:cNvPicPr>
          <p:nvPr/>
        </p:nvPicPr>
        <p:blipFill>
          <a:blip r:embed="rId18" cstate="screen"/>
          <a:stretch>
            <a:fillRect/>
          </a:stretch>
        </p:blipFill>
        <p:spPr>
          <a:xfrm>
            <a:off x="4488574" y="1911500"/>
            <a:ext cx="2029489" cy="2029489"/>
          </a:xfrm>
          <a:prstGeom prst="rect">
            <a:avLst/>
          </a:prstGeom>
        </p:spPr>
      </p:pic>
      <p:pic>
        <p:nvPicPr>
          <p:cNvPr id="9" name="图片 8"/>
          <p:cNvPicPr>
            <a:picLocks noChangeAspect="1"/>
          </p:cNvPicPr>
          <p:nvPr/>
        </p:nvPicPr>
        <p:blipFill>
          <a:blip r:embed="rId19" cstate="screen"/>
          <a:stretch>
            <a:fillRect/>
          </a:stretch>
        </p:blipFill>
        <p:spPr>
          <a:xfrm>
            <a:off x="665890" y="1911499"/>
            <a:ext cx="2029488" cy="2029488"/>
          </a:xfrm>
          <a:prstGeom prst="rect">
            <a:avLst/>
          </a:prstGeom>
        </p:spPr>
      </p:pic>
      <p:pic>
        <p:nvPicPr>
          <p:cNvPr id="11" name="图片 10"/>
          <p:cNvPicPr>
            <a:picLocks noChangeAspect="1"/>
          </p:cNvPicPr>
          <p:nvPr/>
        </p:nvPicPr>
        <p:blipFill>
          <a:blip r:embed="rId20" cstate="screen"/>
          <a:stretch>
            <a:fillRect/>
          </a:stretch>
        </p:blipFill>
        <p:spPr>
          <a:xfrm>
            <a:off x="6307663" y="1990594"/>
            <a:ext cx="1796461" cy="1796461"/>
          </a:xfrm>
          <a:prstGeom prst="rect">
            <a:avLst/>
          </a:prstGeom>
        </p:spPr>
      </p:pic>
      <p:sp>
        <p:nvSpPr>
          <p:cNvPr id="66" name="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nvSpPr>
        <p:spPr bwMode="auto">
          <a:xfrm>
            <a:off x="3864114" y="422480"/>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1600" dirty="0">
                <a:solidFill>
                  <a:srgbClr val="273355"/>
                </a:solidFill>
                <a:latin typeface="微软雅黑" panose="020B0503020204020204" pitchFamily="34" charset="-122"/>
                <a:ea typeface="微软雅黑" panose="020B0503020204020204" pitchFamily="34" charset="-122"/>
              </a:rPr>
              <a:t>成功项目展示</a:t>
            </a:r>
          </a:p>
        </p:txBody>
      </p:sp>
      <p:sp>
        <p:nvSpPr>
          <p:cNvPr id="67" name="文本框 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3885754" y="729269"/>
            <a:ext cx="13724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600">
                <a:solidFill>
                  <a:srgbClr val="273355"/>
                </a:solidFill>
                <a:latin typeface="Calibri Light" panose="020F0302020204030204"/>
                <a:ea typeface="方正兰亭黑_GBK"/>
              </a:rPr>
              <a:t>RESEARCH METHODS AND PROCESSES</a:t>
            </a:r>
          </a:p>
        </p:txBody>
      </p:sp>
      <p:cxnSp>
        <p:nvCxnSpPr>
          <p:cNvPr id="68" name="直接连接符 67"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CxnSpPr/>
          <p:nvPr/>
        </p:nvCxnSpPr>
        <p:spPr>
          <a:xfrm>
            <a:off x="4511278" y="914892"/>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9" name="PA_库_任意多边形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1"/>
            </p:custDataLst>
          </p:nvPr>
        </p:nvSpPr>
        <p:spPr bwMode="auto">
          <a:xfrm>
            <a:off x="5579650" y="793665"/>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70"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3585115" y="477256"/>
            <a:ext cx="80963" cy="82550"/>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71"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5485073" y="417140"/>
            <a:ext cx="45719" cy="46615"/>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2" name="PA_库_任意多边形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2"/>
            </p:custDataLst>
          </p:nvPr>
        </p:nvSpPr>
        <p:spPr bwMode="auto">
          <a:xfrm>
            <a:off x="3491329" y="899692"/>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105" name="PA_库_矩形 104"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p:cNvSpPr/>
          <p:nvPr>
            <p:custDataLst>
              <p:tags r:id="rId3"/>
            </p:custDataLst>
          </p:nvPr>
        </p:nvSpPr>
        <p:spPr bwMode="auto">
          <a:xfrm>
            <a:off x="1436526" y="3707057"/>
            <a:ext cx="1005403" cy="338554"/>
          </a:xfrm>
          <a:prstGeom prst="rect">
            <a:avLst/>
          </a:prstGeom>
          <a:noFill/>
        </p:spPr>
        <p:txBody>
          <a:bodyPr wrap="none">
            <a:spAutoFit/>
          </a:bodyPr>
          <a:lstStyle/>
          <a:p>
            <a:pPr algn="ctr">
              <a:defRPr/>
            </a:pPr>
            <a:r>
              <a:rPr lang="zh-CN" altLang="en-US" sz="1600" kern="100" dirty="0">
                <a:solidFill>
                  <a:schemeClr val="accent6"/>
                </a:solidFill>
                <a:latin typeface="微软雅黑" panose="020B0503020204020204" pitchFamily="34" charset="-122"/>
                <a:ea typeface="微软雅黑" panose="020B0503020204020204" pitchFamily="34" charset="-122"/>
                <a:cs typeface="Times New Roman" panose="02020603050405020304" pitchFamily="18" charset="0"/>
              </a:rPr>
              <a:t>项目介绍</a:t>
            </a:r>
          </a:p>
        </p:txBody>
      </p:sp>
      <p:sp>
        <p:nvSpPr>
          <p:cNvPr id="106" name="PA_库_矩形 105"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p:cNvSpPr/>
          <p:nvPr>
            <p:custDataLst>
              <p:tags r:id="rId4"/>
            </p:custDataLst>
          </p:nvPr>
        </p:nvSpPr>
        <p:spPr>
          <a:xfrm>
            <a:off x="476153" y="4026408"/>
            <a:ext cx="2926147" cy="715581"/>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p>
        </p:txBody>
      </p:sp>
      <p:cxnSp>
        <p:nvCxnSpPr>
          <p:cNvPr id="107" name="PA_库_直接连接符 106"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p:cNvCxnSpPr/>
          <p:nvPr>
            <p:custDataLst>
              <p:tags r:id="rId5"/>
            </p:custDataLst>
          </p:nvPr>
        </p:nvCxnSpPr>
        <p:spPr>
          <a:xfrm>
            <a:off x="1848059" y="4079713"/>
            <a:ext cx="18233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08" name="PA_库_矩形 107"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p:cNvSpPr/>
          <p:nvPr>
            <p:custDataLst>
              <p:tags r:id="rId6"/>
            </p:custDataLst>
          </p:nvPr>
        </p:nvSpPr>
        <p:spPr bwMode="auto">
          <a:xfrm>
            <a:off x="3258822" y="1016038"/>
            <a:ext cx="1005403" cy="338554"/>
          </a:xfrm>
          <a:prstGeom prst="rect">
            <a:avLst/>
          </a:prstGeom>
          <a:noFill/>
        </p:spPr>
        <p:txBody>
          <a:bodyPr wrap="none">
            <a:spAutoFit/>
          </a:bodyPr>
          <a:lstStyle/>
          <a:p>
            <a:pPr algn="ctr">
              <a:defRPr/>
            </a:pPr>
            <a:r>
              <a:rPr lang="zh-CN" altLang="en-US" sz="1600" kern="100" dirty="0">
                <a:solidFill>
                  <a:schemeClr val="accent6"/>
                </a:solidFill>
                <a:latin typeface="微软雅黑" panose="020B0503020204020204" pitchFamily="34" charset="-122"/>
                <a:ea typeface="微软雅黑" panose="020B0503020204020204" pitchFamily="34" charset="-122"/>
                <a:cs typeface="Times New Roman" panose="02020603050405020304" pitchFamily="18" charset="0"/>
              </a:rPr>
              <a:t>项目介绍</a:t>
            </a:r>
          </a:p>
        </p:txBody>
      </p:sp>
      <p:sp>
        <p:nvSpPr>
          <p:cNvPr id="109" name="PA_库_矩形 108"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p:cNvSpPr/>
          <p:nvPr>
            <p:custDataLst>
              <p:tags r:id="rId7"/>
            </p:custDataLst>
          </p:nvPr>
        </p:nvSpPr>
        <p:spPr>
          <a:xfrm>
            <a:off x="2298450" y="1335389"/>
            <a:ext cx="2926147" cy="715581"/>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p>
        </p:txBody>
      </p:sp>
      <p:cxnSp>
        <p:nvCxnSpPr>
          <p:cNvPr id="110" name="PA_库_直接连接符 109"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p:cNvCxnSpPr/>
          <p:nvPr>
            <p:custDataLst>
              <p:tags r:id="rId8"/>
            </p:custDataLst>
          </p:nvPr>
        </p:nvCxnSpPr>
        <p:spPr>
          <a:xfrm>
            <a:off x="3670355" y="1388694"/>
            <a:ext cx="18233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11" name="PA_库_矩形 110"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p:cNvSpPr/>
          <p:nvPr>
            <p:custDataLst>
              <p:tags r:id="rId9"/>
            </p:custDataLst>
          </p:nvPr>
        </p:nvSpPr>
        <p:spPr bwMode="auto">
          <a:xfrm>
            <a:off x="4982371" y="3713846"/>
            <a:ext cx="1005403" cy="338554"/>
          </a:xfrm>
          <a:prstGeom prst="rect">
            <a:avLst/>
          </a:prstGeom>
          <a:noFill/>
        </p:spPr>
        <p:txBody>
          <a:bodyPr wrap="none">
            <a:spAutoFit/>
          </a:bodyPr>
          <a:lstStyle/>
          <a:p>
            <a:pPr algn="ctr">
              <a:defRPr/>
            </a:pPr>
            <a:r>
              <a:rPr lang="zh-CN" altLang="en-US" sz="1600" kern="100" dirty="0">
                <a:solidFill>
                  <a:schemeClr val="accent6"/>
                </a:solidFill>
                <a:latin typeface="微软雅黑" panose="020B0503020204020204" pitchFamily="34" charset="-122"/>
                <a:ea typeface="微软雅黑" panose="020B0503020204020204" pitchFamily="34" charset="-122"/>
                <a:cs typeface="Times New Roman" panose="02020603050405020304" pitchFamily="18" charset="0"/>
              </a:rPr>
              <a:t>项目介绍</a:t>
            </a:r>
          </a:p>
        </p:txBody>
      </p:sp>
      <p:sp>
        <p:nvSpPr>
          <p:cNvPr id="112" name="PA_库_矩形 111"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p:cNvSpPr/>
          <p:nvPr>
            <p:custDataLst>
              <p:tags r:id="rId10"/>
            </p:custDataLst>
          </p:nvPr>
        </p:nvSpPr>
        <p:spPr>
          <a:xfrm>
            <a:off x="4021997" y="4033197"/>
            <a:ext cx="2926147" cy="715581"/>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p>
        </p:txBody>
      </p:sp>
      <p:cxnSp>
        <p:nvCxnSpPr>
          <p:cNvPr id="113" name="PA_库_直接连接符 112"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p:cNvCxnSpPr/>
          <p:nvPr>
            <p:custDataLst>
              <p:tags r:id="rId11"/>
            </p:custDataLst>
          </p:nvPr>
        </p:nvCxnSpPr>
        <p:spPr>
          <a:xfrm>
            <a:off x="5393904" y="4086502"/>
            <a:ext cx="18233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14" name="PA_库_矩形 113"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p:cNvSpPr/>
          <p:nvPr>
            <p:custDataLst>
              <p:tags r:id="rId12"/>
            </p:custDataLst>
          </p:nvPr>
        </p:nvSpPr>
        <p:spPr bwMode="auto">
          <a:xfrm>
            <a:off x="6630794" y="1016038"/>
            <a:ext cx="1005403" cy="338554"/>
          </a:xfrm>
          <a:prstGeom prst="rect">
            <a:avLst/>
          </a:prstGeom>
          <a:noFill/>
        </p:spPr>
        <p:txBody>
          <a:bodyPr wrap="none">
            <a:spAutoFit/>
          </a:bodyPr>
          <a:lstStyle/>
          <a:p>
            <a:pPr algn="ctr">
              <a:defRPr/>
            </a:pPr>
            <a:r>
              <a:rPr lang="zh-CN" altLang="en-US" sz="1600" kern="100" dirty="0">
                <a:solidFill>
                  <a:schemeClr val="accent6"/>
                </a:solidFill>
                <a:latin typeface="微软雅黑" panose="020B0503020204020204" pitchFamily="34" charset="-122"/>
                <a:ea typeface="微软雅黑" panose="020B0503020204020204" pitchFamily="34" charset="-122"/>
                <a:cs typeface="Times New Roman" panose="02020603050405020304" pitchFamily="18" charset="0"/>
              </a:rPr>
              <a:t>项目介绍</a:t>
            </a:r>
          </a:p>
        </p:txBody>
      </p:sp>
      <p:sp>
        <p:nvSpPr>
          <p:cNvPr id="115" name="PA_库_矩形 114"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p:cNvSpPr/>
          <p:nvPr>
            <p:custDataLst>
              <p:tags r:id="rId13"/>
            </p:custDataLst>
          </p:nvPr>
        </p:nvSpPr>
        <p:spPr>
          <a:xfrm>
            <a:off x="5670422" y="1335389"/>
            <a:ext cx="2926147" cy="715581"/>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p>
        </p:txBody>
      </p:sp>
      <p:cxnSp>
        <p:nvCxnSpPr>
          <p:cNvPr id="116" name="PA_库_直接连接符 115"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p:cNvCxnSpPr/>
          <p:nvPr>
            <p:custDataLst>
              <p:tags r:id="rId14"/>
            </p:custDataLst>
          </p:nvPr>
        </p:nvCxnSpPr>
        <p:spPr>
          <a:xfrm>
            <a:off x="7042327" y="1388694"/>
            <a:ext cx="18233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灯片编号占位符 1"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Grp="1"/>
          </p:cNvSpPr>
          <p:nvPr>
            <p:ph type="sldNum" sz="quarter" idx="4294967295"/>
          </p:nvPr>
        </p:nvSpPr>
        <p:spPr>
          <a:xfrm>
            <a:off x="6986046" y="4810498"/>
            <a:ext cx="2057400" cy="274637"/>
          </a:xfrm>
          <a:prstGeom prst="rect">
            <a:avLst/>
          </a:prstGeom>
        </p:spPr>
        <p:txBody>
          <a:bodyPr/>
          <a:lstStyle/>
          <a:p>
            <a:fld id="{7C8C0B6A-A0DA-4824-8E85-40739B53C733}" type="slidenum">
              <a:rPr lang="zh-CN" altLang="en-US" smtClean="0"/>
              <a:t>12</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nodePh="1">
                                  <p:stCondLst>
                                    <p:cond delay="250"/>
                                  </p:stCondLst>
                                  <p:endCondLst>
                                    <p:cond evt="begin" delay="0">
                                      <p:tn val="5"/>
                                    </p:cond>
                                  </p:endCondLst>
                                  <p:childTnLst>
                                    <p:set>
                                      <p:cBhvr>
                                        <p:cTn id="6" dur="1" fill="hold">
                                          <p:stCondLst>
                                            <p:cond delay="0"/>
                                          </p:stCondLst>
                                        </p:cTn>
                                        <p:tgtEl>
                                          <p:spTgt spid="69">
                                            <p:txEl>
                                              <p:charRg st="4294967295" end="4294967295"/>
                                            </p:txEl>
                                          </p:spTgt>
                                        </p:tgtEl>
                                        <p:attrNameLst>
                                          <p:attrName>style.visibility</p:attrName>
                                        </p:attrNameLst>
                                      </p:cBhvr>
                                      <p:to>
                                        <p:strVal val="visible"/>
                                      </p:to>
                                    </p:set>
                                    <p:animEffect transition="in" filter="wipe(left)">
                                      <p:cBhvr>
                                        <p:cTn id="7" dur="1000"/>
                                        <p:tgtEl>
                                          <p:spTgt spid="69">
                                            <p:txEl>
                                              <p:charRg st="4294967295" end="4294967295"/>
                                            </p:txEl>
                                          </p:spTgt>
                                        </p:tgtEl>
                                      </p:cBhvr>
                                    </p:animEffect>
                                  </p:childTnLst>
                                </p:cTn>
                              </p:par>
                              <p:par>
                                <p:cTn id="8" presetID="22" presetClass="entr" presetSubtype="8" fill="hold" grpId="0" nodeType="withEffect" nodePh="1">
                                  <p:stCondLst>
                                    <p:cond delay="250"/>
                                  </p:stCondLst>
                                  <p:endCondLst>
                                    <p:cond evt="begin" delay="0">
                                      <p:tn val="8"/>
                                    </p:cond>
                                  </p:endCondLst>
                                  <p:childTnLst>
                                    <p:set>
                                      <p:cBhvr>
                                        <p:cTn id="9" dur="1" fill="hold">
                                          <p:stCondLst>
                                            <p:cond delay="0"/>
                                          </p:stCondLst>
                                        </p:cTn>
                                        <p:tgtEl>
                                          <p:spTgt spid="72">
                                            <p:txEl>
                                              <p:charRg st="4294967295" end="4294967295"/>
                                            </p:txEl>
                                          </p:spTgt>
                                        </p:tgtEl>
                                        <p:attrNameLst>
                                          <p:attrName>style.visibility</p:attrName>
                                        </p:attrNameLst>
                                      </p:cBhvr>
                                      <p:to>
                                        <p:strVal val="visible"/>
                                      </p:to>
                                    </p:set>
                                    <p:animEffect transition="in" filter="wipe(left)">
                                      <p:cBhvr>
                                        <p:cTn id="10" dur="1000"/>
                                        <p:tgtEl>
                                          <p:spTgt spid="72">
                                            <p:txEl>
                                              <p:charRg st="4294967295" end="4294967295"/>
                                            </p:txEl>
                                          </p:spTgt>
                                        </p:tgtEl>
                                      </p:cBhvr>
                                    </p:animEffect>
                                  </p:childTnLst>
                                </p:cTn>
                              </p:par>
                              <p:par>
                                <p:cTn id="11" presetID="22" presetClass="entr" presetSubtype="8" fill="hold" grpId="0" nodeType="withEffect">
                                  <p:stCondLst>
                                    <p:cond delay="250"/>
                                  </p:stCondLst>
                                  <p:childTnLst>
                                    <p:set>
                                      <p:cBhvr>
                                        <p:cTn id="12" dur="1" fill="hold">
                                          <p:stCondLst>
                                            <p:cond delay="0"/>
                                          </p:stCondLst>
                                        </p:cTn>
                                        <p:tgtEl>
                                          <p:spTgt spid="108"/>
                                        </p:tgtEl>
                                        <p:attrNameLst>
                                          <p:attrName>style.visibility</p:attrName>
                                        </p:attrNameLst>
                                      </p:cBhvr>
                                      <p:to>
                                        <p:strVal val="visible"/>
                                      </p:to>
                                    </p:set>
                                    <p:animEffect transition="in" filter="wipe(left)">
                                      <p:cBhvr>
                                        <p:cTn id="13" dur="1000"/>
                                        <p:tgtEl>
                                          <p:spTgt spid="108"/>
                                        </p:tgtEl>
                                      </p:cBhvr>
                                    </p:animEffect>
                                  </p:childTnLst>
                                </p:cTn>
                              </p:par>
                              <p:par>
                                <p:cTn id="14" presetID="22" presetClass="entr" presetSubtype="8" fill="hold" grpId="0" nodeType="withEffect">
                                  <p:stCondLst>
                                    <p:cond delay="250"/>
                                  </p:stCondLst>
                                  <p:childTnLst>
                                    <p:set>
                                      <p:cBhvr>
                                        <p:cTn id="15" dur="1" fill="hold">
                                          <p:stCondLst>
                                            <p:cond delay="0"/>
                                          </p:stCondLst>
                                        </p:cTn>
                                        <p:tgtEl>
                                          <p:spTgt spid="109"/>
                                        </p:tgtEl>
                                        <p:attrNameLst>
                                          <p:attrName>style.visibility</p:attrName>
                                        </p:attrNameLst>
                                      </p:cBhvr>
                                      <p:to>
                                        <p:strVal val="visible"/>
                                      </p:to>
                                    </p:set>
                                    <p:animEffect transition="in" filter="wipe(left)">
                                      <p:cBhvr>
                                        <p:cTn id="16" dur="1000"/>
                                        <p:tgtEl>
                                          <p:spTgt spid="109"/>
                                        </p:tgtEl>
                                      </p:cBhvr>
                                    </p:animEffect>
                                  </p:childTnLst>
                                </p:cTn>
                              </p:par>
                              <p:par>
                                <p:cTn id="17" presetID="22" presetClass="entr" presetSubtype="8" fill="hold" nodeType="withEffect">
                                  <p:stCondLst>
                                    <p:cond delay="250"/>
                                  </p:stCondLst>
                                  <p:childTnLst>
                                    <p:set>
                                      <p:cBhvr>
                                        <p:cTn id="18" dur="1" fill="hold">
                                          <p:stCondLst>
                                            <p:cond delay="0"/>
                                          </p:stCondLst>
                                        </p:cTn>
                                        <p:tgtEl>
                                          <p:spTgt spid="110"/>
                                        </p:tgtEl>
                                        <p:attrNameLst>
                                          <p:attrName>style.visibility</p:attrName>
                                        </p:attrNameLst>
                                      </p:cBhvr>
                                      <p:to>
                                        <p:strVal val="visible"/>
                                      </p:to>
                                    </p:set>
                                    <p:animEffect transition="in" filter="wipe(left)">
                                      <p:cBhvr>
                                        <p:cTn id="19" dur="1000"/>
                                        <p:tgtEl>
                                          <p:spTgt spid="110"/>
                                        </p:tgtEl>
                                      </p:cBhvr>
                                    </p:animEffect>
                                  </p:childTnLst>
                                </p:cTn>
                              </p:par>
                              <p:par>
                                <p:cTn id="20" presetID="22" presetClass="entr" presetSubtype="8" fill="hold" grpId="0" nodeType="withEffect">
                                  <p:stCondLst>
                                    <p:cond delay="250"/>
                                  </p:stCondLst>
                                  <p:childTnLst>
                                    <p:set>
                                      <p:cBhvr>
                                        <p:cTn id="21" dur="1" fill="hold">
                                          <p:stCondLst>
                                            <p:cond delay="0"/>
                                          </p:stCondLst>
                                        </p:cTn>
                                        <p:tgtEl>
                                          <p:spTgt spid="114"/>
                                        </p:tgtEl>
                                        <p:attrNameLst>
                                          <p:attrName>style.visibility</p:attrName>
                                        </p:attrNameLst>
                                      </p:cBhvr>
                                      <p:to>
                                        <p:strVal val="visible"/>
                                      </p:to>
                                    </p:set>
                                    <p:animEffect transition="in" filter="wipe(left)">
                                      <p:cBhvr>
                                        <p:cTn id="22" dur="1000"/>
                                        <p:tgtEl>
                                          <p:spTgt spid="114"/>
                                        </p:tgtEl>
                                      </p:cBhvr>
                                    </p:animEffect>
                                  </p:childTnLst>
                                </p:cTn>
                              </p:par>
                              <p:par>
                                <p:cTn id="23" presetID="22" presetClass="entr" presetSubtype="8" fill="hold" grpId="0" nodeType="withEffect">
                                  <p:stCondLst>
                                    <p:cond delay="250"/>
                                  </p:stCondLst>
                                  <p:childTnLst>
                                    <p:set>
                                      <p:cBhvr>
                                        <p:cTn id="24" dur="1" fill="hold">
                                          <p:stCondLst>
                                            <p:cond delay="0"/>
                                          </p:stCondLst>
                                        </p:cTn>
                                        <p:tgtEl>
                                          <p:spTgt spid="115"/>
                                        </p:tgtEl>
                                        <p:attrNameLst>
                                          <p:attrName>style.visibility</p:attrName>
                                        </p:attrNameLst>
                                      </p:cBhvr>
                                      <p:to>
                                        <p:strVal val="visible"/>
                                      </p:to>
                                    </p:set>
                                    <p:animEffect transition="in" filter="wipe(left)">
                                      <p:cBhvr>
                                        <p:cTn id="25" dur="1000"/>
                                        <p:tgtEl>
                                          <p:spTgt spid="115"/>
                                        </p:tgtEl>
                                      </p:cBhvr>
                                    </p:animEffect>
                                  </p:childTnLst>
                                </p:cTn>
                              </p:par>
                              <p:par>
                                <p:cTn id="26" presetID="22" presetClass="entr" presetSubtype="8" fill="hold" nodeType="withEffect">
                                  <p:stCondLst>
                                    <p:cond delay="250"/>
                                  </p:stCondLst>
                                  <p:childTnLst>
                                    <p:set>
                                      <p:cBhvr>
                                        <p:cTn id="27" dur="1" fill="hold">
                                          <p:stCondLst>
                                            <p:cond delay="0"/>
                                          </p:stCondLst>
                                        </p:cTn>
                                        <p:tgtEl>
                                          <p:spTgt spid="116"/>
                                        </p:tgtEl>
                                        <p:attrNameLst>
                                          <p:attrName>style.visibility</p:attrName>
                                        </p:attrNameLst>
                                      </p:cBhvr>
                                      <p:to>
                                        <p:strVal val="visible"/>
                                      </p:to>
                                    </p:set>
                                    <p:animEffect transition="in" filter="wipe(left)">
                                      <p:cBhvr>
                                        <p:cTn id="28" dur="1000"/>
                                        <p:tgtEl>
                                          <p:spTgt spid="116"/>
                                        </p:tgtEl>
                                      </p:cBhvr>
                                    </p:animEffect>
                                  </p:childTnLst>
                                </p:cTn>
                              </p:par>
                              <p:par>
                                <p:cTn id="29" presetID="22" presetClass="entr" presetSubtype="8" fill="hold" grpId="0" nodeType="withEffect">
                                  <p:stCondLst>
                                    <p:cond delay="250"/>
                                  </p:stCondLst>
                                  <p:childTnLst>
                                    <p:set>
                                      <p:cBhvr>
                                        <p:cTn id="30" dur="1" fill="hold">
                                          <p:stCondLst>
                                            <p:cond delay="0"/>
                                          </p:stCondLst>
                                        </p:cTn>
                                        <p:tgtEl>
                                          <p:spTgt spid="105"/>
                                        </p:tgtEl>
                                        <p:attrNameLst>
                                          <p:attrName>style.visibility</p:attrName>
                                        </p:attrNameLst>
                                      </p:cBhvr>
                                      <p:to>
                                        <p:strVal val="visible"/>
                                      </p:to>
                                    </p:set>
                                    <p:animEffect transition="in" filter="wipe(left)">
                                      <p:cBhvr>
                                        <p:cTn id="31" dur="1000"/>
                                        <p:tgtEl>
                                          <p:spTgt spid="105"/>
                                        </p:tgtEl>
                                      </p:cBhvr>
                                    </p:animEffect>
                                  </p:childTnLst>
                                </p:cTn>
                              </p:par>
                              <p:par>
                                <p:cTn id="32" presetID="22" presetClass="entr" presetSubtype="8" fill="hold" grpId="0" nodeType="withEffect">
                                  <p:stCondLst>
                                    <p:cond delay="250"/>
                                  </p:stCondLst>
                                  <p:childTnLst>
                                    <p:set>
                                      <p:cBhvr>
                                        <p:cTn id="33" dur="1" fill="hold">
                                          <p:stCondLst>
                                            <p:cond delay="0"/>
                                          </p:stCondLst>
                                        </p:cTn>
                                        <p:tgtEl>
                                          <p:spTgt spid="106"/>
                                        </p:tgtEl>
                                        <p:attrNameLst>
                                          <p:attrName>style.visibility</p:attrName>
                                        </p:attrNameLst>
                                      </p:cBhvr>
                                      <p:to>
                                        <p:strVal val="visible"/>
                                      </p:to>
                                    </p:set>
                                    <p:animEffect transition="in" filter="wipe(left)">
                                      <p:cBhvr>
                                        <p:cTn id="34" dur="1000"/>
                                        <p:tgtEl>
                                          <p:spTgt spid="106"/>
                                        </p:tgtEl>
                                      </p:cBhvr>
                                    </p:animEffect>
                                  </p:childTnLst>
                                </p:cTn>
                              </p:par>
                              <p:par>
                                <p:cTn id="35" presetID="22" presetClass="entr" presetSubtype="8" fill="hold" nodeType="withEffect">
                                  <p:stCondLst>
                                    <p:cond delay="250"/>
                                  </p:stCondLst>
                                  <p:childTnLst>
                                    <p:set>
                                      <p:cBhvr>
                                        <p:cTn id="36" dur="1" fill="hold">
                                          <p:stCondLst>
                                            <p:cond delay="0"/>
                                          </p:stCondLst>
                                        </p:cTn>
                                        <p:tgtEl>
                                          <p:spTgt spid="107"/>
                                        </p:tgtEl>
                                        <p:attrNameLst>
                                          <p:attrName>style.visibility</p:attrName>
                                        </p:attrNameLst>
                                      </p:cBhvr>
                                      <p:to>
                                        <p:strVal val="visible"/>
                                      </p:to>
                                    </p:set>
                                    <p:animEffect transition="in" filter="wipe(left)">
                                      <p:cBhvr>
                                        <p:cTn id="37" dur="1000"/>
                                        <p:tgtEl>
                                          <p:spTgt spid="107"/>
                                        </p:tgtEl>
                                      </p:cBhvr>
                                    </p:animEffect>
                                  </p:childTnLst>
                                </p:cTn>
                              </p:par>
                              <p:par>
                                <p:cTn id="38" presetID="22" presetClass="entr" presetSubtype="8" fill="hold" grpId="0" nodeType="withEffect">
                                  <p:stCondLst>
                                    <p:cond delay="250"/>
                                  </p:stCondLst>
                                  <p:childTnLst>
                                    <p:set>
                                      <p:cBhvr>
                                        <p:cTn id="39" dur="1" fill="hold">
                                          <p:stCondLst>
                                            <p:cond delay="0"/>
                                          </p:stCondLst>
                                        </p:cTn>
                                        <p:tgtEl>
                                          <p:spTgt spid="111"/>
                                        </p:tgtEl>
                                        <p:attrNameLst>
                                          <p:attrName>style.visibility</p:attrName>
                                        </p:attrNameLst>
                                      </p:cBhvr>
                                      <p:to>
                                        <p:strVal val="visible"/>
                                      </p:to>
                                    </p:set>
                                    <p:animEffect transition="in" filter="wipe(left)">
                                      <p:cBhvr>
                                        <p:cTn id="40" dur="1000"/>
                                        <p:tgtEl>
                                          <p:spTgt spid="111"/>
                                        </p:tgtEl>
                                      </p:cBhvr>
                                    </p:animEffect>
                                  </p:childTnLst>
                                </p:cTn>
                              </p:par>
                              <p:par>
                                <p:cTn id="41" presetID="22" presetClass="entr" presetSubtype="8" fill="hold" grpId="0" nodeType="withEffect">
                                  <p:stCondLst>
                                    <p:cond delay="250"/>
                                  </p:stCondLst>
                                  <p:childTnLst>
                                    <p:set>
                                      <p:cBhvr>
                                        <p:cTn id="42" dur="1" fill="hold">
                                          <p:stCondLst>
                                            <p:cond delay="0"/>
                                          </p:stCondLst>
                                        </p:cTn>
                                        <p:tgtEl>
                                          <p:spTgt spid="112"/>
                                        </p:tgtEl>
                                        <p:attrNameLst>
                                          <p:attrName>style.visibility</p:attrName>
                                        </p:attrNameLst>
                                      </p:cBhvr>
                                      <p:to>
                                        <p:strVal val="visible"/>
                                      </p:to>
                                    </p:set>
                                    <p:animEffect transition="in" filter="wipe(left)">
                                      <p:cBhvr>
                                        <p:cTn id="43" dur="1000"/>
                                        <p:tgtEl>
                                          <p:spTgt spid="112"/>
                                        </p:tgtEl>
                                      </p:cBhvr>
                                    </p:animEffect>
                                  </p:childTnLst>
                                </p:cTn>
                              </p:par>
                              <p:par>
                                <p:cTn id="44" presetID="22" presetClass="entr" presetSubtype="8" fill="hold" nodeType="withEffect">
                                  <p:stCondLst>
                                    <p:cond delay="250"/>
                                  </p:stCondLst>
                                  <p:childTnLst>
                                    <p:set>
                                      <p:cBhvr>
                                        <p:cTn id="45" dur="1" fill="hold">
                                          <p:stCondLst>
                                            <p:cond delay="0"/>
                                          </p:stCondLst>
                                        </p:cTn>
                                        <p:tgtEl>
                                          <p:spTgt spid="113"/>
                                        </p:tgtEl>
                                        <p:attrNameLst>
                                          <p:attrName>style.visibility</p:attrName>
                                        </p:attrNameLst>
                                      </p:cBhvr>
                                      <p:to>
                                        <p:strVal val="visible"/>
                                      </p:to>
                                    </p:set>
                                    <p:animEffect transition="in" filter="wipe(left)">
                                      <p:cBhvr>
                                        <p:cTn id="46" dur="10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utoUpdateAnimBg="0"/>
      <p:bldP spid="72" grpId="0" autoUpdateAnimBg="0"/>
      <p:bldP spid="105" grpId="0" autoUpdateAnimBg="0"/>
      <p:bldP spid="106" grpId="0" autoUpdateAnimBg="0"/>
      <p:bldP spid="108" grpId="0" autoUpdateAnimBg="0"/>
      <p:bldP spid="109" grpId="0" autoUpdateAnimBg="0"/>
      <p:bldP spid="111" grpId="0" autoUpdateAnimBg="0"/>
      <p:bldP spid="112" grpId="0" autoUpdateAnimBg="0"/>
      <p:bldP spid="114" grpId="0" autoUpdateAnimBg="0"/>
      <p:bldP spid="11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nvSpPr>
        <p:spPr bwMode="auto">
          <a:xfrm>
            <a:off x="3864114" y="502690"/>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1600" dirty="0">
                <a:solidFill>
                  <a:srgbClr val="273355"/>
                </a:solidFill>
                <a:latin typeface="微软雅黑" panose="020B0503020204020204" pitchFamily="34" charset="-122"/>
                <a:ea typeface="微软雅黑" panose="020B0503020204020204" pitchFamily="34" charset="-122"/>
              </a:rPr>
              <a:t>工作完成情况</a:t>
            </a:r>
          </a:p>
        </p:txBody>
      </p:sp>
      <p:sp>
        <p:nvSpPr>
          <p:cNvPr id="3" name="文本框 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3564355" y="809479"/>
            <a:ext cx="201529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600">
                <a:solidFill>
                  <a:srgbClr val="273355"/>
                </a:solidFill>
                <a:latin typeface="Calibri Light" panose="020F0302020204030204"/>
                <a:ea typeface="方正兰亭黑_GBK"/>
              </a:rPr>
              <a:t>BACKGROUND AND SIGNIFICANCE OF THE SELECTED TOPIC</a:t>
            </a:r>
          </a:p>
        </p:txBody>
      </p:sp>
      <p:cxnSp>
        <p:nvCxnSpPr>
          <p:cNvPr id="4" name="直接连接符 3"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CxnSpPr/>
          <p:nvPr/>
        </p:nvCxnSpPr>
        <p:spPr>
          <a:xfrm>
            <a:off x="4511278" y="995102"/>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5"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5579650" y="873875"/>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6"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3585115" y="557466"/>
            <a:ext cx="80963" cy="82550"/>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7"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5485073" y="497350"/>
            <a:ext cx="45719" cy="46615"/>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a:solidFill>
                <a:prstClr val="black"/>
              </a:solidFill>
            </a:endParaRPr>
          </a:p>
        </p:txBody>
      </p:sp>
      <p:sp>
        <p:nvSpPr>
          <p:cNvPr id="8"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3491329" y="979902"/>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15" name="任意多边形: 形状 14"/>
          <p:cNvSpPr/>
          <p:nvPr/>
        </p:nvSpPr>
        <p:spPr>
          <a:xfrm>
            <a:off x="1112038" y="1387000"/>
            <a:ext cx="2779982" cy="2779982"/>
          </a:xfrm>
          <a:custGeom>
            <a:avLst/>
            <a:gdLst>
              <a:gd name="connsiteX0" fmla="*/ 1389991 w 2779982"/>
              <a:gd name="connsiteY0" fmla="*/ 0 h 2779982"/>
              <a:gd name="connsiteX1" fmla="*/ 2593759 w 2779982"/>
              <a:gd name="connsiteY1" fmla="*/ 694995 h 2779982"/>
              <a:gd name="connsiteX2" fmla="*/ 2593759 w 2779982"/>
              <a:gd name="connsiteY2" fmla="*/ 2084986 h 2779982"/>
              <a:gd name="connsiteX3" fmla="*/ 1389991 w 2779982"/>
              <a:gd name="connsiteY3" fmla="*/ 1389991 h 2779982"/>
              <a:gd name="connsiteX4" fmla="*/ 1389991 w 2779982"/>
              <a:gd name="connsiteY4" fmla="*/ 0 h 27799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9982" h="2779982">
                <a:moveTo>
                  <a:pt x="1389991" y="0"/>
                </a:moveTo>
                <a:cubicBezTo>
                  <a:pt x="1886587" y="0"/>
                  <a:pt x="2345461" y="264931"/>
                  <a:pt x="2593759" y="694995"/>
                </a:cubicBezTo>
                <a:cubicBezTo>
                  <a:pt x="2842057" y="1125060"/>
                  <a:pt x="2842057" y="1654921"/>
                  <a:pt x="2593759" y="2084986"/>
                </a:cubicBezTo>
                <a:lnTo>
                  <a:pt x="1389991" y="1389991"/>
                </a:lnTo>
                <a:lnTo>
                  <a:pt x="1389991" y="0"/>
                </a:lnTo>
                <a:close/>
              </a:path>
            </a:pathLst>
          </a:custGeom>
          <a:ln w="38100">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59710" tIns="561233" rIns="373584" bIns="1388609" numCol="1" spcCol="1270" anchor="ctr" anchorCtr="0">
            <a:noAutofit/>
          </a:bodyPr>
          <a:lstStyle/>
          <a:p>
            <a:pPr marL="0" lvl="0" indent="0" algn="ctr" defTabSz="1689100">
              <a:lnSpc>
                <a:spcPct val="90000"/>
              </a:lnSpc>
              <a:spcBef>
                <a:spcPct val="0"/>
              </a:spcBef>
              <a:spcAft>
                <a:spcPct val="35000"/>
              </a:spcAft>
              <a:buNone/>
            </a:pPr>
            <a:r>
              <a:rPr lang="en-US" altLang="zh-CN" sz="3800" kern="1200"/>
              <a:t>33%</a:t>
            </a:r>
            <a:endParaRPr lang="zh-CN" altLang="en-US" sz="3800" kern="1200"/>
          </a:p>
        </p:txBody>
      </p:sp>
      <p:sp>
        <p:nvSpPr>
          <p:cNvPr id="16" name="任意多边形: 形状 15"/>
          <p:cNvSpPr/>
          <p:nvPr/>
        </p:nvSpPr>
        <p:spPr>
          <a:xfrm>
            <a:off x="968737" y="1469739"/>
            <a:ext cx="2779982" cy="2779982"/>
          </a:xfrm>
          <a:custGeom>
            <a:avLst/>
            <a:gdLst>
              <a:gd name="connsiteX0" fmla="*/ 2593759 w 2779982"/>
              <a:gd name="connsiteY0" fmla="*/ 2084987 h 2779982"/>
              <a:gd name="connsiteX1" fmla="*/ 1389991 w 2779982"/>
              <a:gd name="connsiteY1" fmla="*/ 2779983 h 2779982"/>
              <a:gd name="connsiteX2" fmla="*/ 186223 w 2779982"/>
              <a:gd name="connsiteY2" fmla="*/ 2084988 h 2779982"/>
              <a:gd name="connsiteX3" fmla="*/ 1389991 w 2779982"/>
              <a:gd name="connsiteY3" fmla="*/ 1389991 h 2779982"/>
              <a:gd name="connsiteX4" fmla="*/ 2593759 w 2779982"/>
              <a:gd name="connsiteY4" fmla="*/ 2084987 h 27799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9982" h="2779982">
                <a:moveTo>
                  <a:pt x="2593759" y="2084987"/>
                </a:moveTo>
                <a:cubicBezTo>
                  <a:pt x="2345461" y="2515052"/>
                  <a:pt x="1886587" y="2779983"/>
                  <a:pt x="1389991" y="2779983"/>
                </a:cubicBezTo>
                <a:cubicBezTo>
                  <a:pt x="893395" y="2779983"/>
                  <a:pt x="434521" y="2515052"/>
                  <a:pt x="186223" y="2084988"/>
                </a:cubicBezTo>
                <a:lnTo>
                  <a:pt x="1389991" y="1389991"/>
                </a:lnTo>
                <a:lnTo>
                  <a:pt x="2593759" y="2084987"/>
                </a:lnTo>
                <a:close/>
              </a:path>
            </a:pathLst>
          </a:custGeom>
          <a:solidFill>
            <a:srgbClr val="F8B62B"/>
          </a:solidFill>
          <a:ln w="38100">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09445" tIns="1802296" rIns="809446" bIns="213736" numCol="1" spcCol="1270" anchor="ctr" anchorCtr="0">
            <a:noAutofit/>
          </a:bodyPr>
          <a:lstStyle/>
          <a:p>
            <a:pPr marL="0" lvl="0" indent="0" algn="ctr" defTabSz="1689100">
              <a:lnSpc>
                <a:spcPct val="90000"/>
              </a:lnSpc>
              <a:spcBef>
                <a:spcPct val="0"/>
              </a:spcBef>
              <a:spcAft>
                <a:spcPct val="35000"/>
              </a:spcAft>
              <a:buNone/>
            </a:pPr>
            <a:r>
              <a:rPr lang="en-US" altLang="zh-CN" sz="3800" kern="1200" dirty="0"/>
              <a:t>33%</a:t>
            </a:r>
            <a:endParaRPr lang="zh-CN" altLang="en-US" sz="3800" kern="1200" dirty="0"/>
          </a:p>
        </p:txBody>
      </p:sp>
      <p:sp>
        <p:nvSpPr>
          <p:cNvPr id="17" name="任意多边形: 形状 16"/>
          <p:cNvSpPr/>
          <p:nvPr/>
        </p:nvSpPr>
        <p:spPr>
          <a:xfrm>
            <a:off x="968737" y="1469739"/>
            <a:ext cx="2779982" cy="2779982"/>
          </a:xfrm>
          <a:custGeom>
            <a:avLst/>
            <a:gdLst>
              <a:gd name="connsiteX0" fmla="*/ 186223 w 2779982"/>
              <a:gd name="connsiteY0" fmla="*/ 2084987 h 2779982"/>
              <a:gd name="connsiteX1" fmla="*/ 186223 w 2779982"/>
              <a:gd name="connsiteY1" fmla="*/ 694996 h 2779982"/>
              <a:gd name="connsiteX2" fmla="*/ 1389991 w 2779982"/>
              <a:gd name="connsiteY2" fmla="*/ 0 h 2779982"/>
              <a:gd name="connsiteX3" fmla="*/ 1389991 w 2779982"/>
              <a:gd name="connsiteY3" fmla="*/ 1389991 h 2779982"/>
              <a:gd name="connsiteX4" fmla="*/ 186223 w 2779982"/>
              <a:gd name="connsiteY4" fmla="*/ 2084987 h 27799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9982" h="2779982">
                <a:moveTo>
                  <a:pt x="186223" y="2084987"/>
                </a:moveTo>
                <a:cubicBezTo>
                  <a:pt x="-62075" y="1654922"/>
                  <a:pt x="-62075" y="1125061"/>
                  <a:pt x="186223" y="694996"/>
                </a:cubicBezTo>
                <a:cubicBezTo>
                  <a:pt x="434521" y="264931"/>
                  <a:pt x="893395" y="0"/>
                  <a:pt x="1389991" y="0"/>
                </a:cubicBezTo>
                <a:lnTo>
                  <a:pt x="1389991" y="1389991"/>
                </a:lnTo>
                <a:lnTo>
                  <a:pt x="186223" y="2084987"/>
                </a:lnTo>
                <a:close/>
              </a:path>
            </a:pathLst>
          </a:custGeom>
          <a:solidFill>
            <a:srgbClr val="34F0BA"/>
          </a:solidFill>
          <a:ln w="38100">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46115" tIns="594328" rIns="1587179" bIns="1355514" numCol="1" spcCol="1270" anchor="ctr" anchorCtr="0">
            <a:noAutofit/>
          </a:bodyPr>
          <a:lstStyle/>
          <a:p>
            <a:pPr marL="0" lvl="0" indent="0" algn="ctr" defTabSz="1689100">
              <a:lnSpc>
                <a:spcPct val="90000"/>
              </a:lnSpc>
              <a:spcBef>
                <a:spcPct val="0"/>
              </a:spcBef>
              <a:spcAft>
                <a:spcPct val="35000"/>
              </a:spcAft>
              <a:buNone/>
            </a:pPr>
            <a:r>
              <a:rPr lang="en-US" altLang="zh-CN" sz="3800" kern="1200" dirty="0"/>
              <a:t>33%</a:t>
            </a:r>
            <a:endParaRPr lang="zh-CN" altLang="en-US" sz="3800" kern="1200" dirty="0"/>
          </a:p>
        </p:txBody>
      </p:sp>
      <p:sp>
        <p:nvSpPr>
          <p:cNvPr id="18" name="PA_库_矩形 17"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1"/>
            </p:custDataLst>
          </p:nvPr>
        </p:nvSpPr>
        <p:spPr>
          <a:xfrm>
            <a:off x="4232144" y="1978490"/>
            <a:ext cx="3615944" cy="683264"/>
          </a:xfrm>
          <a:prstGeom prst="rect">
            <a:avLst/>
          </a:prstGeom>
        </p:spPr>
        <p:txBody>
          <a:bodyPr wrap="square">
            <a:spAutoFit/>
          </a:bodyPr>
          <a:lstStyle/>
          <a:p>
            <a:pPr lvl="0" fontAlgn="base">
              <a:lnSpc>
                <a:spcPct val="120000"/>
              </a:lnSpc>
              <a:spcBef>
                <a:spcPct val="0"/>
              </a:spcBef>
              <a:spcAft>
                <a:spcPct val="0"/>
              </a:spcAft>
            </a:pPr>
            <a:r>
              <a:rPr lang="zh-CN" altLang="en-US" sz="3200" dirty="0">
                <a:solidFill>
                  <a:schemeClr val="accent6"/>
                </a:solidFill>
                <a:latin typeface="微软雅黑" panose="020B0503020204020204" pitchFamily="34" charset="-122"/>
                <a:ea typeface="微软雅黑" panose="020B0503020204020204" pitchFamily="34" charset="-122"/>
                <a:sym typeface="微软雅黑" panose="020B0503020204020204" pitchFamily="34" charset="-122"/>
              </a:rPr>
              <a:t>工作完成情况</a:t>
            </a:r>
            <a:endParaRPr lang="en-US" altLang="zh-CN" sz="3200" dirty="0">
              <a:solidFill>
                <a:schemeClr val="accent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 name="PA_库_矩形 18"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2"/>
            </p:custDataLst>
          </p:nvPr>
        </p:nvSpPr>
        <p:spPr>
          <a:xfrm>
            <a:off x="4270244" y="2601508"/>
            <a:ext cx="3849002" cy="307777"/>
          </a:xfrm>
          <a:prstGeom prst="rect">
            <a:avLst/>
          </a:prstGeom>
        </p:spPr>
        <p:txBody>
          <a:bodyPr wrap="none">
            <a:spAutoFit/>
          </a:bodyPr>
          <a:lstStyle/>
          <a:p>
            <a:r>
              <a:rPr lang="en-US" altLang="zh-CN" sz="1400">
                <a:solidFill>
                  <a:schemeClr val="accent6"/>
                </a:solidFill>
                <a:latin typeface="+mj-lt"/>
              </a:rPr>
              <a:t>THE DEVELOPMENT OF VR TECHNOLOGY</a:t>
            </a:r>
            <a:endParaRPr lang="zh-CN" altLang="en-US" sz="1400">
              <a:solidFill>
                <a:schemeClr val="accent6"/>
              </a:solidFill>
              <a:latin typeface="+mj-lt"/>
            </a:endParaRPr>
          </a:p>
        </p:txBody>
      </p:sp>
      <p:sp>
        <p:nvSpPr>
          <p:cNvPr id="20" name="PA_库_矩形 19"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custDataLst>
              <p:tags r:id="rId3"/>
            </p:custDataLst>
          </p:nvPr>
        </p:nvSpPr>
        <p:spPr>
          <a:xfrm>
            <a:off x="4292940" y="2832917"/>
            <a:ext cx="3810525" cy="819455"/>
          </a:xfrm>
          <a:prstGeom prst="rect">
            <a:avLst/>
          </a:prstGeom>
        </p:spPr>
        <p:txBody>
          <a:bodyPr wrap="square">
            <a:spAutoFit/>
          </a:bodyPr>
          <a:lstStyle/>
          <a:p>
            <a:pPr defTabSz="914400">
              <a:lnSpc>
                <a:spcPct val="150000"/>
              </a:lnSpc>
            </a:pPr>
            <a:r>
              <a:rPr kumimoji="0" lang="en-US" altLang="zh-CN" sz="1050" b="0" i="0" u="none" strike="noStrike" kern="0" cap="none" spc="0" normalizeH="0" baseline="0" noProof="0" dirty="0">
                <a:ln>
                  <a:noFill/>
                </a:ln>
                <a:effectLst/>
                <a:uLnTx/>
                <a:uFillTx/>
              </a:rPr>
              <a:t>Lorem ipsum dolor sit </a:t>
            </a:r>
            <a:r>
              <a:rPr kumimoji="0" lang="en-US" altLang="zh-CN" sz="1050" b="0" i="0" u="none" strike="noStrike" kern="0" cap="none" spc="0" normalizeH="0" baseline="0" noProof="0" dirty="0" err="1">
                <a:ln>
                  <a:noFill/>
                </a:ln>
                <a:effectLst/>
                <a:uLnTx/>
                <a:uFillTx/>
              </a:rPr>
              <a:t>amet</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consectetur</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adipiscing</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elit</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Donec</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luctus</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nibh</a:t>
            </a:r>
            <a:r>
              <a:rPr kumimoji="0" lang="en-US" altLang="zh-CN" sz="1050" b="0" i="0" u="none" strike="noStrike" kern="0" cap="none" spc="0" normalizeH="0" baseline="0" noProof="0" dirty="0">
                <a:ln>
                  <a:noFill/>
                </a:ln>
                <a:effectLst/>
                <a:uLnTx/>
                <a:uFillTx/>
              </a:rPr>
              <a:t> sit </a:t>
            </a:r>
            <a:r>
              <a:rPr kumimoji="0" lang="en-US" altLang="zh-CN" sz="1050" b="0" i="0" u="none" strike="noStrike" kern="0" cap="none" spc="0" normalizeH="0" baseline="0" noProof="0" dirty="0" err="1">
                <a:ln>
                  <a:noFill/>
                </a:ln>
                <a:effectLst/>
                <a:uLnTx/>
                <a:uFillTx/>
              </a:rPr>
              <a:t>amet</a:t>
            </a:r>
            <a:r>
              <a:rPr kumimoji="0" lang="en-US" altLang="zh-CN" sz="1050" b="0" i="0" u="none" strike="noStrike" kern="0" cap="none" spc="0" normalizeH="0" baseline="0" noProof="0" dirty="0">
                <a:ln>
                  <a:noFill/>
                </a:ln>
                <a:effectLst/>
                <a:uLnTx/>
                <a:uFillTx/>
              </a:rPr>
              <a:t> sem. </a:t>
            </a:r>
            <a:r>
              <a:rPr lang="en-US" altLang="zh-CN" sz="1050" kern="0" dirty="0"/>
              <a:t>Lorem ipsum dolor sit </a:t>
            </a:r>
            <a:r>
              <a:rPr lang="en-US" altLang="zh-CN" sz="1050" kern="0" dirty="0" err="1"/>
              <a:t>amet</a:t>
            </a:r>
            <a:r>
              <a:rPr lang="en-US" altLang="zh-CN" sz="1050" kern="0" dirty="0"/>
              <a:t>, </a:t>
            </a:r>
            <a:r>
              <a:rPr lang="en-US" altLang="zh-CN" sz="1050" kern="0" dirty="0" err="1"/>
              <a:t>consectetur</a:t>
            </a:r>
            <a:r>
              <a:rPr lang="en-US" altLang="zh-CN" sz="1050" kern="0" dirty="0"/>
              <a:t> </a:t>
            </a:r>
            <a:r>
              <a:rPr lang="en-US" altLang="zh-CN" sz="1050" kern="0" dirty="0" err="1"/>
              <a:t>adipiscing</a:t>
            </a:r>
            <a:r>
              <a:rPr lang="en-US" altLang="zh-CN" sz="1050" kern="0" dirty="0"/>
              <a:t> </a:t>
            </a:r>
            <a:r>
              <a:rPr lang="en-US" altLang="zh-CN" sz="1050" kern="0" dirty="0" err="1"/>
              <a:t>elit</a:t>
            </a:r>
            <a:r>
              <a:rPr lang="en-US" altLang="zh-CN" sz="1050" kern="0" dirty="0"/>
              <a:t>. </a:t>
            </a:r>
            <a:r>
              <a:rPr lang="en-US" altLang="zh-CN" sz="1050" kern="0" dirty="0" err="1"/>
              <a:t>Donec</a:t>
            </a:r>
            <a:r>
              <a:rPr lang="en-US" altLang="zh-CN" sz="1050" kern="0" dirty="0"/>
              <a:t> </a:t>
            </a:r>
            <a:r>
              <a:rPr lang="en-US" altLang="zh-CN" sz="1050" kern="0" dirty="0" err="1"/>
              <a:t>luctus</a:t>
            </a:r>
            <a:r>
              <a:rPr lang="en-US" altLang="zh-CN" sz="1050" kern="0" dirty="0"/>
              <a:t> </a:t>
            </a:r>
            <a:r>
              <a:rPr lang="en-US" altLang="zh-CN" sz="1050" kern="0" dirty="0" err="1"/>
              <a:t>nibh</a:t>
            </a:r>
            <a:r>
              <a:rPr lang="en-US" altLang="zh-CN" sz="1050" kern="0" dirty="0"/>
              <a:t> sit </a:t>
            </a:r>
            <a:r>
              <a:rPr lang="en-US" altLang="zh-CN" sz="1050" kern="0" dirty="0" err="1"/>
              <a:t>amet</a:t>
            </a:r>
            <a:r>
              <a:rPr lang="en-US" altLang="zh-CN" sz="1050" kern="0" dirty="0"/>
              <a:t> sem. </a:t>
            </a:r>
            <a:endParaRPr lang="zh-CN" altLang="en-US" sz="1050" kern="0" dirty="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1000"/>
                                        <p:tgtEl>
                                          <p:spTgt spid="18"/>
                                        </p:tgtEl>
                                      </p:cBhvr>
                                    </p:animEffect>
                                  </p:childTnLst>
                                </p:cTn>
                              </p:par>
                              <p:par>
                                <p:cTn id="8" presetID="22" presetClass="entr" presetSubtype="8" fill="hold" grpId="0" nodeType="withEffect">
                                  <p:stCondLst>
                                    <p:cond delay="250"/>
                                  </p:stCondLst>
                                  <p:childTnLst>
                                    <p:set>
                                      <p:cBhvr>
                                        <p:cTn id="9" dur="1" fill="hold">
                                          <p:stCondLst>
                                            <p:cond delay="0"/>
                                          </p:stCondLst>
                                        </p:cTn>
                                        <p:tgtEl>
                                          <p:spTgt spid="19"/>
                                        </p:tgtEl>
                                        <p:attrNameLst>
                                          <p:attrName>style.visibility</p:attrName>
                                        </p:attrNameLst>
                                      </p:cBhvr>
                                      <p:to>
                                        <p:strVal val="visible"/>
                                      </p:to>
                                    </p:set>
                                    <p:animEffect transition="in" filter="wipe(left)">
                                      <p:cBhvr>
                                        <p:cTn id="10" dur="1000"/>
                                        <p:tgtEl>
                                          <p:spTgt spid="19"/>
                                        </p:tgtEl>
                                      </p:cBhvr>
                                    </p:animEffect>
                                  </p:childTnLst>
                                </p:cTn>
                              </p:par>
                              <p:par>
                                <p:cTn id="11" presetID="22" presetClass="entr" presetSubtype="8" fill="hold" grpId="0" nodeType="withEffect">
                                  <p:stCondLst>
                                    <p:cond delay="250"/>
                                  </p:stCondLst>
                                  <p:childTnLst>
                                    <p:set>
                                      <p:cBhvr>
                                        <p:cTn id="12" dur="1" fill="hold">
                                          <p:stCondLst>
                                            <p:cond delay="0"/>
                                          </p:stCondLst>
                                        </p:cTn>
                                        <p:tgtEl>
                                          <p:spTgt spid="20"/>
                                        </p:tgtEl>
                                        <p:attrNameLst>
                                          <p:attrName>style.visibility</p:attrName>
                                        </p:attrNameLst>
                                      </p:cBhvr>
                                      <p:to>
                                        <p:strVal val="visible"/>
                                      </p:to>
                                    </p:set>
                                    <p:animEffect transition="in" filter="wipe(left)">
                                      <p:cBhvr>
                                        <p:cTn id="13"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utoUpdateAnimBg="0"/>
      <p:bldP spid="19" grpId="0" autoUpdateAnimBg="0"/>
      <p:bldP spid="2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组合 58"/>
          <p:cNvGrpSpPr/>
          <p:nvPr/>
        </p:nvGrpSpPr>
        <p:grpSpPr>
          <a:xfrm>
            <a:off x="-74542" y="190602"/>
            <a:ext cx="9958634" cy="4752875"/>
            <a:chOff x="-74542" y="190601"/>
            <a:chExt cx="9958634" cy="4752875"/>
          </a:xfrm>
        </p:grpSpPr>
        <p:pic>
          <p:nvPicPr>
            <p:cNvPr id="60" name="图片 59"/>
            <p:cNvPicPr>
              <a:picLocks noChangeAspect="1"/>
            </p:cNvPicPr>
            <p:nvPr/>
          </p:nvPicPr>
          <p:blipFill>
            <a:blip r:embed="rId7"/>
            <a:stretch>
              <a:fillRect/>
            </a:stretch>
          </p:blipFill>
          <p:spPr>
            <a:xfrm>
              <a:off x="179962" y="200024"/>
              <a:ext cx="8784076" cy="4743452"/>
            </a:xfrm>
            <a:prstGeom prst="rect">
              <a:avLst/>
            </a:prstGeom>
          </p:spPr>
        </p:pic>
        <p:pic>
          <p:nvPicPr>
            <p:cNvPr id="61" name="图片 60"/>
            <p:cNvPicPr>
              <a:picLocks noChangeAspect="1"/>
            </p:cNvPicPr>
            <p:nvPr/>
          </p:nvPicPr>
          <p:blipFill>
            <a:blip r:embed="rId8"/>
            <a:stretch>
              <a:fillRect/>
            </a:stretch>
          </p:blipFill>
          <p:spPr>
            <a:xfrm>
              <a:off x="-74542" y="1159070"/>
              <a:ext cx="4525469" cy="3192026"/>
            </a:xfrm>
            <a:prstGeom prst="rect">
              <a:avLst/>
            </a:prstGeom>
          </p:spPr>
        </p:pic>
        <p:pic>
          <p:nvPicPr>
            <p:cNvPr id="62" name="图片 61"/>
            <p:cNvPicPr>
              <a:picLocks noChangeAspect="1"/>
            </p:cNvPicPr>
            <p:nvPr/>
          </p:nvPicPr>
          <p:blipFill>
            <a:blip r:embed="rId9"/>
            <a:stretch>
              <a:fillRect/>
            </a:stretch>
          </p:blipFill>
          <p:spPr>
            <a:xfrm>
              <a:off x="7457002" y="190601"/>
              <a:ext cx="2427090" cy="1545272"/>
            </a:xfrm>
            <a:prstGeom prst="rect">
              <a:avLst/>
            </a:prstGeom>
          </p:spPr>
        </p:pic>
      </p:grpSp>
      <p:sp>
        <p:nvSpPr>
          <p:cNvPr id="22" name="PA_库_矩形 21"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1"/>
            </p:custDataLst>
          </p:nvPr>
        </p:nvSpPr>
        <p:spPr>
          <a:xfrm>
            <a:off x="4654974" y="2487044"/>
            <a:ext cx="3615944" cy="683264"/>
          </a:xfrm>
          <a:prstGeom prst="rect">
            <a:avLst/>
          </a:prstGeom>
        </p:spPr>
        <p:txBody>
          <a:bodyPr wrap="square">
            <a:spAutoFit/>
          </a:bodyPr>
          <a:lstStyle/>
          <a:p>
            <a:pPr lvl="0" fontAlgn="base">
              <a:lnSpc>
                <a:spcPct val="120000"/>
              </a:lnSpc>
              <a:spcBef>
                <a:spcPct val="0"/>
              </a:spcBef>
              <a:spcAft>
                <a:spcPct val="0"/>
              </a:spcAft>
            </a:pPr>
            <a:r>
              <a:rPr lang="zh-CN" altLang="en-US" sz="3200" dirty="0">
                <a:solidFill>
                  <a:schemeClr val="accent6"/>
                </a:solidFill>
                <a:latin typeface="微软雅黑" panose="020B0503020204020204" pitchFamily="34" charset="-122"/>
                <a:ea typeface="微软雅黑" panose="020B0503020204020204" pitchFamily="34" charset="-122"/>
                <a:sym typeface="微软雅黑" panose="020B0503020204020204" pitchFamily="34" charset="-122"/>
              </a:rPr>
              <a:t>工作完成情况</a:t>
            </a:r>
            <a:endParaRPr lang="en-US" altLang="zh-CN" sz="3200" dirty="0">
              <a:solidFill>
                <a:schemeClr val="accent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 name="PA_库_矩形 2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2"/>
            </p:custDataLst>
          </p:nvPr>
        </p:nvSpPr>
        <p:spPr>
          <a:xfrm>
            <a:off x="4715770" y="1785193"/>
            <a:ext cx="2031325" cy="757130"/>
          </a:xfrm>
          <a:prstGeom prst="rect">
            <a:avLst/>
          </a:prstGeom>
          <a:solidFill>
            <a:schemeClr val="accent1"/>
          </a:solidFill>
        </p:spPr>
        <p:txBody>
          <a:bodyPr wrap="none">
            <a:spAutoFit/>
          </a:bodyPr>
          <a:lstStyle/>
          <a:p>
            <a:pPr lvl="0" fontAlgn="base">
              <a:lnSpc>
                <a:spcPct val="120000"/>
              </a:lnSpc>
              <a:spcBef>
                <a:spcPct val="0"/>
              </a:spcBef>
              <a:spcAft>
                <a:spcPct val="0"/>
              </a:spcAft>
            </a:pPr>
            <a:r>
              <a:rPr lang="zh-CN" altLang="en-US" sz="3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项目介绍</a:t>
            </a:r>
            <a:endParaRPr lang="en-US" altLang="zh-CN" sz="3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 name="PA_库_矩形 23"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3"/>
            </p:custDataLst>
          </p:nvPr>
        </p:nvSpPr>
        <p:spPr>
          <a:xfrm>
            <a:off x="4693074" y="3110062"/>
            <a:ext cx="3849002" cy="307777"/>
          </a:xfrm>
          <a:prstGeom prst="rect">
            <a:avLst/>
          </a:prstGeom>
        </p:spPr>
        <p:txBody>
          <a:bodyPr wrap="none">
            <a:spAutoFit/>
          </a:bodyPr>
          <a:lstStyle/>
          <a:p>
            <a:r>
              <a:rPr lang="en-US" altLang="zh-CN" sz="1400">
                <a:solidFill>
                  <a:schemeClr val="accent6"/>
                </a:solidFill>
                <a:latin typeface="+mj-lt"/>
              </a:rPr>
              <a:t>THE DEVELOPMENT OF VR TECHNOLOGY</a:t>
            </a:r>
            <a:endParaRPr lang="zh-CN" altLang="en-US" sz="1400">
              <a:solidFill>
                <a:schemeClr val="accent6"/>
              </a:solidFill>
              <a:latin typeface="+mj-lt"/>
            </a:endParaRPr>
          </a:p>
        </p:txBody>
      </p:sp>
      <p:sp>
        <p:nvSpPr>
          <p:cNvPr id="19" name="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nvSpPr>
        <p:spPr bwMode="auto">
          <a:xfrm>
            <a:off x="3864114" y="502690"/>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1600" dirty="0">
                <a:solidFill>
                  <a:srgbClr val="273355"/>
                </a:solidFill>
                <a:latin typeface="微软雅黑" panose="020B0503020204020204" pitchFamily="34" charset="-122"/>
                <a:ea typeface="微软雅黑" panose="020B0503020204020204" pitchFamily="34" charset="-122"/>
              </a:rPr>
              <a:t>工作完成情况</a:t>
            </a:r>
          </a:p>
        </p:txBody>
      </p:sp>
      <p:sp>
        <p:nvSpPr>
          <p:cNvPr id="20" name="文本框 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3564355" y="809479"/>
            <a:ext cx="201529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600">
                <a:solidFill>
                  <a:srgbClr val="273355"/>
                </a:solidFill>
                <a:latin typeface="Calibri Light" panose="020F0302020204030204"/>
                <a:ea typeface="方正兰亭黑_GBK"/>
              </a:rPr>
              <a:t>BACKGROUND AND SIGNIFICANCE OF THE SELECTED TOPIC</a:t>
            </a:r>
          </a:p>
        </p:txBody>
      </p:sp>
      <p:cxnSp>
        <p:nvCxnSpPr>
          <p:cNvPr id="21" name="直接连接符 20"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CxnSpPr/>
          <p:nvPr/>
        </p:nvCxnSpPr>
        <p:spPr>
          <a:xfrm>
            <a:off x="4511278" y="995102"/>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5"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5579650" y="873875"/>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26"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3585115" y="557466"/>
            <a:ext cx="80963" cy="82550"/>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29"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5485073" y="497350"/>
            <a:ext cx="45719" cy="46615"/>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a:solidFill>
                <a:prstClr val="black"/>
              </a:solidFill>
            </a:endParaRPr>
          </a:p>
        </p:txBody>
      </p:sp>
      <p:sp>
        <p:nvSpPr>
          <p:cNvPr id="30"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3491329" y="979902"/>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58" name="PA_库_矩形 57"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custDataLst>
              <p:tags r:id="rId4"/>
            </p:custDataLst>
          </p:nvPr>
        </p:nvSpPr>
        <p:spPr>
          <a:xfrm>
            <a:off x="4715770" y="3341471"/>
            <a:ext cx="3810525" cy="819455"/>
          </a:xfrm>
          <a:prstGeom prst="rect">
            <a:avLst/>
          </a:prstGeom>
        </p:spPr>
        <p:txBody>
          <a:bodyPr wrap="square">
            <a:spAutoFit/>
          </a:bodyPr>
          <a:lstStyle/>
          <a:p>
            <a:pPr defTabSz="914400">
              <a:lnSpc>
                <a:spcPct val="150000"/>
              </a:lnSpc>
            </a:pPr>
            <a:r>
              <a:rPr kumimoji="0" lang="en-US" altLang="zh-CN" sz="1050" b="0" i="0" u="none" strike="noStrike" kern="0" cap="none" spc="0" normalizeH="0" baseline="0" noProof="0" dirty="0">
                <a:ln>
                  <a:noFill/>
                </a:ln>
                <a:effectLst/>
                <a:uLnTx/>
                <a:uFillTx/>
              </a:rPr>
              <a:t>Lorem ipsum dolor sit </a:t>
            </a:r>
            <a:r>
              <a:rPr kumimoji="0" lang="en-US" altLang="zh-CN" sz="1050" b="0" i="0" u="none" strike="noStrike" kern="0" cap="none" spc="0" normalizeH="0" baseline="0" noProof="0" dirty="0" err="1">
                <a:ln>
                  <a:noFill/>
                </a:ln>
                <a:effectLst/>
                <a:uLnTx/>
                <a:uFillTx/>
              </a:rPr>
              <a:t>amet</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consectetur</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adipiscing</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elit</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Donec</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luctus</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nibh</a:t>
            </a:r>
            <a:r>
              <a:rPr kumimoji="0" lang="en-US" altLang="zh-CN" sz="1050" b="0" i="0" u="none" strike="noStrike" kern="0" cap="none" spc="0" normalizeH="0" baseline="0" noProof="0" dirty="0">
                <a:ln>
                  <a:noFill/>
                </a:ln>
                <a:effectLst/>
                <a:uLnTx/>
                <a:uFillTx/>
              </a:rPr>
              <a:t> sit </a:t>
            </a:r>
            <a:r>
              <a:rPr kumimoji="0" lang="en-US" altLang="zh-CN" sz="1050" b="0" i="0" u="none" strike="noStrike" kern="0" cap="none" spc="0" normalizeH="0" baseline="0" noProof="0" dirty="0" err="1">
                <a:ln>
                  <a:noFill/>
                </a:ln>
                <a:effectLst/>
                <a:uLnTx/>
                <a:uFillTx/>
              </a:rPr>
              <a:t>amet</a:t>
            </a:r>
            <a:r>
              <a:rPr kumimoji="0" lang="en-US" altLang="zh-CN" sz="1050" b="0" i="0" u="none" strike="noStrike" kern="0" cap="none" spc="0" normalizeH="0" baseline="0" noProof="0" dirty="0">
                <a:ln>
                  <a:noFill/>
                </a:ln>
                <a:effectLst/>
                <a:uLnTx/>
                <a:uFillTx/>
              </a:rPr>
              <a:t> sem. </a:t>
            </a:r>
            <a:r>
              <a:rPr lang="en-US" altLang="zh-CN" sz="1050" kern="0" dirty="0"/>
              <a:t>Lorem ipsum dolor sit </a:t>
            </a:r>
            <a:r>
              <a:rPr lang="en-US" altLang="zh-CN" sz="1050" kern="0" dirty="0" err="1"/>
              <a:t>amet</a:t>
            </a:r>
            <a:r>
              <a:rPr lang="en-US" altLang="zh-CN" sz="1050" kern="0" dirty="0"/>
              <a:t>, </a:t>
            </a:r>
            <a:r>
              <a:rPr lang="en-US" altLang="zh-CN" sz="1050" kern="0" dirty="0" err="1"/>
              <a:t>consectetur</a:t>
            </a:r>
            <a:r>
              <a:rPr lang="en-US" altLang="zh-CN" sz="1050" kern="0" dirty="0"/>
              <a:t> </a:t>
            </a:r>
            <a:r>
              <a:rPr lang="en-US" altLang="zh-CN" sz="1050" kern="0" dirty="0" err="1"/>
              <a:t>adipiscing</a:t>
            </a:r>
            <a:r>
              <a:rPr lang="en-US" altLang="zh-CN" sz="1050" kern="0" dirty="0"/>
              <a:t> </a:t>
            </a:r>
            <a:r>
              <a:rPr lang="en-US" altLang="zh-CN" sz="1050" kern="0" dirty="0" err="1"/>
              <a:t>elit</a:t>
            </a:r>
            <a:r>
              <a:rPr lang="en-US" altLang="zh-CN" sz="1050" kern="0" dirty="0"/>
              <a:t>. </a:t>
            </a:r>
            <a:r>
              <a:rPr lang="en-US" altLang="zh-CN" sz="1050" kern="0" dirty="0" err="1"/>
              <a:t>Donec</a:t>
            </a:r>
            <a:r>
              <a:rPr lang="en-US" altLang="zh-CN" sz="1050" kern="0" dirty="0"/>
              <a:t> </a:t>
            </a:r>
            <a:r>
              <a:rPr lang="en-US" altLang="zh-CN" sz="1050" kern="0" dirty="0" err="1"/>
              <a:t>luctus</a:t>
            </a:r>
            <a:r>
              <a:rPr lang="en-US" altLang="zh-CN" sz="1050" kern="0" dirty="0"/>
              <a:t> </a:t>
            </a:r>
            <a:r>
              <a:rPr lang="en-US" altLang="zh-CN" sz="1050" kern="0" dirty="0" err="1"/>
              <a:t>nibh</a:t>
            </a:r>
            <a:r>
              <a:rPr lang="en-US" altLang="zh-CN" sz="1050" kern="0" dirty="0"/>
              <a:t> sit </a:t>
            </a:r>
            <a:r>
              <a:rPr lang="en-US" altLang="zh-CN" sz="1050" kern="0" dirty="0" err="1"/>
              <a:t>amet</a:t>
            </a:r>
            <a:r>
              <a:rPr lang="en-US" altLang="zh-CN" sz="1050" kern="0" dirty="0"/>
              <a:t> sem. </a:t>
            </a:r>
            <a:endParaRPr lang="zh-CN" altLang="en-US" sz="1050" kern="0" dirty="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1000"/>
                                        <p:tgtEl>
                                          <p:spTgt spid="22"/>
                                        </p:tgtEl>
                                      </p:cBhvr>
                                    </p:animEffect>
                                  </p:childTnLst>
                                </p:cTn>
                              </p:par>
                              <p:par>
                                <p:cTn id="8" presetID="22" presetClass="entr" presetSubtype="8" fill="hold" grpId="0" nodeType="withEffect">
                                  <p:stCondLst>
                                    <p:cond delay="250"/>
                                  </p:stCondLst>
                                  <p:childTnLst>
                                    <p:set>
                                      <p:cBhvr>
                                        <p:cTn id="9" dur="1" fill="hold">
                                          <p:stCondLst>
                                            <p:cond delay="0"/>
                                          </p:stCondLst>
                                        </p:cTn>
                                        <p:tgtEl>
                                          <p:spTgt spid="23">
                                            <p:txEl>
                                              <p:charRg st="4294967295" end="4294967295"/>
                                            </p:txEl>
                                          </p:spTgt>
                                        </p:tgtEl>
                                        <p:attrNameLst>
                                          <p:attrName>style.visibility</p:attrName>
                                        </p:attrNameLst>
                                      </p:cBhvr>
                                      <p:to>
                                        <p:strVal val="visible"/>
                                      </p:to>
                                    </p:set>
                                    <p:animEffect transition="in" filter="wipe(left)">
                                      <p:cBhvr>
                                        <p:cTn id="10" dur="1000"/>
                                        <p:tgtEl>
                                          <p:spTgt spid="23">
                                            <p:txEl>
                                              <p:charRg st="4294967295" end="4294967295"/>
                                            </p:txEl>
                                          </p:spTgt>
                                        </p:tgtEl>
                                      </p:cBhvr>
                                    </p:animEffect>
                                  </p:childTnLst>
                                </p:cTn>
                              </p:par>
                              <p:par>
                                <p:cTn id="11" presetID="22" presetClass="entr" presetSubtype="8" fill="hold" grpId="0" nodeType="withEffect">
                                  <p:stCondLst>
                                    <p:cond delay="250"/>
                                  </p:stCondLst>
                                  <p:childTnLst>
                                    <p:set>
                                      <p:cBhvr>
                                        <p:cTn id="12" dur="1" fill="hold">
                                          <p:stCondLst>
                                            <p:cond delay="0"/>
                                          </p:stCondLst>
                                        </p:cTn>
                                        <p:tgtEl>
                                          <p:spTgt spid="24"/>
                                        </p:tgtEl>
                                        <p:attrNameLst>
                                          <p:attrName>style.visibility</p:attrName>
                                        </p:attrNameLst>
                                      </p:cBhvr>
                                      <p:to>
                                        <p:strVal val="visible"/>
                                      </p:to>
                                    </p:set>
                                    <p:animEffect transition="in" filter="wipe(left)">
                                      <p:cBhvr>
                                        <p:cTn id="13" dur="1000"/>
                                        <p:tgtEl>
                                          <p:spTgt spid="24"/>
                                        </p:tgtEl>
                                      </p:cBhvr>
                                    </p:animEffect>
                                  </p:childTnLst>
                                </p:cTn>
                              </p:par>
                              <p:par>
                                <p:cTn id="14" presetID="22" presetClass="entr" presetSubtype="8" fill="hold" grpId="0" nodeType="withEffect">
                                  <p:stCondLst>
                                    <p:cond delay="250"/>
                                  </p:stCondLst>
                                  <p:childTnLst>
                                    <p:set>
                                      <p:cBhvr>
                                        <p:cTn id="15" dur="1" fill="hold">
                                          <p:stCondLst>
                                            <p:cond delay="0"/>
                                          </p:stCondLst>
                                        </p:cTn>
                                        <p:tgtEl>
                                          <p:spTgt spid="58"/>
                                        </p:tgtEl>
                                        <p:attrNameLst>
                                          <p:attrName>style.visibility</p:attrName>
                                        </p:attrNameLst>
                                      </p:cBhvr>
                                      <p:to>
                                        <p:strVal val="visible"/>
                                      </p:to>
                                    </p:set>
                                    <p:animEffect transition="in" filter="wipe(left)">
                                      <p:cBhvr>
                                        <p:cTn id="16" dur="1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utoUpdateAnimBg="0"/>
      <p:bldP spid="23" grpId="0" autoUpdateAnimBg="0"/>
      <p:bldP spid="24" grpId="0" autoUpdateAnimBg="0"/>
      <p:bldP spid="5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9" cstate="screen"/>
          <a:stretch>
            <a:fillRect/>
          </a:stretch>
        </p:blipFill>
        <p:spPr>
          <a:xfrm>
            <a:off x="1939528" y="7303"/>
            <a:ext cx="5143500" cy="5143500"/>
          </a:xfrm>
          <a:prstGeom prst="rect">
            <a:avLst/>
          </a:prstGeom>
        </p:spPr>
      </p:pic>
      <p:sp>
        <p:nvSpPr>
          <p:cNvPr id="39" name="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nvSpPr>
        <p:spPr bwMode="auto">
          <a:xfrm>
            <a:off x="3864114" y="502690"/>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1600" dirty="0">
                <a:solidFill>
                  <a:srgbClr val="273355"/>
                </a:solidFill>
                <a:latin typeface="微软雅黑" panose="020B0503020204020204" pitchFamily="34" charset="-122"/>
                <a:ea typeface="微软雅黑" panose="020B0503020204020204" pitchFamily="34" charset="-122"/>
              </a:rPr>
              <a:t>工作完成情况</a:t>
            </a:r>
          </a:p>
        </p:txBody>
      </p:sp>
      <p:sp>
        <p:nvSpPr>
          <p:cNvPr id="40" name="文本框 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3564355" y="809479"/>
            <a:ext cx="201529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600">
                <a:solidFill>
                  <a:srgbClr val="273355"/>
                </a:solidFill>
                <a:latin typeface="Calibri Light" panose="020F0302020204030204"/>
                <a:ea typeface="方正兰亭黑_GBK"/>
              </a:rPr>
              <a:t>BACKGROUND AND SIGNIFICANCE OF THE SELECTED TOPIC</a:t>
            </a:r>
          </a:p>
        </p:txBody>
      </p:sp>
      <p:cxnSp>
        <p:nvCxnSpPr>
          <p:cNvPr id="41" name="直接连接符 40"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CxnSpPr/>
          <p:nvPr/>
        </p:nvCxnSpPr>
        <p:spPr>
          <a:xfrm>
            <a:off x="4511278" y="995102"/>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46"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5579650" y="873875"/>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47"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3585115" y="557466"/>
            <a:ext cx="80963" cy="82550"/>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48"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5485073" y="497350"/>
            <a:ext cx="45719" cy="46615"/>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a:solidFill>
                <a:prstClr val="black"/>
              </a:solidFill>
            </a:endParaRPr>
          </a:p>
        </p:txBody>
      </p:sp>
      <p:sp>
        <p:nvSpPr>
          <p:cNvPr id="49"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3491329" y="979902"/>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44" name="PA_库_矩形 43"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custDataLst>
              <p:tags r:id="rId1"/>
            </p:custDataLst>
          </p:nvPr>
        </p:nvSpPr>
        <p:spPr>
          <a:xfrm>
            <a:off x="390398" y="3313647"/>
            <a:ext cx="2713177" cy="1061829"/>
          </a:xfrm>
          <a:prstGeom prst="rect">
            <a:avLst/>
          </a:prstGeom>
        </p:spPr>
        <p:txBody>
          <a:bodyPr wrap="square">
            <a:spAutoFit/>
          </a:bodyPr>
          <a:lstStyle/>
          <a:p>
            <a:pPr algn="r" defTabSz="914400">
              <a:lnSpc>
                <a:spcPct val="150000"/>
              </a:lnSpc>
            </a:pPr>
            <a:r>
              <a:rPr kumimoji="0" lang="en-US" altLang="zh-CN" sz="1050" b="0" i="0" u="none" strike="noStrike" kern="0" cap="none" spc="0" normalizeH="0" baseline="0" noProof="0" dirty="0">
                <a:ln>
                  <a:noFill/>
                </a:ln>
                <a:effectLst/>
                <a:uLnTx/>
                <a:uFillTx/>
              </a:rPr>
              <a:t>Lorem ipsum dolor sit </a:t>
            </a:r>
            <a:r>
              <a:rPr kumimoji="0" lang="en-US" altLang="zh-CN" sz="1050" b="0" i="0" u="none" strike="noStrike" kern="0" cap="none" spc="0" normalizeH="0" baseline="0" noProof="0" dirty="0" err="1">
                <a:ln>
                  <a:noFill/>
                </a:ln>
                <a:effectLst/>
                <a:uLnTx/>
                <a:uFillTx/>
              </a:rPr>
              <a:t>amet</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consectetur</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adipiscing</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elit</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Donec</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luctus</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nibh</a:t>
            </a:r>
            <a:r>
              <a:rPr kumimoji="0" lang="en-US" altLang="zh-CN" sz="1050" b="0" i="0" u="none" strike="noStrike" kern="0" cap="none" spc="0" normalizeH="0" baseline="0" noProof="0" dirty="0">
                <a:ln>
                  <a:noFill/>
                </a:ln>
                <a:effectLst/>
                <a:uLnTx/>
                <a:uFillTx/>
              </a:rPr>
              <a:t> sit </a:t>
            </a:r>
            <a:r>
              <a:rPr kumimoji="0" lang="en-US" altLang="zh-CN" sz="1050" b="0" i="0" u="none" strike="noStrike" kern="0" cap="none" spc="0" normalizeH="0" baseline="0" noProof="0" dirty="0" err="1">
                <a:ln>
                  <a:noFill/>
                </a:ln>
                <a:effectLst/>
                <a:uLnTx/>
                <a:uFillTx/>
              </a:rPr>
              <a:t>amet</a:t>
            </a:r>
            <a:r>
              <a:rPr kumimoji="0" lang="en-US" altLang="zh-CN" sz="1050" b="0" i="0" u="none" strike="noStrike" kern="0" cap="none" spc="0" normalizeH="0" baseline="0" noProof="0" dirty="0">
                <a:ln>
                  <a:noFill/>
                </a:ln>
                <a:effectLst/>
                <a:uLnTx/>
                <a:uFillTx/>
              </a:rPr>
              <a:t> sem. </a:t>
            </a:r>
            <a:r>
              <a:rPr lang="en-US" altLang="zh-CN" sz="1050" kern="0" dirty="0"/>
              <a:t>Lorem ipsum dolor sit </a:t>
            </a:r>
            <a:r>
              <a:rPr lang="en-US" altLang="zh-CN" sz="1050" kern="0" dirty="0" err="1"/>
              <a:t>amet</a:t>
            </a:r>
            <a:r>
              <a:rPr lang="en-US" altLang="zh-CN" sz="1050" kern="0" dirty="0"/>
              <a:t>, </a:t>
            </a:r>
            <a:r>
              <a:rPr lang="en-US" altLang="zh-CN" sz="1050" kern="0" dirty="0" err="1"/>
              <a:t>consectetur</a:t>
            </a:r>
            <a:r>
              <a:rPr lang="en-US" altLang="zh-CN" sz="1050" kern="0" dirty="0"/>
              <a:t> </a:t>
            </a:r>
            <a:r>
              <a:rPr lang="en-US" altLang="zh-CN" sz="1050" kern="0" dirty="0" err="1"/>
              <a:t>adipiscing</a:t>
            </a:r>
            <a:r>
              <a:rPr lang="en-US" altLang="zh-CN" sz="1050" kern="0" dirty="0"/>
              <a:t> </a:t>
            </a:r>
            <a:r>
              <a:rPr lang="en-US" altLang="zh-CN" sz="1050" kern="0" dirty="0" err="1"/>
              <a:t>elit</a:t>
            </a:r>
            <a:r>
              <a:rPr lang="en-US" altLang="zh-CN" sz="1050" kern="0" dirty="0"/>
              <a:t>. </a:t>
            </a:r>
            <a:r>
              <a:rPr lang="en-US" altLang="zh-CN" sz="1050" kern="0" dirty="0" err="1"/>
              <a:t>Donec</a:t>
            </a:r>
            <a:r>
              <a:rPr lang="en-US" altLang="zh-CN" sz="1050" kern="0" dirty="0"/>
              <a:t> </a:t>
            </a:r>
            <a:r>
              <a:rPr lang="en-US" altLang="zh-CN" sz="1050" kern="0" dirty="0" err="1"/>
              <a:t>luctus</a:t>
            </a:r>
            <a:r>
              <a:rPr lang="en-US" altLang="zh-CN" sz="1050" kern="0" dirty="0"/>
              <a:t> </a:t>
            </a:r>
            <a:r>
              <a:rPr lang="en-US" altLang="zh-CN" sz="1050" kern="0" dirty="0" err="1"/>
              <a:t>nibh</a:t>
            </a:r>
            <a:r>
              <a:rPr lang="en-US" altLang="zh-CN" sz="1050" kern="0" dirty="0"/>
              <a:t> sit </a:t>
            </a:r>
            <a:r>
              <a:rPr lang="en-US" altLang="zh-CN" sz="1050" kern="0" dirty="0" err="1"/>
              <a:t>amet</a:t>
            </a:r>
            <a:r>
              <a:rPr lang="en-US" altLang="zh-CN" sz="1050" kern="0" dirty="0"/>
              <a:t> sem. </a:t>
            </a:r>
            <a:endParaRPr lang="zh-CN" altLang="en-US" sz="1050" kern="0" dirty="0"/>
          </a:p>
        </p:txBody>
      </p:sp>
      <p:sp>
        <p:nvSpPr>
          <p:cNvPr id="45" name="PA_库_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2"/>
            </p:custDataLst>
          </p:nvPr>
        </p:nvSpPr>
        <p:spPr bwMode="auto">
          <a:xfrm>
            <a:off x="1687802" y="2975092"/>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r" fontAlgn="base">
              <a:spcBef>
                <a:spcPct val="0"/>
              </a:spcBef>
              <a:spcAft>
                <a:spcPct val="0"/>
              </a:spcAft>
              <a:defRPr/>
            </a:pPr>
            <a:r>
              <a:rPr lang="zh-CN" altLang="en-US" sz="1600" dirty="0">
                <a:solidFill>
                  <a:schemeClr val="accent6"/>
                </a:solidFill>
                <a:latin typeface="+mj-ea"/>
                <a:ea typeface="+mj-ea"/>
              </a:rPr>
              <a:t>工作完成情况</a:t>
            </a:r>
          </a:p>
        </p:txBody>
      </p:sp>
      <p:cxnSp>
        <p:nvCxnSpPr>
          <p:cNvPr id="56" name="PA_库_直接连接符 5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CxnSpPr/>
          <p:nvPr>
            <p:custDataLst>
              <p:tags r:id="rId3"/>
            </p:custDataLst>
          </p:nvPr>
        </p:nvCxnSpPr>
        <p:spPr>
          <a:xfrm>
            <a:off x="2829058" y="3343022"/>
            <a:ext cx="1490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3" name="PA_库_矩形 62"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custDataLst>
              <p:tags r:id="rId4"/>
            </p:custDataLst>
          </p:nvPr>
        </p:nvSpPr>
        <p:spPr>
          <a:xfrm>
            <a:off x="6174152" y="1700303"/>
            <a:ext cx="2713177" cy="1061829"/>
          </a:xfrm>
          <a:prstGeom prst="rect">
            <a:avLst/>
          </a:prstGeom>
        </p:spPr>
        <p:txBody>
          <a:bodyPr wrap="square">
            <a:spAutoFit/>
          </a:bodyPr>
          <a:lstStyle/>
          <a:p>
            <a:pPr defTabSz="914400">
              <a:lnSpc>
                <a:spcPct val="150000"/>
              </a:lnSpc>
            </a:pPr>
            <a:r>
              <a:rPr kumimoji="0" lang="en-US" altLang="zh-CN" sz="1050" b="0" i="0" u="none" strike="noStrike" kern="0" cap="none" spc="0" normalizeH="0" baseline="0" noProof="0">
                <a:ln>
                  <a:noFill/>
                </a:ln>
                <a:effectLst/>
                <a:uLnTx/>
                <a:uFillTx/>
              </a:rPr>
              <a:t>Lorem ipsum dolor sit amet, consectetur adipiscing elit. Donec luctus nibh sit amet sem. </a:t>
            </a:r>
            <a:r>
              <a:rPr lang="en-US" altLang="zh-CN" sz="1050" kern="0"/>
              <a:t>Lorem ipsum dolor sit amet, consectetur adipiscing elit. Donec luctus nibh sit amet sem. </a:t>
            </a:r>
            <a:endParaRPr lang="zh-CN" altLang="en-US" sz="1050" kern="0"/>
          </a:p>
        </p:txBody>
      </p:sp>
      <p:sp>
        <p:nvSpPr>
          <p:cNvPr id="64" name="PA_库_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5"/>
            </p:custDataLst>
          </p:nvPr>
        </p:nvSpPr>
        <p:spPr bwMode="auto">
          <a:xfrm>
            <a:off x="6153498" y="1371600"/>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dirty="0">
                <a:solidFill>
                  <a:schemeClr val="accent6"/>
                </a:solidFill>
                <a:latin typeface="+mj-ea"/>
                <a:ea typeface="+mj-ea"/>
              </a:rPr>
              <a:t>工作完成情况</a:t>
            </a:r>
          </a:p>
        </p:txBody>
      </p:sp>
      <p:cxnSp>
        <p:nvCxnSpPr>
          <p:cNvPr id="65" name="PA_库_直接连接符 64"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CxnSpPr/>
          <p:nvPr>
            <p:custDataLst>
              <p:tags r:id="rId6"/>
            </p:custDataLst>
          </p:nvPr>
        </p:nvCxnSpPr>
        <p:spPr>
          <a:xfrm>
            <a:off x="6254577" y="1729678"/>
            <a:ext cx="1490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1000"/>
                                        <p:tgtEl>
                                          <p:spTgt spid="44"/>
                                        </p:tgtEl>
                                      </p:cBhvr>
                                    </p:animEffect>
                                  </p:childTnLst>
                                </p:cTn>
                              </p:par>
                              <p:par>
                                <p:cTn id="8" presetID="22" presetClass="entr" presetSubtype="8" fill="hold" grpId="0" nodeType="withEffect">
                                  <p:stCondLst>
                                    <p:cond delay="250"/>
                                  </p:stCondLst>
                                  <p:childTnLst>
                                    <p:set>
                                      <p:cBhvr>
                                        <p:cTn id="9" dur="1" fill="hold">
                                          <p:stCondLst>
                                            <p:cond delay="0"/>
                                          </p:stCondLst>
                                        </p:cTn>
                                        <p:tgtEl>
                                          <p:spTgt spid="45"/>
                                        </p:tgtEl>
                                        <p:attrNameLst>
                                          <p:attrName>style.visibility</p:attrName>
                                        </p:attrNameLst>
                                      </p:cBhvr>
                                      <p:to>
                                        <p:strVal val="visible"/>
                                      </p:to>
                                    </p:set>
                                    <p:animEffect transition="in" filter="wipe(left)">
                                      <p:cBhvr>
                                        <p:cTn id="10" dur="1000"/>
                                        <p:tgtEl>
                                          <p:spTgt spid="45"/>
                                        </p:tgtEl>
                                      </p:cBhvr>
                                    </p:animEffect>
                                  </p:childTnLst>
                                </p:cTn>
                              </p:par>
                              <p:par>
                                <p:cTn id="11" presetID="22" presetClass="entr" presetSubtype="8" fill="hold" nodeType="withEffect">
                                  <p:stCondLst>
                                    <p:cond delay="250"/>
                                  </p:stCondLst>
                                  <p:childTnLst>
                                    <p:set>
                                      <p:cBhvr>
                                        <p:cTn id="12" dur="1" fill="hold">
                                          <p:stCondLst>
                                            <p:cond delay="0"/>
                                          </p:stCondLst>
                                        </p:cTn>
                                        <p:tgtEl>
                                          <p:spTgt spid="56"/>
                                        </p:tgtEl>
                                        <p:attrNameLst>
                                          <p:attrName>style.visibility</p:attrName>
                                        </p:attrNameLst>
                                      </p:cBhvr>
                                      <p:to>
                                        <p:strVal val="visible"/>
                                      </p:to>
                                    </p:set>
                                    <p:animEffect transition="in" filter="wipe(left)">
                                      <p:cBhvr>
                                        <p:cTn id="13" dur="1000"/>
                                        <p:tgtEl>
                                          <p:spTgt spid="56"/>
                                        </p:tgtEl>
                                      </p:cBhvr>
                                    </p:animEffect>
                                  </p:childTnLst>
                                </p:cTn>
                              </p:par>
                              <p:par>
                                <p:cTn id="14" presetID="22" presetClass="entr" presetSubtype="8" fill="hold" grpId="0" nodeType="withEffect">
                                  <p:stCondLst>
                                    <p:cond delay="250"/>
                                  </p:stCondLst>
                                  <p:childTnLst>
                                    <p:set>
                                      <p:cBhvr>
                                        <p:cTn id="15" dur="1" fill="hold">
                                          <p:stCondLst>
                                            <p:cond delay="0"/>
                                          </p:stCondLst>
                                        </p:cTn>
                                        <p:tgtEl>
                                          <p:spTgt spid="63"/>
                                        </p:tgtEl>
                                        <p:attrNameLst>
                                          <p:attrName>style.visibility</p:attrName>
                                        </p:attrNameLst>
                                      </p:cBhvr>
                                      <p:to>
                                        <p:strVal val="visible"/>
                                      </p:to>
                                    </p:set>
                                    <p:animEffect transition="in" filter="wipe(left)">
                                      <p:cBhvr>
                                        <p:cTn id="16" dur="1000"/>
                                        <p:tgtEl>
                                          <p:spTgt spid="63"/>
                                        </p:tgtEl>
                                      </p:cBhvr>
                                    </p:animEffect>
                                  </p:childTnLst>
                                </p:cTn>
                              </p:par>
                              <p:par>
                                <p:cTn id="17" presetID="22" presetClass="entr" presetSubtype="8" fill="hold" grpId="0" nodeType="withEffect">
                                  <p:stCondLst>
                                    <p:cond delay="250"/>
                                  </p:stCondLst>
                                  <p:childTnLst>
                                    <p:set>
                                      <p:cBhvr>
                                        <p:cTn id="18" dur="1" fill="hold">
                                          <p:stCondLst>
                                            <p:cond delay="0"/>
                                          </p:stCondLst>
                                        </p:cTn>
                                        <p:tgtEl>
                                          <p:spTgt spid="64"/>
                                        </p:tgtEl>
                                        <p:attrNameLst>
                                          <p:attrName>style.visibility</p:attrName>
                                        </p:attrNameLst>
                                      </p:cBhvr>
                                      <p:to>
                                        <p:strVal val="visible"/>
                                      </p:to>
                                    </p:set>
                                    <p:animEffect transition="in" filter="wipe(left)">
                                      <p:cBhvr>
                                        <p:cTn id="19" dur="1000"/>
                                        <p:tgtEl>
                                          <p:spTgt spid="64"/>
                                        </p:tgtEl>
                                      </p:cBhvr>
                                    </p:animEffect>
                                  </p:childTnLst>
                                </p:cTn>
                              </p:par>
                              <p:par>
                                <p:cTn id="20" presetID="22" presetClass="entr" presetSubtype="8" fill="hold" nodeType="withEffect">
                                  <p:stCondLst>
                                    <p:cond delay="250"/>
                                  </p:stCondLst>
                                  <p:childTnLst>
                                    <p:set>
                                      <p:cBhvr>
                                        <p:cTn id="21" dur="1" fill="hold">
                                          <p:stCondLst>
                                            <p:cond delay="0"/>
                                          </p:stCondLst>
                                        </p:cTn>
                                        <p:tgtEl>
                                          <p:spTgt spid="65"/>
                                        </p:tgtEl>
                                        <p:attrNameLst>
                                          <p:attrName>style.visibility</p:attrName>
                                        </p:attrNameLst>
                                      </p:cBhvr>
                                      <p:to>
                                        <p:strVal val="visible"/>
                                      </p:to>
                                    </p:set>
                                    <p:animEffect transition="in" filter="wipe(left)">
                                      <p:cBhvr>
                                        <p:cTn id="22" dur="10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utoUpdateAnimBg="0"/>
      <p:bldP spid="45" grpId="0" autoUpdateAnimBg="0"/>
      <p:bldP spid="63" grpId="0" autoUpdateAnimBg="0"/>
      <p:bldP spid="6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PA_库_组合 2"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GrpSpPr/>
          <p:nvPr>
            <p:custDataLst>
              <p:tags r:id="rId1"/>
            </p:custDataLst>
          </p:nvPr>
        </p:nvGrpSpPr>
        <p:grpSpPr>
          <a:xfrm>
            <a:off x="2630144" y="3277832"/>
            <a:ext cx="3877797" cy="1294357"/>
            <a:chOff x="3786213" y="1799001"/>
            <a:chExt cx="3877797" cy="1294357"/>
          </a:xfrm>
        </p:grpSpPr>
        <p:sp>
          <p:nvSpPr>
            <p:cNvPr id="58" name="文本框 5"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4558520" y="1799001"/>
              <a:ext cx="23391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2800" dirty="0">
                  <a:solidFill>
                    <a:schemeClr val="accent6"/>
                  </a:solidFill>
                  <a:latin typeface="+mj-ea"/>
                  <a:ea typeface="+mj-ea"/>
                </a:rPr>
                <a:t>成功项目展示</a:t>
              </a:r>
            </a:p>
          </p:txBody>
        </p:sp>
        <p:sp>
          <p:nvSpPr>
            <p:cNvPr id="59" name="文本框 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4306848" y="2273009"/>
              <a:ext cx="284244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050">
                  <a:solidFill>
                    <a:schemeClr val="accent6"/>
                  </a:solidFill>
                  <a:latin typeface="+mj-lt"/>
                  <a:ea typeface="方正兰亭黑_GBK"/>
                </a:rPr>
                <a:t>RESEARCH METHODS AND PROCESSES</a:t>
              </a:r>
            </a:p>
          </p:txBody>
        </p:sp>
        <p:sp>
          <p:nvSpPr>
            <p:cNvPr id="60" name="矩形 59"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nvSpPr>
          <p:spPr>
            <a:xfrm>
              <a:off x="3786213" y="2585527"/>
              <a:ext cx="3877797" cy="507831"/>
            </a:xfrm>
            <a:prstGeom prst="rect">
              <a:avLst/>
            </a:prstGeom>
          </p:spPr>
          <p:txBody>
            <a:bodyPr wrap="square">
              <a:spAutoFit/>
            </a:bodyPr>
            <a:lstStyle/>
            <a:p>
              <a:pPr marL="0" marR="0" lvl="0" indent="0" algn="ctr" defTabSz="914400" eaLnBrk="1" fontAlgn="auto" latinLnBrk="0" hangingPunct="1">
                <a:lnSpc>
                  <a:spcPct val="150000"/>
                </a:lnSpc>
                <a:spcBef>
                  <a:spcPts val="0"/>
                </a:spcBef>
                <a:spcAft>
                  <a:spcPts val="0"/>
                </a:spcAft>
                <a:buClrTx/>
                <a:buSzTx/>
                <a:buFontTx/>
                <a:buNone/>
                <a:defRPr/>
              </a:pPr>
              <a:r>
                <a:rPr kumimoji="0" lang="en-US" altLang="zh-CN" sz="900" b="0" i="0" u="none" strike="noStrike" kern="0" cap="none" spc="0" normalizeH="0" baseline="0" noProof="0" dirty="0">
                  <a:ln>
                    <a:noFill/>
                  </a:ln>
                  <a:effectLst/>
                  <a:uLnTx/>
                  <a:uFillTx/>
                  <a:cs typeface="Arial" panose="020B0604020202020204" pitchFamily="34" charset="0"/>
                </a:rPr>
                <a:t>Lorem ipsum dolor sit </a:t>
              </a:r>
              <a:r>
                <a:rPr kumimoji="0" lang="en-US" altLang="zh-CN" sz="900" b="0" i="0" u="none" strike="noStrike" kern="0" cap="none" spc="0" normalizeH="0" baseline="0" noProof="0" dirty="0" err="1">
                  <a:ln>
                    <a:noFill/>
                  </a:ln>
                  <a:effectLst/>
                  <a:uLnTx/>
                  <a:uFillTx/>
                  <a:cs typeface="Arial" panose="020B0604020202020204" pitchFamily="34" charset="0"/>
                </a:rPr>
                <a:t>amet</a:t>
              </a:r>
              <a:r>
                <a:rPr kumimoji="0" lang="en-US" altLang="zh-CN" sz="900" b="0" i="0" u="none" strike="noStrike" kern="0" cap="none" spc="0" normalizeH="0" baseline="0" noProof="0">
                  <a:ln>
                    <a:noFill/>
                  </a:ln>
                  <a:effectLst/>
                  <a:uLnTx/>
                  <a:uFillTx/>
                  <a:cs typeface="Arial" panose="020B0604020202020204" pitchFamily="34" charset="0"/>
                </a:rPr>
                <a:t>, consectetuer adipiscing elit. Aenean commodo ligula eget dolor</a:t>
              </a:r>
              <a:endParaRPr kumimoji="0" lang="zh-CN" altLang="en-US" sz="1100" b="0" i="0" u="none" strike="noStrike" kern="0" cap="none" spc="0" normalizeH="0" baseline="0" noProof="0" dirty="0">
                <a:ln>
                  <a:noFill/>
                </a:ln>
                <a:effectLst/>
                <a:uLnTx/>
                <a:uFillTx/>
              </a:endParaRPr>
            </a:p>
          </p:txBody>
        </p:sp>
        <p:cxnSp>
          <p:nvCxnSpPr>
            <p:cNvPr id="61" name="直接连接符 60"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CxnSpPr/>
            <p:nvPr/>
          </p:nvCxnSpPr>
          <p:spPr>
            <a:xfrm>
              <a:off x="5594943" y="2606710"/>
              <a:ext cx="260337"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5" name="Group 4"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GrpSpPr>
            <a:grpSpLocks noChangeAspect="1"/>
          </p:cNvGrpSpPr>
          <p:nvPr/>
        </p:nvGrpSpPr>
        <p:grpSpPr bwMode="auto">
          <a:xfrm>
            <a:off x="3260148" y="1091191"/>
            <a:ext cx="2617787" cy="2117725"/>
            <a:chOff x="1983" y="729"/>
            <a:chExt cx="1649" cy="1334"/>
          </a:xfrm>
        </p:grpSpPr>
        <p:sp>
          <p:nvSpPr>
            <p:cNvPr id="7" name="Freeform 5"/>
            <p:cNvSpPr/>
            <p:nvPr/>
          </p:nvSpPr>
          <p:spPr bwMode="auto">
            <a:xfrm>
              <a:off x="2227" y="1446"/>
              <a:ext cx="136" cy="266"/>
            </a:xfrm>
            <a:custGeom>
              <a:avLst/>
              <a:gdLst>
                <a:gd name="T0" fmla="*/ 29 w 57"/>
                <a:gd name="T1" fmla="*/ 112 h 112"/>
                <a:gd name="T2" fmla="*/ 57 w 57"/>
                <a:gd name="T3" fmla="*/ 81 h 112"/>
                <a:gd name="T4" fmla="*/ 57 w 57"/>
                <a:gd name="T5" fmla="*/ 0 h 112"/>
                <a:gd name="T6" fmla="*/ 0 w 57"/>
                <a:gd name="T7" fmla="*/ 0 h 112"/>
                <a:gd name="T8" fmla="*/ 0 w 57"/>
                <a:gd name="T9" fmla="*/ 81 h 112"/>
                <a:gd name="T10" fmla="*/ 29 w 57"/>
                <a:gd name="T11" fmla="*/ 112 h 112"/>
              </a:gdLst>
              <a:ahLst/>
              <a:cxnLst>
                <a:cxn ang="0">
                  <a:pos x="T0" y="T1"/>
                </a:cxn>
                <a:cxn ang="0">
                  <a:pos x="T2" y="T3"/>
                </a:cxn>
                <a:cxn ang="0">
                  <a:pos x="T4" y="T5"/>
                </a:cxn>
                <a:cxn ang="0">
                  <a:pos x="T6" y="T7"/>
                </a:cxn>
                <a:cxn ang="0">
                  <a:pos x="T8" y="T9"/>
                </a:cxn>
                <a:cxn ang="0">
                  <a:pos x="T10" y="T11"/>
                </a:cxn>
              </a:cxnLst>
              <a:rect l="0" t="0" r="r" b="b"/>
              <a:pathLst>
                <a:path w="57" h="112">
                  <a:moveTo>
                    <a:pt x="29" y="112"/>
                  </a:moveTo>
                  <a:cubicBezTo>
                    <a:pt x="45" y="112"/>
                    <a:pt x="57" y="98"/>
                    <a:pt x="57" y="81"/>
                  </a:cubicBezTo>
                  <a:cubicBezTo>
                    <a:pt x="57" y="0"/>
                    <a:pt x="57" y="0"/>
                    <a:pt x="57" y="0"/>
                  </a:cubicBezTo>
                  <a:cubicBezTo>
                    <a:pt x="0" y="0"/>
                    <a:pt x="0" y="0"/>
                    <a:pt x="0" y="0"/>
                  </a:cubicBezTo>
                  <a:cubicBezTo>
                    <a:pt x="0" y="81"/>
                    <a:pt x="0" y="81"/>
                    <a:pt x="0" y="81"/>
                  </a:cubicBezTo>
                  <a:cubicBezTo>
                    <a:pt x="0" y="98"/>
                    <a:pt x="13" y="112"/>
                    <a:pt x="29" y="112"/>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6"/>
            <p:cNvSpPr/>
            <p:nvPr/>
          </p:nvSpPr>
          <p:spPr bwMode="auto">
            <a:xfrm>
              <a:off x="2253" y="1586"/>
              <a:ext cx="43" cy="45"/>
            </a:xfrm>
            <a:custGeom>
              <a:avLst/>
              <a:gdLst>
                <a:gd name="T0" fmla="*/ 0 w 18"/>
                <a:gd name="T1" fmla="*/ 9 h 19"/>
                <a:gd name="T2" fmla="*/ 9 w 18"/>
                <a:gd name="T3" fmla="*/ 18 h 19"/>
                <a:gd name="T4" fmla="*/ 18 w 18"/>
                <a:gd name="T5" fmla="*/ 9 h 19"/>
                <a:gd name="T6" fmla="*/ 18 w 18"/>
                <a:gd name="T7" fmla="*/ 9 h 19"/>
                <a:gd name="T8" fmla="*/ 9 w 18"/>
                <a:gd name="T9" fmla="*/ 0 h 19"/>
                <a:gd name="T10" fmla="*/ 0 w 18"/>
                <a:gd name="T11" fmla="*/ 9 h 19"/>
                <a:gd name="T12" fmla="*/ 0 w 18"/>
                <a:gd name="T13" fmla="*/ 9 h 19"/>
              </a:gdLst>
              <a:ahLst/>
              <a:cxnLst>
                <a:cxn ang="0">
                  <a:pos x="T0" y="T1"/>
                </a:cxn>
                <a:cxn ang="0">
                  <a:pos x="T2" y="T3"/>
                </a:cxn>
                <a:cxn ang="0">
                  <a:pos x="T4" y="T5"/>
                </a:cxn>
                <a:cxn ang="0">
                  <a:pos x="T6" y="T7"/>
                </a:cxn>
                <a:cxn ang="0">
                  <a:pos x="T8" y="T9"/>
                </a:cxn>
                <a:cxn ang="0">
                  <a:pos x="T10" y="T11"/>
                </a:cxn>
                <a:cxn ang="0">
                  <a:pos x="T12" y="T13"/>
                </a:cxn>
              </a:cxnLst>
              <a:rect l="0" t="0" r="r" b="b"/>
              <a:pathLst>
                <a:path w="18" h="19">
                  <a:moveTo>
                    <a:pt x="0" y="9"/>
                  </a:moveTo>
                  <a:cubicBezTo>
                    <a:pt x="0" y="14"/>
                    <a:pt x="4" y="18"/>
                    <a:pt x="9" y="18"/>
                  </a:cubicBezTo>
                  <a:cubicBezTo>
                    <a:pt x="14" y="19"/>
                    <a:pt x="18" y="14"/>
                    <a:pt x="18" y="9"/>
                  </a:cubicBezTo>
                  <a:cubicBezTo>
                    <a:pt x="18" y="9"/>
                    <a:pt x="18" y="9"/>
                    <a:pt x="18" y="9"/>
                  </a:cubicBezTo>
                  <a:cubicBezTo>
                    <a:pt x="18" y="4"/>
                    <a:pt x="14" y="0"/>
                    <a:pt x="9" y="0"/>
                  </a:cubicBezTo>
                  <a:cubicBezTo>
                    <a:pt x="4" y="0"/>
                    <a:pt x="0" y="4"/>
                    <a:pt x="0" y="9"/>
                  </a:cubicBezTo>
                  <a:cubicBezTo>
                    <a:pt x="0" y="9"/>
                    <a:pt x="0" y="9"/>
                    <a:pt x="0" y="9"/>
                  </a:cubicBezTo>
                  <a:close/>
                </a:path>
              </a:pathLst>
            </a:custGeom>
            <a:solidFill>
              <a:srgbClr val="348E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7"/>
            <p:cNvSpPr/>
            <p:nvPr/>
          </p:nvSpPr>
          <p:spPr bwMode="auto">
            <a:xfrm>
              <a:off x="2270" y="1517"/>
              <a:ext cx="29" cy="26"/>
            </a:xfrm>
            <a:custGeom>
              <a:avLst/>
              <a:gdLst>
                <a:gd name="T0" fmla="*/ 0 w 12"/>
                <a:gd name="T1" fmla="*/ 6 h 11"/>
                <a:gd name="T2" fmla="*/ 6 w 12"/>
                <a:gd name="T3" fmla="*/ 11 h 11"/>
                <a:gd name="T4" fmla="*/ 12 w 12"/>
                <a:gd name="T5" fmla="*/ 6 h 11"/>
                <a:gd name="T6" fmla="*/ 12 w 12"/>
                <a:gd name="T7" fmla="*/ 6 h 11"/>
                <a:gd name="T8" fmla="*/ 6 w 12"/>
                <a:gd name="T9" fmla="*/ 0 h 11"/>
                <a:gd name="T10" fmla="*/ 0 w 12"/>
                <a:gd name="T11" fmla="*/ 6 h 11"/>
                <a:gd name="T12" fmla="*/ 0 w 12"/>
                <a:gd name="T13" fmla="*/ 6 h 11"/>
              </a:gdLst>
              <a:ahLst/>
              <a:cxnLst>
                <a:cxn ang="0">
                  <a:pos x="T0" y="T1"/>
                </a:cxn>
                <a:cxn ang="0">
                  <a:pos x="T2" y="T3"/>
                </a:cxn>
                <a:cxn ang="0">
                  <a:pos x="T4" y="T5"/>
                </a:cxn>
                <a:cxn ang="0">
                  <a:pos x="T6" y="T7"/>
                </a:cxn>
                <a:cxn ang="0">
                  <a:pos x="T8" y="T9"/>
                </a:cxn>
                <a:cxn ang="0">
                  <a:pos x="T10" y="T11"/>
                </a:cxn>
                <a:cxn ang="0">
                  <a:pos x="T12" y="T13"/>
                </a:cxn>
              </a:cxnLst>
              <a:rect l="0" t="0" r="r" b="b"/>
              <a:pathLst>
                <a:path w="12" h="11">
                  <a:moveTo>
                    <a:pt x="0" y="6"/>
                  </a:moveTo>
                  <a:cubicBezTo>
                    <a:pt x="0" y="9"/>
                    <a:pt x="3" y="11"/>
                    <a:pt x="6" y="11"/>
                  </a:cubicBezTo>
                  <a:cubicBezTo>
                    <a:pt x="9" y="11"/>
                    <a:pt x="12" y="9"/>
                    <a:pt x="12" y="6"/>
                  </a:cubicBezTo>
                  <a:cubicBezTo>
                    <a:pt x="12" y="6"/>
                    <a:pt x="12" y="6"/>
                    <a:pt x="12" y="6"/>
                  </a:cubicBezTo>
                  <a:cubicBezTo>
                    <a:pt x="12" y="2"/>
                    <a:pt x="9" y="0"/>
                    <a:pt x="6" y="0"/>
                  </a:cubicBezTo>
                  <a:cubicBezTo>
                    <a:pt x="3" y="0"/>
                    <a:pt x="0" y="2"/>
                    <a:pt x="0" y="6"/>
                  </a:cubicBezTo>
                  <a:cubicBezTo>
                    <a:pt x="0" y="6"/>
                    <a:pt x="0" y="6"/>
                    <a:pt x="0" y="6"/>
                  </a:cubicBezTo>
                  <a:close/>
                </a:path>
              </a:pathLst>
            </a:custGeom>
            <a:solidFill>
              <a:srgbClr val="348E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8"/>
            <p:cNvSpPr/>
            <p:nvPr/>
          </p:nvSpPr>
          <p:spPr bwMode="auto">
            <a:xfrm>
              <a:off x="2227" y="1472"/>
              <a:ext cx="36" cy="71"/>
            </a:xfrm>
            <a:custGeom>
              <a:avLst/>
              <a:gdLst>
                <a:gd name="T0" fmla="*/ 15 w 15"/>
                <a:gd name="T1" fmla="*/ 15 h 30"/>
                <a:gd name="T2" fmla="*/ 0 w 15"/>
                <a:gd name="T3" fmla="*/ 0 h 30"/>
                <a:gd name="T4" fmla="*/ 0 w 15"/>
                <a:gd name="T5" fmla="*/ 30 h 30"/>
                <a:gd name="T6" fmla="*/ 15 w 15"/>
                <a:gd name="T7" fmla="*/ 15 h 30"/>
              </a:gdLst>
              <a:ahLst/>
              <a:cxnLst>
                <a:cxn ang="0">
                  <a:pos x="T0" y="T1"/>
                </a:cxn>
                <a:cxn ang="0">
                  <a:pos x="T2" y="T3"/>
                </a:cxn>
                <a:cxn ang="0">
                  <a:pos x="T4" y="T5"/>
                </a:cxn>
                <a:cxn ang="0">
                  <a:pos x="T6" y="T7"/>
                </a:cxn>
              </a:cxnLst>
              <a:rect l="0" t="0" r="r" b="b"/>
              <a:pathLst>
                <a:path w="15" h="30">
                  <a:moveTo>
                    <a:pt x="15" y="15"/>
                  </a:moveTo>
                  <a:cubicBezTo>
                    <a:pt x="15" y="6"/>
                    <a:pt x="9" y="0"/>
                    <a:pt x="0" y="0"/>
                  </a:cubicBezTo>
                  <a:cubicBezTo>
                    <a:pt x="0" y="30"/>
                    <a:pt x="0" y="30"/>
                    <a:pt x="0" y="30"/>
                  </a:cubicBezTo>
                  <a:cubicBezTo>
                    <a:pt x="9" y="30"/>
                    <a:pt x="15" y="23"/>
                    <a:pt x="15" y="15"/>
                  </a:cubicBezTo>
                  <a:close/>
                </a:path>
              </a:pathLst>
            </a:custGeom>
            <a:solidFill>
              <a:srgbClr val="348EE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9"/>
            <p:cNvSpPr/>
            <p:nvPr/>
          </p:nvSpPr>
          <p:spPr bwMode="auto">
            <a:xfrm>
              <a:off x="2175" y="1401"/>
              <a:ext cx="161" cy="332"/>
            </a:xfrm>
            <a:custGeom>
              <a:avLst/>
              <a:gdLst>
                <a:gd name="T0" fmla="*/ 34 w 68"/>
                <a:gd name="T1" fmla="*/ 140 h 140"/>
                <a:gd name="T2" fmla="*/ 0 w 68"/>
                <a:gd name="T3" fmla="*/ 104 h 140"/>
                <a:gd name="T4" fmla="*/ 0 w 68"/>
                <a:gd name="T5" fmla="*/ 1 h 140"/>
                <a:gd name="T6" fmla="*/ 11 w 68"/>
                <a:gd name="T7" fmla="*/ 1 h 140"/>
                <a:gd name="T8" fmla="*/ 11 w 68"/>
                <a:gd name="T9" fmla="*/ 104 h 140"/>
                <a:gd name="T10" fmla="*/ 34 w 68"/>
                <a:gd name="T11" fmla="*/ 129 h 140"/>
                <a:gd name="T12" fmla="*/ 57 w 68"/>
                <a:gd name="T13" fmla="*/ 104 h 140"/>
                <a:gd name="T14" fmla="*/ 57 w 68"/>
                <a:gd name="T15" fmla="*/ 0 h 140"/>
                <a:gd name="T16" fmla="*/ 68 w 68"/>
                <a:gd name="T17" fmla="*/ 0 h 140"/>
                <a:gd name="T18" fmla="*/ 68 w 68"/>
                <a:gd name="T19" fmla="*/ 104 h 140"/>
                <a:gd name="T20" fmla="*/ 34 w 68"/>
                <a:gd name="T21"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140">
                  <a:moveTo>
                    <a:pt x="34" y="140"/>
                  </a:moveTo>
                  <a:cubicBezTo>
                    <a:pt x="15" y="140"/>
                    <a:pt x="0" y="124"/>
                    <a:pt x="0" y="104"/>
                  </a:cubicBezTo>
                  <a:cubicBezTo>
                    <a:pt x="0" y="1"/>
                    <a:pt x="0" y="1"/>
                    <a:pt x="0" y="1"/>
                  </a:cubicBezTo>
                  <a:cubicBezTo>
                    <a:pt x="11" y="1"/>
                    <a:pt x="11" y="1"/>
                    <a:pt x="11" y="1"/>
                  </a:cubicBezTo>
                  <a:cubicBezTo>
                    <a:pt x="11" y="104"/>
                    <a:pt x="11" y="104"/>
                    <a:pt x="11" y="104"/>
                  </a:cubicBezTo>
                  <a:cubicBezTo>
                    <a:pt x="11" y="118"/>
                    <a:pt x="21" y="129"/>
                    <a:pt x="34" y="129"/>
                  </a:cubicBezTo>
                  <a:cubicBezTo>
                    <a:pt x="47" y="129"/>
                    <a:pt x="57" y="118"/>
                    <a:pt x="57" y="104"/>
                  </a:cubicBezTo>
                  <a:cubicBezTo>
                    <a:pt x="57" y="0"/>
                    <a:pt x="57" y="0"/>
                    <a:pt x="57" y="0"/>
                  </a:cubicBezTo>
                  <a:cubicBezTo>
                    <a:pt x="68" y="0"/>
                    <a:pt x="68" y="0"/>
                    <a:pt x="68" y="0"/>
                  </a:cubicBezTo>
                  <a:cubicBezTo>
                    <a:pt x="68" y="104"/>
                    <a:pt x="68" y="104"/>
                    <a:pt x="68" y="104"/>
                  </a:cubicBezTo>
                  <a:cubicBezTo>
                    <a:pt x="68" y="124"/>
                    <a:pt x="53" y="140"/>
                    <a:pt x="34" y="140"/>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10"/>
            <p:cNvSpPr>
              <a:spLocks noEditPoints="1"/>
            </p:cNvSpPr>
            <p:nvPr/>
          </p:nvSpPr>
          <p:spPr bwMode="auto">
            <a:xfrm>
              <a:off x="2149" y="1379"/>
              <a:ext cx="214" cy="48"/>
            </a:xfrm>
            <a:custGeom>
              <a:avLst/>
              <a:gdLst>
                <a:gd name="T0" fmla="*/ 90 w 90"/>
                <a:gd name="T1" fmla="*/ 10 h 20"/>
                <a:gd name="T2" fmla="*/ 83 w 90"/>
                <a:gd name="T3" fmla="*/ 19 h 20"/>
                <a:gd name="T4" fmla="*/ 69 w 90"/>
                <a:gd name="T5" fmla="*/ 19 h 20"/>
                <a:gd name="T6" fmla="*/ 64 w 90"/>
                <a:gd name="T7" fmla="*/ 10 h 20"/>
                <a:gd name="T8" fmla="*/ 69 w 90"/>
                <a:gd name="T9" fmla="*/ 0 h 20"/>
                <a:gd name="T10" fmla="*/ 83 w 90"/>
                <a:gd name="T11" fmla="*/ 0 h 20"/>
                <a:gd name="T12" fmla="*/ 90 w 90"/>
                <a:gd name="T13" fmla="*/ 10 h 20"/>
                <a:gd name="T14" fmla="*/ 0 w 90"/>
                <a:gd name="T15" fmla="*/ 10 h 20"/>
                <a:gd name="T16" fmla="*/ 7 w 90"/>
                <a:gd name="T17" fmla="*/ 19 h 20"/>
                <a:gd name="T18" fmla="*/ 21 w 90"/>
                <a:gd name="T19" fmla="*/ 19 h 20"/>
                <a:gd name="T20" fmla="*/ 26 w 90"/>
                <a:gd name="T21" fmla="*/ 10 h 20"/>
                <a:gd name="T22" fmla="*/ 21 w 90"/>
                <a:gd name="T23" fmla="*/ 0 h 20"/>
                <a:gd name="T24" fmla="*/ 7 w 90"/>
                <a:gd name="T25" fmla="*/ 0 h 20"/>
                <a:gd name="T26" fmla="*/ 0 w 90"/>
                <a:gd name="T27"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0" h="20">
                  <a:moveTo>
                    <a:pt x="90" y="10"/>
                  </a:moveTo>
                  <a:cubicBezTo>
                    <a:pt x="90" y="15"/>
                    <a:pt x="87" y="19"/>
                    <a:pt x="83" y="19"/>
                  </a:cubicBezTo>
                  <a:cubicBezTo>
                    <a:pt x="69" y="19"/>
                    <a:pt x="69" y="19"/>
                    <a:pt x="69" y="19"/>
                  </a:cubicBezTo>
                  <a:cubicBezTo>
                    <a:pt x="69" y="19"/>
                    <a:pt x="64" y="20"/>
                    <a:pt x="64" y="10"/>
                  </a:cubicBezTo>
                  <a:cubicBezTo>
                    <a:pt x="64" y="10"/>
                    <a:pt x="64" y="1"/>
                    <a:pt x="69" y="0"/>
                  </a:cubicBezTo>
                  <a:cubicBezTo>
                    <a:pt x="83" y="0"/>
                    <a:pt x="83" y="0"/>
                    <a:pt x="83" y="0"/>
                  </a:cubicBezTo>
                  <a:cubicBezTo>
                    <a:pt x="87" y="0"/>
                    <a:pt x="90" y="4"/>
                    <a:pt x="90" y="10"/>
                  </a:cubicBezTo>
                  <a:close/>
                  <a:moveTo>
                    <a:pt x="0" y="10"/>
                  </a:moveTo>
                  <a:cubicBezTo>
                    <a:pt x="0" y="15"/>
                    <a:pt x="3" y="19"/>
                    <a:pt x="7" y="19"/>
                  </a:cubicBezTo>
                  <a:cubicBezTo>
                    <a:pt x="21" y="19"/>
                    <a:pt x="21" y="19"/>
                    <a:pt x="21" y="19"/>
                  </a:cubicBezTo>
                  <a:cubicBezTo>
                    <a:pt x="21" y="19"/>
                    <a:pt x="26" y="19"/>
                    <a:pt x="26" y="10"/>
                  </a:cubicBezTo>
                  <a:cubicBezTo>
                    <a:pt x="26" y="10"/>
                    <a:pt x="26" y="0"/>
                    <a:pt x="21" y="0"/>
                  </a:cubicBezTo>
                  <a:cubicBezTo>
                    <a:pt x="7" y="0"/>
                    <a:pt x="7" y="0"/>
                    <a:pt x="7" y="0"/>
                  </a:cubicBezTo>
                  <a:cubicBezTo>
                    <a:pt x="3" y="0"/>
                    <a:pt x="0" y="4"/>
                    <a:pt x="0" y="10"/>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1"/>
            <p:cNvSpPr/>
            <p:nvPr/>
          </p:nvSpPr>
          <p:spPr bwMode="auto">
            <a:xfrm>
              <a:off x="3473" y="2049"/>
              <a:ext cx="144" cy="0"/>
            </a:xfrm>
            <a:custGeom>
              <a:avLst/>
              <a:gdLst>
                <a:gd name="T0" fmla="*/ 0 w 144"/>
                <a:gd name="T1" fmla="*/ 144 w 144"/>
                <a:gd name="T2" fmla="*/ 0 w 144"/>
              </a:gdLst>
              <a:ahLst/>
              <a:cxnLst>
                <a:cxn ang="0">
                  <a:pos x="T0" y="0"/>
                </a:cxn>
                <a:cxn ang="0">
                  <a:pos x="T1" y="0"/>
                </a:cxn>
                <a:cxn ang="0">
                  <a:pos x="T2" y="0"/>
                </a:cxn>
              </a:cxnLst>
              <a:rect l="0" t="0" r="r" b="b"/>
              <a:pathLst>
                <a:path w="144">
                  <a:moveTo>
                    <a:pt x="0" y="0"/>
                  </a:moveTo>
                  <a:lnTo>
                    <a:pt x="144" y="0"/>
                  </a:lnTo>
                  <a:lnTo>
                    <a:pt x="0" y="0"/>
                  </a:lnTo>
                  <a:close/>
                </a:path>
              </a:pathLst>
            </a:custGeom>
            <a:solidFill>
              <a:srgbClr val="FEDEB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Line 12"/>
            <p:cNvSpPr>
              <a:spLocks noChangeShapeType="1"/>
            </p:cNvSpPr>
            <p:nvPr/>
          </p:nvSpPr>
          <p:spPr bwMode="auto">
            <a:xfrm>
              <a:off x="3473" y="2049"/>
              <a:ext cx="144"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3"/>
            <p:cNvSpPr/>
            <p:nvPr/>
          </p:nvSpPr>
          <p:spPr bwMode="auto">
            <a:xfrm>
              <a:off x="3459" y="2037"/>
              <a:ext cx="173" cy="26"/>
            </a:xfrm>
            <a:custGeom>
              <a:avLst/>
              <a:gdLst>
                <a:gd name="T0" fmla="*/ 67 w 73"/>
                <a:gd name="T1" fmla="*/ 11 h 11"/>
                <a:gd name="T2" fmla="*/ 6 w 73"/>
                <a:gd name="T3" fmla="*/ 11 h 11"/>
                <a:gd name="T4" fmla="*/ 0 w 73"/>
                <a:gd name="T5" fmla="*/ 6 h 11"/>
                <a:gd name="T6" fmla="*/ 6 w 73"/>
                <a:gd name="T7" fmla="*/ 0 h 11"/>
                <a:gd name="T8" fmla="*/ 6 w 73"/>
                <a:gd name="T9" fmla="*/ 0 h 11"/>
                <a:gd name="T10" fmla="*/ 67 w 73"/>
                <a:gd name="T11" fmla="*/ 0 h 11"/>
                <a:gd name="T12" fmla="*/ 73 w 73"/>
                <a:gd name="T13" fmla="*/ 5 h 11"/>
                <a:gd name="T14" fmla="*/ 67 w 73"/>
                <a:gd name="T15" fmla="*/ 11 h 11"/>
                <a:gd name="T16" fmla="*/ 67 w 73"/>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1">
                  <a:moveTo>
                    <a:pt x="67" y="11"/>
                  </a:moveTo>
                  <a:cubicBezTo>
                    <a:pt x="6" y="11"/>
                    <a:pt x="6" y="11"/>
                    <a:pt x="6" y="11"/>
                  </a:cubicBezTo>
                  <a:cubicBezTo>
                    <a:pt x="3" y="11"/>
                    <a:pt x="0" y="9"/>
                    <a:pt x="0" y="6"/>
                  </a:cubicBezTo>
                  <a:cubicBezTo>
                    <a:pt x="0" y="3"/>
                    <a:pt x="3" y="0"/>
                    <a:pt x="6" y="0"/>
                  </a:cubicBezTo>
                  <a:cubicBezTo>
                    <a:pt x="6" y="0"/>
                    <a:pt x="6" y="0"/>
                    <a:pt x="6" y="0"/>
                  </a:cubicBezTo>
                  <a:cubicBezTo>
                    <a:pt x="67" y="0"/>
                    <a:pt x="67" y="0"/>
                    <a:pt x="67" y="0"/>
                  </a:cubicBezTo>
                  <a:cubicBezTo>
                    <a:pt x="70" y="0"/>
                    <a:pt x="73" y="2"/>
                    <a:pt x="73" y="5"/>
                  </a:cubicBezTo>
                  <a:cubicBezTo>
                    <a:pt x="73" y="8"/>
                    <a:pt x="70" y="11"/>
                    <a:pt x="67" y="11"/>
                  </a:cubicBezTo>
                  <a:cubicBezTo>
                    <a:pt x="67" y="11"/>
                    <a:pt x="67" y="11"/>
                    <a:pt x="67" y="11"/>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4"/>
            <p:cNvSpPr/>
            <p:nvPr/>
          </p:nvSpPr>
          <p:spPr bwMode="auto">
            <a:xfrm>
              <a:off x="3338" y="2049"/>
              <a:ext cx="40" cy="0"/>
            </a:xfrm>
            <a:custGeom>
              <a:avLst/>
              <a:gdLst>
                <a:gd name="T0" fmla="*/ 0 w 40"/>
                <a:gd name="T1" fmla="*/ 40 w 40"/>
                <a:gd name="T2" fmla="*/ 0 w 40"/>
              </a:gdLst>
              <a:ahLst/>
              <a:cxnLst>
                <a:cxn ang="0">
                  <a:pos x="T0" y="0"/>
                </a:cxn>
                <a:cxn ang="0">
                  <a:pos x="T1" y="0"/>
                </a:cxn>
                <a:cxn ang="0">
                  <a:pos x="T2" y="0"/>
                </a:cxn>
              </a:cxnLst>
              <a:rect l="0" t="0" r="r" b="b"/>
              <a:pathLst>
                <a:path w="40">
                  <a:moveTo>
                    <a:pt x="0" y="0"/>
                  </a:moveTo>
                  <a:lnTo>
                    <a:pt x="40" y="0"/>
                  </a:lnTo>
                  <a:lnTo>
                    <a:pt x="0" y="0"/>
                  </a:lnTo>
                  <a:close/>
                </a:path>
              </a:pathLst>
            </a:custGeom>
            <a:solidFill>
              <a:srgbClr val="FEDEB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Line 15"/>
            <p:cNvSpPr>
              <a:spLocks noChangeShapeType="1"/>
            </p:cNvSpPr>
            <p:nvPr/>
          </p:nvSpPr>
          <p:spPr bwMode="auto">
            <a:xfrm>
              <a:off x="3338" y="2049"/>
              <a:ext cx="4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6"/>
            <p:cNvSpPr/>
            <p:nvPr/>
          </p:nvSpPr>
          <p:spPr bwMode="auto">
            <a:xfrm>
              <a:off x="3323" y="2037"/>
              <a:ext cx="69" cy="26"/>
            </a:xfrm>
            <a:custGeom>
              <a:avLst/>
              <a:gdLst>
                <a:gd name="T0" fmla="*/ 23 w 29"/>
                <a:gd name="T1" fmla="*/ 11 h 11"/>
                <a:gd name="T2" fmla="*/ 6 w 29"/>
                <a:gd name="T3" fmla="*/ 11 h 11"/>
                <a:gd name="T4" fmla="*/ 0 w 29"/>
                <a:gd name="T5" fmla="*/ 6 h 11"/>
                <a:gd name="T6" fmla="*/ 6 w 29"/>
                <a:gd name="T7" fmla="*/ 0 h 11"/>
                <a:gd name="T8" fmla="*/ 6 w 29"/>
                <a:gd name="T9" fmla="*/ 0 h 11"/>
                <a:gd name="T10" fmla="*/ 23 w 29"/>
                <a:gd name="T11" fmla="*/ 0 h 11"/>
                <a:gd name="T12" fmla="*/ 29 w 29"/>
                <a:gd name="T13" fmla="*/ 5 h 11"/>
                <a:gd name="T14" fmla="*/ 23 w 29"/>
                <a:gd name="T15" fmla="*/ 11 h 11"/>
                <a:gd name="T16" fmla="*/ 23 w 29"/>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 h="11">
                  <a:moveTo>
                    <a:pt x="23" y="11"/>
                  </a:moveTo>
                  <a:cubicBezTo>
                    <a:pt x="6" y="11"/>
                    <a:pt x="6" y="11"/>
                    <a:pt x="6" y="11"/>
                  </a:cubicBezTo>
                  <a:cubicBezTo>
                    <a:pt x="3" y="11"/>
                    <a:pt x="0" y="9"/>
                    <a:pt x="0" y="6"/>
                  </a:cubicBezTo>
                  <a:cubicBezTo>
                    <a:pt x="0" y="3"/>
                    <a:pt x="3" y="0"/>
                    <a:pt x="6" y="0"/>
                  </a:cubicBezTo>
                  <a:cubicBezTo>
                    <a:pt x="6" y="0"/>
                    <a:pt x="6" y="0"/>
                    <a:pt x="6" y="0"/>
                  </a:cubicBezTo>
                  <a:cubicBezTo>
                    <a:pt x="23" y="0"/>
                    <a:pt x="23" y="0"/>
                    <a:pt x="23" y="0"/>
                  </a:cubicBezTo>
                  <a:cubicBezTo>
                    <a:pt x="26" y="0"/>
                    <a:pt x="29" y="2"/>
                    <a:pt x="29" y="5"/>
                  </a:cubicBezTo>
                  <a:cubicBezTo>
                    <a:pt x="29" y="8"/>
                    <a:pt x="26" y="11"/>
                    <a:pt x="23" y="11"/>
                  </a:cubicBezTo>
                  <a:cubicBezTo>
                    <a:pt x="23" y="11"/>
                    <a:pt x="23" y="11"/>
                    <a:pt x="23" y="11"/>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7"/>
            <p:cNvSpPr/>
            <p:nvPr/>
          </p:nvSpPr>
          <p:spPr bwMode="auto">
            <a:xfrm>
              <a:off x="2199" y="2049"/>
              <a:ext cx="1044" cy="0"/>
            </a:xfrm>
            <a:custGeom>
              <a:avLst/>
              <a:gdLst>
                <a:gd name="T0" fmla="*/ 0 w 1044"/>
                <a:gd name="T1" fmla="*/ 1044 w 1044"/>
                <a:gd name="T2" fmla="*/ 0 w 1044"/>
              </a:gdLst>
              <a:ahLst/>
              <a:cxnLst>
                <a:cxn ang="0">
                  <a:pos x="T0" y="0"/>
                </a:cxn>
                <a:cxn ang="0">
                  <a:pos x="T1" y="0"/>
                </a:cxn>
                <a:cxn ang="0">
                  <a:pos x="T2" y="0"/>
                </a:cxn>
              </a:cxnLst>
              <a:rect l="0" t="0" r="r" b="b"/>
              <a:pathLst>
                <a:path w="1044">
                  <a:moveTo>
                    <a:pt x="0" y="0"/>
                  </a:moveTo>
                  <a:lnTo>
                    <a:pt x="1044" y="0"/>
                  </a:lnTo>
                  <a:lnTo>
                    <a:pt x="0" y="0"/>
                  </a:lnTo>
                  <a:close/>
                </a:path>
              </a:pathLst>
            </a:custGeom>
            <a:solidFill>
              <a:srgbClr val="FEDEB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Line 18"/>
            <p:cNvSpPr>
              <a:spLocks noChangeShapeType="1"/>
            </p:cNvSpPr>
            <p:nvPr/>
          </p:nvSpPr>
          <p:spPr bwMode="auto">
            <a:xfrm>
              <a:off x="2199" y="2049"/>
              <a:ext cx="1044" cy="0"/>
            </a:xfrm>
            <a:prstGeom prst="line">
              <a:avLst/>
            </a:pr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9"/>
            <p:cNvSpPr/>
            <p:nvPr/>
          </p:nvSpPr>
          <p:spPr bwMode="auto">
            <a:xfrm>
              <a:off x="2185" y="2037"/>
              <a:ext cx="1070" cy="26"/>
            </a:xfrm>
            <a:custGeom>
              <a:avLst/>
              <a:gdLst>
                <a:gd name="T0" fmla="*/ 446 w 451"/>
                <a:gd name="T1" fmla="*/ 11 h 11"/>
                <a:gd name="T2" fmla="*/ 6 w 451"/>
                <a:gd name="T3" fmla="*/ 11 h 11"/>
                <a:gd name="T4" fmla="*/ 0 w 451"/>
                <a:gd name="T5" fmla="*/ 6 h 11"/>
                <a:gd name="T6" fmla="*/ 6 w 451"/>
                <a:gd name="T7" fmla="*/ 0 h 11"/>
                <a:gd name="T8" fmla="*/ 6 w 451"/>
                <a:gd name="T9" fmla="*/ 0 h 11"/>
                <a:gd name="T10" fmla="*/ 446 w 451"/>
                <a:gd name="T11" fmla="*/ 0 h 11"/>
                <a:gd name="T12" fmla="*/ 451 w 451"/>
                <a:gd name="T13" fmla="*/ 5 h 11"/>
                <a:gd name="T14" fmla="*/ 446 w 451"/>
                <a:gd name="T15" fmla="*/ 11 h 11"/>
                <a:gd name="T16" fmla="*/ 446 w 451"/>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1" h="11">
                  <a:moveTo>
                    <a:pt x="446" y="11"/>
                  </a:moveTo>
                  <a:cubicBezTo>
                    <a:pt x="6" y="11"/>
                    <a:pt x="6" y="11"/>
                    <a:pt x="6" y="11"/>
                  </a:cubicBezTo>
                  <a:cubicBezTo>
                    <a:pt x="3" y="11"/>
                    <a:pt x="0" y="9"/>
                    <a:pt x="0" y="6"/>
                  </a:cubicBezTo>
                  <a:cubicBezTo>
                    <a:pt x="0" y="3"/>
                    <a:pt x="3" y="0"/>
                    <a:pt x="6" y="0"/>
                  </a:cubicBezTo>
                  <a:cubicBezTo>
                    <a:pt x="6" y="0"/>
                    <a:pt x="6" y="0"/>
                    <a:pt x="6" y="0"/>
                  </a:cubicBezTo>
                  <a:cubicBezTo>
                    <a:pt x="446" y="0"/>
                    <a:pt x="446" y="0"/>
                    <a:pt x="446" y="0"/>
                  </a:cubicBezTo>
                  <a:cubicBezTo>
                    <a:pt x="449" y="0"/>
                    <a:pt x="451" y="2"/>
                    <a:pt x="451" y="5"/>
                  </a:cubicBezTo>
                  <a:cubicBezTo>
                    <a:pt x="451" y="8"/>
                    <a:pt x="449" y="11"/>
                    <a:pt x="446" y="11"/>
                  </a:cubicBezTo>
                  <a:cubicBezTo>
                    <a:pt x="446" y="11"/>
                    <a:pt x="446" y="11"/>
                    <a:pt x="446" y="11"/>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0"/>
            <p:cNvSpPr/>
            <p:nvPr/>
          </p:nvSpPr>
          <p:spPr bwMode="auto">
            <a:xfrm>
              <a:off x="2047" y="2049"/>
              <a:ext cx="67" cy="0"/>
            </a:xfrm>
            <a:custGeom>
              <a:avLst/>
              <a:gdLst>
                <a:gd name="T0" fmla="*/ 0 w 67"/>
                <a:gd name="T1" fmla="*/ 67 w 67"/>
                <a:gd name="T2" fmla="*/ 0 w 67"/>
              </a:gdLst>
              <a:ahLst/>
              <a:cxnLst>
                <a:cxn ang="0">
                  <a:pos x="T0" y="0"/>
                </a:cxn>
                <a:cxn ang="0">
                  <a:pos x="T1" y="0"/>
                </a:cxn>
                <a:cxn ang="0">
                  <a:pos x="T2" y="0"/>
                </a:cxn>
              </a:cxnLst>
              <a:rect l="0" t="0" r="r" b="b"/>
              <a:pathLst>
                <a:path w="67">
                  <a:moveTo>
                    <a:pt x="0" y="0"/>
                  </a:moveTo>
                  <a:lnTo>
                    <a:pt x="67" y="0"/>
                  </a:lnTo>
                  <a:lnTo>
                    <a:pt x="0" y="0"/>
                  </a:lnTo>
                  <a:close/>
                </a:path>
              </a:pathLst>
            </a:custGeom>
            <a:solidFill>
              <a:srgbClr val="FEDEB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Line 21"/>
            <p:cNvSpPr>
              <a:spLocks noChangeShapeType="1"/>
            </p:cNvSpPr>
            <p:nvPr/>
          </p:nvSpPr>
          <p:spPr bwMode="auto">
            <a:xfrm>
              <a:off x="2047" y="2049"/>
              <a:ext cx="67" cy="0"/>
            </a:xfrm>
            <a:prstGeom prst="line">
              <a:avLst/>
            </a:pr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2"/>
            <p:cNvSpPr/>
            <p:nvPr/>
          </p:nvSpPr>
          <p:spPr bwMode="auto">
            <a:xfrm>
              <a:off x="2035" y="2037"/>
              <a:ext cx="93" cy="26"/>
            </a:xfrm>
            <a:custGeom>
              <a:avLst/>
              <a:gdLst>
                <a:gd name="T0" fmla="*/ 33 w 39"/>
                <a:gd name="T1" fmla="*/ 11 h 11"/>
                <a:gd name="T2" fmla="*/ 5 w 39"/>
                <a:gd name="T3" fmla="*/ 11 h 11"/>
                <a:gd name="T4" fmla="*/ 0 w 39"/>
                <a:gd name="T5" fmla="*/ 6 h 11"/>
                <a:gd name="T6" fmla="*/ 5 w 39"/>
                <a:gd name="T7" fmla="*/ 0 h 11"/>
                <a:gd name="T8" fmla="*/ 5 w 39"/>
                <a:gd name="T9" fmla="*/ 0 h 11"/>
                <a:gd name="T10" fmla="*/ 33 w 39"/>
                <a:gd name="T11" fmla="*/ 0 h 11"/>
                <a:gd name="T12" fmla="*/ 39 w 39"/>
                <a:gd name="T13" fmla="*/ 5 h 11"/>
                <a:gd name="T14" fmla="*/ 33 w 39"/>
                <a:gd name="T15" fmla="*/ 11 h 11"/>
                <a:gd name="T16" fmla="*/ 33 w 39"/>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1">
                  <a:moveTo>
                    <a:pt x="33" y="11"/>
                  </a:moveTo>
                  <a:cubicBezTo>
                    <a:pt x="5" y="11"/>
                    <a:pt x="5" y="11"/>
                    <a:pt x="5" y="11"/>
                  </a:cubicBezTo>
                  <a:cubicBezTo>
                    <a:pt x="2" y="11"/>
                    <a:pt x="0" y="9"/>
                    <a:pt x="0" y="6"/>
                  </a:cubicBezTo>
                  <a:cubicBezTo>
                    <a:pt x="0" y="3"/>
                    <a:pt x="2" y="0"/>
                    <a:pt x="5" y="0"/>
                  </a:cubicBezTo>
                  <a:cubicBezTo>
                    <a:pt x="5" y="0"/>
                    <a:pt x="5" y="0"/>
                    <a:pt x="5" y="0"/>
                  </a:cubicBezTo>
                  <a:cubicBezTo>
                    <a:pt x="33" y="0"/>
                    <a:pt x="33" y="0"/>
                    <a:pt x="33" y="0"/>
                  </a:cubicBezTo>
                  <a:cubicBezTo>
                    <a:pt x="36" y="0"/>
                    <a:pt x="39" y="2"/>
                    <a:pt x="39" y="5"/>
                  </a:cubicBezTo>
                  <a:cubicBezTo>
                    <a:pt x="39" y="8"/>
                    <a:pt x="36" y="11"/>
                    <a:pt x="33" y="11"/>
                  </a:cubicBezTo>
                  <a:cubicBezTo>
                    <a:pt x="33" y="11"/>
                    <a:pt x="33" y="11"/>
                    <a:pt x="33" y="11"/>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3"/>
            <p:cNvSpPr>
              <a:spLocks noEditPoints="1"/>
            </p:cNvSpPr>
            <p:nvPr/>
          </p:nvSpPr>
          <p:spPr bwMode="auto">
            <a:xfrm>
              <a:off x="1990" y="1170"/>
              <a:ext cx="59" cy="57"/>
            </a:xfrm>
            <a:custGeom>
              <a:avLst/>
              <a:gdLst>
                <a:gd name="T0" fmla="*/ 12 w 25"/>
                <a:gd name="T1" fmla="*/ 24 h 24"/>
                <a:gd name="T2" fmla="*/ 0 w 25"/>
                <a:gd name="T3" fmla="*/ 12 h 24"/>
                <a:gd name="T4" fmla="*/ 12 w 25"/>
                <a:gd name="T5" fmla="*/ 0 h 24"/>
                <a:gd name="T6" fmla="*/ 25 w 25"/>
                <a:gd name="T7" fmla="*/ 12 h 24"/>
                <a:gd name="T8" fmla="*/ 12 w 25"/>
                <a:gd name="T9" fmla="*/ 24 h 24"/>
                <a:gd name="T10" fmla="*/ 12 w 25"/>
                <a:gd name="T11" fmla="*/ 3 h 24"/>
                <a:gd name="T12" fmla="*/ 4 w 25"/>
                <a:gd name="T13" fmla="*/ 12 h 24"/>
                <a:gd name="T14" fmla="*/ 12 w 25"/>
                <a:gd name="T15" fmla="*/ 21 h 24"/>
                <a:gd name="T16" fmla="*/ 21 w 25"/>
                <a:gd name="T17" fmla="*/ 12 h 24"/>
                <a:gd name="T18" fmla="*/ 12 w 25"/>
                <a:gd name="T19"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24">
                  <a:moveTo>
                    <a:pt x="12" y="24"/>
                  </a:moveTo>
                  <a:cubicBezTo>
                    <a:pt x="6" y="24"/>
                    <a:pt x="0" y="19"/>
                    <a:pt x="0" y="12"/>
                  </a:cubicBezTo>
                  <a:cubicBezTo>
                    <a:pt x="0" y="5"/>
                    <a:pt x="6" y="0"/>
                    <a:pt x="12" y="0"/>
                  </a:cubicBezTo>
                  <a:cubicBezTo>
                    <a:pt x="19" y="0"/>
                    <a:pt x="25" y="5"/>
                    <a:pt x="25" y="12"/>
                  </a:cubicBezTo>
                  <a:cubicBezTo>
                    <a:pt x="25" y="19"/>
                    <a:pt x="19" y="24"/>
                    <a:pt x="12" y="24"/>
                  </a:cubicBezTo>
                  <a:close/>
                  <a:moveTo>
                    <a:pt x="12" y="3"/>
                  </a:moveTo>
                  <a:cubicBezTo>
                    <a:pt x="8" y="3"/>
                    <a:pt x="4" y="7"/>
                    <a:pt x="4" y="12"/>
                  </a:cubicBezTo>
                  <a:cubicBezTo>
                    <a:pt x="4" y="17"/>
                    <a:pt x="8" y="21"/>
                    <a:pt x="12" y="21"/>
                  </a:cubicBezTo>
                  <a:cubicBezTo>
                    <a:pt x="17" y="21"/>
                    <a:pt x="21" y="17"/>
                    <a:pt x="21" y="12"/>
                  </a:cubicBezTo>
                  <a:cubicBezTo>
                    <a:pt x="21" y="7"/>
                    <a:pt x="17" y="3"/>
                    <a:pt x="12" y="3"/>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4"/>
            <p:cNvSpPr/>
            <p:nvPr/>
          </p:nvSpPr>
          <p:spPr bwMode="auto">
            <a:xfrm>
              <a:off x="1983" y="954"/>
              <a:ext cx="83" cy="83"/>
            </a:xfrm>
            <a:custGeom>
              <a:avLst/>
              <a:gdLst>
                <a:gd name="T0" fmla="*/ 26 w 35"/>
                <a:gd name="T1" fmla="*/ 12 h 35"/>
                <a:gd name="T2" fmla="*/ 22 w 35"/>
                <a:gd name="T3" fmla="*/ 8 h 35"/>
                <a:gd name="T4" fmla="*/ 22 w 35"/>
                <a:gd name="T5" fmla="*/ 8 h 35"/>
                <a:gd name="T6" fmla="*/ 22 w 35"/>
                <a:gd name="T7" fmla="*/ 4 h 35"/>
                <a:gd name="T8" fmla="*/ 17 w 35"/>
                <a:gd name="T9" fmla="*/ 0 h 35"/>
                <a:gd name="T10" fmla="*/ 13 w 35"/>
                <a:gd name="T11" fmla="*/ 4 h 35"/>
                <a:gd name="T12" fmla="*/ 13 w 35"/>
                <a:gd name="T13" fmla="*/ 8 h 35"/>
                <a:gd name="T14" fmla="*/ 8 w 35"/>
                <a:gd name="T15" fmla="*/ 12 h 35"/>
                <a:gd name="T16" fmla="*/ 8 w 35"/>
                <a:gd name="T17" fmla="*/ 12 h 35"/>
                <a:gd name="T18" fmla="*/ 4 w 35"/>
                <a:gd name="T19" fmla="*/ 12 h 35"/>
                <a:gd name="T20" fmla="*/ 0 w 35"/>
                <a:gd name="T21" fmla="*/ 17 h 35"/>
                <a:gd name="T22" fmla="*/ 4 w 35"/>
                <a:gd name="T23" fmla="*/ 22 h 35"/>
                <a:gd name="T24" fmla="*/ 8 w 35"/>
                <a:gd name="T25" fmla="*/ 22 h 35"/>
                <a:gd name="T26" fmla="*/ 13 w 35"/>
                <a:gd name="T27" fmla="*/ 26 h 35"/>
                <a:gd name="T28" fmla="*/ 13 w 35"/>
                <a:gd name="T29" fmla="*/ 26 h 35"/>
                <a:gd name="T30" fmla="*/ 13 w 35"/>
                <a:gd name="T31" fmla="*/ 30 h 35"/>
                <a:gd name="T32" fmla="*/ 17 w 35"/>
                <a:gd name="T33" fmla="*/ 35 h 35"/>
                <a:gd name="T34" fmla="*/ 22 w 35"/>
                <a:gd name="T35" fmla="*/ 30 h 35"/>
                <a:gd name="T36" fmla="*/ 22 w 35"/>
                <a:gd name="T37" fmla="*/ 26 h 35"/>
                <a:gd name="T38" fmla="*/ 26 w 35"/>
                <a:gd name="T39" fmla="*/ 22 h 35"/>
                <a:gd name="T40" fmla="*/ 26 w 35"/>
                <a:gd name="T41" fmla="*/ 22 h 35"/>
                <a:gd name="T42" fmla="*/ 30 w 35"/>
                <a:gd name="T43" fmla="*/ 22 h 35"/>
                <a:gd name="T44" fmla="*/ 35 w 35"/>
                <a:gd name="T45" fmla="*/ 17 h 35"/>
                <a:gd name="T46" fmla="*/ 30 w 35"/>
                <a:gd name="T47" fmla="*/ 12 h 35"/>
                <a:gd name="T48" fmla="*/ 26 w 35"/>
                <a:gd name="T49"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5" h="35">
                  <a:moveTo>
                    <a:pt x="26" y="12"/>
                  </a:moveTo>
                  <a:cubicBezTo>
                    <a:pt x="24" y="12"/>
                    <a:pt x="22" y="11"/>
                    <a:pt x="22" y="8"/>
                  </a:cubicBezTo>
                  <a:cubicBezTo>
                    <a:pt x="22" y="8"/>
                    <a:pt x="22" y="8"/>
                    <a:pt x="22" y="8"/>
                  </a:cubicBezTo>
                  <a:cubicBezTo>
                    <a:pt x="22" y="4"/>
                    <a:pt x="22" y="4"/>
                    <a:pt x="22" y="4"/>
                  </a:cubicBezTo>
                  <a:cubicBezTo>
                    <a:pt x="22" y="2"/>
                    <a:pt x="20" y="0"/>
                    <a:pt x="17" y="0"/>
                  </a:cubicBezTo>
                  <a:cubicBezTo>
                    <a:pt x="15" y="0"/>
                    <a:pt x="13" y="2"/>
                    <a:pt x="13" y="4"/>
                  </a:cubicBezTo>
                  <a:cubicBezTo>
                    <a:pt x="13" y="8"/>
                    <a:pt x="13" y="8"/>
                    <a:pt x="13" y="8"/>
                  </a:cubicBezTo>
                  <a:cubicBezTo>
                    <a:pt x="13" y="11"/>
                    <a:pt x="11" y="12"/>
                    <a:pt x="8" y="12"/>
                  </a:cubicBezTo>
                  <a:cubicBezTo>
                    <a:pt x="8" y="12"/>
                    <a:pt x="8" y="12"/>
                    <a:pt x="8" y="12"/>
                  </a:cubicBezTo>
                  <a:cubicBezTo>
                    <a:pt x="4" y="12"/>
                    <a:pt x="4" y="12"/>
                    <a:pt x="4" y="12"/>
                  </a:cubicBezTo>
                  <a:cubicBezTo>
                    <a:pt x="2" y="12"/>
                    <a:pt x="0" y="15"/>
                    <a:pt x="0" y="17"/>
                  </a:cubicBezTo>
                  <a:cubicBezTo>
                    <a:pt x="0" y="20"/>
                    <a:pt x="2" y="22"/>
                    <a:pt x="4" y="22"/>
                  </a:cubicBezTo>
                  <a:cubicBezTo>
                    <a:pt x="8" y="22"/>
                    <a:pt x="8" y="22"/>
                    <a:pt x="8" y="22"/>
                  </a:cubicBezTo>
                  <a:cubicBezTo>
                    <a:pt x="11" y="22"/>
                    <a:pt x="13" y="24"/>
                    <a:pt x="13" y="26"/>
                  </a:cubicBezTo>
                  <a:cubicBezTo>
                    <a:pt x="13" y="26"/>
                    <a:pt x="13" y="26"/>
                    <a:pt x="13" y="26"/>
                  </a:cubicBezTo>
                  <a:cubicBezTo>
                    <a:pt x="13" y="30"/>
                    <a:pt x="13" y="30"/>
                    <a:pt x="13" y="30"/>
                  </a:cubicBezTo>
                  <a:cubicBezTo>
                    <a:pt x="13" y="33"/>
                    <a:pt x="15" y="35"/>
                    <a:pt x="17" y="35"/>
                  </a:cubicBezTo>
                  <a:cubicBezTo>
                    <a:pt x="20" y="34"/>
                    <a:pt x="22" y="32"/>
                    <a:pt x="22" y="30"/>
                  </a:cubicBezTo>
                  <a:cubicBezTo>
                    <a:pt x="22" y="26"/>
                    <a:pt x="22" y="26"/>
                    <a:pt x="22" y="26"/>
                  </a:cubicBezTo>
                  <a:cubicBezTo>
                    <a:pt x="22" y="24"/>
                    <a:pt x="24" y="22"/>
                    <a:pt x="26" y="22"/>
                  </a:cubicBezTo>
                  <a:cubicBezTo>
                    <a:pt x="26" y="22"/>
                    <a:pt x="26" y="22"/>
                    <a:pt x="26" y="22"/>
                  </a:cubicBezTo>
                  <a:cubicBezTo>
                    <a:pt x="30" y="22"/>
                    <a:pt x="30" y="22"/>
                    <a:pt x="30" y="22"/>
                  </a:cubicBezTo>
                  <a:cubicBezTo>
                    <a:pt x="33" y="22"/>
                    <a:pt x="35" y="20"/>
                    <a:pt x="35" y="17"/>
                  </a:cubicBezTo>
                  <a:cubicBezTo>
                    <a:pt x="35" y="15"/>
                    <a:pt x="33" y="13"/>
                    <a:pt x="30" y="12"/>
                  </a:cubicBezTo>
                  <a:lnTo>
                    <a:pt x="26" y="12"/>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5"/>
            <p:cNvSpPr/>
            <p:nvPr/>
          </p:nvSpPr>
          <p:spPr bwMode="auto">
            <a:xfrm>
              <a:off x="2313" y="893"/>
              <a:ext cx="88" cy="87"/>
            </a:xfrm>
            <a:custGeom>
              <a:avLst/>
              <a:gdLst>
                <a:gd name="T0" fmla="*/ 28 w 37"/>
                <a:gd name="T1" fmla="*/ 14 h 37"/>
                <a:gd name="T2" fmla="*/ 24 w 37"/>
                <a:gd name="T3" fmla="*/ 9 h 37"/>
                <a:gd name="T4" fmla="*/ 24 w 37"/>
                <a:gd name="T5" fmla="*/ 5 h 37"/>
                <a:gd name="T6" fmla="*/ 19 w 37"/>
                <a:gd name="T7" fmla="*/ 0 h 37"/>
                <a:gd name="T8" fmla="*/ 19 w 37"/>
                <a:gd name="T9" fmla="*/ 0 h 37"/>
                <a:gd name="T10" fmla="*/ 14 w 37"/>
                <a:gd name="T11" fmla="*/ 5 h 37"/>
                <a:gd name="T12" fmla="*/ 14 w 37"/>
                <a:gd name="T13" fmla="*/ 9 h 37"/>
                <a:gd name="T14" fmla="*/ 10 w 37"/>
                <a:gd name="T15" fmla="*/ 14 h 37"/>
                <a:gd name="T16" fmla="*/ 10 w 37"/>
                <a:gd name="T17" fmla="*/ 14 h 37"/>
                <a:gd name="T18" fmla="*/ 5 w 37"/>
                <a:gd name="T19" fmla="*/ 14 h 37"/>
                <a:gd name="T20" fmla="*/ 0 w 37"/>
                <a:gd name="T21" fmla="*/ 19 h 37"/>
                <a:gd name="T22" fmla="*/ 5 w 37"/>
                <a:gd name="T23" fmla="*/ 23 h 37"/>
                <a:gd name="T24" fmla="*/ 5 w 37"/>
                <a:gd name="T25" fmla="*/ 23 h 37"/>
                <a:gd name="T26" fmla="*/ 10 w 37"/>
                <a:gd name="T27" fmla="*/ 23 h 37"/>
                <a:gd name="T28" fmla="*/ 14 w 37"/>
                <a:gd name="T29" fmla="*/ 28 h 37"/>
                <a:gd name="T30" fmla="*/ 14 w 37"/>
                <a:gd name="T31" fmla="*/ 28 h 37"/>
                <a:gd name="T32" fmla="*/ 14 w 37"/>
                <a:gd name="T33" fmla="*/ 32 h 37"/>
                <a:gd name="T34" fmla="*/ 19 w 37"/>
                <a:gd name="T35" fmla="*/ 37 h 37"/>
                <a:gd name="T36" fmla="*/ 24 w 37"/>
                <a:gd name="T37" fmla="*/ 32 h 37"/>
                <a:gd name="T38" fmla="*/ 24 w 37"/>
                <a:gd name="T39" fmla="*/ 32 h 37"/>
                <a:gd name="T40" fmla="*/ 24 w 37"/>
                <a:gd name="T41" fmla="*/ 28 h 37"/>
                <a:gd name="T42" fmla="*/ 28 w 37"/>
                <a:gd name="T43" fmla="*/ 23 h 37"/>
                <a:gd name="T44" fmla="*/ 32 w 37"/>
                <a:gd name="T45" fmla="*/ 23 h 37"/>
                <a:gd name="T46" fmla="*/ 37 w 37"/>
                <a:gd name="T47" fmla="*/ 19 h 37"/>
                <a:gd name="T48" fmla="*/ 32 w 37"/>
                <a:gd name="T49" fmla="*/ 14 h 37"/>
                <a:gd name="T50" fmla="*/ 28 w 37"/>
                <a:gd name="T51" fmla="*/ 1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7" h="37">
                  <a:moveTo>
                    <a:pt x="28" y="14"/>
                  </a:moveTo>
                  <a:cubicBezTo>
                    <a:pt x="26" y="14"/>
                    <a:pt x="24" y="12"/>
                    <a:pt x="24" y="9"/>
                  </a:cubicBezTo>
                  <a:cubicBezTo>
                    <a:pt x="24" y="5"/>
                    <a:pt x="24" y="5"/>
                    <a:pt x="24" y="5"/>
                  </a:cubicBezTo>
                  <a:cubicBezTo>
                    <a:pt x="24" y="2"/>
                    <a:pt x="21" y="0"/>
                    <a:pt x="19" y="0"/>
                  </a:cubicBezTo>
                  <a:cubicBezTo>
                    <a:pt x="19" y="0"/>
                    <a:pt x="19" y="0"/>
                    <a:pt x="19" y="0"/>
                  </a:cubicBezTo>
                  <a:cubicBezTo>
                    <a:pt x="16" y="0"/>
                    <a:pt x="14" y="2"/>
                    <a:pt x="14" y="5"/>
                  </a:cubicBezTo>
                  <a:cubicBezTo>
                    <a:pt x="14" y="9"/>
                    <a:pt x="14" y="9"/>
                    <a:pt x="14" y="9"/>
                  </a:cubicBezTo>
                  <a:cubicBezTo>
                    <a:pt x="14" y="12"/>
                    <a:pt x="12" y="14"/>
                    <a:pt x="10" y="14"/>
                  </a:cubicBezTo>
                  <a:cubicBezTo>
                    <a:pt x="10" y="14"/>
                    <a:pt x="10" y="14"/>
                    <a:pt x="10" y="14"/>
                  </a:cubicBezTo>
                  <a:cubicBezTo>
                    <a:pt x="5" y="14"/>
                    <a:pt x="5" y="14"/>
                    <a:pt x="5" y="14"/>
                  </a:cubicBezTo>
                  <a:cubicBezTo>
                    <a:pt x="3" y="14"/>
                    <a:pt x="0" y="16"/>
                    <a:pt x="0" y="19"/>
                  </a:cubicBezTo>
                  <a:cubicBezTo>
                    <a:pt x="0" y="21"/>
                    <a:pt x="3" y="23"/>
                    <a:pt x="5" y="23"/>
                  </a:cubicBezTo>
                  <a:cubicBezTo>
                    <a:pt x="5" y="23"/>
                    <a:pt x="5" y="23"/>
                    <a:pt x="5" y="23"/>
                  </a:cubicBezTo>
                  <a:cubicBezTo>
                    <a:pt x="10" y="23"/>
                    <a:pt x="10" y="23"/>
                    <a:pt x="10" y="23"/>
                  </a:cubicBezTo>
                  <a:cubicBezTo>
                    <a:pt x="12" y="23"/>
                    <a:pt x="14" y="25"/>
                    <a:pt x="14" y="28"/>
                  </a:cubicBezTo>
                  <a:cubicBezTo>
                    <a:pt x="14" y="28"/>
                    <a:pt x="14" y="28"/>
                    <a:pt x="14" y="28"/>
                  </a:cubicBezTo>
                  <a:cubicBezTo>
                    <a:pt x="14" y="32"/>
                    <a:pt x="14" y="32"/>
                    <a:pt x="14" y="32"/>
                  </a:cubicBezTo>
                  <a:cubicBezTo>
                    <a:pt x="14" y="35"/>
                    <a:pt x="16" y="37"/>
                    <a:pt x="19" y="37"/>
                  </a:cubicBezTo>
                  <a:cubicBezTo>
                    <a:pt x="21" y="37"/>
                    <a:pt x="24" y="35"/>
                    <a:pt x="24" y="32"/>
                  </a:cubicBezTo>
                  <a:cubicBezTo>
                    <a:pt x="24" y="32"/>
                    <a:pt x="24" y="32"/>
                    <a:pt x="24" y="32"/>
                  </a:cubicBezTo>
                  <a:cubicBezTo>
                    <a:pt x="24" y="28"/>
                    <a:pt x="24" y="28"/>
                    <a:pt x="24" y="28"/>
                  </a:cubicBezTo>
                  <a:cubicBezTo>
                    <a:pt x="24" y="25"/>
                    <a:pt x="26" y="23"/>
                    <a:pt x="28" y="23"/>
                  </a:cubicBezTo>
                  <a:cubicBezTo>
                    <a:pt x="32" y="23"/>
                    <a:pt x="32" y="23"/>
                    <a:pt x="32" y="23"/>
                  </a:cubicBezTo>
                  <a:cubicBezTo>
                    <a:pt x="35" y="23"/>
                    <a:pt x="37" y="21"/>
                    <a:pt x="37" y="19"/>
                  </a:cubicBezTo>
                  <a:cubicBezTo>
                    <a:pt x="37" y="16"/>
                    <a:pt x="35" y="14"/>
                    <a:pt x="32" y="14"/>
                  </a:cubicBezTo>
                  <a:lnTo>
                    <a:pt x="28" y="1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6"/>
            <p:cNvSpPr/>
            <p:nvPr/>
          </p:nvSpPr>
          <p:spPr bwMode="auto">
            <a:xfrm>
              <a:off x="2159" y="729"/>
              <a:ext cx="94" cy="95"/>
            </a:xfrm>
            <a:custGeom>
              <a:avLst/>
              <a:gdLst>
                <a:gd name="T0" fmla="*/ 30 w 40"/>
                <a:gd name="T1" fmla="*/ 15 h 40"/>
                <a:gd name="T2" fmla="*/ 26 w 40"/>
                <a:gd name="T3" fmla="*/ 10 h 40"/>
                <a:gd name="T4" fmla="*/ 26 w 40"/>
                <a:gd name="T5" fmla="*/ 10 h 40"/>
                <a:gd name="T6" fmla="*/ 26 w 40"/>
                <a:gd name="T7" fmla="*/ 5 h 40"/>
                <a:gd name="T8" fmla="*/ 20 w 40"/>
                <a:gd name="T9" fmla="*/ 0 h 40"/>
                <a:gd name="T10" fmla="*/ 15 w 40"/>
                <a:gd name="T11" fmla="*/ 5 h 40"/>
                <a:gd name="T12" fmla="*/ 15 w 40"/>
                <a:gd name="T13" fmla="*/ 10 h 40"/>
                <a:gd name="T14" fmla="*/ 10 w 40"/>
                <a:gd name="T15" fmla="*/ 15 h 40"/>
                <a:gd name="T16" fmla="*/ 10 w 40"/>
                <a:gd name="T17" fmla="*/ 15 h 40"/>
                <a:gd name="T18" fmla="*/ 6 w 40"/>
                <a:gd name="T19" fmla="*/ 15 h 40"/>
                <a:gd name="T20" fmla="*/ 0 w 40"/>
                <a:gd name="T21" fmla="*/ 20 h 40"/>
                <a:gd name="T22" fmla="*/ 0 w 40"/>
                <a:gd name="T23" fmla="*/ 20 h 40"/>
                <a:gd name="T24" fmla="*/ 6 w 40"/>
                <a:gd name="T25" fmla="*/ 25 h 40"/>
                <a:gd name="T26" fmla="*/ 6 w 40"/>
                <a:gd name="T27" fmla="*/ 25 h 40"/>
                <a:gd name="T28" fmla="*/ 10 w 40"/>
                <a:gd name="T29" fmla="*/ 25 h 40"/>
                <a:gd name="T30" fmla="*/ 15 w 40"/>
                <a:gd name="T31" fmla="*/ 30 h 40"/>
                <a:gd name="T32" fmla="*/ 15 w 40"/>
                <a:gd name="T33" fmla="*/ 30 h 40"/>
                <a:gd name="T34" fmla="*/ 15 w 40"/>
                <a:gd name="T35" fmla="*/ 35 h 40"/>
                <a:gd name="T36" fmla="*/ 20 w 40"/>
                <a:gd name="T37" fmla="*/ 40 h 40"/>
                <a:gd name="T38" fmla="*/ 26 w 40"/>
                <a:gd name="T39" fmla="*/ 35 h 40"/>
                <a:gd name="T40" fmla="*/ 26 w 40"/>
                <a:gd name="T41" fmla="*/ 30 h 40"/>
                <a:gd name="T42" fmla="*/ 30 w 40"/>
                <a:gd name="T43" fmla="*/ 25 h 40"/>
                <a:gd name="T44" fmla="*/ 30 w 40"/>
                <a:gd name="T45" fmla="*/ 25 h 40"/>
                <a:gd name="T46" fmla="*/ 35 w 40"/>
                <a:gd name="T47" fmla="*/ 25 h 40"/>
                <a:gd name="T48" fmla="*/ 40 w 40"/>
                <a:gd name="T49" fmla="*/ 20 h 40"/>
                <a:gd name="T50" fmla="*/ 40 w 40"/>
                <a:gd name="T51" fmla="*/ 20 h 40"/>
                <a:gd name="T52" fmla="*/ 35 w 40"/>
                <a:gd name="T53" fmla="*/ 15 h 40"/>
                <a:gd name="T54" fmla="*/ 35 w 40"/>
                <a:gd name="T55" fmla="*/ 15 h 40"/>
                <a:gd name="T56" fmla="*/ 30 w 40"/>
                <a:gd name="T57" fmla="*/ 1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0" h="40">
                  <a:moveTo>
                    <a:pt x="30" y="15"/>
                  </a:moveTo>
                  <a:cubicBezTo>
                    <a:pt x="28" y="15"/>
                    <a:pt x="26" y="13"/>
                    <a:pt x="26" y="10"/>
                  </a:cubicBezTo>
                  <a:cubicBezTo>
                    <a:pt x="26" y="10"/>
                    <a:pt x="26" y="10"/>
                    <a:pt x="26" y="10"/>
                  </a:cubicBezTo>
                  <a:cubicBezTo>
                    <a:pt x="26" y="5"/>
                    <a:pt x="26" y="5"/>
                    <a:pt x="26" y="5"/>
                  </a:cubicBezTo>
                  <a:cubicBezTo>
                    <a:pt x="26" y="3"/>
                    <a:pt x="23" y="0"/>
                    <a:pt x="20" y="0"/>
                  </a:cubicBezTo>
                  <a:cubicBezTo>
                    <a:pt x="17" y="0"/>
                    <a:pt x="15" y="3"/>
                    <a:pt x="15" y="5"/>
                  </a:cubicBezTo>
                  <a:cubicBezTo>
                    <a:pt x="15" y="10"/>
                    <a:pt x="15" y="10"/>
                    <a:pt x="15" y="10"/>
                  </a:cubicBezTo>
                  <a:cubicBezTo>
                    <a:pt x="15" y="13"/>
                    <a:pt x="13" y="15"/>
                    <a:pt x="10" y="15"/>
                  </a:cubicBezTo>
                  <a:cubicBezTo>
                    <a:pt x="10" y="15"/>
                    <a:pt x="10" y="15"/>
                    <a:pt x="10" y="15"/>
                  </a:cubicBezTo>
                  <a:cubicBezTo>
                    <a:pt x="6" y="15"/>
                    <a:pt x="6" y="15"/>
                    <a:pt x="6" y="15"/>
                  </a:cubicBezTo>
                  <a:cubicBezTo>
                    <a:pt x="3" y="15"/>
                    <a:pt x="0" y="17"/>
                    <a:pt x="0" y="20"/>
                  </a:cubicBezTo>
                  <a:cubicBezTo>
                    <a:pt x="0" y="20"/>
                    <a:pt x="0" y="20"/>
                    <a:pt x="0" y="20"/>
                  </a:cubicBezTo>
                  <a:cubicBezTo>
                    <a:pt x="0" y="23"/>
                    <a:pt x="3" y="25"/>
                    <a:pt x="6" y="25"/>
                  </a:cubicBezTo>
                  <a:cubicBezTo>
                    <a:pt x="6" y="25"/>
                    <a:pt x="6" y="25"/>
                    <a:pt x="6" y="25"/>
                  </a:cubicBezTo>
                  <a:cubicBezTo>
                    <a:pt x="10" y="25"/>
                    <a:pt x="10" y="25"/>
                    <a:pt x="10" y="25"/>
                  </a:cubicBezTo>
                  <a:cubicBezTo>
                    <a:pt x="13" y="25"/>
                    <a:pt x="15" y="28"/>
                    <a:pt x="15" y="30"/>
                  </a:cubicBezTo>
                  <a:cubicBezTo>
                    <a:pt x="15" y="30"/>
                    <a:pt x="15" y="30"/>
                    <a:pt x="15" y="30"/>
                  </a:cubicBezTo>
                  <a:cubicBezTo>
                    <a:pt x="15" y="35"/>
                    <a:pt x="15" y="35"/>
                    <a:pt x="15" y="35"/>
                  </a:cubicBezTo>
                  <a:cubicBezTo>
                    <a:pt x="15" y="38"/>
                    <a:pt x="17" y="40"/>
                    <a:pt x="20" y="40"/>
                  </a:cubicBezTo>
                  <a:cubicBezTo>
                    <a:pt x="23" y="40"/>
                    <a:pt x="26" y="38"/>
                    <a:pt x="26" y="35"/>
                  </a:cubicBezTo>
                  <a:cubicBezTo>
                    <a:pt x="26" y="30"/>
                    <a:pt x="26" y="30"/>
                    <a:pt x="26" y="30"/>
                  </a:cubicBezTo>
                  <a:cubicBezTo>
                    <a:pt x="26" y="28"/>
                    <a:pt x="28" y="25"/>
                    <a:pt x="30" y="25"/>
                  </a:cubicBezTo>
                  <a:cubicBezTo>
                    <a:pt x="30" y="25"/>
                    <a:pt x="30" y="25"/>
                    <a:pt x="30" y="25"/>
                  </a:cubicBezTo>
                  <a:cubicBezTo>
                    <a:pt x="35" y="25"/>
                    <a:pt x="35" y="25"/>
                    <a:pt x="35" y="25"/>
                  </a:cubicBezTo>
                  <a:cubicBezTo>
                    <a:pt x="38" y="25"/>
                    <a:pt x="40" y="23"/>
                    <a:pt x="40" y="20"/>
                  </a:cubicBezTo>
                  <a:cubicBezTo>
                    <a:pt x="40" y="20"/>
                    <a:pt x="40" y="20"/>
                    <a:pt x="40" y="20"/>
                  </a:cubicBezTo>
                  <a:cubicBezTo>
                    <a:pt x="40" y="17"/>
                    <a:pt x="38" y="15"/>
                    <a:pt x="35" y="15"/>
                  </a:cubicBezTo>
                  <a:cubicBezTo>
                    <a:pt x="35" y="15"/>
                    <a:pt x="35" y="15"/>
                    <a:pt x="35" y="15"/>
                  </a:cubicBezTo>
                  <a:lnTo>
                    <a:pt x="30" y="15"/>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7"/>
            <p:cNvSpPr>
              <a:spLocks noEditPoints="1"/>
            </p:cNvSpPr>
            <p:nvPr/>
          </p:nvSpPr>
          <p:spPr bwMode="auto">
            <a:xfrm>
              <a:off x="2116" y="1014"/>
              <a:ext cx="133" cy="130"/>
            </a:xfrm>
            <a:custGeom>
              <a:avLst/>
              <a:gdLst>
                <a:gd name="T0" fmla="*/ 25 w 56"/>
                <a:gd name="T1" fmla="*/ 2 h 55"/>
                <a:gd name="T2" fmla="*/ 25 w 56"/>
                <a:gd name="T3" fmla="*/ 14 h 55"/>
                <a:gd name="T4" fmla="*/ 30 w 56"/>
                <a:gd name="T5" fmla="*/ 14 h 55"/>
                <a:gd name="T6" fmla="*/ 28 w 56"/>
                <a:gd name="T7" fmla="*/ 0 h 55"/>
                <a:gd name="T8" fmla="*/ 28 w 56"/>
                <a:gd name="T9" fmla="*/ 39 h 55"/>
                <a:gd name="T10" fmla="*/ 25 w 56"/>
                <a:gd name="T11" fmla="*/ 53 h 55"/>
                <a:gd name="T12" fmla="*/ 28 w 56"/>
                <a:gd name="T13" fmla="*/ 55 h 55"/>
                <a:gd name="T14" fmla="*/ 30 w 56"/>
                <a:gd name="T15" fmla="*/ 53 h 55"/>
                <a:gd name="T16" fmla="*/ 28 w 56"/>
                <a:gd name="T17" fmla="*/ 39 h 55"/>
                <a:gd name="T18" fmla="*/ 20 w 56"/>
                <a:gd name="T19" fmla="*/ 19 h 55"/>
                <a:gd name="T20" fmla="*/ 20 w 56"/>
                <a:gd name="T21" fmla="*/ 16 h 55"/>
                <a:gd name="T22" fmla="*/ 8 w 56"/>
                <a:gd name="T23" fmla="*/ 8 h 55"/>
                <a:gd name="T24" fmla="*/ 8 w 56"/>
                <a:gd name="T25" fmla="*/ 11 h 55"/>
                <a:gd name="T26" fmla="*/ 16 w 56"/>
                <a:gd name="T27" fmla="*/ 19 h 55"/>
                <a:gd name="T28" fmla="*/ 36 w 56"/>
                <a:gd name="T29" fmla="*/ 35 h 55"/>
                <a:gd name="T30" fmla="*/ 36 w 56"/>
                <a:gd name="T31" fmla="*/ 39 h 55"/>
                <a:gd name="T32" fmla="*/ 47 w 56"/>
                <a:gd name="T33" fmla="*/ 47 h 55"/>
                <a:gd name="T34" fmla="*/ 47 w 56"/>
                <a:gd name="T35" fmla="*/ 43 h 55"/>
                <a:gd name="T36" fmla="*/ 16 w 56"/>
                <a:gd name="T37" fmla="*/ 27 h 55"/>
                <a:gd name="T38" fmla="*/ 14 w 56"/>
                <a:gd name="T39" fmla="*/ 25 h 55"/>
                <a:gd name="T40" fmla="*/ 0 w 56"/>
                <a:gd name="T41" fmla="*/ 27 h 55"/>
                <a:gd name="T42" fmla="*/ 3 w 56"/>
                <a:gd name="T43" fmla="*/ 30 h 55"/>
                <a:gd name="T44" fmla="*/ 16 w 56"/>
                <a:gd name="T45" fmla="*/ 27 h 55"/>
                <a:gd name="T46" fmla="*/ 53 w 56"/>
                <a:gd name="T47" fmla="*/ 25 h 55"/>
                <a:gd name="T48" fmla="*/ 39 w 56"/>
                <a:gd name="T49" fmla="*/ 27 h 55"/>
                <a:gd name="T50" fmla="*/ 42 w 56"/>
                <a:gd name="T51" fmla="*/ 30 h 55"/>
                <a:gd name="T52" fmla="*/ 53 w 56"/>
                <a:gd name="T53" fmla="*/ 30 h 55"/>
                <a:gd name="T54" fmla="*/ 56 w 56"/>
                <a:gd name="T55" fmla="*/ 27 h 55"/>
                <a:gd name="T56" fmla="*/ 53 w 56"/>
                <a:gd name="T57" fmla="*/ 25 h 55"/>
                <a:gd name="T58" fmla="*/ 8 w 56"/>
                <a:gd name="T59" fmla="*/ 43 h 55"/>
                <a:gd name="T60" fmla="*/ 12 w 56"/>
                <a:gd name="T61" fmla="*/ 47 h 55"/>
                <a:gd name="T62" fmla="*/ 20 w 56"/>
                <a:gd name="T63" fmla="*/ 35 h 55"/>
                <a:gd name="T64" fmla="*/ 39 w 56"/>
                <a:gd name="T65" fmla="*/ 19 h 55"/>
                <a:gd name="T66" fmla="*/ 47 w 56"/>
                <a:gd name="T67" fmla="*/ 8 h 55"/>
                <a:gd name="T68" fmla="*/ 44 w 56"/>
                <a:gd name="T69" fmla="*/ 8 h 55"/>
                <a:gd name="T70" fmla="*/ 36 w 56"/>
                <a:gd name="T71" fmla="*/ 19 h 55"/>
                <a:gd name="T72" fmla="*/ 39 w 56"/>
                <a:gd name="T73" fmla="*/ 19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6" h="55">
                  <a:moveTo>
                    <a:pt x="28" y="0"/>
                  </a:moveTo>
                  <a:cubicBezTo>
                    <a:pt x="26" y="0"/>
                    <a:pt x="25" y="1"/>
                    <a:pt x="25" y="2"/>
                  </a:cubicBezTo>
                  <a:cubicBezTo>
                    <a:pt x="25" y="2"/>
                    <a:pt x="25" y="2"/>
                    <a:pt x="25" y="2"/>
                  </a:cubicBezTo>
                  <a:cubicBezTo>
                    <a:pt x="25" y="14"/>
                    <a:pt x="25" y="14"/>
                    <a:pt x="25" y="14"/>
                  </a:cubicBezTo>
                  <a:cubicBezTo>
                    <a:pt x="25" y="15"/>
                    <a:pt x="26" y="16"/>
                    <a:pt x="28" y="16"/>
                  </a:cubicBezTo>
                  <a:cubicBezTo>
                    <a:pt x="29" y="16"/>
                    <a:pt x="30" y="15"/>
                    <a:pt x="30" y="14"/>
                  </a:cubicBezTo>
                  <a:cubicBezTo>
                    <a:pt x="30" y="2"/>
                    <a:pt x="30" y="2"/>
                    <a:pt x="30" y="2"/>
                  </a:cubicBezTo>
                  <a:cubicBezTo>
                    <a:pt x="30" y="1"/>
                    <a:pt x="29" y="0"/>
                    <a:pt x="28" y="0"/>
                  </a:cubicBezTo>
                  <a:cubicBezTo>
                    <a:pt x="28" y="0"/>
                    <a:pt x="28" y="0"/>
                    <a:pt x="28" y="0"/>
                  </a:cubicBezTo>
                  <a:close/>
                  <a:moveTo>
                    <a:pt x="28" y="39"/>
                  </a:moveTo>
                  <a:cubicBezTo>
                    <a:pt x="26" y="39"/>
                    <a:pt x="25" y="40"/>
                    <a:pt x="25" y="41"/>
                  </a:cubicBezTo>
                  <a:cubicBezTo>
                    <a:pt x="25" y="53"/>
                    <a:pt x="25" y="53"/>
                    <a:pt x="25" y="53"/>
                  </a:cubicBezTo>
                  <a:cubicBezTo>
                    <a:pt x="25" y="54"/>
                    <a:pt x="26" y="55"/>
                    <a:pt x="28" y="55"/>
                  </a:cubicBezTo>
                  <a:cubicBezTo>
                    <a:pt x="28" y="55"/>
                    <a:pt x="28" y="55"/>
                    <a:pt x="28" y="55"/>
                  </a:cubicBezTo>
                  <a:cubicBezTo>
                    <a:pt x="29" y="55"/>
                    <a:pt x="30" y="54"/>
                    <a:pt x="30" y="53"/>
                  </a:cubicBezTo>
                  <a:cubicBezTo>
                    <a:pt x="30" y="53"/>
                    <a:pt x="30" y="53"/>
                    <a:pt x="30" y="53"/>
                  </a:cubicBezTo>
                  <a:cubicBezTo>
                    <a:pt x="30" y="41"/>
                    <a:pt x="30" y="41"/>
                    <a:pt x="30" y="41"/>
                  </a:cubicBezTo>
                  <a:cubicBezTo>
                    <a:pt x="30" y="40"/>
                    <a:pt x="29" y="39"/>
                    <a:pt x="28" y="39"/>
                  </a:cubicBezTo>
                  <a:close/>
                  <a:moveTo>
                    <a:pt x="16" y="19"/>
                  </a:moveTo>
                  <a:cubicBezTo>
                    <a:pt x="17" y="20"/>
                    <a:pt x="19" y="20"/>
                    <a:pt x="20" y="19"/>
                  </a:cubicBezTo>
                  <a:cubicBezTo>
                    <a:pt x="20" y="19"/>
                    <a:pt x="20" y="19"/>
                    <a:pt x="20" y="19"/>
                  </a:cubicBezTo>
                  <a:cubicBezTo>
                    <a:pt x="21" y="18"/>
                    <a:pt x="21" y="17"/>
                    <a:pt x="20" y="16"/>
                  </a:cubicBezTo>
                  <a:cubicBezTo>
                    <a:pt x="12" y="8"/>
                    <a:pt x="12" y="8"/>
                    <a:pt x="12" y="8"/>
                  </a:cubicBezTo>
                  <a:cubicBezTo>
                    <a:pt x="11" y="7"/>
                    <a:pt x="9" y="7"/>
                    <a:pt x="8" y="8"/>
                  </a:cubicBezTo>
                  <a:cubicBezTo>
                    <a:pt x="8" y="8"/>
                    <a:pt x="8" y="8"/>
                    <a:pt x="8" y="8"/>
                  </a:cubicBezTo>
                  <a:cubicBezTo>
                    <a:pt x="7" y="9"/>
                    <a:pt x="7" y="10"/>
                    <a:pt x="8" y="11"/>
                  </a:cubicBezTo>
                  <a:cubicBezTo>
                    <a:pt x="8" y="11"/>
                    <a:pt x="8" y="11"/>
                    <a:pt x="8" y="11"/>
                  </a:cubicBezTo>
                  <a:lnTo>
                    <a:pt x="16" y="19"/>
                  </a:lnTo>
                  <a:close/>
                  <a:moveTo>
                    <a:pt x="39" y="35"/>
                  </a:moveTo>
                  <a:cubicBezTo>
                    <a:pt x="38" y="34"/>
                    <a:pt x="37" y="34"/>
                    <a:pt x="36" y="35"/>
                  </a:cubicBezTo>
                  <a:cubicBezTo>
                    <a:pt x="36" y="35"/>
                    <a:pt x="36" y="35"/>
                    <a:pt x="36" y="35"/>
                  </a:cubicBezTo>
                  <a:cubicBezTo>
                    <a:pt x="35" y="36"/>
                    <a:pt x="35" y="38"/>
                    <a:pt x="36" y="39"/>
                  </a:cubicBezTo>
                  <a:cubicBezTo>
                    <a:pt x="44" y="47"/>
                    <a:pt x="44" y="47"/>
                    <a:pt x="44" y="47"/>
                  </a:cubicBezTo>
                  <a:cubicBezTo>
                    <a:pt x="45" y="48"/>
                    <a:pt x="46" y="48"/>
                    <a:pt x="47" y="47"/>
                  </a:cubicBezTo>
                  <a:cubicBezTo>
                    <a:pt x="48" y="46"/>
                    <a:pt x="48" y="44"/>
                    <a:pt x="47" y="43"/>
                  </a:cubicBezTo>
                  <a:cubicBezTo>
                    <a:pt x="47" y="43"/>
                    <a:pt x="47" y="43"/>
                    <a:pt x="47" y="43"/>
                  </a:cubicBezTo>
                  <a:lnTo>
                    <a:pt x="39" y="35"/>
                  </a:lnTo>
                  <a:close/>
                  <a:moveTo>
                    <a:pt x="16" y="27"/>
                  </a:moveTo>
                  <a:cubicBezTo>
                    <a:pt x="16" y="26"/>
                    <a:pt x="15" y="25"/>
                    <a:pt x="14" y="25"/>
                  </a:cubicBezTo>
                  <a:cubicBezTo>
                    <a:pt x="14" y="25"/>
                    <a:pt x="14" y="25"/>
                    <a:pt x="14" y="25"/>
                  </a:cubicBezTo>
                  <a:cubicBezTo>
                    <a:pt x="3" y="25"/>
                    <a:pt x="3" y="25"/>
                    <a:pt x="3" y="25"/>
                  </a:cubicBezTo>
                  <a:cubicBezTo>
                    <a:pt x="1" y="25"/>
                    <a:pt x="0" y="26"/>
                    <a:pt x="0" y="27"/>
                  </a:cubicBezTo>
                  <a:cubicBezTo>
                    <a:pt x="0" y="27"/>
                    <a:pt x="0" y="27"/>
                    <a:pt x="0" y="27"/>
                  </a:cubicBezTo>
                  <a:cubicBezTo>
                    <a:pt x="0" y="29"/>
                    <a:pt x="1" y="30"/>
                    <a:pt x="3" y="30"/>
                  </a:cubicBezTo>
                  <a:cubicBezTo>
                    <a:pt x="14" y="30"/>
                    <a:pt x="14" y="30"/>
                    <a:pt x="14" y="30"/>
                  </a:cubicBezTo>
                  <a:cubicBezTo>
                    <a:pt x="15" y="30"/>
                    <a:pt x="16" y="29"/>
                    <a:pt x="16" y="27"/>
                  </a:cubicBezTo>
                  <a:cubicBezTo>
                    <a:pt x="16" y="27"/>
                    <a:pt x="16" y="27"/>
                    <a:pt x="16" y="27"/>
                  </a:cubicBezTo>
                  <a:close/>
                  <a:moveTo>
                    <a:pt x="53" y="25"/>
                  </a:moveTo>
                  <a:cubicBezTo>
                    <a:pt x="42" y="25"/>
                    <a:pt x="42" y="25"/>
                    <a:pt x="42" y="25"/>
                  </a:cubicBezTo>
                  <a:cubicBezTo>
                    <a:pt x="40" y="25"/>
                    <a:pt x="39" y="26"/>
                    <a:pt x="39" y="27"/>
                  </a:cubicBezTo>
                  <a:cubicBezTo>
                    <a:pt x="39" y="27"/>
                    <a:pt x="39" y="27"/>
                    <a:pt x="39" y="27"/>
                  </a:cubicBezTo>
                  <a:cubicBezTo>
                    <a:pt x="39" y="29"/>
                    <a:pt x="40" y="30"/>
                    <a:pt x="42" y="30"/>
                  </a:cubicBezTo>
                  <a:cubicBezTo>
                    <a:pt x="42" y="30"/>
                    <a:pt x="42" y="30"/>
                    <a:pt x="42" y="30"/>
                  </a:cubicBezTo>
                  <a:cubicBezTo>
                    <a:pt x="53" y="30"/>
                    <a:pt x="53" y="30"/>
                    <a:pt x="53" y="30"/>
                  </a:cubicBezTo>
                  <a:cubicBezTo>
                    <a:pt x="54" y="30"/>
                    <a:pt x="56" y="29"/>
                    <a:pt x="56" y="27"/>
                  </a:cubicBezTo>
                  <a:cubicBezTo>
                    <a:pt x="56" y="27"/>
                    <a:pt x="56" y="27"/>
                    <a:pt x="56" y="27"/>
                  </a:cubicBezTo>
                  <a:cubicBezTo>
                    <a:pt x="56" y="26"/>
                    <a:pt x="54" y="25"/>
                    <a:pt x="53" y="25"/>
                  </a:cubicBezTo>
                  <a:cubicBezTo>
                    <a:pt x="53" y="25"/>
                    <a:pt x="53" y="25"/>
                    <a:pt x="53" y="25"/>
                  </a:cubicBezTo>
                  <a:close/>
                  <a:moveTo>
                    <a:pt x="16" y="35"/>
                  </a:moveTo>
                  <a:cubicBezTo>
                    <a:pt x="8" y="43"/>
                    <a:pt x="8" y="43"/>
                    <a:pt x="8" y="43"/>
                  </a:cubicBezTo>
                  <a:cubicBezTo>
                    <a:pt x="7" y="44"/>
                    <a:pt x="7" y="46"/>
                    <a:pt x="8" y="47"/>
                  </a:cubicBezTo>
                  <a:cubicBezTo>
                    <a:pt x="9" y="48"/>
                    <a:pt x="11" y="48"/>
                    <a:pt x="12" y="47"/>
                  </a:cubicBezTo>
                  <a:cubicBezTo>
                    <a:pt x="20" y="39"/>
                    <a:pt x="20" y="39"/>
                    <a:pt x="20" y="39"/>
                  </a:cubicBezTo>
                  <a:cubicBezTo>
                    <a:pt x="21" y="38"/>
                    <a:pt x="21" y="36"/>
                    <a:pt x="20" y="35"/>
                  </a:cubicBezTo>
                  <a:cubicBezTo>
                    <a:pt x="19" y="34"/>
                    <a:pt x="17" y="34"/>
                    <a:pt x="16" y="35"/>
                  </a:cubicBezTo>
                  <a:close/>
                  <a:moveTo>
                    <a:pt x="39" y="19"/>
                  </a:moveTo>
                  <a:cubicBezTo>
                    <a:pt x="47" y="11"/>
                    <a:pt x="47" y="11"/>
                    <a:pt x="47" y="11"/>
                  </a:cubicBezTo>
                  <a:cubicBezTo>
                    <a:pt x="48" y="10"/>
                    <a:pt x="48" y="9"/>
                    <a:pt x="47" y="8"/>
                  </a:cubicBezTo>
                  <a:cubicBezTo>
                    <a:pt x="46" y="7"/>
                    <a:pt x="45" y="7"/>
                    <a:pt x="44" y="8"/>
                  </a:cubicBezTo>
                  <a:cubicBezTo>
                    <a:pt x="44" y="8"/>
                    <a:pt x="44" y="8"/>
                    <a:pt x="44" y="8"/>
                  </a:cubicBezTo>
                  <a:cubicBezTo>
                    <a:pt x="36" y="16"/>
                    <a:pt x="36" y="16"/>
                    <a:pt x="36" y="16"/>
                  </a:cubicBezTo>
                  <a:cubicBezTo>
                    <a:pt x="35" y="17"/>
                    <a:pt x="35" y="18"/>
                    <a:pt x="36" y="19"/>
                  </a:cubicBezTo>
                  <a:cubicBezTo>
                    <a:pt x="37" y="20"/>
                    <a:pt x="38" y="20"/>
                    <a:pt x="39" y="19"/>
                  </a:cubicBezTo>
                  <a:cubicBezTo>
                    <a:pt x="39" y="19"/>
                    <a:pt x="39" y="19"/>
                    <a:pt x="39" y="19"/>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8"/>
            <p:cNvSpPr/>
            <p:nvPr/>
          </p:nvSpPr>
          <p:spPr bwMode="auto">
            <a:xfrm>
              <a:off x="2201" y="1308"/>
              <a:ext cx="26" cy="29"/>
            </a:xfrm>
            <a:custGeom>
              <a:avLst/>
              <a:gdLst>
                <a:gd name="T0" fmla="*/ 0 w 11"/>
                <a:gd name="T1" fmla="*/ 6 h 12"/>
                <a:gd name="T2" fmla="*/ 6 w 11"/>
                <a:gd name="T3" fmla="*/ 12 h 12"/>
                <a:gd name="T4" fmla="*/ 11 w 11"/>
                <a:gd name="T5" fmla="*/ 6 h 12"/>
                <a:gd name="T6" fmla="*/ 11 w 11"/>
                <a:gd name="T7" fmla="*/ 6 h 12"/>
                <a:gd name="T8" fmla="*/ 6 w 11"/>
                <a:gd name="T9" fmla="*/ 0 h 12"/>
                <a:gd name="T10" fmla="*/ 0 w 11"/>
                <a:gd name="T11" fmla="*/ 6 h 12"/>
                <a:gd name="T12" fmla="*/ 0 w 11"/>
                <a:gd name="T13" fmla="*/ 6 h 12"/>
              </a:gdLst>
              <a:ahLst/>
              <a:cxnLst>
                <a:cxn ang="0">
                  <a:pos x="T0" y="T1"/>
                </a:cxn>
                <a:cxn ang="0">
                  <a:pos x="T2" y="T3"/>
                </a:cxn>
                <a:cxn ang="0">
                  <a:pos x="T4" y="T5"/>
                </a:cxn>
                <a:cxn ang="0">
                  <a:pos x="T6" y="T7"/>
                </a:cxn>
                <a:cxn ang="0">
                  <a:pos x="T8" y="T9"/>
                </a:cxn>
                <a:cxn ang="0">
                  <a:pos x="T10" y="T11"/>
                </a:cxn>
                <a:cxn ang="0">
                  <a:pos x="T12" y="T13"/>
                </a:cxn>
              </a:cxnLst>
              <a:rect l="0" t="0" r="r" b="b"/>
              <a:pathLst>
                <a:path w="11" h="12">
                  <a:moveTo>
                    <a:pt x="0" y="6"/>
                  </a:moveTo>
                  <a:cubicBezTo>
                    <a:pt x="0" y="9"/>
                    <a:pt x="3" y="12"/>
                    <a:pt x="6" y="12"/>
                  </a:cubicBezTo>
                  <a:cubicBezTo>
                    <a:pt x="9" y="12"/>
                    <a:pt x="11" y="9"/>
                    <a:pt x="11" y="6"/>
                  </a:cubicBezTo>
                  <a:cubicBezTo>
                    <a:pt x="11" y="6"/>
                    <a:pt x="11" y="6"/>
                    <a:pt x="11" y="6"/>
                  </a:cubicBezTo>
                  <a:cubicBezTo>
                    <a:pt x="11" y="3"/>
                    <a:pt x="9" y="0"/>
                    <a:pt x="6" y="0"/>
                  </a:cubicBezTo>
                  <a:cubicBezTo>
                    <a:pt x="3" y="0"/>
                    <a:pt x="0" y="3"/>
                    <a:pt x="0" y="6"/>
                  </a:cubicBezTo>
                  <a:cubicBezTo>
                    <a:pt x="0" y="6"/>
                    <a:pt x="0" y="6"/>
                    <a:pt x="0" y="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29"/>
            <p:cNvSpPr/>
            <p:nvPr/>
          </p:nvSpPr>
          <p:spPr bwMode="auto">
            <a:xfrm>
              <a:off x="2109" y="881"/>
              <a:ext cx="28" cy="26"/>
            </a:xfrm>
            <a:custGeom>
              <a:avLst/>
              <a:gdLst>
                <a:gd name="T0" fmla="*/ 12 w 12"/>
                <a:gd name="T1" fmla="*/ 5 h 11"/>
                <a:gd name="T2" fmla="*/ 6 w 12"/>
                <a:gd name="T3" fmla="*/ 11 h 11"/>
                <a:gd name="T4" fmla="*/ 6 w 12"/>
                <a:gd name="T5" fmla="*/ 11 h 11"/>
                <a:gd name="T6" fmla="*/ 0 w 12"/>
                <a:gd name="T7" fmla="*/ 5 h 11"/>
                <a:gd name="T8" fmla="*/ 0 w 12"/>
                <a:gd name="T9" fmla="*/ 5 h 11"/>
                <a:gd name="T10" fmla="*/ 6 w 12"/>
                <a:gd name="T11" fmla="*/ 0 h 11"/>
                <a:gd name="T12" fmla="*/ 6 w 12"/>
                <a:gd name="T13" fmla="*/ 0 h 11"/>
                <a:gd name="T14" fmla="*/ 12 w 12"/>
                <a:gd name="T15" fmla="*/ 5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1">
                  <a:moveTo>
                    <a:pt x="12" y="5"/>
                  </a:moveTo>
                  <a:cubicBezTo>
                    <a:pt x="12" y="8"/>
                    <a:pt x="9" y="11"/>
                    <a:pt x="6" y="11"/>
                  </a:cubicBezTo>
                  <a:cubicBezTo>
                    <a:pt x="6" y="11"/>
                    <a:pt x="6" y="11"/>
                    <a:pt x="6" y="11"/>
                  </a:cubicBezTo>
                  <a:cubicBezTo>
                    <a:pt x="3" y="11"/>
                    <a:pt x="0" y="8"/>
                    <a:pt x="0" y="5"/>
                  </a:cubicBezTo>
                  <a:cubicBezTo>
                    <a:pt x="0" y="5"/>
                    <a:pt x="0" y="5"/>
                    <a:pt x="0" y="5"/>
                  </a:cubicBezTo>
                  <a:cubicBezTo>
                    <a:pt x="0" y="2"/>
                    <a:pt x="3" y="0"/>
                    <a:pt x="6" y="0"/>
                  </a:cubicBezTo>
                  <a:cubicBezTo>
                    <a:pt x="6" y="0"/>
                    <a:pt x="6" y="0"/>
                    <a:pt x="6" y="0"/>
                  </a:cubicBezTo>
                  <a:cubicBezTo>
                    <a:pt x="9" y="0"/>
                    <a:pt x="12" y="2"/>
                    <a:pt x="12" y="5"/>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30"/>
            <p:cNvSpPr/>
            <p:nvPr/>
          </p:nvSpPr>
          <p:spPr bwMode="auto">
            <a:xfrm>
              <a:off x="2140" y="1261"/>
              <a:ext cx="21" cy="19"/>
            </a:xfrm>
            <a:custGeom>
              <a:avLst/>
              <a:gdLst>
                <a:gd name="T0" fmla="*/ 9 w 9"/>
                <a:gd name="T1" fmla="*/ 4 h 8"/>
                <a:gd name="T2" fmla="*/ 4 w 9"/>
                <a:gd name="T3" fmla="*/ 8 h 8"/>
                <a:gd name="T4" fmla="*/ 0 w 9"/>
                <a:gd name="T5" fmla="*/ 4 h 8"/>
                <a:gd name="T6" fmla="*/ 0 w 9"/>
                <a:gd name="T7" fmla="*/ 4 h 8"/>
                <a:gd name="T8" fmla="*/ 4 w 9"/>
                <a:gd name="T9" fmla="*/ 0 h 8"/>
                <a:gd name="T10" fmla="*/ 9 w 9"/>
                <a:gd name="T11" fmla="*/ 4 h 8"/>
              </a:gdLst>
              <a:ahLst/>
              <a:cxnLst>
                <a:cxn ang="0">
                  <a:pos x="T0" y="T1"/>
                </a:cxn>
                <a:cxn ang="0">
                  <a:pos x="T2" y="T3"/>
                </a:cxn>
                <a:cxn ang="0">
                  <a:pos x="T4" y="T5"/>
                </a:cxn>
                <a:cxn ang="0">
                  <a:pos x="T6" y="T7"/>
                </a:cxn>
                <a:cxn ang="0">
                  <a:pos x="T8" y="T9"/>
                </a:cxn>
                <a:cxn ang="0">
                  <a:pos x="T10" y="T11"/>
                </a:cxn>
              </a:cxnLst>
              <a:rect l="0" t="0" r="r" b="b"/>
              <a:pathLst>
                <a:path w="9" h="8">
                  <a:moveTo>
                    <a:pt x="9" y="4"/>
                  </a:moveTo>
                  <a:cubicBezTo>
                    <a:pt x="9" y="7"/>
                    <a:pt x="7" y="8"/>
                    <a:pt x="4" y="8"/>
                  </a:cubicBezTo>
                  <a:cubicBezTo>
                    <a:pt x="2" y="8"/>
                    <a:pt x="0" y="7"/>
                    <a:pt x="0" y="4"/>
                  </a:cubicBezTo>
                  <a:cubicBezTo>
                    <a:pt x="0" y="4"/>
                    <a:pt x="0" y="4"/>
                    <a:pt x="0" y="4"/>
                  </a:cubicBezTo>
                  <a:cubicBezTo>
                    <a:pt x="0" y="2"/>
                    <a:pt x="2" y="0"/>
                    <a:pt x="4" y="0"/>
                  </a:cubicBezTo>
                  <a:cubicBezTo>
                    <a:pt x="7" y="0"/>
                    <a:pt x="9" y="2"/>
                    <a:pt x="9" y="4"/>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31"/>
            <p:cNvSpPr>
              <a:spLocks noEditPoints="1"/>
            </p:cNvSpPr>
            <p:nvPr/>
          </p:nvSpPr>
          <p:spPr bwMode="auto">
            <a:xfrm>
              <a:off x="2284" y="1189"/>
              <a:ext cx="71" cy="74"/>
            </a:xfrm>
            <a:custGeom>
              <a:avLst/>
              <a:gdLst>
                <a:gd name="T0" fmla="*/ 15 w 30"/>
                <a:gd name="T1" fmla="*/ 31 h 31"/>
                <a:gd name="T2" fmla="*/ 0 w 30"/>
                <a:gd name="T3" fmla="*/ 15 h 31"/>
                <a:gd name="T4" fmla="*/ 15 w 30"/>
                <a:gd name="T5" fmla="*/ 0 h 31"/>
                <a:gd name="T6" fmla="*/ 30 w 30"/>
                <a:gd name="T7" fmla="*/ 15 h 31"/>
                <a:gd name="T8" fmla="*/ 15 w 30"/>
                <a:gd name="T9" fmla="*/ 31 h 31"/>
                <a:gd name="T10" fmla="*/ 15 w 30"/>
                <a:gd name="T11" fmla="*/ 6 h 31"/>
                <a:gd name="T12" fmla="*/ 5 w 30"/>
                <a:gd name="T13" fmla="*/ 15 h 31"/>
                <a:gd name="T14" fmla="*/ 15 w 30"/>
                <a:gd name="T15" fmla="*/ 25 h 31"/>
                <a:gd name="T16" fmla="*/ 25 w 30"/>
                <a:gd name="T17" fmla="*/ 15 h 31"/>
                <a:gd name="T18" fmla="*/ 15 w 30"/>
                <a:gd name="T19" fmla="*/ 6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31">
                  <a:moveTo>
                    <a:pt x="15" y="31"/>
                  </a:moveTo>
                  <a:cubicBezTo>
                    <a:pt x="7" y="31"/>
                    <a:pt x="0" y="24"/>
                    <a:pt x="0" y="15"/>
                  </a:cubicBezTo>
                  <a:cubicBezTo>
                    <a:pt x="0" y="7"/>
                    <a:pt x="7" y="0"/>
                    <a:pt x="15" y="0"/>
                  </a:cubicBezTo>
                  <a:cubicBezTo>
                    <a:pt x="23" y="0"/>
                    <a:pt x="30" y="7"/>
                    <a:pt x="30" y="15"/>
                  </a:cubicBezTo>
                  <a:cubicBezTo>
                    <a:pt x="30" y="24"/>
                    <a:pt x="23" y="31"/>
                    <a:pt x="15" y="31"/>
                  </a:cubicBezTo>
                  <a:close/>
                  <a:moveTo>
                    <a:pt x="15" y="6"/>
                  </a:moveTo>
                  <a:cubicBezTo>
                    <a:pt x="10" y="6"/>
                    <a:pt x="5" y="10"/>
                    <a:pt x="5" y="15"/>
                  </a:cubicBezTo>
                  <a:cubicBezTo>
                    <a:pt x="5" y="21"/>
                    <a:pt x="10" y="25"/>
                    <a:pt x="15" y="25"/>
                  </a:cubicBezTo>
                  <a:cubicBezTo>
                    <a:pt x="20" y="25"/>
                    <a:pt x="25" y="21"/>
                    <a:pt x="25" y="15"/>
                  </a:cubicBezTo>
                  <a:cubicBezTo>
                    <a:pt x="25" y="10"/>
                    <a:pt x="20" y="6"/>
                    <a:pt x="15" y="6"/>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32"/>
            <p:cNvSpPr/>
            <p:nvPr/>
          </p:nvSpPr>
          <p:spPr bwMode="auto">
            <a:xfrm>
              <a:off x="2526" y="1004"/>
              <a:ext cx="762" cy="805"/>
            </a:xfrm>
            <a:custGeom>
              <a:avLst/>
              <a:gdLst>
                <a:gd name="T0" fmla="*/ 10 w 321"/>
                <a:gd name="T1" fmla="*/ 121 h 339"/>
                <a:gd name="T2" fmla="*/ 11 w 321"/>
                <a:gd name="T3" fmla="*/ 215 h 339"/>
                <a:gd name="T4" fmla="*/ 30 w 321"/>
                <a:gd name="T5" fmla="*/ 275 h 339"/>
                <a:gd name="T6" fmla="*/ 35 w 321"/>
                <a:gd name="T7" fmla="*/ 294 h 339"/>
                <a:gd name="T8" fmla="*/ 177 w 321"/>
                <a:gd name="T9" fmla="*/ 339 h 339"/>
                <a:gd name="T10" fmla="*/ 193 w 321"/>
                <a:gd name="T11" fmla="*/ 326 h 339"/>
                <a:gd name="T12" fmla="*/ 245 w 321"/>
                <a:gd name="T13" fmla="*/ 285 h 339"/>
                <a:gd name="T14" fmla="*/ 296 w 321"/>
                <a:gd name="T15" fmla="*/ 213 h 339"/>
                <a:gd name="T16" fmla="*/ 198 w 321"/>
                <a:gd name="T17" fmla="*/ 26 h 339"/>
                <a:gd name="T18" fmla="*/ 10 w 321"/>
                <a:gd name="T19" fmla="*/ 121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1" h="339">
                  <a:moveTo>
                    <a:pt x="10" y="121"/>
                  </a:moveTo>
                  <a:cubicBezTo>
                    <a:pt x="0" y="153"/>
                    <a:pt x="1" y="186"/>
                    <a:pt x="11" y="215"/>
                  </a:cubicBezTo>
                  <a:cubicBezTo>
                    <a:pt x="17" y="231"/>
                    <a:pt x="26" y="258"/>
                    <a:pt x="30" y="275"/>
                  </a:cubicBezTo>
                  <a:cubicBezTo>
                    <a:pt x="35" y="294"/>
                    <a:pt x="35" y="294"/>
                    <a:pt x="35" y="294"/>
                  </a:cubicBezTo>
                  <a:cubicBezTo>
                    <a:pt x="177" y="339"/>
                    <a:pt x="177" y="339"/>
                    <a:pt x="177" y="339"/>
                  </a:cubicBezTo>
                  <a:cubicBezTo>
                    <a:pt x="193" y="326"/>
                    <a:pt x="193" y="326"/>
                    <a:pt x="193" y="326"/>
                  </a:cubicBezTo>
                  <a:cubicBezTo>
                    <a:pt x="206" y="312"/>
                    <a:pt x="231" y="296"/>
                    <a:pt x="245" y="285"/>
                  </a:cubicBezTo>
                  <a:cubicBezTo>
                    <a:pt x="268" y="268"/>
                    <a:pt x="287" y="243"/>
                    <a:pt x="296" y="213"/>
                  </a:cubicBezTo>
                  <a:cubicBezTo>
                    <a:pt x="321" y="135"/>
                    <a:pt x="278" y="51"/>
                    <a:pt x="198" y="26"/>
                  </a:cubicBezTo>
                  <a:cubicBezTo>
                    <a:pt x="119" y="0"/>
                    <a:pt x="35" y="43"/>
                    <a:pt x="10" y="121"/>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33"/>
            <p:cNvSpPr>
              <a:spLocks noEditPoints="1"/>
            </p:cNvSpPr>
            <p:nvPr/>
          </p:nvSpPr>
          <p:spPr bwMode="auto">
            <a:xfrm>
              <a:off x="2624" y="1125"/>
              <a:ext cx="227" cy="150"/>
            </a:xfrm>
            <a:custGeom>
              <a:avLst/>
              <a:gdLst>
                <a:gd name="T0" fmla="*/ 5 w 96"/>
                <a:gd name="T1" fmla="*/ 63 h 63"/>
                <a:gd name="T2" fmla="*/ 0 w 96"/>
                <a:gd name="T3" fmla="*/ 58 h 63"/>
                <a:gd name="T4" fmla="*/ 1 w 96"/>
                <a:gd name="T5" fmla="*/ 55 h 63"/>
                <a:gd name="T6" fmla="*/ 46 w 96"/>
                <a:gd name="T7" fmla="*/ 15 h 63"/>
                <a:gd name="T8" fmla="*/ 54 w 96"/>
                <a:gd name="T9" fmla="*/ 17 h 63"/>
                <a:gd name="T10" fmla="*/ 52 w 96"/>
                <a:gd name="T11" fmla="*/ 25 h 63"/>
                <a:gd name="T12" fmla="*/ 52 w 96"/>
                <a:gd name="T13" fmla="*/ 25 h 63"/>
                <a:gd name="T14" fmla="*/ 9 w 96"/>
                <a:gd name="T15" fmla="*/ 61 h 63"/>
                <a:gd name="T16" fmla="*/ 5 w 96"/>
                <a:gd name="T17" fmla="*/ 63 h 63"/>
                <a:gd name="T18" fmla="*/ 78 w 96"/>
                <a:gd name="T19" fmla="*/ 13 h 63"/>
                <a:gd name="T20" fmla="*/ 73 w 96"/>
                <a:gd name="T21" fmla="*/ 8 h 63"/>
                <a:gd name="T22" fmla="*/ 77 w 96"/>
                <a:gd name="T23" fmla="*/ 3 h 63"/>
                <a:gd name="T24" fmla="*/ 89 w 96"/>
                <a:gd name="T25" fmla="*/ 0 h 63"/>
                <a:gd name="T26" fmla="*/ 96 w 96"/>
                <a:gd name="T27" fmla="*/ 4 h 63"/>
                <a:gd name="T28" fmla="*/ 91 w 96"/>
                <a:gd name="T29" fmla="*/ 11 h 63"/>
                <a:gd name="T30" fmla="*/ 80 w 96"/>
                <a:gd name="T31" fmla="*/ 13 h 63"/>
                <a:gd name="T32" fmla="*/ 78 w 96"/>
                <a:gd name="T33" fmla="*/ 1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6" h="63">
                  <a:moveTo>
                    <a:pt x="5" y="63"/>
                  </a:moveTo>
                  <a:cubicBezTo>
                    <a:pt x="2" y="63"/>
                    <a:pt x="0" y="61"/>
                    <a:pt x="0" y="58"/>
                  </a:cubicBezTo>
                  <a:cubicBezTo>
                    <a:pt x="0" y="57"/>
                    <a:pt x="0" y="56"/>
                    <a:pt x="1" y="55"/>
                  </a:cubicBezTo>
                  <a:cubicBezTo>
                    <a:pt x="13" y="39"/>
                    <a:pt x="29" y="26"/>
                    <a:pt x="46" y="15"/>
                  </a:cubicBezTo>
                  <a:cubicBezTo>
                    <a:pt x="49" y="14"/>
                    <a:pt x="52" y="15"/>
                    <a:pt x="54" y="17"/>
                  </a:cubicBezTo>
                  <a:cubicBezTo>
                    <a:pt x="55" y="20"/>
                    <a:pt x="54" y="23"/>
                    <a:pt x="52" y="25"/>
                  </a:cubicBezTo>
                  <a:cubicBezTo>
                    <a:pt x="52" y="25"/>
                    <a:pt x="52" y="25"/>
                    <a:pt x="52" y="25"/>
                  </a:cubicBezTo>
                  <a:cubicBezTo>
                    <a:pt x="35" y="34"/>
                    <a:pt x="21" y="47"/>
                    <a:pt x="9" y="61"/>
                  </a:cubicBezTo>
                  <a:cubicBezTo>
                    <a:pt x="8" y="63"/>
                    <a:pt x="7" y="63"/>
                    <a:pt x="5" y="63"/>
                  </a:cubicBezTo>
                  <a:close/>
                  <a:moveTo>
                    <a:pt x="78" y="13"/>
                  </a:moveTo>
                  <a:cubicBezTo>
                    <a:pt x="75" y="13"/>
                    <a:pt x="73" y="11"/>
                    <a:pt x="73" y="8"/>
                  </a:cubicBezTo>
                  <a:cubicBezTo>
                    <a:pt x="73" y="6"/>
                    <a:pt x="75" y="3"/>
                    <a:pt x="77" y="3"/>
                  </a:cubicBezTo>
                  <a:cubicBezTo>
                    <a:pt x="81" y="2"/>
                    <a:pt x="85" y="1"/>
                    <a:pt x="89" y="0"/>
                  </a:cubicBezTo>
                  <a:cubicBezTo>
                    <a:pt x="92" y="0"/>
                    <a:pt x="95" y="1"/>
                    <a:pt x="96" y="4"/>
                  </a:cubicBezTo>
                  <a:cubicBezTo>
                    <a:pt x="96" y="7"/>
                    <a:pt x="94" y="10"/>
                    <a:pt x="91" y="11"/>
                  </a:cubicBezTo>
                  <a:cubicBezTo>
                    <a:pt x="87" y="11"/>
                    <a:pt x="83" y="12"/>
                    <a:pt x="80" y="13"/>
                  </a:cubicBezTo>
                  <a:cubicBezTo>
                    <a:pt x="79" y="13"/>
                    <a:pt x="79" y="13"/>
                    <a:pt x="78"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34"/>
            <p:cNvSpPr/>
            <p:nvPr/>
          </p:nvSpPr>
          <p:spPr bwMode="auto">
            <a:xfrm>
              <a:off x="2809" y="1049"/>
              <a:ext cx="436" cy="748"/>
            </a:xfrm>
            <a:custGeom>
              <a:avLst/>
              <a:gdLst>
                <a:gd name="T0" fmla="*/ 63 w 184"/>
                <a:gd name="T1" fmla="*/ 5 h 315"/>
                <a:gd name="T2" fmla="*/ 41 w 184"/>
                <a:gd name="T3" fmla="*/ 0 h 315"/>
                <a:gd name="T4" fmla="*/ 117 w 184"/>
                <a:gd name="T5" fmla="*/ 177 h 315"/>
                <a:gd name="T6" fmla="*/ 66 w 184"/>
                <a:gd name="T7" fmla="*/ 248 h 315"/>
                <a:gd name="T8" fmla="*/ 15 w 184"/>
                <a:gd name="T9" fmla="*/ 288 h 315"/>
                <a:gd name="T10" fmla="*/ 0 w 184"/>
                <a:gd name="T11" fmla="*/ 302 h 315"/>
                <a:gd name="T12" fmla="*/ 42 w 184"/>
                <a:gd name="T13" fmla="*/ 315 h 315"/>
                <a:gd name="T14" fmla="*/ 57 w 184"/>
                <a:gd name="T15" fmla="*/ 301 h 315"/>
                <a:gd name="T16" fmla="*/ 108 w 184"/>
                <a:gd name="T17" fmla="*/ 262 h 315"/>
                <a:gd name="T18" fmla="*/ 159 w 184"/>
                <a:gd name="T19" fmla="*/ 190 h 315"/>
                <a:gd name="T20" fmla="*/ 63 w 184"/>
                <a:gd name="T21" fmla="*/ 5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4" h="315">
                  <a:moveTo>
                    <a:pt x="63" y="5"/>
                  </a:moveTo>
                  <a:cubicBezTo>
                    <a:pt x="55" y="3"/>
                    <a:pt x="48" y="1"/>
                    <a:pt x="41" y="0"/>
                  </a:cubicBezTo>
                  <a:cubicBezTo>
                    <a:pt x="106" y="32"/>
                    <a:pt x="140" y="107"/>
                    <a:pt x="117" y="177"/>
                  </a:cubicBezTo>
                  <a:cubicBezTo>
                    <a:pt x="108" y="206"/>
                    <a:pt x="89" y="231"/>
                    <a:pt x="66" y="248"/>
                  </a:cubicBezTo>
                  <a:cubicBezTo>
                    <a:pt x="53" y="258"/>
                    <a:pt x="28" y="274"/>
                    <a:pt x="15" y="288"/>
                  </a:cubicBezTo>
                  <a:cubicBezTo>
                    <a:pt x="0" y="302"/>
                    <a:pt x="0" y="302"/>
                    <a:pt x="0" y="302"/>
                  </a:cubicBezTo>
                  <a:cubicBezTo>
                    <a:pt x="42" y="315"/>
                    <a:pt x="42" y="315"/>
                    <a:pt x="42" y="315"/>
                  </a:cubicBezTo>
                  <a:cubicBezTo>
                    <a:pt x="57" y="301"/>
                    <a:pt x="57" y="301"/>
                    <a:pt x="57" y="301"/>
                  </a:cubicBezTo>
                  <a:cubicBezTo>
                    <a:pt x="70" y="288"/>
                    <a:pt x="95" y="272"/>
                    <a:pt x="108" y="262"/>
                  </a:cubicBezTo>
                  <a:cubicBezTo>
                    <a:pt x="132" y="244"/>
                    <a:pt x="150" y="220"/>
                    <a:pt x="159" y="190"/>
                  </a:cubicBezTo>
                  <a:cubicBezTo>
                    <a:pt x="184" y="113"/>
                    <a:pt x="141" y="30"/>
                    <a:pt x="63" y="5"/>
                  </a:cubicBezTo>
                  <a:close/>
                </a:path>
              </a:pathLst>
            </a:custGeom>
            <a:solidFill>
              <a:srgbClr val="F37C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35"/>
            <p:cNvSpPr/>
            <p:nvPr/>
          </p:nvSpPr>
          <p:spPr bwMode="auto">
            <a:xfrm>
              <a:off x="2590" y="1702"/>
              <a:ext cx="356" cy="249"/>
            </a:xfrm>
            <a:custGeom>
              <a:avLst/>
              <a:gdLst>
                <a:gd name="T0" fmla="*/ 82 w 150"/>
                <a:gd name="T1" fmla="*/ 98 h 105"/>
                <a:gd name="T2" fmla="*/ 32 w 150"/>
                <a:gd name="T3" fmla="*/ 82 h 105"/>
                <a:gd name="T4" fmla="*/ 3 w 150"/>
                <a:gd name="T5" fmla="*/ 35 h 105"/>
                <a:gd name="T6" fmla="*/ 8 w 150"/>
                <a:gd name="T7" fmla="*/ 0 h 105"/>
                <a:gd name="T8" fmla="*/ 150 w 150"/>
                <a:gd name="T9" fmla="*/ 45 h 105"/>
                <a:gd name="T10" fmla="*/ 134 w 150"/>
                <a:gd name="T11" fmla="*/ 77 h 105"/>
                <a:gd name="T12" fmla="*/ 82 w 150"/>
                <a:gd name="T13" fmla="*/ 98 h 105"/>
              </a:gdLst>
              <a:ahLst/>
              <a:cxnLst>
                <a:cxn ang="0">
                  <a:pos x="T0" y="T1"/>
                </a:cxn>
                <a:cxn ang="0">
                  <a:pos x="T2" y="T3"/>
                </a:cxn>
                <a:cxn ang="0">
                  <a:pos x="T4" y="T5"/>
                </a:cxn>
                <a:cxn ang="0">
                  <a:pos x="T6" y="T7"/>
                </a:cxn>
                <a:cxn ang="0">
                  <a:pos x="T8" y="T9"/>
                </a:cxn>
                <a:cxn ang="0">
                  <a:pos x="T10" y="T11"/>
                </a:cxn>
                <a:cxn ang="0">
                  <a:pos x="T12" y="T13"/>
                </a:cxn>
              </a:cxnLst>
              <a:rect l="0" t="0" r="r" b="b"/>
              <a:pathLst>
                <a:path w="150" h="105">
                  <a:moveTo>
                    <a:pt x="82" y="98"/>
                  </a:moveTo>
                  <a:cubicBezTo>
                    <a:pt x="32" y="82"/>
                    <a:pt x="32" y="82"/>
                    <a:pt x="32" y="82"/>
                  </a:cubicBezTo>
                  <a:cubicBezTo>
                    <a:pt x="13" y="76"/>
                    <a:pt x="0" y="58"/>
                    <a:pt x="3" y="35"/>
                  </a:cubicBezTo>
                  <a:cubicBezTo>
                    <a:pt x="8" y="0"/>
                    <a:pt x="8" y="0"/>
                    <a:pt x="8" y="0"/>
                  </a:cubicBezTo>
                  <a:cubicBezTo>
                    <a:pt x="150" y="45"/>
                    <a:pt x="150" y="45"/>
                    <a:pt x="150" y="45"/>
                  </a:cubicBezTo>
                  <a:cubicBezTo>
                    <a:pt x="150" y="45"/>
                    <a:pt x="142" y="60"/>
                    <a:pt x="134" y="77"/>
                  </a:cubicBezTo>
                  <a:cubicBezTo>
                    <a:pt x="123" y="99"/>
                    <a:pt x="101" y="105"/>
                    <a:pt x="82" y="9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36"/>
            <p:cNvSpPr>
              <a:spLocks noEditPoints="1"/>
            </p:cNvSpPr>
            <p:nvPr/>
          </p:nvSpPr>
          <p:spPr bwMode="auto">
            <a:xfrm>
              <a:off x="2448" y="978"/>
              <a:ext cx="759" cy="833"/>
            </a:xfrm>
            <a:custGeom>
              <a:avLst/>
              <a:gdLst>
                <a:gd name="T0" fmla="*/ 186 w 320"/>
                <a:gd name="T1" fmla="*/ 351 h 351"/>
                <a:gd name="T2" fmla="*/ 37 w 320"/>
                <a:gd name="T3" fmla="*/ 305 h 351"/>
                <a:gd name="T4" fmla="*/ 31 w 320"/>
                <a:gd name="T5" fmla="*/ 283 h 351"/>
                <a:gd name="T6" fmla="*/ 12 w 320"/>
                <a:gd name="T7" fmla="*/ 224 h 351"/>
                <a:gd name="T8" fmla="*/ 10 w 320"/>
                <a:gd name="T9" fmla="*/ 126 h 351"/>
                <a:gd name="T10" fmla="*/ 10 w 320"/>
                <a:gd name="T11" fmla="*/ 126 h 351"/>
                <a:gd name="T12" fmla="*/ 204 w 320"/>
                <a:gd name="T13" fmla="*/ 26 h 351"/>
                <a:gd name="T14" fmla="*/ 296 w 320"/>
                <a:gd name="T15" fmla="*/ 101 h 351"/>
                <a:gd name="T16" fmla="*/ 308 w 320"/>
                <a:gd name="T17" fmla="*/ 219 h 351"/>
                <a:gd name="T18" fmla="*/ 255 w 320"/>
                <a:gd name="T19" fmla="*/ 294 h 351"/>
                <a:gd name="T20" fmla="*/ 242 w 320"/>
                <a:gd name="T21" fmla="*/ 304 h 351"/>
                <a:gd name="T22" fmla="*/ 204 w 320"/>
                <a:gd name="T23" fmla="*/ 335 h 351"/>
                <a:gd name="T24" fmla="*/ 204 w 320"/>
                <a:gd name="T25" fmla="*/ 335 h 351"/>
                <a:gd name="T26" fmla="*/ 186 w 320"/>
                <a:gd name="T27" fmla="*/ 351 h 351"/>
                <a:gd name="T28" fmla="*/ 46 w 320"/>
                <a:gd name="T29" fmla="*/ 296 h 351"/>
                <a:gd name="T30" fmla="*/ 184 w 320"/>
                <a:gd name="T31" fmla="*/ 339 h 351"/>
                <a:gd name="T32" fmla="*/ 196 w 320"/>
                <a:gd name="T33" fmla="*/ 327 h 351"/>
                <a:gd name="T34" fmla="*/ 235 w 320"/>
                <a:gd name="T35" fmla="*/ 296 h 351"/>
                <a:gd name="T36" fmla="*/ 249 w 320"/>
                <a:gd name="T37" fmla="*/ 286 h 351"/>
                <a:gd name="T38" fmla="*/ 297 w 320"/>
                <a:gd name="T39" fmla="*/ 216 h 351"/>
                <a:gd name="T40" fmla="*/ 287 w 320"/>
                <a:gd name="T41" fmla="*/ 107 h 351"/>
                <a:gd name="T42" fmla="*/ 201 w 320"/>
                <a:gd name="T43" fmla="*/ 36 h 351"/>
                <a:gd name="T44" fmla="*/ 20 w 320"/>
                <a:gd name="T45" fmla="*/ 130 h 351"/>
                <a:gd name="T46" fmla="*/ 20 w 320"/>
                <a:gd name="T47" fmla="*/ 130 h 351"/>
                <a:gd name="T48" fmla="*/ 23 w 320"/>
                <a:gd name="T49" fmla="*/ 220 h 351"/>
                <a:gd name="T50" fmla="*/ 42 w 320"/>
                <a:gd name="T51" fmla="*/ 280 h 351"/>
                <a:gd name="T52" fmla="*/ 46 w 320"/>
                <a:gd name="T53" fmla="*/ 296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0" h="351">
                  <a:moveTo>
                    <a:pt x="186" y="351"/>
                  </a:moveTo>
                  <a:cubicBezTo>
                    <a:pt x="37" y="305"/>
                    <a:pt x="37" y="305"/>
                    <a:pt x="37" y="305"/>
                  </a:cubicBezTo>
                  <a:cubicBezTo>
                    <a:pt x="31" y="283"/>
                    <a:pt x="31" y="283"/>
                    <a:pt x="31" y="283"/>
                  </a:cubicBezTo>
                  <a:cubicBezTo>
                    <a:pt x="29" y="270"/>
                    <a:pt x="22" y="251"/>
                    <a:pt x="12" y="224"/>
                  </a:cubicBezTo>
                  <a:cubicBezTo>
                    <a:pt x="1" y="192"/>
                    <a:pt x="0" y="159"/>
                    <a:pt x="10" y="126"/>
                  </a:cubicBezTo>
                  <a:cubicBezTo>
                    <a:pt x="10" y="126"/>
                    <a:pt x="10" y="126"/>
                    <a:pt x="10" y="126"/>
                  </a:cubicBezTo>
                  <a:cubicBezTo>
                    <a:pt x="35" y="45"/>
                    <a:pt x="122" y="0"/>
                    <a:pt x="204" y="26"/>
                  </a:cubicBezTo>
                  <a:cubicBezTo>
                    <a:pt x="244" y="38"/>
                    <a:pt x="277" y="65"/>
                    <a:pt x="296" y="101"/>
                  </a:cubicBezTo>
                  <a:cubicBezTo>
                    <a:pt x="316" y="138"/>
                    <a:pt x="320" y="180"/>
                    <a:pt x="308" y="219"/>
                  </a:cubicBezTo>
                  <a:cubicBezTo>
                    <a:pt x="298" y="249"/>
                    <a:pt x="280" y="275"/>
                    <a:pt x="255" y="294"/>
                  </a:cubicBezTo>
                  <a:cubicBezTo>
                    <a:pt x="251" y="297"/>
                    <a:pt x="247" y="301"/>
                    <a:pt x="242" y="304"/>
                  </a:cubicBezTo>
                  <a:cubicBezTo>
                    <a:pt x="229" y="313"/>
                    <a:pt x="213" y="325"/>
                    <a:pt x="204" y="335"/>
                  </a:cubicBezTo>
                  <a:cubicBezTo>
                    <a:pt x="204" y="335"/>
                    <a:pt x="204" y="335"/>
                    <a:pt x="204" y="335"/>
                  </a:cubicBezTo>
                  <a:cubicBezTo>
                    <a:pt x="186" y="351"/>
                    <a:pt x="186" y="351"/>
                    <a:pt x="186" y="351"/>
                  </a:cubicBezTo>
                  <a:close/>
                  <a:moveTo>
                    <a:pt x="46" y="296"/>
                  </a:moveTo>
                  <a:cubicBezTo>
                    <a:pt x="184" y="339"/>
                    <a:pt x="184" y="339"/>
                    <a:pt x="184" y="339"/>
                  </a:cubicBezTo>
                  <a:cubicBezTo>
                    <a:pt x="196" y="327"/>
                    <a:pt x="196" y="327"/>
                    <a:pt x="196" y="327"/>
                  </a:cubicBezTo>
                  <a:cubicBezTo>
                    <a:pt x="206" y="317"/>
                    <a:pt x="222" y="305"/>
                    <a:pt x="235" y="296"/>
                  </a:cubicBezTo>
                  <a:cubicBezTo>
                    <a:pt x="240" y="292"/>
                    <a:pt x="245" y="289"/>
                    <a:pt x="249" y="286"/>
                  </a:cubicBezTo>
                  <a:cubicBezTo>
                    <a:pt x="272" y="268"/>
                    <a:pt x="289" y="244"/>
                    <a:pt x="297" y="216"/>
                  </a:cubicBezTo>
                  <a:cubicBezTo>
                    <a:pt x="309" y="179"/>
                    <a:pt x="305" y="140"/>
                    <a:pt x="287" y="107"/>
                  </a:cubicBezTo>
                  <a:cubicBezTo>
                    <a:pt x="269" y="73"/>
                    <a:pt x="238" y="48"/>
                    <a:pt x="201" y="36"/>
                  </a:cubicBezTo>
                  <a:cubicBezTo>
                    <a:pt x="125" y="12"/>
                    <a:pt x="44" y="54"/>
                    <a:pt x="20" y="130"/>
                  </a:cubicBezTo>
                  <a:cubicBezTo>
                    <a:pt x="20" y="130"/>
                    <a:pt x="20" y="130"/>
                    <a:pt x="20" y="130"/>
                  </a:cubicBezTo>
                  <a:cubicBezTo>
                    <a:pt x="11" y="159"/>
                    <a:pt x="12" y="191"/>
                    <a:pt x="23" y="220"/>
                  </a:cubicBezTo>
                  <a:cubicBezTo>
                    <a:pt x="33" y="248"/>
                    <a:pt x="39" y="267"/>
                    <a:pt x="42" y="280"/>
                  </a:cubicBezTo>
                  <a:cubicBezTo>
                    <a:pt x="46" y="296"/>
                    <a:pt x="46" y="296"/>
                    <a:pt x="46" y="296"/>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37"/>
            <p:cNvSpPr/>
            <p:nvPr/>
          </p:nvSpPr>
          <p:spPr bwMode="auto">
            <a:xfrm>
              <a:off x="2531" y="1702"/>
              <a:ext cx="358" cy="247"/>
            </a:xfrm>
            <a:custGeom>
              <a:avLst/>
              <a:gdLst>
                <a:gd name="T0" fmla="*/ 83 w 151"/>
                <a:gd name="T1" fmla="*/ 98 h 104"/>
                <a:gd name="T2" fmla="*/ 33 w 151"/>
                <a:gd name="T3" fmla="*/ 83 h 104"/>
                <a:gd name="T4" fmla="*/ 3 w 151"/>
                <a:gd name="T5" fmla="*/ 36 h 104"/>
                <a:gd name="T6" fmla="*/ 8 w 151"/>
                <a:gd name="T7" fmla="*/ 0 h 104"/>
                <a:gd name="T8" fmla="*/ 151 w 151"/>
                <a:gd name="T9" fmla="*/ 45 h 104"/>
                <a:gd name="T10" fmla="*/ 134 w 151"/>
                <a:gd name="T11" fmla="*/ 77 h 104"/>
                <a:gd name="T12" fmla="*/ 83 w 151"/>
                <a:gd name="T13" fmla="*/ 98 h 104"/>
              </a:gdLst>
              <a:ahLst/>
              <a:cxnLst>
                <a:cxn ang="0">
                  <a:pos x="T0" y="T1"/>
                </a:cxn>
                <a:cxn ang="0">
                  <a:pos x="T2" y="T3"/>
                </a:cxn>
                <a:cxn ang="0">
                  <a:pos x="T4" y="T5"/>
                </a:cxn>
                <a:cxn ang="0">
                  <a:pos x="T6" y="T7"/>
                </a:cxn>
                <a:cxn ang="0">
                  <a:pos x="T8" y="T9"/>
                </a:cxn>
                <a:cxn ang="0">
                  <a:pos x="T10" y="T11"/>
                </a:cxn>
                <a:cxn ang="0">
                  <a:pos x="T12" y="T13"/>
                </a:cxn>
              </a:cxnLst>
              <a:rect l="0" t="0" r="r" b="b"/>
              <a:pathLst>
                <a:path w="151" h="104">
                  <a:moveTo>
                    <a:pt x="83" y="98"/>
                  </a:moveTo>
                  <a:cubicBezTo>
                    <a:pt x="33" y="83"/>
                    <a:pt x="33" y="83"/>
                    <a:pt x="33" y="83"/>
                  </a:cubicBezTo>
                  <a:cubicBezTo>
                    <a:pt x="14" y="77"/>
                    <a:pt x="0" y="58"/>
                    <a:pt x="3" y="36"/>
                  </a:cubicBezTo>
                  <a:cubicBezTo>
                    <a:pt x="8" y="0"/>
                    <a:pt x="8" y="0"/>
                    <a:pt x="8" y="0"/>
                  </a:cubicBezTo>
                  <a:cubicBezTo>
                    <a:pt x="151" y="45"/>
                    <a:pt x="151" y="45"/>
                    <a:pt x="151" y="45"/>
                  </a:cubicBezTo>
                  <a:cubicBezTo>
                    <a:pt x="151" y="45"/>
                    <a:pt x="143" y="59"/>
                    <a:pt x="134" y="77"/>
                  </a:cubicBezTo>
                  <a:cubicBezTo>
                    <a:pt x="124" y="98"/>
                    <a:pt x="102" y="104"/>
                    <a:pt x="83" y="9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38"/>
            <p:cNvSpPr>
              <a:spLocks noEditPoints="1"/>
            </p:cNvSpPr>
            <p:nvPr/>
          </p:nvSpPr>
          <p:spPr bwMode="auto">
            <a:xfrm>
              <a:off x="2519" y="1681"/>
              <a:ext cx="652" cy="273"/>
            </a:xfrm>
            <a:custGeom>
              <a:avLst/>
              <a:gdLst>
                <a:gd name="T0" fmla="*/ 102 w 275"/>
                <a:gd name="T1" fmla="*/ 115 h 115"/>
                <a:gd name="T2" fmla="*/ 86 w 275"/>
                <a:gd name="T3" fmla="*/ 112 h 115"/>
                <a:gd name="T4" fmla="*/ 36 w 275"/>
                <a:gd name="T5" fmla="*/ 97 h 115"/>
                <a:gd name="T6" fmla="*/ 3 w 275"/>
                <a:gd name="T7" fmla="*/ 44 h 115"/>
                <a:gd name="T8" fmla="*/ 8 w 275"/>
                <a:gd name="T9" fmla="*/ 2 h 115"/>
                <a:gd name="T10" fmla="*/ 163 w 275"/>
                <a:gd name="T11" fmla="*/ 50 h 115"/>
                <a:gd name="T12" fmla="*/ 160 w 275"/>
                <a:gd name="T13" fmla="*/ 56 h 115"/>
                <a:gd name="T14" fmla="*/ 144 w 275"/>
                <a:gd name="T15" fmla="*/ 88 h 115"/>
                <a:gd name="T16" fmla="*/ 102 w 275"/>
                <a:gd name="T17" fmla="*/ 115 h 115"/>
                <a:gd name="T18" fmla="*/ 90 w 275"/>
                <a:gd name="T19" fmla="*/ 102 h 115"/>
                <a:gd name="T20" fmla="*/ 134 w 275"/>
                <a:gd name="T21" fmla="*/ 83 h 115"/>
                <a:gd name="T22" fmla="*/ 148 w 275"/>
                <a:gd name="T23" fmla="*/ 57 h 115"/>
                <a:gd name="T24" fmla="*/ 17 w 275"/>
                <a:gd name="T25" fmla="*/ 16 h 115"/>
                <a:gd name="T26" fmla="*/ 13 w 275"/>
                <a:gd name="T27" fmla="*/ 46 h 115"/>
                <a:gd name="T28" fmla="*/ 40 w 275"/>
                <a:gd name="T29" fmla="*/ 86 h 115"/>
                <a:gd name="T30" fmla="*/ 90 w 275"/>
                <a:gd name="T31" fmla="*/ 102 h 115"/>
                <a:gd name="T32" fmla="*/ 266 w 275"/>
                <a:gd name="T33" fmla="*/ 61 h 115"/>
                <a:gd name="T34" fmla="*/ 261 w 275"/>
                <a:gd name="T35" fmla="*/ 56 h 115"/>
                <a:gd name="T36" fmla="*/ 261 w 275"/>
                <a:gd name="T37" fmla="*/ 55 h 115"/>
                <a:gd name="T38" fmla="*/ 231 w 275"/>
                <a:gd name="T39" fmla="*/ 25 h 115"/>
                <a:gd name="T40" fmla="*/ 231 w 275"/>
                <a:gd name="T41" fmla="*/ 25 h 115"/>
                <a:gd name="T42" fmla="*/ 181 w 275"/>
                <a:gd name="T43" fmla="*/ 11 h 115"/>
                <a:gd name="T44" fmla="*/ 177 w 275"/>
                <a:gd name="T45" fmla="*/ 4 h 115"/>
                <a:gd name="T46" fmla="*/ 184 w 275"/>
                <a:gd name="T47" fmla="*/ 0 h 115"/>
                <a:gd name="T48" fmla="*/ 233 w 275"/>
                <a:gd name="T49" fmla="*/ 14 h 115"/>
                <a:gd name="T50" fmla="*/ 272 w 275"/>
                <a:gd name="T51" fmla="*/ 57 h 115"/>
                <a:gd name="T52" fmla="*/ 266 w 275"/>
                <a:gd name="T53" fmla="*/ 61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5" h="115">
                  <a:moveTo>
                    <a:pt x="102" y="115"/>
                  </a:moveTo>
                  <a:cubicBezTo>
                    <a:pt x="97" y="115"/>
                    <a:pt x="92" y="114"/>
                    <a:pt x="86" y="112"/>
                  </a:cubicBezTo>
                  <a:cubicBezTo>
                    <a:pt x="36" y="97"/>
                    <a:pt x="36" y="97"/>
                    <a:pt x="36" y="97"/>
                  </a:cubicBezTo>
                  <a:cubicBezTo>
                    <a:pt x="13" y="90"/>
                    <a:pt x="0" y="68"/>
                    <a:pt x="3" y="44"/>
                  </a:cubicBezTo>
                  <a:cubicBezTo>
                    <a:pt x="8" y="2"/>
                    <a:pt x="8" y="2"/>
                    <a:pt x="8" y="2"/>
                  </a:cubicBezTo>
                  <a:cubicBezTo>
                    <a:pt x="163" y="50"/>
                    <a:pt x="163" y="50"/>
                    <a:pt x="163" y="50"/>
                  </a:cubicBezTo>
                  <a:cubicBezTo>
                    <a:pt x="160" y="56"/>
                    <a:pt x="160" y="56"/>
                    <a:pt x="160" y="56"/>
                  </a:cubicBezTo>
                  <a:cubicBezTo>
                    <a:pt x="160" y="56"/>
                    <a:pt x="153" y="71"/>
                    <a:pt x="144" y="88"/>
                  </a:cubicBezTo>
                  <a:cubicBezTo>
                    <a:pt x="136" y="105"/>
                    <a:pt x="120" y="115"/>
                    <a:pt x="102" y="115"/>
                  </a:cubicBezTo>
                  <a:close/>
                  <a:moveTo>
                    <a:pt x="90" y="102"/>
                  </a:moveTo>
                  <a:cubicBezTo>
                    <a:pt x="104" y="106"/>
                    <a:pt x="124" y="104"/>
                    <a:pt x="134" y="83"/>
                  </a:cubicBezTo>
                  <a:cubicBezTo>
                    <a:pt x="139" y="74"/>
                    <a:pt x="143" y="66"/>
                    <a:pt x="148" y="57"/>
                  </a:cubicBezTo>
                  <a:cubicBezTo>
                    <a:pt x="17" y="16"/>
                    <a:pt x="17" y="16"/>
                    <a:pt x="17" y="16"/>
                  </a:cubicBezTo>
                  <a:cubicBezTo>
                    <a:pt x="13" y="46"/>
                    <a:pt x="13" y="46"/>
                    <a:pt x="13" y="46"/>
                  </a:cubicBezTo>
                  <a:cubicBezTo>
                    <a:pt x="11" y="64"/>
                    <a:pt x="22" y="81"/>
                    <a:pt x="40" y="86"/>
                  </a:cubicBezTo>
                  <a:cubicBezTo>
                    <a:pt x="90" y="102"/>
                    <a:pt x="90" y="102"/>
                    <a:pt x="90" y="102"/>
                  </a:cubicBezTo>
                  <a:close/>
                  <a:moveTo>
                    <a:pt x="266" y="61"/>
                  </a:moveTo>
                  <a:cubicBezTo>
                    <a:pt x="263" y="61"/>
                    <a:pt x="261" y="59"/>
                    <a:pt x="261" y="56"/>
                  </a:cubicBezTo>
                  <a:cubicBezTo>
                    <a:pt x="261" y="56"/>
                    <a:pt x="261" y="56"/>
                    <a:pt x="261" y="55"/>
                  </a:cubicBezTo>
                  <a:cubicBezTo>
                    <a:pt x="264" y="33"/>
                    <a:pt x="231" y="25"/>
                    <a:pt x="231" y="25"/>
                  </a:cubicBezTo>
                  <a:cubicBezTo>
                    <a:pt x="231" y="25"/>
                    <a:pt x="231" y="25"/>
                    <a:pt x="231" y="25"/>
                  </a:cubicBezTo>
                  <a:cubicBezTo>
                    <a:pt x="181" y="11"/>
                    <a:pt x="181" y="11"/>
                    <a:pt x="181" y="11"/>
                  </a:cubicBezTo>
                  <a:cubicBezTo>
                    <a:pt x="178" y="10"/>
                    <a:pt x="176" y="7"/>
                    <a:pt x="177" y="4"/>
                  </a:cubicBezTo>
                  <a:cubicBezTo>
                    <a:pt x="178" y="1"/>
                    <a:pt x="181" y="0"/>
                    <a:pt x="184" y="0"/>
                  </a:cubicBezTo>
                  <a:cubicBezTo>
                    <a:pt x="233" y="14"/>
                    <a:pt x="233" y="14"/>
                    <a:pt x="233" y="14"/>
                  </a:cubicBezTo>
                  <a:cubicBezTo>
                    <a:pt x="248" y="18"/>
                    <a:pt x="275" y="31"/>
                    <a:pt x="272" y="57"/>
                  </a:cubicBezTo>
                  <a:cubicBezTo>
                    <a:pt x="271" y="59"/>
                    <a:pt x="269" y="61"/>
                    <a:pt x="266" y="61"/>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39"/>
            <p:cNvSpPr>
              <a:spLocks noEditPoints="1"/>
            </p:cNvSpPr>
            <p:nvPr/>
          </p:nvSpPr>
          <p:spPr bwMode="auto">
            <a:xfrm>
              <a:off x="2341" y="1491"/>
              <a:ext cx="809" cy="332"/>
            </a:xfrm>
            <a:custGeom>
              <a:avLst/>
              <a:gdLst>
                <a:gd name="T0" fmla="*/ 340 w 341"/>
                <a:gd name="T1" fmla="*/ 134 h 140"/>
                <a:gd name="T2" fmla="*/ 332 w 341"/>
                <a:gd name="T3" fmla="*/ 139 h 140"/>
                <a:gd name="T4" fmla="*/ 328 w 341"/>
                <a:gd name="T5" fmla="*/ 131 h 140"/>
                <a:gd name="T6" fmla="*/ 336 w 341"/>
                <a:gd name="T7" fmla="*/ 126 h 140"/>
                <a:gd name="T8" fmla="*/ 336 w 341"/>
                <a:gd name="T9" fmla="*/ 126 h 140"/>
                <a:gd name="T10" fmla="*/ 340 w 341"/>
                <a:gd name="T11" fmla="*/ 134 h 140"/>
                <a:gd name="T12" fmla="*/ 91 w 341"/>
                <a:gd name="T13" fmla="*/ 62 h 140"/>
                <a:gd name="T14" fmla="*/ 62 w 341"/>
                <a:gd name="T15" fmla="*/ 62 h 140"/>
                <a:gd name="T16" fmla="*/ 10 w 341"/>
                <a:gd name="T17" fmla="*/ 37 h 140"/>
                <a:gd name="T18" fmla="*/ 2 w 341"/>
                <a:gd name="T19" fmla="*/ 6 h 140"/>
                <a:gd name="T20" fmla="*/ 8 w 341"/>
                <a:gd name="T21" fmla="*/ 1 h 140"/>
                <a:gd name="T22" fmla="*/ 13 w 341"/>
                <a:gd name="T23" fmla="*/ 7 h 140"/>
                <a:gd name="T24" fmla="*/ 18 w 341"/>
                <a:gd name="T25" fmla="*/ 30 h 140"/>
                <a:gd name="T26" fmla="*/ 63 w 341"/>
                <a:gd name="T27" fmla="*/ 51 h 140"/>
                <a:gd name="T28" fmla="*/ 91 w 341"/>
                <a:gd name="T29" fmla="*/ 51 h 140"/>
                <a:gd name="T30" fmla="*/ 97 w 341"/>
                <a:gd name="T31" fmla="*/ 57 h 140"/>
                <a:gd name="T32" fmla="*/ 91 w 341"/>
                <a:gd name="T33" fmla="*/ 62 h 140"/>
                <a:gd name="T34" fmla="*/ 91 w 341"/>
                <a:gd name="T35" fmla="*/ 6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41" h="140">
                  <a:moveTo>
                    <a:pt x="340" y="134"/>
                  </a:moveTo>
                  <a:cubicBezTo>
                    <a:pt x="339" y="138"/>
                    <a:pt x="336" y="140"/>
                    <a:pt x="332" y="139"/>
                  </a:cubicBezTo>
                  <a:cubicBezTo>
                    <a:pt x="329" y="138"/>
                    <a:pt x="327" y="134"/>
                    <a:pt x="328" y="131"/>
                  </a:cubicBezTo>
                  <a:cubicBezTo>
                    <a:pt x="329" y="127"/>
                    <a:pt x="332" y="125"/>
                    <a:pt x="336" y="126"/>
                  </a:cubicBezTo>
                  <a:cubicBezTo>
                    <a:pt x="336" y="126"/>
                    <a:pt x="336" y="126"/>
                    <a:pt x="336" y="126"/>
                  </a:cubicBezTo>
                  <a:cubicBezTo>
                    <a:pt x="339" y="127"/>
                    <a:pt x="341" y="131"/>
                    <a:pt x="340" y="134"/>
                  </a:cubicBezTo>
                  <a:close/>
                  <a:moveTo>
                    <a:pt x="91" y="62"/>
                  </a:moveTo>
                  <a:cubicBezTo>
                    <a:pt x="62" y="62"/>
                    <a:pt x="62" y="62"/>
                    <a:pt x="62" y="62"/>
                  </a:cubicBezTo>
                  <a:cubicBezTo>
                    <a:pt x="61" y="62"/>
                    <a:pt x="26" y="58"/>
                    <a:pt x="10" y="37"/>
                  </a:cubicBezTo>
                  <a:cubicBezTo>
                    <a:pt x="3" y="28"/>
                    <a:pt x="0" y="17"/>
                    <a:pt x="2" y="6"/>
                  </a:cubicBezTo>
                  <a:cubicBezTo>
                    <a:pt x="2" y="3"/>
                    <a:pt x="5" y="0"/>
                    <a:pt x="8" y="1"/>
                  </a:cubicBezTo>
                  <a:cubicBezTo>
                    <a:pt x="11" y="1"/>
                    <a:pt x="13" y="4"/>
                    <a:pt x="13" y="7"/>
                  </a:cubicBezTo>
                  <a:cubicBezTo>
                    <a:pt x="11" y="16"/>
                    <a:pt x="13" y="23"/>
                    <a:pt x="18" y="30"/>
                  </a:cubicBezTo>
                  <a:cubicBezTo>
                    <a:pt x="31" y="47"/>
                    <a:pt x="60" y="51"/>
                    <a:pt x="63" y="51"/>
                  </a:cubicBezTo>
                  <a:cubicBezTo>
                    <a:pt x="91" y="51"/>
                    <a:pt x="91" y="51"/>
                    <a:pt x="91" y="51"/>
                  </a:cubicBezTo>
                  <a:cubicBezTo>
                    <a:pt x="94" y="51"/>
                    <a:pt x="97" y="54"/>
                    <a:pt x="97" y="57"/>
                  </a:cubicBezTo>
                  <a:cubicBezTo>
                    <a:pt x="97" y="60"/>
                    <a:pt x="94" y="62"/>
                    <a:pt x="91" y="62"/>
                  </a:cubicBezTo>
                  <a:cubicBezTo>
                    <a:pt x="91" y="62"/>
                    <a:pt x="91" y="62"/>
                    <a:pt x="91" y="62"/>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40"/>
            <p:cNvSpPr>
              <a:spLocks noEditPoints="1"/>
            </p:cNvSpPr>
            <p:nvPr/>
          </p:nvSpPr>
          <p:spPr bwMode="auto">
            <a:xfrm>
              <a:off x="2358" y="1462"/>
              <a:ext cx="586" cy="169"/>
            </a:xfrm>
            <a:custGeom>
              <a:avLst/>
              <a:gdLst>
                <a:gd name="T0" fmla="*/ 1 w 247"/>
                <a:gd name="T1" fmla="*/ 20 h 71"/>
                <a:gd name="T2" fmla="*/ 9 w 247"/>
                <a:gd name="T3" fmla="*/ 15 h 71"/>
                <a:gd name="T4" fmla="*/ 14 w 247"/>
                <a:gd name="T5" fmla="*/ 23 h 71"/>
                <a:gd name="T6" fmla="*/ 14 w 247"/>
                <a:gd name="T7" fmla="*/ 23 h 71"/>
                <a:gd name="T8" fmla="*/ 6 w 247"/>
                <a:gd name="T9" fmla="*/ 28 h 71"/>
                <a:gd name="T10" fmla="*/ 1 w 247"/>
                <a:gd name="T11" fmla="*/ 20 h 71"/>
                <a:gd name="T12" fmla="*/ 1 w 247"/>
                <a:gd name="T13" fmla="*/ 20 h 71"/>
                <a:gd name="T14" fmla="*/ 147 w 247"/>
                <a:gd name="T15" fmla="*/ 16 h 71"/>
                <a:gd name="T16" fmla="*/ 132 w 247"/>
                <a:gd name="T17" fmla="*/ 24 h 71"/>
                <a:gd name="T18" fmla="*/ 124 w 247"/>
                <a:gd name="T19" fmla="*/ 9 h 71"/>
                <a:gd name="T20" fmla="*/ 138 w 247"/>
                <a:gd name="T21" fmla="*/ 1 h 71"/>
                <a:gd name="T22" fmla="*/ 147 w 247"/>
                <a:gd name="T23" fmla="*/ 16 h 71"/>
                <a:gd name="T24" fmla="*/ 245 w 247"/>
                <a:gd name="T25" fmla="*/ 35 h 71"/>
                <a:gd name="T26" fmla="*/ 231 w 247"/>
                <a:gd name="T27" fmla="*/ 43 h 71"/>
                <a:gd name="T28" fmla="*/ 223 w 247"/>
                <a:gd name="T29" fmla="*/ 29 h 71"/>
                <a:gd name="T30" fmla="*/ 237 w 247"/>
                <a:gd name="T31" fmla="*/ 20 h 71"/>
                <a:gd name="T32" fmla="*/ 245 w 247"/>
                <a:gd name="T33" fmla="*/ 35 h 71"/>
                <a:gd name="T34" fmla="*/ 202 w 247"/>
                <a:gd name="T35" fmla="*/ 51 h 71"/>
                <a:gd name="T36" fmla="*/ 200 w 247"/>
                <a:gd name="T37" fmla="*/ 48 h 71"/>
                <a:gd name="T38" fmla="*/ 156 w 247"/>
                <a:gd name="T39" fmla="*/ 38 h 71"/>
                <a:gd name="T40" fmla="*/ 153 w 247"/>
                <a:gd name="T41" fmla="*/ 41 h 71"/>
                <a:gd name="T42" fmla="*/ 173 w 247"/>
                <a:gd name="T43" fmla="*/ 68 h 71"/>
                <a:gd name="T44" fmla="*/ 202 w 247"/>
                <a:gd name="T45" fmla="*/ 5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7" h="71">
                  <a:moveTo>
                    <a:pt x="1" y="20"/>
                  </a:moveTo>
                  <a:cubicBezTo>
                    <a:pt x="2" y="17"/>
                    <a:pt x="6" y="15"/>
                    <a:pt x="9" y="15"/>
                  </a:cubicBezTo>
                  <a:cubicBezTo>
                    <a:pt x="13" y="16"/>
                    <a:pt x="15" y="20"/>
                    <a:pt x="14" y="23"/>
                  </a:cubicBezTo>
                  <a:cubicBezTo>
                    <a:pt x="14" y="23"/>
                    <a:pt x="14" y="23"/>
                    <a:pt x="14" y="23"/>
                  </a:cubicBezTo>
                  <a:cubicBezTo>
                    <a:pt x="13" y="27"/>
                    <a:pt x="9" y="29"/>
                    <a:pt x="6" y="28"/>
                  </a:cubicBezTo>
                  <a:cubicBezTo>
                    <a:pt x="2" y="27"/>
                    <a:pt x="0" y="23"/>
                    <a:pt x="1" y="20"/>
                  </a:cubicBezTo>
                  <a:cubicBezTo>
                    <a:pt x="1" y="20"/>
                    <a:pt x="1" y="20"/>
                    <a:pt x="1" y="20"/>
                  </a:cubicBezTo>
                  <a:close/>
                  <a:moveTo>
                    <a:pt x="147" y="16"/>
                  </a:moveTo>
                  <a:cubicBezTo>
                    <a:pt x="145" y="22"/>
                    <a:pt x="138" y="26"/>
                    <a:pt x="132" y="24"/>
                  </a:cubicBezTo>
                  <a:cubicBezTo>
                    <a:pt x="126" y="22"/>
                    <a:pt x="122" y="16"/>
                    <a:pt x="124" y="9"/>
                  </a:cubicBezTo>
                  <a:cubicBezTo>
                    <a:pt x="126" y="3"/>
                    <a:pt x="132" y="0"/>
                    <a:pt x="138" y="1"/>
                  </a:cubicBezTo>
                  <a:cubicBezTo>
                    <a:pt x="145" y="3"/>
                    <a:pt x="148" y="10"/>
                    <a:pt x="147" y="16"/>
                  </a:cubicBezTo>
                  <a:close/>
                  <a:moveTo>
                    <a:pt x="245" y="35"/>
                  </a:moveTo>
                  <a:cubicBezTo>
                    <a:pt x="244" y="41"/>
                    <a:pt x="237" y="45"/>
                    <a:pt x="231" y="43"/>
                  </a:cubicBezTo>
                  <a:cubicBezTo>
                    <a:pt x="225" y="41"/>
                    <a:pt x="221" y="35"/>
                    <a:pt x="223" y="29"/>
                  </a:cubicBezTo>
                  <a:cubicBezTo>
                    <a:pt x="225" y="22"/>
                    <a:pt x="231" y="19"/>
                    <a:pt x="237" y="20"/>
                  </a:cubicBezTo>
                  <a:cubicBezTo>
                    <a:pt x="244" y="22"/>
                    <a:pt x="247" y="29"/>
                    <a:pt x="245" y="35"/>
                  </a:cubicBezTo>
                  <a:close/>
                  <a:moveTo>
                    <a:pt x="202" y="51"/>
                  </a:moveTo>
                  <a:cubicBezTo>
                    <a:pt x="202" y="50"/>
                    <a:pt x="201" y="48"/>
                    <a:pt x="200" y="48"/>
                  </a:cubicBezTo>
                  <a:cubicBezTo>
                    <a:pt x="156" y="38"/>
                    <a:pt x="156" y="38"/>
                    <a:pt x="156" y="38"/>
                  </a:cubicBezTo>
                  <a:cubicBezTo>
                    <a:pt x="154" y="38"/>
                    <a:pt x="153" y="39"/>
                    <a:pt x="153" y="41"/>
                  </a:cubicBezTo>
                  <a:cubicBezTo>
                    <a:pt x="151" y="53"/>
                    <a:pt x="160" y="65"/>
                    <a:pt x="173" y="68"/>
                  </a:cubicBezTo>
                  <a:cubicBezTo>
                    <a:pt x="185" y="71"/>
                    <a:pt x="198" y="63"/>
                    <a:pt x="202" y="51"/>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41"/>
            <p:cNvSpPr/>
            <p:nvPr/>
          </p:nvSpPr>
          <p:spPr bwMode="auto">
            <a:xfrm>
              <a:off x="2740" y="1586"/>
              <a:ext cx="57" cy="31"/>
            </a:xfrm>
            <a:custGeom>
              <a:avLst/>
              <a:gdLst>
                <a:gd name="T0" fmla="*/ 24 w 24"/>
                <a:gd name="T1" fmla="*/ 9 h 13"/>
                <a:gd name="T2" fmla="*/ 11 w 24"/>
                <a:gd name="T3" fmla="*/ 12 h 13"/>
                <a:gd name="T4" fmla="*/ 1 w 24"/>
                <a:gd name="T5" fmla="*/ 4 h 13"/>
                <a:gd name="T6" fmla="*/ 14 w 24"/>
                <a:gd name="T7" fmla="*/ 1 h 13"/>
                <a:gd name="T8" fmla="*/ 24 w 24"/>
                <a:gd name="T9" fmla="*/ 9 h 13"/>
              </a:gdLst>
              <a:ahLst/>
              <a:cxnLst>
                <a:cxn ang="0">
                  <a:pos x="T0" y="T1"/>
                </a:cxn>
                <a:cxn ang="0">
                  <a:pos x="T2" y="T3"/>
                </a:cxn>
                <a:cxn ang="0">
                  <a:pos x="T4" y="T5"/>
                </a:cxn>
                <a:cxn ang="0">
                  <a:pos x="T6" y="T7"/>
                </a:cxn>
                <a:cxn ang="0">
                  <a:pos x="T8" y="T9"/>
                </a:cxn>
              </a:cxnLst>
              <a:rect l="0" t="0" r="r" b="b"/>
              <a:pathLst>
                <a:path w="24" h="13">
                  <a:moveTo>
                    <a:pt x="24" y="9"/>
                  </a:moveTo>
                  <a:cubicBezTo>
                    <a:pt x="23" y="12"/>
                    <a:pt x="17" y="13"/>
                    <a:pt x="11" y="12"/>
                  </a:cubicBezTo>
                  <a:cubicBezTo>
                    <a:pt x="5" y="11"/>
                    <a:pt x="0" y="7"/>
                    <a:pt x="1" y="4"/>
                  </a:cubicBezTo>
                  <a:cubicBezTo>
                    <a:pt x="2" y="1"/>
                    <a:pt x="7" y="0"/>
                    <a:pt x="14" y="1"/>
                  </a:cubicBezTo>
                  <a:cubicBezTo>
                    <a:pt x="20" y="2"/>
                    <a:pt x="24" y="6"/>
                    <a:pt x="24" y="9"/>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withEffect">
                                  <p:stCondLst>
                                    <p:cond delay="25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500" fill="hold"/>
                                        <p:tgtEl>
                                          <p:spTgt spid="3"/>
                                        </p:tgtEl>
                                        <p:attrNameLst>
                                          <p:attrName>ppt_x</p:attrName>
                                        </p:attrNameLst>
                                      </p:cBhvr>
                                      <p:tavLst>
                                        <p:tav tm="0">
                                          <p:val>
                                            <p:strVal val="#ppt_x"/>
                                          </p:val>
                                        </p:tav>
                                        <p:tav tm="100000">
                                          <p:val>
                                            <p:strVal val="#ppt_x"/>
                                          </p:val>
                                        </p:tav>
                                      </p:tavLst>
                                    </p:anim>
                                    <p:anim calcmode="lin" valueType="num">
                                      <p:cBhvr additive="base">
                                        <p:cTn id="8" dur="1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nvSpPr>
        <p:spPr bwMode="auto">
          <a:xfrm>
            <a:off x="3864114" y="422480"/>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1600" dirty="0">
                <a:solidFill>
                  <a:srgbClr val="273355"/>
                </a:solidFill>
                <a:latin typeface="微软雅黑" panose="020B0503020204020204" pitchFamily="34" charset="-122"/>
                <a:ea typeface="微软雅黑" panose="020B0503020204020204" pitchFamily="34" charset="-122"/>
              </a:rPr>
              <a:t>成功项目展示</a:t>
            </a:r>
          </a:p>
        </p:txBody>
      </p:sp>
      <p:sp>
        <p:nvSpPr>
          <p:cNvPr id="67" name="文本框 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3885754" y="729269"/>
            <a:ext cx="13724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600">
                <a:solidFill>
                  <a:srgbClr val="273355"/>
                </a:solidFill>
                <a:latin typeface="Calibri Light" panose="020F0302020204030204"/>
                <a:ea typeface="方正兰亭黑_GBK"/>
              </a:rPr>
              <a:t>RESEARCH METHODS AND PROCESSES</a:t>
            </a:r>
          </a:p>
        </p:txBody>
      </p:sp>
      <p:cxnSp>
        <p:nvCxnSpPr>
          <p:cNvPr id="68" name="直接连接符 67"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CxnSpPr/>
          <p:nvPr/>
        </p:nvCxnSpPr>
        <p:spPr>
          <a:xfrm>
            <a:off x="4511278" y="914892"/>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9"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5579650" y="793665"/>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70"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3585115" y="477256"/>
            <a:ext cx="80963" cy="82550"/>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71"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5485073" y="417140"/>
            <a:ext cx="45719" cy="46615"/>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2"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3491329" y="899692"/>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55" name="PA_库_矩形 54"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p:cNvSpPr/>
          <p:nvPr>
            <p:custDataLst>
              <p:tags r:id="rId1"/>
            </p:custDataLst>
          </p:nvPr>
        </p:nvSpPr>
        <p:spPr bwMode="auto">
          <a:xfrm>
            <a:off x="4702470" y="1401507"/>
            <a:ext cx="800155" cy="307777"/>
          </a:xfrm>
          <a:prstGeom prst="rect">
            <a:avLst/>
          </a:prstGeom>
          <a:noFill/>
        </p:spPr>
        <p:txBody>
          <a:bodyPr wrap="none">
            <a:spAutoFit/>
          </a:bodyPr>
          <a:lstStyle/>
          <a:p>
            <a:pPr>
              <a:defRPr/>
            </a:pPr>
            <a:r>
              <a:rPr lang="en-US" altLang="zh-CN" sz="1400" kern="100">
                <a:solidFill>
                  <a:schemeClr val="accent6"/>
                </a:solidFill>
                <a:latin typeface="+mj-lt"/>
                <a:ea typeface="微软雅黑" panose="020B0503020204020204" pitchFamily="34" charset="-122"/>
                <a:cs typeface="Times New Roman" panose="02020603050405020304" pitchFamily="18" charset="0"/>
              </a:rPr>
              <a:t>STEP 1</a:t>
            </a:r>
            <a:endParaRPr lang="zh-CN" altLang="en-US" sz="1400" kern="100">
              <a:solidFill>
                <a:schemeClr val="accent6"/>
              </a:solidFill>
              <a:latin typeface="+mj-lt"/>
              <a:ea typeface="微软雅黑" panose="020B0503020204020204" pitchFamily="34" charset="-122"/>
              <a:cs typeface="Times New Roman" panose="02020603050405020304" pitchFamily="18" charset="0"/>
            </a:endParaRPr>
          </a:p>
        </p:txBody>
      </p:sp>
      <p:sp>
        <p:nvSpPr>
          <p:cNvPr id="56" name="PA_库_矩形 55"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p:cNvSpPr/>
          <p:nvPr>
            <p:custDataLst>
              <p:tags r:id="rId2"/>
            </p:custDataLst>
          </p:nvPr>
        </p:nvSpPr>
        <p:spPr>
          <a:xfrm>
            <a:off x="4702472" y="1740818"/>
            <a:ext cx="4100707" cy="57708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57" name="PA_库_直接连接符 56"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p:cNvCxnSpPr/>
          <p:nvPr>
            <p:custDataLst>
              <p:tags r:id="rId3"/>
            </p:custDataLst>
          </p:nvPr>
        </p:nvCxnSpPr>
        <p:spPr>
          <a:xfrm>
            <a:off x="4788269" y="1740817"/>
            <a:ext cx="18233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58" name="PA_库_矩形 57"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p:cNvSpPr/>
          <p:nvPr>
            <p:custDataLst>
              <p:tags r:id="rId4"/>
            </p:custDataLst>
          </p:nvPr>
        </p:nvSpPr>
        <p:spPr bwMode="auto">
          <a:xfrm>
            <a:off x="4734684" y="2514964"/>
            <a:ext cx="800155" cy="307777"/>
          </a:xfrm>
          <a:prstGeom prst="rect">
            <a:avLst/>
          </a:prstGeom>
          <a:noFill/>
        </p:spPr>
        <p:txBody>
          <a:bodyPr wrap="none">
            <a:spAutoFit/>
          </a:bodyPr>
          <a:lstStyle/>
          <a:p>
            <a:pPr>
              <a:defRPr/>
            </a:pPr>
            <a:r>
              <a:rPr lang="en-US" altLang="zh-CN" sz="1400" kern="100">
                <a:solidFill>
                  <a:schemeClr val="accent6"/>
                </a:solidFill>
                <a:latin typeface="+mj-lt"/>
                <a:ea typeface="微软雅黑" panose="020B0503020204020204" pitchFamily="34" charset="-122"/>
                <a:cs typeface="Times New Roman" panose="02020603050405020304" pitchFamily="18" charset="0"/>
              </a:rPr>
              <a:t>STEP 2</a:t>
            </a:r>
            <a:endParaRPr lang="zh-CN" altLang="en-US" sz="1400" kern="100">
              <a:solidFill>
                <a:schemeClr val="accent6"/>
              </a:solidFill>
              <a:latin typeface="+mj-lt"/>
              <a:ea typeface="微软雅黑" panose="020B0503020204020204" pitchFamily="34" charset="-122"/>
              <a:cs typeface="Times New Roman" panose="02020603050405020304" pitchFamily="18" charset="0"/>
            </a:endParaRPr>
          </a:p>
        </p:txBody>
      </p:sp>
      <p:sp>
        <p:nvSpPr>
          <p:cNvPr id="59" name="PA_库_矩形 58"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p:cNvSpPr/>
          <p:nvPr>
            <p:custDataLst>
              <p:tags r:id="rId5"/>
            </p:custDataLst>
          </p:nvPr>
        </p:nvSpPr>
        <p:spPr>
          <a:xfrm>
            <a:off x="4734684" y="2854275"/>
            <a:ext cx="4100707" cy="57708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60" name="PA_库_直接连接符 59"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p:cNvCxnSpPr/>
          <p:nvPr>
            <p:custDataLst>
              <p:tags r:id="rId6"/>
            </p:custDataLst>
          </p:nvPr>
        </p:nvCxnSpPr>
        <p:spPr>
          <a:xfrm>
            <a:off x="4820481" y="2854274"/>
            <a:ext cx="18233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1" name="PA_库_矩形 60"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p:cNvSpPr/>
          <p:nvPr>
            <p:custDataLst>
              <p:tags r:id="rId7"/>
            </p:custDataLst>
          </p:nvPr>
        </p:nvSpPr>
        <p:spPr bwMode="auto">
          <a:xfrm>
            <a:off x="4734684" y="3628421"/>
            <a:ext cx="800155" cy="307777"/>
          </a:xfrm>
          <a:prstGeom prst="rect">
            <a:avLst/>
          </a:prstGeom>
          <a:noFill/>
        </p:spPr>
        <p:txBody>
          <a:bodyPr wrap="none">
            <a:spAutoFit/>
          </a:bodyPr>
          <a:lstStyle/>
          <a:p>
            <a:pPr>
              <a:defRPr/>
            </a:pPr>
            <a:r>
              <a:rPr lang="en-US" altLang="zh-CN" sz="1400" kern="100">
                <a:solidFill>
                  <a:schemeClr val="accent6"/>
                </a:solidFill>
                <a:latin typeface="+mj-lt"/>
                <a:ea typeface="微软雅黑" panose="020B0503020204020204" pitchFamily="34" charset="-122"/>
                <a:cs typeface="Times New Roman" panose="02020603050405020304" pitchFamily="18" charset="0"/>
              </a:rPr>
              <a:t>STEP 3</a:t>
            </a:r>
            <a:endParaRPr lang="zh-CN" altLang="en-US" sz="1400" kern="100">
              <a:solidFill>
                <a:schemeClr val="accent6"/>
              </a:solidFill>
              <a:latin typeface="+mj-lt"/>
              <a:ea typeface="微软雅黑" panose="020B0503020204020204" pitchFamily="34" charset="-122"/>
              <a:cs typeface="Times New Roman" panose="02020603050405020304" pitchFamily="18" charset="0"/>
            </a:endParaRPr>
          </a:p>
        </p:txBody>
      </p:sp>
      <p:sp>
        <p:nvSpPr>
          <p:cNvPr id="62" name="PA_库_矩形 61"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p:cNvSpPr/>
          <p:nvPr>
            <p:custDataLst>
              <p:tags r:id="rId8"/>
            </p:custDataLst>
          </p:nvPr>
        </p:nvSpPr>
        <p:spPr>
          <a:xfrm>
            <a:off x="4734684" y="3967732"/>
            <a:ext cx="4100707" cy="57708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63" name="PA_库_直接连接符 62"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p:cNvCxnSpPr/>
          <p:nvPr>
            <p:custDataLst>
              <p:tags r:id="rId9"/>
            </p:custDataLst>
          </p:nvPr>
        </p:nvCxnSpPr>
        <p:spPr>
          <a:xfrm>
            <a:off x="4820481" y="3967731"/>
            <a:ext cx="18233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8" name="PA_库_任意多边形 893"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custDataLst>
              <p:tags r:id="rId10"/>
            </p:custDataLst>
          </p:nvPr>
        </p:nvSpPr>
        <p:spPr bwMode="auto">
          <a:xfrm>
            <a:off x="4387185" y="1401506"/>
            <a:ext cx="259713" cy="446859"/>
          </a:xfrm>
          <a:custGeom>
            <a:avLst/>
            <a:gdLst>
              <a:gd name="T0" fmla="*/ 105 w 115"/>
              <a:gd name="T1" fmla="*/ 49 h 198"/>
              <a:gd name="T2" fmla="*/ 115 w 115"/>
              <a:gd name="T3" fmla="*/ 53 h 198"/>
              <a:gd name="T4" fmla="*/ 101 w 115"/>
              <a:gd name="T5" fmla="*/ 93 h 198"/>
              <a:gd name="T6" fmla="*/ 89 w 115"/>
              <a:gd name="T7" fmla="*/ 93 h 198"/>
              <a:gd name="T8" fmla="*/ 105 w 115"/>
              <a:gd name="T9" fmla="*/ 49 h 198"/>
              <a:gd name="T10" fmla="*/ 112 w 115"/>
              <a:gd name="T11" fmla="*/ 18 h 198"/>
              <a:gd name="T12" fmla="*/ 109 w 115"/>
              <a:gd name="T13" fmla="*/ 17 h 198"/>
              <a:gd name="T14" fmla="*/ 94 w 115"/>
              <a:gd name="T15" fmla="*/ 33 h 198"/>
              <a:gd name="T16" fmla="*/ 114 w 115"/>
              <a:gd name="T17" fmla="*/ 39 h 198"/>
              <a:gd name="T18" fmla="*/ 112 w 115"/>
              <a:gd name="T19" fmla="*/ 18 h 198"/>
              <a:gd name="T20" fmla="*/ 78 w 115"/>
              <a:gd name="T21" fmla="*/ 93 h 198"/>
              <a:gd name="T22" fmla="*/ 95 w 115"/>
              <a:gd name="T23" fmla="*/ 46 h 198"/>
              <a:gd name="T24" fmla="*/ 85 w 115"/>
              <a:gd name="T25" fmla="*/ 42 h 198"/>
              <a:gd name="T26" fmla="*/ 67 w 115"/>
              <a:gd name="T27" fmla="*/ 93 h 198"/>
              <a:gd name="T28" fmla="*/ 78 w 115"/>
              <a:gd name="T29" fmla="*/ 93 h 198"/>
              <a:gd name="T30" fmla="*/ 2 w 115"/>
              <a:gd name="T31" fmla="*/ 25 h 198"/>
              <a:gd name="T32" fmla="*/ 15 w 115"/>
              <a:gd name="T33" fmla="*/ 3 h 198"/>
              <a:gd name="T34" fmla="*/ 38 w 115"/>
              <a:gd name="T35" fmla="*/ 16 h 198"/>
              <a:gd name="T36" fmla="*/ 58 w 115"/>
              <a:gd name="T37" fmla="*/ 93 h 198"/>
              <a:gd name="T38" fmla="*/ 20 w 115"/>
              <a:gd name="T39" fmla="*/ 93 h 198"/>
              <a:gd name="T40" fmla="*/ 2 w 115"/>
              <a:gd name="T41" fmla="*/ 25 h 198"/>
              <a:gd name="T42" fmla="*/ 16 w 115"/>
              <a:gd name="T43" fmla="*/ 22 h 198"/>
              <a:gd name="T44" fmla="*/ 28 w 115"/>
              <a:gd name="T45" fmla="*/ 69 h 198"/>
              <a:gd name="T46" fmla="*/ 34 w 115"/>
              <a:gd name="T47" fmla="*/ 72 h 198"/>
              <a:gd name="T48" fmla="*/ 37 w 115"/>
              <a:gd name="T49" fmla="*/ 66 h 198"/>
              <a:gd name="T50" fmla="*/ 24 w 115"/>
              <a:gd name="T51" fmla="*/ 19 h 198"/>
              <a:gd name="T52" fmla="*/ 19 w 115"/>
              <a:gd name="T53" fmla="*/ 16 h 198"/>
              <a:gd name="T54" fmla="*/ 16 w 115"/>
              <a:gd name="T55" fmla="*/ 22 h 198"/>
              <a:gd name="T56" fmla="*/ 107 w 115"/>
              <a:gd name="T57" fmla="*/ 100 h 198"/>
              <a:gd name="T58" fmla="*/ 8 w 115"/>
              <a:gd name="T59" fmla="*/ 100 h 198"/>
              <a:gd name="T60" fmla="*/ 2 w 115"/>
              <a:gd name="T61" fmla="*/ 105 h 198"/>
              <a:gd name="T62" fmla="*/ 8 w 115"/>
              <a:gd name="T63" fmla="*/ 109 h 198"/>
              <a:gd name="T64" fmla="*/ 19 w 115"/>
              <a:gd name="T65" fmla="*/ 190 h 198"/>
              <a:gd name="T66" fmla="*/ 14 w 115"/>
              <a:gd name="T67" fmla="*/ 194 h 198"/>
              <a:gd name="T68" fmla="*/ 20 w 115"/>
              <a:gd name="T69" fmla="*/ 198 h 198"/>
              <a:gd name="T70" fmla="*/ 95 w 115"/>
              <a:gd name="T71" fmla="*/ 198 h 198"/>
              <a:gd name="T72" fmla="*/ 101 w 115"/>
              <a:gd name="T73" fmla="*/ 194 h 198"/>
              <a:gd name="T74" fmla="*/ 96 w 115"/>
              <a:gd name="T75" fmla="*/ 190 h 198"/>
              <a:gd name="T76" fmla="*/ 107 w 115"/>
              <a:gd name="T77" fmla="*/ 109 h 198"/>
              <a:gd name="T78" fmla="*/ 113 w 115"/>
              <a:gd name="T79" fmla="*/ 105 h 198"/>
              <a:gd name="T80" fmla="*/ 107 w 115"/>
              <a:gd name="T81" fmla="*/ 100 h 198"/>
              <a:gd name="T82" fmla="*/ 34 w 115"/>
              <a:gd name="T83" fmla="*/ 186 h 198"/>
              <a:gd name="T84" fmla="*/ 34 w 115"/>
              <a:gd name="T85" fmla="*/ 186 h 198"/>
              <a:gd name="T86" fmla="*/ 30 w 115"/>
              <a:gd name="T87" fmla="*/ 183 h 198"/>
              <a:gd name="T88" fmla="*/ 20 w 115"/>
              <a:gd name="T89" fmla="*/ 115 h 198"/>
              <a:gd name="T90" fmla="*/ 23 w 115"/>
              <a:gd name="T91" fmla="*/ 110 h 198"/>
              <a:gd name="T92" fmla="*/ 28 w 115"/>
              <a:gd name="T93" fmla="*/ 114 h 198"/>
              <a:gd name="T94" fmla="*/ 38 w 115"/>
              <a:gd name="T95" fmla="*/ 182 h 198"/>
              <a:gd name="T96" fmla="*/ 34 w 115"/>
              <a:gd name="T97" fmla="*/ 186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5" h="198">
                <a:moveTo>
                  <a:pt x="105" y="49"/>
                </a:moveTo>
                <a:cubicBezTo>
                  <a:pt x="115" y="53"/>
                  <a:pt x="115" y="53"/>
                  <a:pt x="115" y="53"/>
                </a:cubicBezTo>
                <a:cubicBezTo>
                  <a:pt x="101" y="93"/>
                  <a:pt x="101" y="93"/>
                  <a:pt x="101" y="93"/>
                </a:cubicBezTo>
                <a:cubicBezTo>
                  <a:pt x="89" y="93"/>
                  <a:pt x="89" y="93"/>
                  <a:pt x="89" y="93"/>
                </a:cubicBezTo>
                <a:lnTo>
                  <a:pt x="105" y="49"/>
                </a:lnTo>
                <a:close/>
                <a:moveTo>
                  <a:pt x="112" y="18"/>
                </a:moveTo>
                <a:cubicBezTo>
                  <a:pt x="112" y="16"/>
                  <a:pt x="111" y="16"/>
                  <a:pt x="109" y="17"/>
                </a:cubicBezTo>
                <a:cubicBezTo>
                  <a:pt x="94" y="33"/>
                  <a:pt x="94" y="33"/>
                  <a:pt x="94" y="33"/>
                </a:cubicBezTo>
                <a:cubicBezTo>
                  <a:pt x="114" y="39"/>
                  <a:pt x="114" y="39"/>
                  <a:pt x="114" y="39"/>
                </a:cubicBezTo>
                <a:lnTo>
                  <a:pt x="112" y="18"/>
                </a:lnTo>
                <a:close/>
                <a:moveTo>
                  <a:pt x="78" y="93"/>
                </a:moveTo>
                <a:cubicBezTo>
                  <a:pt x="95" y="46"/>
                  <a:pt x="95" y="46"/>
                  <a:pt x="95" y="46"/>
                </a:cubicBezTo>
                <a:cubicBezTo>
                  <a:pt x="85" y="42"/>
                  <a:pt x="85" y="42"/>
                  <a:pt x="85" y="42"/>
                </a:cubicBezTo>
                <a:cubicBezTo>
                  <a:pt x="67" y="93"/>
                  <a:pt x="67" y="93"/>
                  <a:pt x="67" y="93"/>
                </a:cubicBezTo>
                <a:lnTo>
                  <a:pt x="78" y="93"/>
                </a:lnTo>
                <a:close/>
                <a:moveTo>
                  <a:pt x="2" y="25"/>
                </a:moveTo>
                <a:cubicBezTo>
                  <a:pt x="0" y="15"/>
                  <a:pt x="5" y="5"/>
                  <a:pt x="15" y="3"/>
                </a:cubicBezTo>
                <a:cubicBezTo>
                  <a:pt x="25" y="0"/>
                  <a:pt x="35" y="6"/>
                  <a:pt x="38" y="16"/>
                </a:cubicBezTo>
                <a:cubicBezTo>
                  <a:pt x="58" y="93"/>
                  <a:pt x="58" y="93"/>
                  <a:pt x="58" y="93"/>
                </a:cubicBezTo>
                <a:cubicBezTo>
                  <a:pt x="20" y="93"/>
                  <a:pt x="20" y="93"/>
                  <a:pt x="20" y="93"/>
                </a:cubicBezTo>
                <a:lnTo>
                  <a:pt x="2" y="25"/>
                </a:lnTo>
                <a:close/>
                <a:moveTo>
                  <a:pt x="16" y="22"/>
                </a:moveTo>
                <a:cubicBezTo>
                  <a:pt x="28" y="69"/>
                  <a:pt x="28" y="69"/>
                  <a:pt x="28" y="69"/>
                </a:cubicBezTo>
                <a:cubicBezTo>
                  <a:pt x="29" y="71"/>
                  <a:pt x="31" y="72"/>
                  <a:pt x="34" y="72"/>
                </a:cubicBezTo>
                <a:cubicBezTo>
                  <a:pt x="36" y="71"/>
                  <a:pt x="38" y="69"/>
                  <a:pt x="37" y="66"/>
                </a:cubicBezTo>
                <a:cubicBezTo>
                  <a:pt x="24" y="19"/>
                  <a:pt x="24" y="19"/>
                  <a:pt x="24" y="19"/>
                </a:cubicBezTo>
                <a:cubicBezTo>
                  <a:pt x="24" y="17"/>
                  <a:pt x="21" y="16"/>
                  <a:pt x="19" y="16"/>
                </a:cubicBezTo>
                <a:cubicBezTo>
                  <a:pt x="16" y="17"/>
                  <a:pt x="15" y="19"/>
                  <a:pt x="16" y="22"/>
                </a:cubicBezTo>
                <a:close/>
                <a:moveTo>
                  <a:pt x="107" y="100"/>
                </a:moveTo>
                <a:cubicBezTo>
                  <a:pt x="8" y="100"/>
                  <a:pt x="8" y="100"/>
                  <a:pt x="8" y="100"/>
                </a:cubicBezTo>
                <a:cubicBezTo>
                  <a:pt x="5" y="100"/>
                  <a:pt x="2" y="102"/>
                  <a:pt x="2" y="105"/>
                </a:cubicBezTo>
                <a:cubicBezTo>
                  <a:pt x="2" y="107"/>
                  <a:pt x="4" y="109"/>
                  <a:pt x="8" y="109"/>
                </a:cubicBezTo>
                <a:cubicBezTo>
                  <a:pt x="19" y="190"/>
                  <a:pt x="19" y="190"/>
                  <a:pt x="19" y="190"/>
                </a:cubicBezTo>
                <a:cubicBezTo>
                  <a:pt x="16" y="190"/>
                  <a:pt x="14" y="192"/>
                  <a:pt x="14" y="194"/>
                </a:cubicBezTo>
                <a:cubicBezTo>
                  <a:pt x="14" y="196"/>
                  <a:pt x="17" y="198"/>
                  <a:pt x="20" y="198"/>
                </a:cubicBezTo>
                <a:cubicBezTo>
                  <a:pt x="95" y="198"/>
                  <a:pt x="95" y="198"/>
                  <a:pt x="95" y="198"/>
                </a:cubicBezTo>
                <a:cubicBezTo>
                  <a:pt x="98" y="198"/>
                  <a:pt x="101" y="196"/>
                  <a:pt x="101" y="194"/>
                </a:cubicBezTo>
                <a:cubicBezTo>
                  <a:pt x="101" y="192"/>
                  <a:pt x="99" y="190"/>
                  <a:pt x="96" y="190"/>
                </a:cubicBezTo>
                <a:cubicBezTo>
                  <a:pt x="107" y="109"/>
                  <a:pt x="107" y="109"/>
                  <a:pt x="107" y="109"/>
                </a:cubicBezTo>
                <a:cubicBezTo>
                  <a:pt x="111" y="109"/>
                  <a:pt x="113" y="107"/>
                  <a:pt x="113" y="105"/>
                </a:cubicBezTo>
                <a:cubicBezTo>
                  <a:pt x="113" y="102"/>
                  <a:pt x="110" y="100"/>
                  <a:pt x="107" y="100"/>
                </a:cubicBezTo>
                <a:close/>
                <a:moveTo>
                  <a:pt x="34" y="186"/>
                </a:moveTo>
                <a:cubicBezTo>
                  <a:pt x="34" y="186"/>
                  <a:pt x="34" y="186"/>
                  <a:pt x="34" y="186"/>
                </a:cubicBezTo>
                <a:cubicBezTo>
                  <a:pt x="32" y="186"/>
                  <a:pt x="30" y="185"/>
                  <a:pt x="30" y="183"/>
                </a:cubicBezTo>
                <a:cubicBezTo>
                  <a:pt x="20" y="115"/>
                  <a:pt x="20" y="115"/>
                  <a:pt x="20" y="115"/>
                </a:cubicBezTo>
                <a:cubicBezTo>
                  <a:pt x="19" y="112"/>
                  <a:pt x="21" y="110"/>
                  <a:pt x="23" y="110"/>
                </a:cubicBezTo>
                <a:cubicBezTo>
                  <a:pt x="26" y="110"/>
                  <a:pt x="28" y="111"/>
                  <a:pt x="28" y="114"/>
                </a:cubicBezTo>
                <a:cubicBezTo>
                  <a:pt x="38" y="182"/>
                  <a:pt x="38" y="182"/>
                  <a:pt x="38" y="182"/>
                </a:cubicBezTo>
                <a:cubicBezTo>
                  <a:pt x="38" y="184"/>
                  <a:pt x="37" y="186"/>
                  <a:pt x="34" y="186"/>
                </a:cubicBezTo>
                <a:close/>
              </a:path>
            </a:pathLst>
          </a:custGeom>
          <a:solidFill>
            <a:schemeClr val="accent6"/>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9" name="PA_库_任意多边形 89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custDataLst>
              <p:tags r:id="rId11"/>
            </p:custDataLst>
          </p:nvPr>
        </p:nvSpPr>
        <p:spPr bwMode="auto">
          <a:xfrm>
            <a:off x="4334936" y="2484479"/>
            <a:ext cx="364206" cy="438891"/>
          </a:xfrm>
          <a:custGeom>
            <a:avLst/>
            <a:gdLst>
              <a:gd name="T0" fmla="*/ 167 w 167"/>
              <a:gd name="T1" fmla="*/ 194 h 201"/>
              <a:gd name="T2" fmla="*/ 160 w 167"/>
              <a:gd name="T3" fmla="*/ 201 h 201"/>
              <a:gd name="T4" fmla="*/ 31 w 167"/>
              <a:gd name="T5" fmla="*/ 201 h 201"/>
              <a:gd name="T6" fmla="*/ 0 w 167"/>
              <a:gd name="T7" fmla="*/ 170 h 201"/>
              <a:gd name="T8" fmla="*/ 31 w 167"/>
              <a:gd name="T9" fmla="*/ 139 h 201"/>
              <a:gd name="T10" fmla="*/ 160 w 167"/>
              <a:gd name="T11" fmla="*/ 139 h 201"/>
              <a:gd name="T12" fmla="*/ 167 w 167"/>
              <a:gd name="T13" fmla="*/ 146 h 201"/>
              <a:gd name="T14" fmla="*/ 160 w 167"/>
              <a:gd name="T15" fmla="*/ 154 h 201"/>
              <a:gd name="T16" fmla="*/ 33 w 167"/>
              <a:gd name="T17" fmla="*/ 154 h 201"/>
              <a:gd name="T18" fmla="*/ 17 w 167"/>
              <a:gd name="T19" fmla="*/ 170 h 201"/>
              <a:gd name="T20" fmla="*/ 33 w 167"/>
              <a:gd name="T21" fmla="*/ 187 h 201"/>
              <a:gd name="T22" fmla="*/ 160 w 167"/>
              <a:gd name="T23" fmla="*/ 187 h 201"/>
              <a:gd name="T24" fmla="*/ 167 w 167"/>
              <a:gd name="T25" fmla="*/ 194 h 201"/>
              <a:gd name="T26" fmla="*/ 86 w 167"/>
              <a:gd name="T27" fmla="*/ 28 h 201"/>
              <a:gd name="T28" fmla="*/ 114 w 167"/>
              <a:gd name="T29" fmla="*/ 2 h 201"/>
              <a:gd name="T30" fmla="*/ 113 w 167"/>
              <a:gd name="T31" fmla="*/ 0 h 201"/>
              <a:gd name="T32" fmla="*/ 111 w 167"/>
              <a:gd name="T33" fmla="*/ 0 h 201"/>
              <a:gd name="T34" fmla="*/ 84 w 167"/>
              <a:gd name="T35" fmla="*/ 26 h 201"/>
              <a:gd name="T36" fmla="*/ 84 w 167"/>
              <a:gd name="T37" fmla="*/ 28 h 201"/>
              <a:gd name="T38" fmla="*/ 86 w 167"/>
              <a:gd name="T39" fmla="*/ 28 h 201"/>
              <a:gd name="T40" fmla="*/ 137 w 167"/>
              <a:gd name="T41" fmla="*/ 50 h 201"/>
              <a:gd name="T42" fmla="*/ 108 w 167"/>
              <a:gd name="T43" fmla="*/ 31 h 201"/>
              <a:gd name="T44" fmla="*/ 85 w 167"/>
              <a:gd name="T45" fmla="*/ 36 h 201"/>
              <a:gd name="T46" fmla="*/ 63 w 167"/>
              <a:gd name="T47" fmla="*/ 31 h 201"/>
              <a:gd name="T48" fmla="*/ 34 w 167"/>
              <a:gd name="T49" fmla="*/ 50 h 201"/>
              <a:gd name="T50" fmla="*/ 64 w 167"/>
              <a:gd name="T51" fmla="*/ 125 h 201"/>
              <a:gd name="T52" fmla="*/ 85 w 167"/>
              <a:gd name="T53" fmla="*/ 120 h 201"/>
              <a:gd name="T54" fmla="*/ 106 w 167"/>
              <a:gd name="T55" fmla="*/ 125 h 201"/>
              <a:gd name="T56" fmla="*/ 137 w 167"/>
              <a:gd name="T57" fmla="*/ 50 h 201"/>
              <a:gd name="T58" fmla="*/ 63 w 167"/>
              <a:gd name="T59" fmla="*/ 46 h 201"/>
              <a:gd name="T60" fmla="*/ 62 w 167"/>
              <a:gd name="T61" fmla="*/ 46 h 201"/>
              <a:gd name="T62" fmla="*/ 47 w 167"/>
              <a:gd name="T63" fmla="*/ 59 h 201"/>
              <a:gd name="T64" fmla="*/ 44 w 167"/>
              <a:gd name="T65" fmla="*/ 62 h 201"/>
              <a:gd name="T66" fmla="*/ 43 w 167"/>
              <a:gd name="T67" fmla="*/ 62 h 201"/>
              <a:gd name="T68" fmla="*/ 43 w 167"/>
              <a:gd name="T69" fmla="*/ 62 h 201"/>
              <a:gd name="T70" fmla="*/ 40 w 167"/>
              <a:gd name="T71" fmla="*/ 57 h 201"/>
              <a:gd name="T72" fmla="*/ 62 w 167"/>
              <a:gd name="T73" fmla="*/ 39 h 201"/>
              <a:gd name="T74" fmla="*/ 63 w 167"/>
              <a:gd name="T75" fmla="*/ 39 h 201"/>
              <a:gd name="T76" fmla="*/ 67 w 167"/>
              <a:gd name="T77" fmla="*/ 43 h 201"/>
              <a:gd name="T78" fmla="*/ 63 w 167"/>
              <a:gd name="T79" fmla="*/ 4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7" h="201">
                <a:moveTo>
                  <a:pt x="167" y="194"/>
                </a:moveTo>
                <a:cubicBezTo>
                  <a:pt x="167" y="198"/>
                  <a:pt x="164" y="201"/>
                  <a:pt x="160" y="201"/>
                </a:cubicBezTo>
                <a:cubicBezTo>
                  <a:pt x="31" y="201"/>
                  <a:pt x="31" y="201"/>
                  <a:pt x="31" y="201"/>
                </a:cubicBezTo>
                <a:cubicBezTo>
                  <a:pt x="14" y="201"/>
                  <a:pt x="0" y="187"/>
                  <a:pt x="0" y="170"/>
                </a:cubicBezTo>
                <a:cubicBezTo>
                  <a:pt x="0" y="153"/>
                  <a:pt x="14" y="139"/>
                  <a:pt x="31" y="139"/>
                </a:cubicBezTo>
                <a:cubicBezTo>
                  <a:pt x="160" y="139"/>
                  <a:pt x="160" y="139"/>
                  <a:pt x="160" y="139"/>
                </a:cubicBezTo>
                <a:cubicBezTo>
                  <a:pt x="164" y="139"/>
                  <a:pt x="167" y="142"/>
                  <a:pt x="167" y="146"/>
                </a:cubicBezTo>
                <a:cubicBezTo>
                  <a:pt x="167" y="150"/>
                  <a:pt x="164" y="154"/>
                  <a:pt x="160" y="154"/>
                </a:cubicBezTo>
                <a:cubicBezTo>
                  <a:pt x="33" y="154"/>
                  <a:pt x="33" y="154"/>
                  <a:pt x="33" y="154"/>
                </a:cubicBezTo>
                <a:cubicBezTo>
                  <a:pt x="24" y="154"/>
                  <a:pt x="17" y="161"/>
                  <a:pt x="17" y="170"/>
                </a:cubicBezTo>
                <a:cubicBezTo>
                  <a:pt x="17" y="179"/>
                  <a:pt x="24" y="187"/>
                  <a:pt x="33" y="187"/>
                </a:cubicBezTo>
                <a:cubicBezTo>
                  <a:pt x="160" y="187"/>
                  <a:pt x="160" y="187"/>
                  <a:pt x="160" y="187"/>
                </a:cubicBezTo>
                <a:cubicBezTo>
                  <a:pt x="164" y="187"/>
                  <a:pt x="167" y="190"/>
                  <a:pt x="167" y="194"/>
                </a:cubicBezTo>
                <a:close/>
                <a:moveTo>
                  <a:pt x="86" y="28"/>
                </a:moveTo>
                <a:cubicBezTo>
                  <a:pt x="101" y="28"/>
                  <a:pt x="114" y="17"/>
                  <a:pt x="114" y="2"/>
                </a:cubicBezTo>
                <a:cubicBezTo>
                  <a:pt x="114" y="1"/>
                  <a:pt x="114" y="1"/>
                  <a:pt x="113" y="0"/>
                </a:cubicBezTo>
                <a:cubicBezTo>
                  <a:pt x="113" y="0"/>
                  <a:pt x="112" y="0"/>
                  <a:pt x="111" y="0"/>
                </a:cubicBezTo>
                <a:cubicBezTo>
                  <a:pt x="96" y="0"/>
                  <a:pt x="84" y="12"/>
                  <a:pt x="84" y="26"/>
                </a:cubicBezTo>
                <a:cubicBezTo>
                  <a:pt x="84" y="27"/>
                  <a:pt x="84" y="28"/>
                  <a:pt x="84" y="28"/>
                </a:cubicBezTo>
                <a:cubicBezTo>
                  <a:pt x="85" y="28"/>
                  <a:pt x="85" y="28"/>
                  <a:pt x="86" y="28"/>
                </a:cubicBezTo>
                <a:close/>
                <a:moveTo>
                  <a:pt x="137" y="50"/>
                </a:moveTo>
                <a:cubicBezTo>
                  <a:pt x="131" y="37"/>
                  <a:pt x="118" y="31"/>
                  <a:pt x="108" y="31"/>
                </a:cubicBezTo>
                <a:cubicBezTo>
                  <a:pt x="97" y="31"/>
                  <a:pt x="94" y="36"/>
                  <a:pt x="85" y="36"/>
                </a:cubicBezTo>
                <a:cubicBezTo>
                  <a:pt x="76" y="36"/>
                  <a:pt x="74" y="31"/>
                  <a:pt x="63" y="31"/>
                </a:cubicBezTo>
                <a:cubicBezTo>
                  <a:pt x="53" y="31"/>
                  <a:pt x="40" y="37"/>
                  <a:pt x="34" y="50"/>
                </a:cubicBezTo>
                <a:cubicBezTo>
                  <a:pt x="23" y="76"/>
                  <a:pt x="42" y="125"/>
                  <a:pt x="64" y="125"/>
                </a:cubicBezTo>
                <a:cubicBezTo>
                  <a:pt x="73" y="125"/>
                  <a:pt x="77" y="120"/>
                  <a:pt x="85" y="120"/>
                </a:cubicBezTo>
                <a:cubicBezTo>
                  <a:pt x="94" y="120"/>
                  <a:pt x="97" y="125"/>
                  <a:pt x="106" y="125"/>
                </a:cubicBezTo>
                <a:cubicBezTo>
                  <a:pt x="129" y="125"/>
                  <a:pt x="148" y="76"/>
                  <a:pt x="137" y="50"/>
                </a:cubicBezTo>
                <a:close/>
                <a:moveTo>
                  <a:pt x="63" y="46"/>
                </a:moveTo>
                <a:cubicBezTo>
                  <a:pt x="62" y="46"/>
                  <a:pt x="62" y="46"/>
                  <a:pt x="62" y="46"/>
                </a:cubicBezTo>
                <a:cubicBezTo>
                  <a:pt x="57" y="46"/>
                  <a:pt x="49" y="51"/>
                  <a:pt x="47" y="59"/>
                </a:cubicBezTo>
                <a:cubicBezTo>
                  <a:pt x="47" y="61"/>
                  <a:pt x="45" y="62"/>
                  <a:pt x="44" y="62"/>
                </a:cubicBezTo>
                <a:cubicBezTo>
                  <a:pt x="43" y="62"/>
                  <a:pt x="43" y="62"/>
                  <a:pt x="43" y="62"/>
                </a:cubicBezTo>
                <a:cubicBezTo>
                  <a:pt x="43" y="62"/>
                  <a:pt x="43" y="62"/>
                  <a:pt x="43" y="62"/>
                </a:cubicBezTo>
                <a:cubicBezTo>
                  <a:pt x="41" y="61"/>
                  <a:pt x="40" y="59"/>
                  <a:pt x="40" y="57"/>
                </a:cubicBezTo>
                <a:cubicBezTo>
                  <a:pt x="42" y="46"/>
                  <a:pt x="53" y="39"/>
                  <a:pt x="62" y="39"/>
                </a:cubicBezTo>
                <a:cubicBezTo>
                  <a:pt x="62" y="39"/>
                  <a:pt x="63" y="39"/>
                  <a:pt x="63" y="39"/>
                </a:cubicBezTo>
                <a:cubicBezTo>
                  <a:pt x="65" y="39"/>
                  <a:pt x="67" y="41"/>
                  <a:pt x="67" y="43"/>
                </a:cubicBezTo>
                <a:cubicBezTo>
                  <a:pt x="66" y="45"/>
                  <a:pt x="65" y="46"/>
                  <a:pt x="63" y="46"/>
                </a:cubicBezTo>
                <a:close/>
              </a:path>
            </a:pathLst>
          </a:custGeom>
          <a:solidFill>
            <a:schemeClr val="accent6"/>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0" name="PA_库_任意多边形 884"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custDataLst>
              <p:tags r:id="rId12"/>
            </p:custDataLst>
          </p:nvPr>
        </p:nvSpPr>
        <p:spPr bwMode="auto">
          <a:xfrm>
            <a:off x="4336428" y="3677885"/>
            <a:ext cx="361227" cy="294879"/>
          </a:xfrm>
          <a:custGeom>
            <a:avLst/>
            <a:gdLst>
              <a:gd name="T0" fmla="*/ 114 w 207"/>
              <a:gd name="T1" fmla="*/ 136 h 169"/>
              <a:gd name="T2" fmla="*/ 118 w 207"/>
              <a:gd name="T3" fmla="*/ 136 h 169"/>
              <a:gd name="T4" fmla="*/ 203 w 207"/>
              <a:gd name="T5" fmla="*/ 91 h 169"/>
              <a:gd name="T6" fmla="*/ 206 w 207"/>
              <a:gd name="T7" fmla="*/ 83 h 169"/>
              <a:gd name="T8" fmla="*/ 198 w 207"/>
              <a:gd name="T9" fmla="*/ 80 h 169"/>
              <a:gd name="T10" fmla="*/ 115 w 207"/>
              <a:gd name="T11" fmla="*/ 124 h 169"/>
              <a:gd name="T12" fmla="*/ 22 w 207"/>
              <a:gd name="T13" fmla="*/ 105 h 169"/>
              <a:gd name="T14" fmla="*/ 15 w 207"/>
              <a:gd name="T15" fmla="*/ 93 h 169"/>
              <a:gd name="T16" fmla="*/ 27 w 207"/>
              <a:gd name="T17" fmla="*/ 85 h 169"/>
              <a:gd name="T18" fmla="*/ 116 w 207"/>
              <a:gd name="T19" fmla="*/ 104 h 169"/>
              <a:gd name="T20" fmla="*/ 118 w 207"/>
              <a:gd name="T21" fmla="*/ 103 h 169"/>
              <a:gd name="T22" fmla="*/ 203 w 207"/>
              <a:gd name="T23" fmla="*/ 58 h 169"/>
              <a:gd name="T24" fmla="*/ 206 w 207"/>
              <a:gd name="T25" fmla="*/ 50 h 169"/>
              <a:gd name="T26" fmla="*/ 198 w 207"/>
              <a:gd name="T27" fmla="*/ 48 h 169"/>
              <a:gd name="T28" fmla="*/ 114 w 207"/>
              <a:gd name="T29" fmla="*/ 92 h 169"/>
              <a:gd name="T30" fmla="*/ 22 w 207"/>
              <a:gd name="T31" fmla="*/ 72 h 169"/>
              <a:gd name="T32" fmla="*/ 15 w 207"/>
              <a:gd name="T33" fmla="*/ 60 h 169"/>
              <a:gd name="T34" fmla="*/ 27 w 207"/>
              <a:gd name="T35" fmla="*/ 52 h 169"/>
              <a:gd name="T36" fmla="*/ 110 w 207"/>
              <a:gd name="T37" fmla="*/ 70 h 169"/>
              <a:gd name="T38" fmla="*/ 113 w 207"/>
              <a:gd name="T39" fmla="*/ 69 h 169"/>
              <a:gd name="T40" fmla="*/ 198 w 207"/>
              <a:gd name="T41" fmla="*/ 25 h 169"/>
              <a:gd name="T42" fmla="*/ 197 w 207"/>
              <a:gd name="T43" fmla="*/ 17 h 169"/>
              <a:gd name="T44" fmla="*/ 114 w 207"/>
              <a:gd name="T45" fmla="*/ 1 h 169"/>
              <a:gd name="T46" fmla="*/ 92 w 207"/>
              <a:gd name="T47" fmla="*/ 4 h 169"/>
              <a:gd name="T48" fmla="*/ 16 w 207"/>
              <a:gd name="T49" fmla="*/ 42 h 169"/>
              <a:gd name="T50" fmla="*/ 13 w 207"/>
              <a:gd name="T51" fmla="*/ 44 h 169"/>
              <a:gd name="T52" fmla="*/ 3 w 207"/>
              <a:gd name="T53" fmla="*/ 58 h 169"/>
              <a:gd name="T54" fmla="*/ 10 w 207"/>
              <a:gd name="T55" fmla="*/ 78 h 169"/>
              <a:gd name="T56" fmla="*/ 3 w 207"/>
              <a:gd name="T57" fmla="*/ 90 h 169"/>
              <a:gd name="T58" fmla="*/ 10 w 207"/>
              <a:gd name="T59" fmla="*/ 111 h 169"/>
              <a:gd name="T60" fmla="*/ 3 w 207"/>
              <a:gd name="T61" fmla="*/ 123 h 169"/>
              <a:gd name="T62" fmla="*/ 20 w 207"/>
              <a:gd name="T63" fmla="*/ 149 h 169"/>
              <a:gd name="T64" fmla="*/ 115 w 207"/>
              <a:gd name="T65" fmla="*/ 169 h 169"/>
              <a:gd name="T66" fmla="*/ 118 w 207"/>
              <a:gd name="T67" fmla="*/ 168 h 169"/>
              <a:gd name="T68" fmla="*/ 203 w 207"/>
              <a:gd name="T69" fmla="*/ 123 h 169"/>
              <a:gd name="T70" fmla="*/ 206 w 207"/>
              <a:gd name="T71" fmla="*/ 115 h 169"/>
              <a:gd name="T72" fmla="*/ 198 w 207"/>
              <a:gd name="T73" fmla="*/ 113 h 169"/>
              <a:gd name="T74" fmla="*/ 114 w 207"/>
              <a:gd name="T75" fmla="*/ 157 h 169"/>
              <a:gd name="T76" fmla="*/ 22 w 207"/>
              <a:gd name="T77" fmla="*/ 137 h 169"/>
              <a:gd name="T78" fmla="*/ 15 w 207"/>
              <a:gd name="T79" fmla="*/ 125 h 169"/>
              <a:gd name="T80" fmla="*/ 27 w 207"/>
              <a:gd name="T81" fmla="*/ 117 h 169"/>
              <a:gd name="T82" fmla="*/ 114 w 207"/>
              <a:gd name="T83" fmla="*/ 136 h 169"/>
              <a:gd name="T84" fmla="*/ 109 w 207"/>
              <a:gd name="T85" fmla="*/ 21 h 169"/>
              <a:gd name="T86" fmla="*/ 149 w 207"/>
              <a:gd name="T87" fmla="*/ 29 h 169"/>
              <a:gd name="T88" fmla="*/ 131 w 207"/>
              <a:gd name="T89" fmla="*/ 37 h 169"/>
              <a:gd name="T90" fmla="*/ 92 w 207"/>
              <a:gd name="T91" fmla="*/ 29 h 169"/>
              <a:gd name="T92" fmla="*/ 109 w 207"/>
              <a:gd name="T93" fmla="*/ 2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7" h="169">
                <a:moveTo>
                  <a:pt x="114" y="136"/>
                </a:moveTo>
                <a:cubicBezTo>
                  <a:pt x="116" y="136"/>
                  <a:pt x="117" y="136"/>
                  <a:pt x="118" y="136"/>
                </a:cubicBezTo>
                <a:cubicBezTo>
                  <a:pt x="203" y="91"/>
                  <a:pt x="203" y="91"/>
                  <a:pt x="203" y="91"/>
                </a:cubicBezTo>
                <a:cubicBezTo>
                  <a:pt x="206" y="89"/>
                  <a:pt x="207" y="86"/>
                  <a:pt x="206" y="83"/>
                </a:cubicBezTo>
                <a:cubicBezTo>
                  <a:pt x="204" y="80"/>
                  <a:pt x="201" y="79"/>
                  <a:pt x="198" y="80"/>
                </a:cubicBezTo>
                <a:cubicBezTo>
                  <a:pt x="115" y="124"/>
                  <a:pt x="115" y="124"/>
                  <a:pt x="115" y="124"/>
                </a:cubicBezTo>
                <a:cubicBezTo>
                  <a:pt x="22" y="105"/>
                  <a:pt x="22" y="105"/>
                  <a:pt x="22" y="105"/>
                </a:cubicBezTo>
                <a:cubicBezTo>
                  <a:pt x="17" y="103"/>
                  <a:pt x="13" y="98"/>
                  <a:pt x="15" y="93"/>
                </a:cubicBezTo>
                <a:cubicBezTo>
                  <a:pt x="16" y="87"/>
                  <a:pt x="21" y="84"/>
                  <a:pt x="27" y="85"/>
                </a:cubicBezTo>
                <a:cubicBezTo>
                  <a:pt x="27" y="85"/>
                  <a:pt x="115" y="104"/>
                  <a:pt x="116" y="104"/>
                </a:cubicBezTo>
                <a:cubicBezTo>
                  <a:pt x="116" y="104"/>
                  <a:pt x="117" y="104"/>
                  <a:pt x="118" y="103"/>
                </a:cubicBezTo>
                <a:cubicBezTo>
                  <a:pt x="203" y="58"/>
                  <a:pt x="203" y="58"/>
                  <a:pt x="203" y="58"/>
                </a:cubicBezTo>
                <a:cubicBezTo>
                  <a:pt x="206" y="57"/>
                  <a:pt x="207" y="53"/>
                  <a:pt x="206" y="50"/>
                </a:cubicBezTo>
                <a:cubicBezTo>
                  <a:pt x="204" y="48"/>
                  <a:pt x="201" y="46"/>
                  <a:pt x="198" y="48"/>
                </a:cubicBezTo>
                <a:cubicBezTo>
                  <a:pt x="114" y="92"/>
                  <a:pt x="114" y="92"/>
                  <a:pt x="114" y="92"/>
                </a:cubicBezTo>
                <a:cubicBezTo>
                  <a:pt x="22" y="72"/>
                  <a:pt x="22" y="72"/>
                  <a:pt x="22" y="72"/>
                </a:cubicBezTo>
                <a:cubicBezTo>
                  <a:pt x="17" y="71"/>
                  <a:pt x="13" y="66"/>
                  <a:pt x="15" y="60"/>
                </a:cubicBezTo>
                <a:cubicBezTo>
                  <a:pt x="16" y="55"/>
                  <a:pt x="21" y="51"/>
                  <a:pt x="27" y="52"/>
                </a:cubicBezTo>
                <a:cubicBezTo>
                  <a:pt x="27" y="52"/>
                  <a:pt x="110" y="70"/>
                  <a:pt x="110" y="70"/>
                </a:cubicBezTo>
                <a:cubicBezTo>
                  <a:pt x="111" y="70"/>
                  <a:pt x="112" y="70"/>
                  <a:pt x="113" y="69"/>
                </a:cubicBezTo>
                <a:cubicBezTo>
                  <a:pt x="113" y="69"/>
                  <a:pt x="198" y="25"/>
                  <a:pt x="198" y="25"/>
                </a:cubicBezTo>
                <a:cubicBezTo>
                  <a:pt x="204" y="22"/>
                  <a:pt x="203" y="19"/>
                  <a:pt x="197" y="17"/>
                </a:cubicBezTo>
                <a:cubicBezTo>
                  <a:pt x="114" y="1"/>
                  <a:pt x="114" y="1"/>
                  <a:pt x="114" y="1"/>
                </a:cubicBezTo>
                <a:cubicBezTo>
                  <a:pt x="108" y="0"/>
                  <a:pt x="98" y="1"/>
                  <a:pt x="92" y="4"/>
                </a:cubicBezTo>
                <a:cubicBezTo>
                  <a:pt x="16" y="42"/>
                  <a:pt x="16" y="42"/>
                  <a:pt x="16" y="42"/>
                </a:cubicBezTo>
                <a:cubicBezTo>
                  <a:pt x="14" y="42"/>
                  <a:pt x="14" y="43"/>
                  <a:pt x="13" y="44"/>
                </a:cubicBezTo>
                <a:cubicBezTo>
                  <a:pt x="8" y="47"/>
                  <a:pt x="4" y="52"/>
                  <a:pt x="3" y="58"/>
                </a:cubicBezTo>
                <a:cubicBezTo>
                  <a:pt x="1" y="66"/>
                  <a:pt x="4" y="73"/>
                  <a:pt x="10" y="78"/>
                </a:cubicBezTo>
                <a:cubicBezTo>
                  <a:pt x="6" y="81"/>
                  <a:pt x="4" y="85"/>
                  <a:pt x="3" y="90"/>
                </a:cubicBezTo>
                <a:cubicBezTo>
                  <a:pt x="1" y="98"/>
                  <a:pt x="4" y="106"/>
                  <a:pt x="10" y="111"/>
                </a:cubicBezTo>
                <a:cubicBezTo>
                  <a:pt x="6" y="114"/>
                  <a:pt x="4" y="118"/>
                  <a:pt x="3" y="123"/>
                </a:cubicBezTo>
                <a:cubicBezTo>
                  <a:pt x="0" y="134"/>
                  <a:pt x="8" y="146"/>
                  <a:pt x="20" y="149"/>
                </a:cubicBezTo>
                <a:cubicBezTo>
                  <a:pt x="20" y="149"/>
                  <a:pt x="114" y="169"/>
                  <a:pt x="115" y="169"/>
                </a:cubicBezTo>
                <a:cubicBezTo>
                  <a:pt x="116" y="169"/>
                  <a:pt x="117" y="169"/>
                  <a:pt x="118" y="168"/>
                </a:cubicBezTo>
                <a:cubicBezTo>
                  <a:pt x="203" y="123"/>
                  <a:pt x="203" y="123"/>
                  <a:pt x="203" y="123"/>
                </a:cubicBezTo>
                <a:cubicBezTo>
                  <a:pt x="206" y="122"/>
                  <a:pt x="207" y="118"/>
                  <a:pt x="206" y="115"/>
                </a:cubicBezTo>
                <a:cubicBezTo>
                  <a:pt x="204" y="113"/>
                  <a:pt x="201" y="111"/>
                  <a:pt x="198" y="113"/>
                </a:cubicBezTo>
                <a:cubicBezTo>
                  <a:pt x="114" y="157"/>
                  <a:pt x="114" y="157"/>
                  <a:pt x="114" y="157"/>
                </a:cubicBezTo>
                <a:cubicBezTo>
                  <a:pt x="22" y="137"/>
                  <a:pt x="22" y="137"/>
                  <a:pt x="22" y="137"/>
                </a:cubicBezTo>
                <a:cubicBezTo>
                  <a:pt x="17" y="136"/>
                  <a:pt x="13" y="131"/>
                  <a:pt x="15" y="125"/>
                </a:cubicBezTo>
                <a:cubicBezTo>
                  <a:pt x="16" y="120"/>
                  <a:pt x="21" y="116"/>
                  <a:pt x="27" y="117"/>
                </a:cubicBezTo>
                <a:cubicBezTo>
                  <a:pt x="27" y="117"/>
                  <a:pt x="114" y="136"/>
                  <a:pt x="114" y="136"/>
                </a:cubicBezTo>
                <a:close/>
                <a:moveTo>
                  <a:pt x="109" y="21"/>
                </a:moveTo>
                <a:cubicBezTo>
                  <a:pt x="149" y="29"/>
                  <a:pt x="149" y="29"/>
                  <a:pt x="149" y="29"/>
                </a:cubicBezTo>
                <a:cubicBezTo>
                  <a:pt x="131" y="37"/>
                  <a:pt x="131" y="37"/>
                  <a:pt x="131" y="37"/>
                </a:cubicBezTo>
                <a:cubicBezTo>
                  <a:pt x="92" y="29"/>
                  <a:pt x="92" y="29"/>
                  <a:pt x="92" y="29"/>
                </a:cubicBezTo>
                <a:lnTo>
                  <a:pt x="109" y="21"/>
                </a:lnTo>
                <a:close/>
              </a:path>
            </a:pathLst>
          </a:custGeom>
          <a:solidFill>
            <a:schemeClr val="accent6"/>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pic>
        <p:nvPicPr>
          <p:cNvPr id="4" name="图片 3"/>
          <p:cNvPicPr>
            <a:picLocks noChangeAspect="1"/>
          </p:cNvPicPr>
          <p:nvPr/>
        </p:nvPicPr>
        <p:blipFill>
          <a:blip r:embed="rId15" cstate="screen"/>
          <a:stretch>
            <a:fillRect/>
          </a:stretch>
        </p:blipFill>
        <p:spPr>
          <a:xfrm>
            <a:off x="502360" y="1222811"/>
            <a:ext cx="3647601" cy="296222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1000"/>
                                        <p:tgtEl>
                                          <p:spTgt spid="55"/>
                                        </p:tgtEl>
                                      </p:cBhvr>
                                    </p:animEffect>
                                  </p:childTnLst>
                                </p:cTn>
                              </p:par>
                              <p:par>
                                <p:cTn id="8" presetID="22" presetClass="entr" presetSubtype="8" fill="hold" grpId="0" nodeType="withEffect">
                                  <p:stCondLst>
                                    <p:cond delay="250"/>
                                  </p:stCondLst>
                                  <p:childTnLst>
                                    <p:set>
                                      <p:cBhvr>
                                        <p:cTn id="9" dur="1" fill="hold">
                                          <p:stCondLst>
                                            <p:cond delay="0"/>
                                          </p:stCondLst>
                                        </p:cTn>
                                        <p:tgtEl>
                                          <p:spTgt spid="56"/>
                                        </p:tgtEl>
                                        <p:attrNameLst>
                                          <p:attrName>style.visibility</p:attrName>
                                        </p:attrNameLst>
                                      </p:cBhvr>
                                      <p:to>
                                        <p:strVal val="visible"/>
                                      </p:to>
                                    </p:set>
                                    <p:animEffect transition="in" filter="wipe(left)">
                                      <p:cBhvr>
                                        <p:cTn id="10" dur="1000"/>
                                        <p:tgtEl>
                                          <p:spTgt spid="56"/>
                                        </p:tgtEl>
                                      </p:cBhvr>
                                    </p:animEffect>
                                  </p:childTnLst>
                                </p:cTn>
                              </p:par>
                              <p:par>
                                <p:cTn id="11" presetID="22" presetClass="entr" presetSubtype="8" fill="hold" nodeType="withEffect">
                                  <p:stCondLst>
                                    <p:cond delay="250"/>
                                  </p:stCondLst>
                                  <p:childTnLst>
                                    <p:set>
                                      <p:cBhvr>
                                        <p:cTn id="12" dur="1" fill="hold">
                                          <p:stCondLst>
                                            <p:cond delay="0"/>
                                          </p:stCondLst>
                                        </p:cTn>
                                        <p:tgtEl>
                                          <p:spTgt spid="57"/>
                                        </p:tgtEl>
                                        <p:attrNameLst>
                                          <p:attrName>style.visibility</p:attrName>
                                        </p:attrNameLst>
                                      </p:cBhvr>
                                      <p:to>
                                        <p:strVal val="visible"/>
                                      </p:to>
                                    </p:set>
                                    <p:animEffect transition="in" filter="wipe(left)">
                                      <p:cBhvr>
                                        <p:cTn id="13" dur="1000"/>
                                        <p:tgtEl>
                                          <p:spTgt spid="57"/>
                                        </p:tgtEl>
                                      </p:cBhvr>
                                    </p:animEffect>
                                  </p:childTnLst>
                                </p:cTn>
                              </p:par>
                              <p:par>
                                <p:cTn id="14" presetID="22" presetClass="entr" presetSubtype="8" fill="hold" grpId="0" nodeType="withEffect">
                                  <p:stCondLst>
                                    <p:cond delay="250"/>
                                  </p:stCondLst>
                                  <p:childTnLst>
                                    <p:set>
                                      <p:cBhvr>
                                        <p:cTn id="15" dur="1" fill="hold">
                                          <p:stCondLst>
                                            <p:cond delay="0"/>
                                          </p:stCondLst>
                                        </p:cTn>
                                        <p:tgtEl>
                                          <p:spTgt spid="58"/>
                                        </p:tgtEl>
                                        <p:attrNameLst>
                                          <p:attrName>style.visibility</p:attrName>
                                        </p:attrNameLst>
                                      </p:cBhvr>
                                      <p:to>
                                        <p:strVal val="visible"/>
                                      </p:to>
                                    </p:set>
                                    <p:animEffect transition="in" filter="wipe(left)">
                                      <p:cBhvr>
                                        <p:cTn id="16" dur="1000"/>
                                        <p:tgtEl>
                                          <p:spTgt spid="58"/>
                                        </p:tgtEl>
                                      </p:cBhvr>
                                    </p:animEffect>
                                  </p:childTnLst>
                                </p:cTn>
                              </p:par>
                              <p:par>
                                <p:cTn id="17" presetID="22" presetClass="entr" presetSubtype="8" fill="hold" grpId="0" nodeType="withEffect">
                                  <p:stCondLst>
                                    <p:cond delay="250"/>
                                  </p:stCondLst>
                                  <p:childTnLst>
                                    <p:set>
                                      <p:cBhvr>
                                        <p:cTn id="18" dur="1" fill="hold">
                                          <p:stCondLst>
                                            <p:cond delay="0"/>
                                          </p:stCondLst>
                                        </p:cTn>
                                        <p:tgtEl>
                                          <p:spTgt spid="59"/>
                                        </p:tgtEl>
                                        <p:attrNameLst>
                                          <p:attrName>style.visibility</p:attrName>
                                        </p:attrNameLst>
                                      </p:cBhvr>
                                      <p:to>
                                        <p:strVal val="visible"/>
                                      </p:to>
                                    </p:set>
                                    <p:animEffect transition="in" filter="wipe(left)">
                                      <p:cBhvr>
                                        <p:cTn id="19" dur="1000"/>
                                        <p:tgtEl>
                                          <p:spTgt spid="59"/>
                                        </p:tgtEl>
                                      </p:cBhvr>
                                    </p:animEffect>
                                  </p:childTnLst>
                                </p:cTn>
                              </p:par>
                              <p:par>
                                <p:cTn id="20" presetID="22" presetClass="entr" presetSubtype="8" fill="hold" nodeType="withEffect">
                                  <p:stCondLst>
                                    <p:cond delay="250"/>
                                  </p:stCondLst>
                                  <p:childTnLst>
                                    <p:set>
                                      <p:cBhvr>
                                        <p:cTn id="21" dur="1" fill="hold">
                                          <p:stCondLst>
                                            <p:cond delay="0"/>
                                          </p:stCondLst>
                                        </p:cTn>
                                        <p:tgtEl>
                                          <p:spTgt spid="60"/>
                                        </p:tgtEl>
                                        <p:attrNameLst>
                                          <p:attrName>style.visibility</p:attrName>
                                        </p:attrNameLst>
                                      </p:cBhvr>
                                      <p:to>
                                        <p:strVal val="visible"/>
                                      </p:to>
                                    </p:set>
                                    <p:animEffect transition="in" filter="wipe(left)">
                                      <p:cBhvr>
                                        <p:cTn id="22" dur="1000"/>
                                        <p:tgtEl>
                                          <p:spTgt spid="60"/>
                                        </p:tgtEl>
                                      </p:cBhvr>
                                    </p:animEffect>
                                  </p:childTnLst>
                                </p:cTn>
                              </p:par>
                              <p:par>
                                <p:cTn id="23" presetID="22" presetClass="entr" presetSubtype="8" fill="hold" grpId="0" nodeType="withEffect">
                                  <p:stCondLst>
                                    <p:cond delay="250"/>
                                  </p:stCondLst>
                                  <p:childTnLst>
                                    <p:set>
                                      <p:cBhvr>
                                        <p:cTn id="24" dur="1" fill="hold">
                                          <p:stCondLst>
                                            <p:cond delay="0"/>
                                          </p:stCondLst>
                                        </p:cTn>
                                        <p:tgtEl>
                                          <p:spTgt spid="61"/>
                                        </p:tgtEl>
                                        <p:attrNameLst>
                                          <p:attrName>style.visibility</p:attrName>
                                        </p:attrNameLst>
                                      </p:cBhvr>
                                      <p:to>
                                        <p:strVal val="visible"/>
                                      </p:to>
                                    </p:set>
                                    <p:animEffect transition="in" filter="wipe(left)">
                                      <p:cBhvr>
                                        <p:cTn id="25" dur="1000"/>
                                        <p:tgtEl>
                                          <p:spTgt spid="61"/>
                                        </p:tgtEl>
                                      </p:cBhvr>
                                    </p:animEffect>
                                  </p:childTnLst>
                                </p:cTn>
                              </p:par>
                              <p:par>
                                <p:cTn id="26" presetID="22" presetClass="entr" presetSubtype="8" fill="hold" grpId="0" nodeType="withEffect">
                                  <p:stCondLst>
                                    <p:cond delay="250"/>
                                  </p:stCondLst>
                                  <p:childTnLst>
                                    <p:set>
                                      <p:cBhvr>
                                        <p:cTn id="27" dur="1" fill="hold">
                                          <p:stCondLst>
                                            <p:cond delay="0"/>
                                          </p:stCondLst>
                                        </p:cTn>
                                        <p:tgtEl>
                                          <p:spTgt spid="62"/>
                                        </p:tgtEl>
                                        <p:attrNameLst>
                                          <p:attrName>style.visibility</p:attrName>
                                        </p:attrNameLst>
                                      </p:cBhvr>
                                      <p:to>
                                        <p:strVal val="visible"/>
                                      </p:to>
                                    </p:set>
                                    <p:animEffect transition="in" filter="wipe(left)">
                                      <p:cBhvr>
                                        <p:cTn id="28" dur="1000"/>
                                        <p:tgtEl>
                                          <p:spTgt spid="62"/>
                                        </p:tgtEl>
                                      </p:cBhvr>
                                    </p:animEffect>
                                  </p:childTnLst>
                                </p:cTn>
                              </p:par>
                              <p:par>
                                <p:cTn id="29" presetID="22" presetClass="entr" presetSubtype="8" fill="hold" nodeType="withEffect">
                                  <p:stCondLst>
                                    <p:cond delay="250"/>
                                  </p:stCondLst>
                                  <p:childTnLst>
                                    <p:set>
                                      <p:cBhvr>
                                        <p:cTn id="30" dur="1" fill="hold">
                                          <p:stCondLst>
                                            <p:cond delay="0"/>
                                          </p:stCondLst>
                                        </p:cTn>
                                        <p:tgtEl>
                                          <p:spTgt spid="63"/>
                                        </p:tgtEl>
                                        <p:attrNameLst>
                                          <p:attrName>style.visibility</p:attrName>
                                        </p:attrNameLst>
                                      </p:cBhvr>
                                      <p:to>
                                        <p:strVal val="visible"/>
                                      </p:to>
                                    </p:set>
                                    <p:animEffect transition="in" filter="wipe(left)">
                                      <p:cBhvr>
                                        <p:cTn id="31" dur="1000"/>
                                        <p:tgtEl>
                                          <p:spTgt spid="63"/>
                                        </p:tgtEl>
                                      </p:cBhvr>
                                    </p:animEffect>
                                  </p:childTnLst>
                                </p:cTn>
                              </p:par>
                              <p:par>
                                <p:cTn id="32" presetID="22" presetClass="entr" presetSubtype="8" fill="hold" grpId="0" nodeType="withEffect" nodePh="1">
                                  <p:stCondLst>
                                    <p:cond delay="250"/>
                                  </p:stCondLst>
                                  <p:endCondLst>
                                    <p:cond evt="begin" delay="0">
                                      <p:tn val="32"/>
                                    </p:cond>
                                  </p:endCondLst>
                                  <p:childTnLst>
                                    <p:set>
                                      <p:cBhvr>
                                        <p:cTn id="33" dur="1" fill="hold">
                                          <p:stCondLst>
                                            <p:cond delay="0"/>
                                          </p:stCondLst>
                                        </p:cTn>
                                        <p:tgtEl>
                                          <p:spTgt spid="28">
                                            <p:txEl>
                                              <p:charRg st="4294967295" end="4294967295"/>
                                            </p:txEl>
                                          </p:spTgt>
                                        </p:tgtEl>
                                        <p:attrNameLst>
                                          <p:attrName>style.visibility</p:attrName>
                                        </p:attrNameLst>
                                      </p:cBhvr>
                                      <p:to>
                                        <p:strVal val="visible"/>
                                      </p:to>
                                    </p:set>
                                    <p:animEffect transition="in" filter="wipe(left)">
                                      <p:cBhvr>
                                        <p:cTn id="34" dur="1000"/>
                                        <p:tgtEl>
                                          <p:spTgt spid="28">
                                            <p:txEl>
                                              <p:charRg st="4294967295" end="4294967295"/>
                                            </p:txEl>
                                          </p:spTgt>
                                        </p:tgtEl>
                                      </p:cBhvr>
                                    </p:animEffect>
                                  </p:childTnLst>
                                </p:cTn>
                              </p:par>
                              <p:par>
                                <p:cTn id="35" presetID="22" presetClass="entr" presetSubtype="8" fill="hold" grpId="0" nodeType="withEffect" nodePh="1">
                                  <p:stCondLst>
                                    <p:cond delay="250"/>
                                  </p:stCondLst>
                                  <p:endCondLst>
                                    <p:cond evt="begin" delay="0">
                                      <p:tn val="35"/>
                                    </p:cond>
                                  </p:endCondLst>
                                  <p:childTnLst>
                                    <p:set>
                                      <p:cBhvr>
                                        <p:cTn id="36" dur="1" fill="hold">
                                          <p:stCondLst>
                                            <p:cond delay="0"/>
                                          </p:stCondLst>
                                        </p:cTn>
                                        <p:tgtEl>
                                          <p:spTgt spid="29">
                                            <p:txEl>
                                              <p:charRg st="4294967295" end="4294967295"/>
                                            </p:txEl>
                                          </p:spTgt>
                                        </p:tgtEl>
                                        <p:attrNameLst>
                                          <p:attrName>style.visibility</p:attrName>
                                        </p:attrNameLst>
                                      </p:cBhvr>
                                      <p:to>
                                        <p:strVal val="visible"/>
                                      </p:to>
                                    </p:set>
                                    <p:animEffect transition="in" filter="wipe(left)">
                                      <p:cBhvr>
                                        <p:cTn id="37" dur="1000"/>
                                        <p:tgtEl>
                                          <p:spTgt spid="29">
                                            <p:txEl>
                                              <p:charRg st="4294967295" end="4294967295"/>
                                            </p:txEl>
                                          </p:spTgt>
                                        </p:tgtEl>
                                      </p:cBhvr>
                                    </p:animEffect>
                                  </p:childTnLst>
                                </p:cTn>
                              </p:par>
                              <p:par>
                                <p:cTn id="38" presetID="22" presetClass="entr" presetSubtype="8" fill="hold" grpId="0" nodeType="withEffect" nodePh="1">
                                  <p:stCondLst>
                                    <p:cond delay="250"/>
                                  </p:stCondLst>
                                  <p:endCondLst>
                                    <p:cond evt="begin" delay="0">
                                      <p:tn val="38"/>
                                    </p:cond>
                                  </p:endCondLst>
                                  <p:childTnLst>
                                    <p:set>
                                      <p:cBhvr>
                                        <p:cTn id="39" dur="1" fill="hold">
                                          <p:stCondLst>
                                            <p:cond delay="0"/>
                                          </p:stCondLst>
                                        </p:cTn>
                                        <p:tgtEl>
                                          <p:spTgt spid="30">
                                            <p:txEl>
                                              <p:charRg st="4294967295" end="4294967295"/>
                                            </p:txEl>
                                          </p:spTgt>
                                        </p:tgtEl>
                                        <p:attrNameLst>
                                          <p:attrName>style.visibility</p:attrName>
                                        </p:attrNameLst>
                                      </p:cBhvr>
                                      <p:to>
                                        <p:strVal val="visible"/>
                                      </p:to>
                                    </p:set>
                                    <p:animEffect transition="in" filter="wipe(left)">
                                      <p:cBhvr>
                                        <p:cTn id="40" dur="1000"/>
                                        <p:tgtEl>
                                          <p:spTgt spid="30">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utoUpdateAnimBg="0"/>
      <p:bldP spid="56" grpId="0" autoUpdateAnimBg="0"/>
      <p:bldP spid="58" grpId="0" autoUpdateAnimBg="0"/>
      <p:bldP spid="59" grpId="0" autoUpdateAnimBg="0"/>
      <p:bldP spid="61" grpId="0" autoUpdateAnimBg="0"/>
      <p:bldP spid="62" grpId="0" autoUpdateAnimBg="0"/>
      <p:bldP spid="28" grpId="0" autoUpdateAnimBg="0"/>
      <p:bldP spid="29" grpId="0" autoUpdateAnimBg="0"/>
      <p:bldP spid="3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PA_库_组合 2"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GrpSpPr/>
          <p:nvPr>
            <p:custDataLst>
              <p:tags r:id="rId1"/>
            </p:custDataLst>
          </p:nvPr>
        </p:nvGrpSpPr>
        <p:grpSpPr>
          <a:xfrm>
            <a:off x="2630144" y="3329564"/>
            <a:ext cx="3877797" cy="1242625"/>
            <a:chOff x="3786213" y="1850733"/>
            <a:chExt cx="3877797" cy="1242625"/>
          </a:xfrm>
        </p:grpSpPr>
        <p:sp>
          <p:nvSpPr>
            <p:cNvPr id="58" name="文本框 5"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4712408" y="1850733"/>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2400" dirty="0">
                  <a:solidFill>
                    <a:schemeClr val="accent6"/>
                  </a:solidFill>
                  <a:latin typeface="+mj-ea"/>
                  <a:ea typeface="+mj-ea"/>
                </a:rPr>
                <a:t>工作存在不足</a:t>
              </a:r>
            </a:p>
          </p:txBody>
        </p:sp>
        <p:sp>
          <p:nvSpPr>
            <p:cNvPr id="59" name="文本框 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4184218" y="2273009"/>
              <a:ext cx="3087704"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050">
                  <a:solidFill>
                    <a:schemeClr val="accent6"/>
                  </a:solidFill>
                  <a:latin typeface="+mj-lt"/>
                  <a:ea typeface="方正兰亭黑_GBK"/>
                </a:rPr>
                <a:t>RESEARCH RESULTS AND ITS APPLICATION</a:t>
              </a:r>
            </a:p>
          </p:txBody>
        </p:sp>
        <p:sp>
          <p:nvSpPr>
            <p:cNvPr id="60" name="矩形 59"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nvSpPr>
          <p:spPr>
            <a:xfrm>
              <a:off x="3786213" y="2585527"/>
              <a:ext cx="3877797" cy="507831"/>
            </a:xfrm>
            <a:prstGeom prst="rect">
              <a:avLst/>
            </a:prstGeom>
          </p:spPr>
          <p:txBody>
            <a:bodyPr wrap="square">
              <a:spAutoFit/>
            </a:bodyPr>
            <a:lstStyle/>
            <a:p>
              <a:pPr marL="0" marR="0" lvl="0" indent="0" algn="ctr" defTabSz="914400" eaLnBrk="1" fontAlgn="auto" latinLnBrk="0" hangingPunct="1">
                <a:lnSpc>
                  <a:spcPct val="150000"/>
                </a:lnSpc>
                <a:spcBef>
                  <a:spcPts val="0"/>
                </a:spcBef>
                <a:spcAft>
                  <a:spcPts val="0"/>
                </a:spcAft>
                <a:buClrTx/>
                <a:buSzTx/>
                <a:buFontTx/>
                <a:buNone/>
                <a:defRPr/>
              </a:pPr>
              <a:r>
                <a:rPr kumimoji="0" lang="en-US" altLang="zh-CN" sz="900" b="0" i="0" u="none" strike="noStrike" kern="0" cap="none" spc="0" normalizeH="0" baseline="0" noProof="0" dirty="0">
                  <a:ln>
                    <a:noFill/>
                  </a:ln>
                  <a:effectLst/>
                  <a:uLnTx/>
                  <a:uFillTx/>
                  <a:cs typeface="Arial" panose="020B0604020202020204" pitchFamily="34" charset="0"/>
                </a:rPr>
                <a:t>Lorem ipsum dolor sit </a:t>
              </a:r>
              <a:r>
                <a:rPr kumimoji="0" lang="en-US" altLang="zh-CN" sz="900" b="0" i="0" u="none" strike="noStrike" kern="0" cap="none" spc="0" normalizeH="0" baseline="0" noProof="0" dirty="0" err="1">
                  <a:ln>
                    <a:noFill/>
                  </a:ln>
                  <a:effectLst/>
                  <a:uLnTx/>
                  <a:uFillTx/>
                  <a:cs typeface="Arial" panose="020B0604020202020204" pitchFamily="34" charset="0"/>
                </a:rPr>
                <a:t>amet</a:t>
              </a:r>
              <a:r>
                <a:rPr kumimoji="0" lang="en-US" altLang="zh-CN" sz="900" b="0" i="0" u="none" strike="noStrike" kern="0" cap="none" spc="0" normalizeH="0" baseline="0" noProof="0">
                  <a:ln>
                    <a:noFill/>
                  </a:ln>
                  <a:effectLst/>
                  <a:uLnTx/>
                  <a:uFillTx/>
                  <a:cs typeface="Arial" panose="020B0604020202020204" pitchFamily="34" charset="0"/>
                </a:rPr>
                <a:t>, consectetuer adipiscing elit. Aenean commodo ligula eget dolor</a:t>
              </a:r>
              <a:endParaRPr kumimoji="0" lang="zh-CN" altLang="en-US" sz="1100" b="0" i="0" u="none" strike="noStrike" kern="0" cap="none" spc="0" normalizeH="0" baseline="0" noProof="0" dirty="0">
                <a:ln>
                  <a:noFill/>
                </a:ln>
                <a:effectLst/>
                <a:uLnTx/>
                <a:uFillTx/>
              </a:endParaRPr>
            </a:p>
          </p:txBody>
        </p:sp>
        <p:cxnSp>
          <p:nvCxnSpPr>
            <p:cNvPr id="61" name="直接连接符 60"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CxnSpPr/>
            <p:nvPr/>
          </p:nvCxnSpPr>
          <p:spPr>
            <a:xfrm>
              <a:off x="5594943" y="2606710"/>
              <a:ext cx="260337"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6" name="Group 4"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GrpSpPr>
            <a:grpSpLocks noChangeAspect="1"/>
          </p:cNvGrpSpPr>
          <p:nvPr/>
        </p:nvGrpSpPr>
        <p:grpSpPr bwMode="auto">
          <a:xfrm>
            <a:off x="3732215" y="1624013"/>
            <a:ext cx="1677987" cy="1646238"/>
            <a:chOff x="2351" y="1023"/>
            <a:chExt cx="1057" cy="1037"/>
          </a:xfrm>
        </p:grpSpPr>
        <p:sp>
          <p:nvSpPr>
            <p:cNvPr id="32" name="Freeform 5"/>
            <p:cNvSpPr/>
            <p:nvPr/>
          </p:nvSpPr>
          <p:spPr bwMode="auto">
            <a:xfrm>
              <a:off x="3359" y="1707"/>
              <a:ext cx="49" cy="49"/>
            </a:xfrm>
            <a:custGeom>
              <a:avLst/>
              <a:gdLst>
                <a:gd name="T0" fmla="*/ 26 w 32"/>
                <a:gd name="T1" fmla="*/ 11 h 32"/>
                <a:gd name="T2" fmla="*/ 21 w 32"/>
                <a:gd name="T3" fmla="*/ 11 h 32"/>
                <a:gd name="T4" fmla="*/ 21 w 32"/>
                <a:gd name="T5" fmla="*/ 6 h 32"/>
                <a:gd name="T6" fmla="*/ 16 w 32"/>
                <a:gd name="T7" fmla="*/ 0 h 32"/>
                <a:gd name="T8" fmla="*/ 10 w 32"/>
                <a:gd name="T9" fmla="*/ 6 h 32"/>
                <a:gd name="T10" fmla="*/ 10 w 32"/>
                <a:gd name="T11" fmla="*/ 11 h 32"/>
                <a:gd name="T12" fmla="*/ 5 w 32"/>
                <a:gd name="T13" fmla="*/ 11 h 32"/>
                <a:gd name="T14" fmla="*/ 0 w 32"/>
                <a:gd name="T15" fmla="*/ 16 h 32"/>
                <a:gd name="T16" fmla="*/ 5 w 32"/>
                <a:gd name="T17" fmla="*/ 22 h 32"/>
                <a:gd name="T18" fmla="*/ 10 w 32"/>
                <a:gd name="T19" fmla="*/ 22 h 32"/>
                <a:gd name="T20" fmla="*/ 10 w 32"/>
                <a:gd name="T21" fmla="*/ 27 h 32"/>
                <a:gd name="T22" fmla="*/ 16 w 32"/>
                <a:gd name="T23" fmla="*/ 32 h 32"/>
                <a:gd name="T24" fmla="*/ 21 w 32"/>
                <a:gd name="T25" fmla="*/ 27 h 32"/>
                <a:gd name="T26" fmla="*/ 21 w 32"/>
                <a:gd name="T27" fmla="*/ 22 h 32"/>
                <a:gd name="T28" fmla="*/ 26 w 32"/>
                <a:gd name="T29" fmla="*/ 22 h 32"/>
                <a:gd name="T30" fmla="*/ 32 w 32"/>
                <a:gd name="T31" fmla="*/ 16 h 32"/>
                <a:gd name="T32" fmla="*/ 26 w 32"/>
                <a:gd name="T33" fmla="*/ 1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32">
                  <a:moveTo>
                    <a:pt x="26" y="11"/>
                  </a:moveTo>
                  <a:cubicBezTo>
                    <a:pt x="21" y="11"/>
                    <a:pt x="21" y="11"/>
                    <a:pt x="21" y="11"/>
                  </a:cubicBezTo>
                  <a:cubicBezTo>
                    <a:pt x="21" y="6"/>
                    <a:pt x="21" y="6"/>
                    <a:pt x="21" y="6"/>
                  </a:cubicBezTo>
                  <a:cubicBezTo>
                    <a:pt x="21" y="3"/>
                    <a:pt x="18" y="0"/>
                    <a:pt x="16" y="0"/>
                  </a:cubicBezTo>
                  <a:cubicBezTo>
                    <a:pt x="13" y="0"/>
                    <a:pt x="10" y="3"/>
                    <a:pt x="10" y="6"/>
                  </a:cubicBezTo>
                  <a:cubicBezTo>
                    <a:pt x="10" y="11"/>
                    <a:pt x="10" y="11"/>
                    <a:pt x="10" y="11"/>
                  </a:cubicBezTo>
                  <a:cubicBezTo>
                    <a:pt x="5" y="11"/>
                    <a:pt x="5" y="11"/>
                    <a:pt x="5" y="11"/>
                  </a:cubicBezTo>
                  <a:cubicBezTo>
                    <a:pt x="2" y="11"/>
                    <a:pt x="0" y="13"/>
                    <a:pt x="0" y="16"/>
                  </a:cubicBezTo>
                  <a:cubicBezTo>
                    <a:pt x="0" y="19"/>
                    <a:pt x="2" y="22"/>
                    <a:pt x="5" y="22"/>
                  </a:cubicBezTo>
                  <a:cubicBezTo>
                    <a:pt x="10" y="22"/>
                    <a:pt x="10" y="22"/>
                    <a:pt x="10" y="22"/>
                  </a:cubicBezTo>
                  <a:cubicBezTo>
                    <a:pt x="10" y="27"/>
                    <a:pt x="10" y="27"/>
                    <a:pt x="10" y="27"/>
                  </a:cubicBezTo>
                  <a:cubicBezTo>
                    <a:pt x="10" y="30"/>
                    <a:pt x="13" y="32"/>
                    <a:pt x="16" y="32"/>
                  </a:cubicBezTo>
                  <a:cubicBezTo>
                    <a:pt x="18" y="32"/>
                    <a:pt x="21" y="30"/>
                    <a:pt x="21" y="27"/>
                  </a:cubicBezTo>
                  <a:cubicBezTo>
                    <a:pt x="21" y="22"/>
                    <a:pt x="21" y="22"/>
                    <a:pt x="21" y="22"/>
                  </a:cubicBezTo>
                  <a:cubicBezTo>
                    <a:pt x="26" y="22"/>
                    <a:pt x="26" y="22"/>
                    <a:pt x="26" y="22"/>
                  </a:cubicBezTo>
                  <a:cubicBezTo>
                    <a:pt x="29" y="22"/>
                    <a:pt x="32" y="19"/>
                    <a:pt x="32" y="16"/>
                  </a:cubicBezTo>
                  <a:cubicBezTo>
                    <a:pt x="32" y="13"/>
                    <a:pt x="29" y="11"/>
                    <a:pt x="26" y="11"/>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6"/>
            <p:cNvSpPr/>
            <p:nvPr/>
          </p:nvSpPr>
          <p:spPr bwMode="auto">
            <a:xfrm>
              <a:off x="2819" y="1083"/>
              <a:ext cx="49" cy="49"/>
            </a:xfrm>
            <a:custGeom>
              <a:avLst/>
              <a:gdLst>
                <a:gd name="T0" fmla="*/ 27 w 32"/>
                <a:gd name="T1" fmla="*/ 10 h 32"/>
                <a:gd name="T2" fmla="*/ 22 w 32"/>
                <a:gd name="T3" fmla="*/ 10 h 32"/>
                <a:gd name="T4" fmla="*/ 22 w 32"/>
                <a:gd name="T5" fmla="*/ 5 h 32"/>
                <a:gd name="T6" fmla="*/ 16 w 32"/>
                <a:gd name="T7" fmla="*/ 0 h 32"/>
                <a:gd name="T8" fmla="*/ 11 w 32"/>
                <a:gd name="T9" fmla="*/ 5 h 32"/>
                <a:gd name="T10" fmla="*/ 11 w 32"/>
                <a:gd name="T11" fmla="*/ 10 h 32"/>
                <a:gd name="T12" fmla="*/ 6 w 32"/>
                <a:gd name="T13" fmla="*/ 10 h 32"/>
                <a:gd name="T14" fmla="*/ 0 w 32"/>
                <a:gd name="T15" fmla="*/ 16 h 32"/>
                <a:gd name="T16" fmla="*/ 6 w 32"/>
                <a:gd name="T17" fmla="*/ 21 h 32"/>
                <a:gd name="T18" fmla="*/ 11 w 32"/>
                <a:gd name="T19" fmla="*/ 21 h 32"/>
                <a:gd name="T20" fmla="*/ 11 w 32"/>
                <a:gd name="T21" fmla="*/ 26 h 32"/>
                <a:gd name="T22" fmla="*/ 16 w 32"/>
                <a:gd name="T23" fmla="*/ 32 h 32"/>
                <a:gd name="T24" fmla="*/ 22 w 32"/>
                <a:gd name="T25" fmla="*/ 26 h 32"/>
                <a:gd name="T26" fmla="*/ 22 w 32"/>
                <a:gd name="T27" fmla="*/ 21 h 32"/>
                <a:gd name="T28" fmla="*/ 27 w 32"/>
                <a:gd name="T29" fmla="*/ 21 h 32"/>
                <a:gd name="T30" fmla="*/ 32 w 32"/>
                <a:gd name="T31" fmla="*/ 16 h 32"/>
                <a:gd name="T32" fmla="*/ 27 w 32"/>
                <a:gd name="T33" fmla="*/ 1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32">
                  <a:moveTo>
                    <a:pt x="27" y="10"/>
                  </a:moveTo>
                  <a:cubicBezTo>
                    <a:pt x="22" y="10"/>
                    <a:pt x="22" y="10"/>
                    <a:pt x="22" y="10"/>
                  </a:cubicBezTo>
                  <a:cubicBezTo>
                    <a:pt x="22" y="5"/>
                    <a:pt x="22" y="5"/>
                    <a:pt x="22" y="5"/>
                  </a:cubicBezTo>
                  <a:cubicBezTo>
                    <a:pt x="22" y="2"/>
                    <a:pt x="19" y="0"/>
                    <a:pt x="16" y="0"/>
                  </a:cubicBezTo>
                  <a:cubicBezTo>
                    <a:pt x="14" y="0"/>
                    <a:pt x="11" y="2"/>
                    <a:pt x="11" y="5"/>
                  </a:cubicBezTo>
                  <a:cubicBezTo>
                    <a:pt x="11" y="10"/>
                    <a:pt x="11" y="10"/>
                    <a:pt x="11" y="10"/>
                  </a:cubicBezTo>
                  <a:cubicBezTo>
                    <a:pt x="6" y="10"/>
                    <a:pt x="6" y="10"/>
                    <a:pt x="6" y="10"/>
                  </a:cubicBezTo>
                  <a:cubicBezTo>
                    <a:pt x="3" y="10"/>
                    <a:pt x="0" y="13"/>
                    <a:pt x="0" y="16"/>
                  </a:cubicBezTo>
                  <a:cubicBezTo>
                    <a:pt x="0" y="19"/>
                    <a:pt x="3" y="21"/>
                    <a:pt x="6" y="21"/>
                  </a:cubicBezTo>
                  <a:cubicBezTo>
                    <a:pt x="11" y="21"/>
                    <a:pt x="11" y="21"/>
                    <a:pt x="11" y="21"/>
                  </a:cubicBezTo>
                  <a:cubicBezTo>
                    <a:pt x="11" y="26"/>
                    <a:pt x="11" y="26"/>
                    <a:pt x="11" y="26"/>
                  </a:cubicBezTo>
                  <a:cubicBezTo>
                    <a:pt x="11" y="29"/>
                    <a:pt x="14" y="32"/>
                    <a:pt x="16" y="32"/>
                  </a:cubicBezTo>
                  <a:cubicBezTo>
                    <a:pt x="19" y="32"/>
                    <a:pt x="22" y="29"/>
                    <a:pt x="22" y="26"/>
                  </a:cubicBezTo>
                  <a:cubicBezTo>
                    <a:pt x="22" y="21"/>
                    <a:pt x="22" y="21"/>
                    <a:pt x="22" y="21"/>
                  </a:cubicBezTo>
                  <a:cubicBezTo>
                    <a:pt x="27" y="21"/>
                    <a:pt x="27" y="21"/>
                    <a:pt x="27" y="21"/>
                  </a:cubicBezTo>
                  <a:cubicBezTo>
                    <a:pt x="30" y="21"/>
                    <a:pt x="32" y="19"/>
                    <a:pt x="32" y="16"/>
                  </a:cubicBezTo>
                  <a:cubicBezTo>
                    <a:pt x="32" y="13"/>
                    <a:pt x="30" y="10"/>
                    <a:pt x="27" y="10"/>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7"/>
            <p:cNvSpPr>
              <a:spLocks noEditPoints="1"/>
            </p:cNvSpPr>
            <p:nvPr/>
          </p:nvSpPr>
          <p:spPr bwMode="auto">
            <a:xfrm>
              <a:off x="2836" y="1264"/>
              <a:ext cx="49" cy="48"/>
            </a:xfrm>
            <a:custGeom>
              <a:avLst/>
              <a:gdLst>
                <a:gd name="T0" fmla="*/ 16 w 32"/>
                <a:gd name="T1" fmla="*/ 31 h 31"/>
                <a:gd name="T2" fmla="*/ 0 w 32"/>
                <a:gd name="T3" fmla="*/ 16 h 31"/>
                <a:gd name="T4" fmla="*/ 16 w 32"/>
                <a:gd name="T5" fmla="*/ 0 h 31"/>
                <a:gd name="T6" fmla="*/ 32 w 32"/>
                <a:gd name="T7" fmla="*/ 16 h 31"/>
                <a:gd name="T8" fmla="*/ 16 w 32"/>
                <a:gd name="T9" fmla="*/ 31 h 31"/>
                <a:gd name="T10" fmla="*/ 16 w 32"/>
                <a:gd name="T11" fmla="*/ 11 h 31"/>
                <a:gd name="T12" fmla="*/ 11 w 32"/>
                <a:gd name="T13" fmla="*/ 16 h 31"/>
                <a:gd name="T14" fmla="*/ 16 w 32"/>
                <a:gd name="T15" fmla="*/ 21 h 31"/>
                <a:gd name="T16" fmla="*/ 21 w 32"/>
                <a:gd name="T17" fmla="*/ 16 h 31"/>
                <a:gd name="T18" fmla="*/ 16 w 32"/>
                <a:gd name="T19"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1">
                  <a:moveTo>
                    <a:pt x="16" y="31"/>
                  </a:moveTo>
                  <a:cubicBezTo>
                    <a:pt x="7" y="31"/>
                    <a:pt x="0" y="24"/>
                    <a:pt x="0" y="16"/>
                  </a:cubicBezTo>
                  <a:cubicBezTo>
                    <a:pt x="0" y="7"/>
                    <a:pt x="7" y="0"/>
                    <a:pt x="16" y="0"/>
                  </a:cubicBezTo>
                  <a:cubicBezTo>
                    <a:pt x="25" y="0"/>
                    <a:pt x="32" y="7"/>
                    <a:pt x="32" y="16"/>
                  </a:cubicBezTo>
                  <a:cubicBezTo>
                    <a:pt x="32" y="24"/>
                    <a:pt x="25" y="31"/>
                    <a:pt x="16" y="31"/>
                  </a:cubicBezTo>
                  <a:close/>
                  <a:moveTo>
                    <a:pt x="16" y="11"/>
                  </a:moveTo>
                  <a:cubicBezTo>
                    <a:pt x="13" y="11"/>
                    <a:pt x="11" y="13"/>
                    <a:pt x="11" y="16"/>
                  </a:cubicBezTo>
                  <a:cubicBezTo>
                    <a:pt x="11" y="18"/>
                    <a:pt x="13" y="21"/>
                    <a:pt x="16" y="21"/>
                  </a:cubicBezTo>
                  <a:cubicBezTo>
                    <a:pt x="19" y="21"/>
                    <a:pt x="21" y="18"/>
                    <a:pt x="21" y="16"/>
                  </a:cubicBezTo>
                  <a:cubicBezTo>
                    <a:pt x="21" y="13"/>
                    <a:pt x="19" y="11"/>
                    <a:pt x="16" y="11"/>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8"/>
            <p:cNvSpPr/>
            <p:nvPr/>
          </p:nvSpPr>
          <p:spPr bwMode="auto">
            <a:xfrm>
              <a:off x="2787" y="1315"/>
              <a:ext cx="9" cy="10"/>
            </a:xfrm>
            <a:custGeom>
              <a:avLst/>
              <a:gdLst>
                <a:gd name="T0" fmla="*/ 0 w 6"/>
                <a:gd name="T1" fmla="*/ 4 h 7"/>
                <a:gd name="T2" fmla="*/ 3 w 6"/>
                <a:gd name="T3" fmla="*/ 7 h 7"/>
                <a:gd name="T4" fmla="*/ 6 w 6"/>
                <a:gd name="T5" fmla="*/ 4 h 7"/>
                <a:gd name="T6" fmla="*/ 6 w 6"/>
                <a:gd name="T7" fmla="*/ 4 h 7"/>
                <a:gd name="T8" fmla="*/ 3 w 6"/>
                <a:gd name="T9" fmla="*/ 0 h 7"/>
                <a:gd name="T10" fmla="*/ 0 w 6"/>
                <a:gd name="T11" fmla="*/ 4 h 7"/>
                <a:gd name="T12" fmla="*/ 0 w 6"/>
                <a:gd name="T13" fmla="*/ 4 h 7"/>
              </a:gdLst>
              <a:ahLst/>
              <a:cxnLst>
                <a:cxn ang="0">
                  <a:pos x="T0" y="T1"/>
                </a:cxn>
                <a:cxn ang="0">
                  <a:pos x="T2" y="T3"/>
                </a:cxn>
                <a:cxn ang="0">
                  <a:pos x="T4" y="T5"/>
                </a:cxn>
                <a:cxn ang="0">
                  <a:pos x="T6" y="T7"/>
                </a:cxn>
                <a:cxn ang="0">
                  <a:pos x="T8" y="T9"/>
                </a:cxn>
                <a:cxn ang="0">
                  <a:pos x="T10" y="T11"/>
                </a:cxn>
                <a:cxn ang="0">
                  <a:pos x="T12" y="T13"/>
                </a:cxn>
              </a:cxnLst>
              <a:rect l="0" t="0" r="r" b="b"/>
              <a:pathLst>
                <a:path w="6" h="7">
                  <a:moveTo>
                    <a:pt x="0" y="4"/>
                  </a:moveTo>
                  <a:cubicBezTo>
                    <a:pt x="0" y="5"/>
                    <a:pt x="1" y="7"/>
                    <a:pt x="3" y="7"/>
                  </a:cubicBezTo>
                  <a:cubicBezTo>
                    <a:pt x="5" y="7"/>
                    <a:pt x="6" y="5"/>
                    <a:pt x="6" y="4"/>
                  </a:cubicBezTo>
                  <a:cubicBezTo>
                    <a:pt x="6" y="4"/>
                    <a:pt x="6" y="4"/>
                    <a:pt x="6" y="4"/>
                  </a:cubicBezTo>
                  <a:cubicBezTo>
                    <a:pt x="6" y="2"/>
                    <a:pt x="5" y="0"/>
                    <a:pt x="3" y="0"/>
                  </a:cubicBezTo>
                  <a:cubicBezTo>
                    <a:pt x="1" y="0"/>
                    <a:pt x="0" y="2"/>
                    <a:pt x="0" y="4"/>
                  </a:cubicBezTo>
                  <a:cubicBezTo>
                    <a:pt x="0" y="4"/>
                    <a:pt x="0" y="4"/>
                    <a:pt x="0" y="4"/>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9"/>
            <p:cNvSpPr/>
            <p:nvPr/>
          </p:nvSpPr>
          <p:spPr bwMode="auto">
            <a:xfrm>
              <a:off x="2351" y="1490"/>
              <a:ext cx="10" cy="9"/>
            </a:xfrm>
            <a:custGeom>
              <a:avLst/>
              <a:gdLst>
                <a:gd name="T0" fmla="*/ 0 w 7"/>
                <a:gd name="T1" fmla="*/ 3 h 6"/>
                <a:gd name="T2" fmla="*/ 4 w 7"/>
                <a:gd name="T3" fmla="*/ 6 h 6"/>
                <a:gd name="T4" fmla="*/ 7 w 7"/>
                <a:gd name="T5" fmla="*/ 3 h 6"/>
                <a:gd name="T6" fmla="*/ 7 w 7"/>
                <a:gd name="T7" fmla="*/ 3 h 6"/>
                <a:gd name="T8" fmla="*/ 4 w 7"/>
                <a:gd name="T9" fmla="*/ 0 h 6"/>
                <a:gd name="T10" fmla="*/ 0 w 7"/>
                <a:gd name="T11" fmla="*/ 3 h 6"/>
                <a:gd name="T12" fmla="*/ 0 w 7"/>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7" h="6">
                  <a:moveTo>
                    <a:pt x="0" y="3"/>
                  </a:moveTo>
                  <a:cubicBezTo>
                    <a:pt x="0" y="5"/>
                    <a:pt x="2" y="6"/>
                    <a:pt x="4" y="6"/>
                  </a:cubicBezTo>
                  <a:cubicBezTo>
                    <a:pt x="5" y="6"/>
                    <a:pt x="7" y="5"/>
                    <a:pt x="7" y="3"/>
                  </a:cubicBezTo>
                  <a:cubicBezTo>
                    <a:pt x="7" y="3"/>
                    <a:pt x="7" y="3"/>
                    <a:pt x="7" y="3"/>
                  </a:cubicBezTo>
                  <a:cubicBezTo>
                    <a:pt x="7" y="1"/>
                    <a:pt x="5" y="0"/>
                    <a:pt x="4" y="0"/>
                  </a:cubicBezTo>
                  <a:cubicBezTo>
                    <a:pt x="2" y="0"/>
                    <a:pt x="0" y="1"/>
                    <a:pt x="0" y="3"/>
                  </a:cubicBezTo>
                  <a:cubicBezTo>
                    <a:pt x="0" y="3"/>
                    <a:pt x="0" y="3"/>
                    <a:pt x="0" y="3"/>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10"/>
            <p:cNvSpPr/>
            <p:nvPr/>
          </p:nvSpPr>
          <p:spPr bwMode="auto">
            <a:xfrm>
              <a:off x="2720" y="1693"/>
              <a:ext cx="11" cy="10"/>
            </a:xfrm>
            <a:custGeom>
              <a:avLst/>
              <a:gdLst>
                <a:gd name="T0" fmla="*/ 0 w 7"/>
                <a:gd name="T1" fmla="*/ 3 h 6"/>
                <a:gd name="T2" fmla="*/ 4 w 7"/>
                <a:gd name="T3" fmla="*/ 6 h 6"/>
                <a:gd name="T4" fmla="*/ 7 w 7"/>
                <a:gd name="T5" fmla="*/ 3 h 6"/>
                <a:gd name="T6" fmla="*/ 7 w 7"/>
                <a:gd name="T7" fmla="*/ 3 h 6"/>
                <a:gd name="T8" fmla="*/ 4 w 7"/>
                <a:gd name="T9" fmla="*/ 0 h 6"/>
                <a:gd name="T10" fmla="*/ 0 w 7"/>
                <a:gd name="T11" fmla="*/ 3 h 6"/>
                <a:gd name="T12" fmla="*/ 0 w 7"/>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7" h="6">
                  <a:moveTo>
                    <a:pt x="0" y="3"/>
                  </a:moveTo>
                  <a:cubicBezTo>
                    <a:pt x="0" y="4"/>
                    <a:pt x="2" y="6"/>
                    <a:pt x="4" y="6"/>
                  </a:cubicBezTo>
                  <a:cubicBezTo>
                    <a:pt x="5" y="6"/>
                    <a:pt x="7" y="4"/>
                    <a:pt x="7" y="3"/>
                  </a:cubicBezTo>
                  <a:cubicBezTo>
                    <a:pt x="7" y="3"/>
                    <a:pt x="7" y="3"/>
                    <a:pt x="7" y="3"/>
                  </a:cubicBezTo>
                  <a:cubicBezTo>
                    <a:pt x="7" y="1"/>
                    <a:pt x="5" y="0"/>
                    <a:pt x="4" y="0"/>
                  </a:cubicBezTo>
                  <a:cubicBezTo>
                    <a:pt x="2" y="0"/>
                    <a:pt x="0" y="1"/>
                    <a:pt x="0" y="3"/>
                  </a:cubicBezTo>
                  <a:cubicBezTo>
                    <a:pt x="0" y="3"/>
                    <a:pt x="0" y="3"/>
                    <a:pt x="0" y="3"/>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Oval 11"/>
            <p:cNvSpPr>
              <a:spLocks noChangeArrowheads="1"/>
            </p:cNvSpPr>
            <p:nvPr/>
          </p:nvSpPr>
          <p:spPr bwMode="auto">
            <a:xfrm>
              <a:off x="3362" y="1214"/>
              <a:ext cx="10" cy="11"/>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Oval 12"/>
            <p:cNvSpPr>
              <a:spLocks noChangeArrowheads="1"/>
            </p:cNvSpPr>
            <p:nvPr/>
          </p:nvSpPr>
          <p:spPr bwMode="auto">
            <a:xfrm>
              <a:off x="3344" y="1181"/>
              <a:ext cx="11" cy="9"/>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13"/>
            <p:cNvSpPr>
              <a:spLocks noEditPoints="1"/>
            </p:cNvSpPr>
            <p:nvPr/>
          </p:nvSpPr>
          <p:spPr bwMode="auto">
            <a:xfrm>
              <a:off x="2594" y="1023"/>
              <a:ext cx="55" cy="54"/>
            </a:xfrm>
            <a:custGeom>
              <a:avLst/>
              <a:gdLst>
                <a:gd name="T0" fmla="*/ 18 w 36"/>
                <a:gd name="T1" fmla="*/ 36 h 36"/>
                <a:gd name="T2" fmla="*/ 0 w 36"/>
                <a:gd name="T3" fmla="*/ 18 h 36"/>
                <a:gd name="T4" fmla="*/ 18 w 36"/>
                <a:gd name="T5" fmla="*/ 0 h 36"/>
                <a:gd name="T6" fmla="*/ 36 w 36"/>
                <a:gd name="T7" fmla="*/ 18 h 36"/>
                <a:gd name="T8" fmla="*/ 18 w 36"/>
                <a:gd name="T9" fmla="*/ 36 h 36"/>
                <a:gd name="T10" fmla="*/ 18 w 36"/>
                <a:gd name="T11" fmla="*/ 11 h 36"/>
                <a:gd name="T12" fmla="*/ 11 w 36"/>
                <a:gd name="T13" fmla="*/ 18 h 36"/>
                <a:gd name="T14" fmla="*/ 18 w 36"/>
                <a:gd name="T15" fmla="*/ 25 h 36"/>
                <a:gd name="T16" fmla="*/ 25 w 36"/>
                <a:gd name="T17" fmla="*/ 18 h 36"/>
                <a:gd name="T18" fmla="*/ 18 w 36"/>
                <a:gd name="T19" fmla="*/ 1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36">
                  <a:moveTo>
                    <a:pt x="18" y="36"/>
                  </a:moveTo>
                  <a:cubicBezTo>
                    <a:pt x="8" y="36"/>
                    <a:pt x="0" y="28"/>
                    <a:pt x="0" y="18"/>
                  </a:cubicBezTo>
                  <a:cubicBezTo>
                    <a:pt x="0" y="8"/>
                    <a:pt x="8" y="0"/>
                    <a:pt x="18" y="0"/>
                  </a:cubicBezTo>
                  <a:cubicBezTo>
                    <a:pt x="28" y="0"/>
                    <a:pt x="36" y="8"/>
                    <a:pt x="36" y="18"/>
                  </a:cubicBezTo>
                  <a:cubicBezTo>
                    <a:pt x="36" y="28"/>
                    <a:pt x="28" y="36"/>
                    <a:pt x="18" y="36"/>
                  </a:cubicBezTo>
                  <a:close/>
                  <a:moveTo>
                    <a:pt x="18" y="11"/>
                  </a:moveTo>
                  <a:cubicBezTo>
                    <a:pt x="14" y="11"/>
                    <a:pt x="11" y="14"/>
                    <a:pt x="11" y="18"/>
                  </a:cubicBezTo>
                  <a:cubicBezTo>
                    <a:pt x="11" y="22"/>
                    <a:pt x="14" y="25"/>
                    <a:pt x="18" y="25"/>
                  </a:cubicBezTo>
                  <a:cubicBezTo>
                    <a:pt x="22" y="25"/>
                    <a:pt x="25" y="22"/>
                    <a:pt x="25" y="18"/>
                  </a:cubicBezTo>
                  <a:cubicBezTo>
                    <a:pt x="25" y="14"/>
                    <a:pt x="22" y="11"/>
                    <a:pt x="18" y="11"/>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14"/>
            <p:cNvSpPr>
              <a:spLocks noEditPoints="1"/>
            </p:cNvSpPr>
            <p:nvPr/>
          </p:nvSpPr>
          <p:spPr bwMode="auto">
            <a:xfrm>
              <a:off x="2621" y="1642"/>
              <a:ext cx="40" cy="38"/>
            </a:xfrm>
            <a:custGeom>
              <a:avLst/>
              <a:gdLst>
                <a:gd name="T0" fmla="*/ 13 w 26"/>
                <a:gd name="T1" fmla="*/ 25 h 25"/>
                <a:gd name="T2" fmla="*/ 0 w 26"/>
                <a:gd name="T3" fmla="*/ 13 h 25"/>
                <a:gd name="T4" fmla="*/ 13 w 26"/>
                <a:gd name="T5" fmla="*/ 0 h 25"/>
                <a:gd name="T6" fmla="*/ 26 w 26"/>
                <a:gd name="T7" fmla="*/ 13 h 25"/>
                <a:gd name="T8" fmla="*/ 13 w 26"/>
                <a:gd name="T9" fmla="*/ 25 h 25"/>
                <a:gd name="T10" fmla="*/ 13 w 26"/>
                <a:gd name="T11" fmla="*/ 11 h 25"/>
                <a:gd name="T12" fmla="*/ 11 w 26"/>
                <a:gd name="T13" fmla="*/ 13 h 25"/>
                <a:gd name="T14" fmla="*/ 13 w 26"/>
                <a:gd name="T15" fmla="*/ 15 h 25"/>
                <a:gd name="T16" fmla="*/ 15 w 26"/>
                <a:gd name="T17" fmla="*/ 13 h 25"/>
                <a:gd name="T18" fmla="*/ 13 w 26"/>
                <a:gd name="T19" fmla="*/ 11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5">
                  <a:moveTo>
                    <a:pt x="13" y="25"/>
                  </a:moveTo>
                  <a:cubicBezTo>
                    <a:pt x="6" y="25"/>
                    <a:pt x="0" y="20"/>
                    <a:pt x="0" y="13"/>
                  </a:cubicBezTo>
                  <a:cubicBezTo>
                    <a:pt x="0" y="6"/>
                    <a:pt x="6" y="0"/>
                    <a:pt x="13" y="0"/>
                  </a:cubicBezTo>
                  <a:cubicBezTo>
                    <a:pt x="20" y="0"/>
                    <a:pt x="26" y="6"/>
                    <a:pt x="26" y="13"/>
                  </a:cubicBezTo>
                  <a:cubicBezTo>
                    <a:pt x="26" y="20"/>
                    <a:pt x="20" y="25"/>
                    <a:pt x="13" y="25"/>
                  </a:cubicBezTo>
                  <a:close/>
                  <a:moveTo>
                    <a:pt x="13" y="11"/>
                  </a:moveTo>
                  <a:cubicBezTo>
                    <a:pt x="12" y="11"/>
                    <a:pt x="11" y="12"/>
                    <a:pt x="11" y="13"/>
                  </a:cubicBezTo>
                  <a:cubicBezTo>
                    <a:pt x="11" y="14"/>
                    <a:pt x="12" y="15"/>
                    <a:pt x="13" y="15"/>
                  </a:cubicBezTo>
                  <a:cubicBezTo>
                    <a:pt x="14" y="15"/>
                    <a:pt x="15" y="14"/>
                    <a:pt x="15" y="13"/>
                  </a:cubicBezTo>
                  <a:cubicBezTo>
                    <a:pt x="15" y="12"/>
                    <a:pt x="14" y="11"/>
                    <a:pt x="13" y="11"/>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Rectangle 15"/>
            <p:cNvSpPr>
              <a:spLocks noChangeArrowheads="1"/>
            </p:cNvSpPr>
            <p:nvPr/>
          </p:nvSpPr>
          <p:spPr bwMode="auto">
            <a:xfrm>
              <a:off x="2945" y="1071"/>
              <a:ext cx="370" cy="9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3" name="Rectangle 16"/>
            <p:cNvSpPr>
              <a:spLocks noChangeArrowheads="1"/>
            </p:cNvSpPr>
            <p:nvPr/>
          </p:nvSpPr>
          <p:spPr bwMode="auto">
            <a:xfrm>
              <a:off x="3005" y="1071"/>
              <a:ext cx="310" cy="975"/>
            </a:xfrm>
            <a:prstGeom prst="rect">
              <a:avLst/>
            </a:prstGeom>
            <a:solidFill>
              <a:schemeClr val="accent2">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4" name="Rectangle 17"/>
            <p:cNvSpPr>
              <a:spLocks noChangeArrowheads="1"/>
            </p:cNvSpPr>
            <p:nvPr/>
          </p:nvSpPr>
          <p:spPr bwMode="auto">
            <a:xfrm>
              <a:off x="2988" y="1071"/>
              <a:ext cx="266" cy="9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5" name="Freeform 18"/>
            <p:cNvSpPr>
              <a:spLocks noEditPoints="1"/>
            </p:cNvSpPr>
            <p:nvPr/>
          </p:nvSpPr>
          <p:spPr bwMode="auto">
            <a:xfrm>
              <a:off x="2932" y="1056"/>
              <a:ext cx="397" cy="1004"/>
            </a:xfrm>
            <a:custGeom>
              <a:avLst/>
              <a:gdLst>
                <a:gd name="T0" fmla="*/ 252 w 261"/>
                <a:gd name="T1" fmla="*/ 183 h 660"/>
                <a:gd name="T2" fmla="*/ 243 w 261"/>
                <a:gd name="T3" fmla="*/ 174 h 660"/>
                <a:gd name="T4" fmla="*/ 243 w 261"/>
                <a:gd name="T5" fmla="*/ 139 h 660"/>
                <a:gd name="T6" fmla="*/ 252 w 261"/>
                <a:gd name="T7" fmla="*/ 130 h 660"/>
                <a:gd name="T8" fmla="*/ 261 w 261"/>
                <a:gd name="T9" fmla="*/ 139 h 660"/>
                <a:gd name="T10" fmla="*/ 261 w 261"/>
                <a:gd name="T11" fmla="*/ 174 h 660"/>
                <a:gd name="T12" fmla="*/ 252 w 261"/>
                <a:gd name="T13" fmla="*/ 183 h 660"/>
                <a:gd name="T14" fmla="*/ 9 w 261"/>
                <a:gd name="T15" fmla="*/ 241 h 660"/>
                <a:gd name="T16" fmla="*/ 0 w 261"/>
                <a:gd name="T17" fmla="*/ 232 h 660"/>
                <a:gd name="T18" fmla="*/ 0 w 261"/>
                <a:gd name="T19" fmla="*/ 10 h 660"/>
                <a:gd name="T20" fmla="*/ 9 w 261"/>
                <a:gd name="T21" fmla="*/ 0 h 660"/>
                <a:gd name="T22" fmla="*/ 252 w 261"/>
                <a:gd name="T23" fmla="*/ 0 h 660"/>
                <a:gd name="T24" fmla="*/ 261 w 261"/>
                <a:gd name="T25" fmla="*/ 10 h 660"/>
                <a:gd name="T26" fmla="*/ 261 w 261"/>
                <a:gd name="T27" fmla="*/ 114 h 660"/>
                <a:gd name="T28" fmla="*/ 252 w 261"/>
                <a:gd name="T29" fmla="*/ 124 h 660"/>
                <a:gd name="T30" fmla="*/ 243 w 261"/>
                <a:gd name="T31" fmla="*/ 114 h 660"/>
                <a:gd name="T32" fmla="*/ 243 w 261"/>
                <a:gd name="T33" fmla="*/ 19 h 660"/>
                <a:gd name="T34" fmla="*/ 18 w 261"/>
                <a:gd name="T35" fmla="*/ 19 h 660"/>
                <a:gd name="T36" fmla="*/ 18 w 261"/>
                <a:gd name="T37" fmla="*/ 232 h 660"/>
                <a:gd name="T38" fmla="*/ 9 w 261"/>
                <a:gd name="T39" fmla="*/ 241 h 660"/>
                <a:gd name="T40" fmla="*/ 252 w 261"/>
                <a:gd name="T41" fmla="*/ 660 h 660"/>
                <a:gd name="T42" fmla="*/ 9 w 261"/>
                <a:gd name="T43" fmla="*/ 660 h 660"/>
                <a:gd name="T44" fmla="*/ 0 w 261"/>
                <a:gd name="T45" fmla="*/ 651 h 660"/>
                <a:gd name="T46" fmla="*/ 0 w 261"/>
                <a:gd name="T47" fmla="*/ 252 h 660"/>
                <a:gd name="T48" fmla="*/ 9 w 261"/>
                <a:gd name="T49" fmla="*/ 243 h 660"/>
                <a:gd name="T50" fmla="*/ 18 w 261"/>
                <a:gd name="T51" fmla="*/ 252 h 660"/>
                <a:gd name="T52" fmla="*/ 18 w 261"/>
                <a:gd name="T53" fmla="*/ 642 h 660"/>
                <a:gd name="T54" fmla="*/ 243 w 261"/>
                <a:gd name="T55" fmla="*/ 642 h 660"/>
                <a:gd name="T56" fmla="*/ 243 w 261"/>
                <a:gd name="T57" fmla="*/ 197 h 660"/>
                <a:gd name="T58" fmla="*/ 252 w 261"/>
                <a:gd name="T59" fmla="*/ 188 h 660"/>
                <a:gd name="T60" fmla="*/ 261 w 261"/>
                <a:gd name="T61" fmla="*/ 197 h 660"/>
                <a:gd name="T62" fmla="*/ 261 w 261"/>
                <a:gd name="T63" fmla="*/ 651 h 660"/>
                <a:gd name="T64" fmla="*/ 252 w 261"/>
                <a:gd name="T65" fmla="*/ 660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1" h="660">
                  <a:moveTo>
                    <a:pt x="252" y="183"/>
                  </a:moveTo>
                  <a:cubicBezTo>
                    <a:pt x="247" y="183"/>
                    <a:pt x="243" y="179"/>
                    <a:pt x="243" y="174"/>
                  </a:cubicBezTo>
                  <a:cubicBezTo>
                    <a:pt x="243" y="139"/>
                    <a:pt x="243" y="139"/>
                    <a:pt x="243" y="139"/>
                  </a:cubicBezTo>
                  <a:cubicBezTo>
                    <a:pt x="243" y="134"/>
                    <a:pt x="247" y="130"/>
                    <a:pt x="252" y="130"/>
                  </a:cubicBezTo>
                  <a:cubicBezTo>
                    <a:pt x="257" y="130"/>
                    <a:pt x="261" y="134"/>
                    <a:pt x="261" y="139"/>
                  </a:cubicBezTo>
                  <a:cubicBezTo>
                    <a:pt x="261" y="174"/>
                    <a:pt x="261" y="174"/>
                    <a:pt x="261" y="174"/>
                  </a:cubicBezTo>
                  <a:cubicBezTo>
                    <a:pt x="261" y="179"/>
                    <a:pt x="257" y="183"/>
                    <a:pt x="252" y="183"/>
                  </a:cubicBezTo>
                  <a:close/>
                  <a:moveTo>
                    <a:pt x="9" y="241"/>
                  </a:moveTo>
                  <a:cubicBezTo>
                    <a:pt x="4" y="241"/>
                    <a:pt x="0" y="237"/>
                    <a:pt x="0" y="232"/>
                  </a:cubicBezTo>
                  <a:cubicBezTo>
                    <a:pt x="0" y="10"/>
                    <a:pt x="0" y="10"/>
                    <a:pt x="0" y="10"/>
                  </a:cubicBezTo>
                  <a:cubicBezTo>
                    <a:pt x="0" y="5"/>
                    <a:pt x="4" y="0"/>
                    <a:pt x="9" y="0"/>
                  </a:cubicBezTo>
                  <a:cubicBezTo>
                    <a:pt x="252" y="0"/>
                    <a:pt x="252" y="0"/>
                    <a:pt x="252" y="0"/>
                  </a:cubicBezTo>
                  <a:cubicBezTo>
                    <a:pt x="257" y="0"/>
                    <a:pt x="261" y="5"/>
                    <a:pt x="261" y="10"/>
                  </a:cubicBezTo>
                  <a:cubicBezTo>
                    <a:pt x="261" y="114"/>
                    <a:pt x="261" y="114"/>
                    <a:pt x="261" y="114"/>
                  </a:cubicBezTo>
                  <a:cubicBezTo>
                    <a:pt x="261" y="119"/>
                    <a:pt x="257" y="124"/>
                    <a:pt x="252" y="124"/>
                  </a:cubicBezTo>
                  <a:cubicBezTo>
                    <a:pt x="247" y="124"/>
                    <a:pt x="243" y="119"/>
                    <a:pt x="243" y="114"/>
                  </a:cubicBezTo>
                  <a:cubicBezTo>
                    <a:pt x="243" y="19"/>
                    <a:pt x="243" y="19"/>
                    <a:pt x="243" y="19"/>
                  </a:cubicBezTo>
                  <a:cubicBezTo>
                    <a:pt x="18" y="19"/>
                    <a:pt x="18" y="19"/>
                    <a:pt x="18" y="19"/>
                  </a:cubicBezTo>
                  <a:cubicBezTo>
                    <a:pt x="18" y="232"/>
                    <a:pt x="18" y="232"/>
                    <a:pt x="18" y="232"/>
                  </a:cubicBezTo>
                  <a:cubicBezTo>
                    <a:pt x="18" y="237"/>
                    <a:pt x="14" y="241"/>
                    <a:pt x="9" y="241"/>
                  </a:cubicBezTo>
                  <a:close/>
                  <a:moveTo>
                    <a:pt x="252" y="660"/>
                  </a:moveTo>
                  <a:cubicBezTo>
                    <a:pt x="9" y="660"/>
                    <a:pt x="9" y="660"/>
                    <a:pt x="9" y="660"/>
                  </a:cubicBezTo>
                  <a:cubicBezTo>
                    <a:pt x="4" y="660"/>
                    <a:pt x="0" y="656"/>
                    <a:pt x="0" y="651"/>
                  </a:cubicBezTo>
                  <a:cubicBezTo>
                    <a:pt x="0" y="252"/>
                    <a:pt x="0" y="252"/>
                    <a:pt x="0" y="252"/>
                  </a:cubicBezTo>
                  <a:cubicBezTo>
                    <a:pt x="0" y="247"/>
                    <a:pt x="4" y="243"/>
                    <a:pt x="9" y="243"/>
                  </a:cubicBezTo>
                  <a:cubicBezTo>
                    <a:pt x="14" y="243"/>
                    <a:pt x="18" y="247"/>
                    <a:pt x="18" y="252"/>
                  </a:cubicBezTo>
                  <a:cubicBezTo>
                    <a:pt x="18" y="642"/>
                    <a:pt x="18" y="642"/>
                    <a:pt x="18" y="642"/>
                  </a:cubicBezTo>
                  <a:cubicBezTo>
                    <a:pt x="243" y="642"/>
                    <a:pt x="243" y="642"/>
                    <a:pt x="243" y="642"/>
                  </a:cubicBezTo>
                  <a:cubicBezTo>
                    <a:pt x="243" y="197"/>
                    <a:pt x="243" y="197"/>
                    <a:pt x="243" y="197"/>
                  </a:cubicBezTo>
                  <a:cubicBezTo>
                    <a:pt x="243" y="192"/>
                    <a:pt x="247" y="188"/>
                    <a:pt x="252" y="188"/>
                  </a:cubicBezTo>
                  <a:cubicBezTo>
                    <a:pt x="257" y="188"/>
                    <a:pt x="261" y="192"/>
                    <a:pt x="261" y="197"/>
                  </a:cubicBezTo>
                  <a:cubicBezTo>
                    <a:pt x="261" y="651"/>
                    <a:pt x="261" y="651"/>
                    <a:pt x="261" y="651"/>
                  </a:cubicBezTo>
                  <a:cubicBezTo>
                    <a:pt x="261" y="656"/>
                    <a:pt x="257" y="660"/>
                    <a:pt x="252" y="660"/>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9"/>
            <p:cNvSpPr/>
            <p:nvPr/>
          </p:nvSpPr>
          <p:spPr bwMode="auto">
            <a:xfrm>
              <a:off x="3019" y="1614"/>
              <a:ext cx="15" cy="92"/>
            </a:xfrm>
            <a:custGeom>
              <a:avLst/>
              <a:gdLst>
                <a:gd name="T0" fmla="*/ 5 w 10"/>
                <a:gd name="T1" fmla="*/ 60 h 60"/>
                <a:gd name="T2" fmla="*/ 0 w 10"/>
                <a:gd name="T3" fmla="*/ 55 h 60"/>
                <a:gd name="T4" fmla="*/ 0 w 10"/>
                <a:gd name="T5" fmla="*/ 5 h 60"/>
                <a:gd name="T6" fmla="*/ 5 w 10"/>
                <a:gd name="T7" fmla="*/ 0 h 60"/>
                <a:gd name="T8" fmla="*/ 10 w 10"/>
                <a:gd name="T9" fmla="*/ 5 h 60"/>
                <a:gd name="T10" fmla="*/ 10 w 10"/>
                <a:gd name="T11" fmla="*/ 55 h 60"/>
                <a:gd name="T12" fmla="*/ 5 w 10"/>
                <a:gd name="T13" fmla="*/ 60 h 60"/>
              </a:gdLst>
              <a:ahLst/>
              <a:cxnLst>
                <a:cxn ang="0">
                  <a:pos x="T0" y="T1"/>
                </a:cxn>
                <a:cxn ang="0">
                  <a:pos x="T2" y="T3"/>
                </a:cxn>
                <a:cxn ang="0">
                  <a:pos x="T4" y="T5"/>
                </a:cxn>
                <a:cxn ang="0">
                  <a:pos x="T6" y="T7"/>
                </a:cxn>
                <a:cxn ang="0">
                  <a:pos x="T8" y="T9"/>
                </a:cxn>
                <a:cxn ang="0">
                  <a:pos x="T10" y="T11"/>
                </a:cxn>
                <a:cxn ang="0">
                  <a:pos x="T12" y="T13"/>
                </a:cxn>
              </a:cxnLst>
              <a:rect l="0" t="0" r="r" b="b"/>
              <a:pathLst>
                <a:path w="10" h="60">
                  <a:moveTo>
                    <a:pt x="5" y="60"/>
                  </a:moveTo>
                  <a:cubicBezTo>
                    <a:pt x="2" y="60"/>
                    <a:pt x="0" y="58"/>
                    <a:pt x="0" y="55"/>
                  </a:cubicBezTo>
                  <a:cubicBezTo>
                    <a:pt x="0" y="5"/>
                    <a:pt x="0" y="5"/>
                    <a:pt x="0" y="5"/>
                  </a:cubicBezTo>
                  <a:cubicBezTo>
                    <a:pt x="0" y="2"/>
                    <a:pt x="2" y="0"/>
                    <a:pt x="5" y="0"/>
                  </a:cubicBezTo>
                  <a:cubicBezTo>
                    <a:pt x="8" y="0"/>
                    <a:pt x="10" y="2"/>
                    <a:pt x="10" y="5"/>
                  </a:cubicBezTo>
                  <a:cubicBezTo>
                    <a:pt x="10" y="55"/>
                    <a:pt x="10" y="55"/>
                    <a:pt x="10" y="55"/>
                  </a:cubicBezTo>
                  <a:cubicBezTo>
                    <a:pt x="10" y="58"/>
                    <a:pt x="8" y="60"/>
                    <a:pt x="5" y="6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20"/>
            <p:cNvSpPr>
              <a:spLocks noEditPoints="1"/>
            </p:cNvSpPr>
            <p:nvPr/>
          </p:nvSpPr>
          <p:spPr bwMode="auto">
            <a:xfrm>
              <a:off x="2973" y="1190"/>
              <a:ext cx="67" cy="736"/>
            </a:xfrm>
            <a:custGeom>
              <a:avLst/>
              <a:gdLst>
                <a:gd name="T0" fmla="*/ 9 w 44"/>
                <a:gd name="T1" fmla="*/ 351 h 484"/>
                <a:gd name="T2" fmla="*/ 9 w 44"/>
                <a:gd name="T3" fmla="*/ 333 h 484"/>
                <a:gd name="T4" fmla="*/ 44 w 44"/>
                <a:gd name="T5" fmla="*/ 342 h 484"/>
                <a:gd name="T6" fmla="*/ 35 w 44"/>
                <a:gd name="T7" fmla="*/ 185 h 484"/>
                <a:gd name="T8" fmla="*/ 0 w 44"/>
                <a:gd name="T9" fmla="*/ 176 h 484"/>
                <a:gd name="T10" fmla="*/ 35 w 44"/>
                <a:gd name="T11" fmla="*/ 167 h 484"/>
                <a:gd name="T12" fmla="*/ 35 w 44"/>
                <a:gd name="T13" fmla="*/ 185 h 484"/>
                <a:gd name="T14" fmla="*/ 9 w 44"/>
                <a:gd name="T15" fmla="*/ 18 h 484"/>
                <a:gd name="T16" fmla="*/ 9 w 44"/>
                <a:gd name="T17" fmla="*/ 0 h 484"/>
                <a:gd name="T18" fmla="*/ 44 w 44"/>
                <a:gd name="T19" fmla="*/ 9 h 484"/>
                <a:gd name="T20" fmla="*/ 22 w 44"/>
                <a:gd name="T21" fmla="*/ 451 h 484"/>
                <a:gd name="T22" fmla="*/ 0 w 44"/>
                <a:gd name="T23" fmla="*/ 442 h 484"/>
                <a:gd name="T24" fmla="*/ 22 w 44"/>
                <a:gd name="T25" fmla="*/ 433 h 484"/>
                <a:gd name="T26" fmla="*/ 22 w 44"/>
                <a:gd name="T27" fmla="*/ 451 h 484"/>
                <a:gd name="T28" fmla="*/ 9 w 44"/>
                <a:gd name="T29" fmla="*/ 484 h 484"/>
                <a:gd name="T30" fmla="*/ 9 w 44"/>
                <a:gd name="T31" fmla="*/ 466 h 484"/>
                <a:gd name="T32" fmla="*/ 31 w 44"/>
                <a:gd name="T33" fmla="*/ 475 h 484"/>
                <a:gd name="T34" fmla="*/ 22 w 44"/>
                <a:gd name="T35" fmla="*/ 418 h 484"/>
                <a:gd name="T36" fmla="*/ 0 w 44"/>
                <a:gd name="T37" fmla="*/ 409 h 484"/>
                <a:gd name="T38" fmla="*/ 22 w 44"/>
                <a:gd name="T39" fmla="*/ 400 h 484"/>
                <a:gd name="T40" fmla="*/ 22 w 44"/>
                <a:gd name="T41" fmla="*/ 418 h 484"/>
                <a:gd name="T42" fmla="*/ 9 w 44"/>
                <a:gd name="T43" fmla="*/ 385 h 484"/>
                <a:gd name="T44" fmla="*/ 9 w 44"/>
                <a:gd name="T45" fmla="*/ 366 h 484"/>
                <a:gd name="T46" fmla="*/ 31 w 44"/>
                <a:gd name="T47" fmla="*/ 375 h 484"/>
                <a:gd name="T48" fmla="*/ 22 w 44"/>
                <a:gd name="T49" fmla="*/ 285 h 484"/>
                <a:gd name="T50" fmla="*/ 0 w 44"/>
                <a:gd name="T51" fmla="*/ 276 h 484"/>
                <a:gd name="T52" fmla="*/ 22 w 44"/>
                <a:gd name="T53" fmla="*/ 266 h 484"/>
                <a:gd name="T54" fmla="*/ 22 w 44"/>
                <a:gd name="T55" fmla="*/ 285 h 484"/>
                <a:gd name="T56" fmla="*/ 9 w 44"/>
                <a:gd name="T57" fmla="*/ 318 h 484"/>
                <a:gd name="T58" fmla="*/ 9 w 44"/>
                <a:gd name="T59" fmla="*/ 300 h 484"/>
                <a:gd name="T60" fmla="*/ 31 w 44"/>
                <a:gd name="T61" fmla="*/ 309 h 484"/>
                <a:gd name="T62" fmla="*/ 22 w 44"/>
                <a:gd name="T63" fmla="*/ 251 h 484"/>
                <a:gd name="T64" fmla="*/ 0 w 44"/>
                <a:gd name="T65" fmla="*/ 242 h 484"/>
                <a:gd name="T66" fmla="*/ 22 w 44"/>
                <a:gd name="T67" fmla="*/ 233 h 484"/>
                <a:gd name="T68" fmla="*/ 22 w 44"/>
                <a:gd name="T69" fmla="*/ 251 h 484"/>
                <a:gd name="T70" fmla="*/ 9 w 44"/>
                <a:gd name="T71" fmla="*/ 218 h 484"/>
                <a:gd name="T72" fmla="*/ 9 w 44"/>
                <a:gd name="T73" fmla="*/ 200 h 484"/>
                <a:gd name="T74" fmla="*/ 31 w 44"/>
                <a:gd name="T75" fmla="*/ 209 h 484"/>
                <a:gd name="T76" fmla="*/ 22 w 44"/>
                <a:gd name="T77" fmla="*/ 118 h 484"/>
                <a:gd name="T78" fmla="*/ 0 w 44"/>
                <a:gd name="T79" fmla="*/ 109 h 484"/>
                <a:gd name="T80" fmla="*/ 22 w 44"/>
                <a:gd name="T81" fmla="*/ 100 h 484"/>
                <a:gd name="T82" fmla="*/ 22 w 44"/>
                <a:gd name="T83" fmla="*/ 118 h 484"/>
                <a:gd name="T84" fmla="*/ 9 w 44"/>
                <a:gd name="T85" fmla="*/ 151 h 484"/>
                <a:gd name="T86" fmla="*/ 9 w 44"/>
                <a:gd name="T87" fmla="*/ 133 h 484"/>
                <a:gd name="T88" fmla="*/ 31 w 44"/>
                <a:gd name="T89" fmla="*/ 142 h 484"/>
                <a:gd name="T90" fmla="*/ 22 w 44"/>
                <a:gd name="T91" fmla="*/ 85 h 484"/>
                <a:gd name="T92" fmla="*/ 0 w 44"/>
                <a:gd name="T93" fmla="*/ 76 h 484"/>
                <a:gd name="T94" fmla="*/ 22 w 44"/>
                <a:gd name="T95" fmla="*/ 67 h 484"/>
                <a:gd name="T96" fmla="*/ 22 w 44"/>
                <a:gd name="T97" fmla="*/ 85 h 484"/>
                <a:gd name="T98" fmla="*/ 9 w 44"/>
                <a:gd name="T99" fmla="*/ 52 h 484"/>
                <a:gd name="T100" fmla="*/ 9 w 44"/>
                <a:gd name="T101" fmla="*/ 33 h 484"/>
                <a:gd name="T102" fmla="*/ 31 w 44"/>
                <a:gd name="T103" fmla="*/ 43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4" h="484">
                  <a:moveTo>
                    <a:pt x="35" y="351"/>
                  </a:moveTo>
                  <a:cubicBezTo>
                    <a:pt x="9" y="351"/>
                    <a:pt x="9" y="351"/>
                    <a:pt x="9" y="351"/>
                  </a:cubicBezTo>
                  <a:cubicBezTo>
                    <a:pt x="4" y="351"/>
                    <a:pt x="0" y="347"/>
                    <a:pt x="0" y="342"/>
                  </a:cubicBezTo>
                  <a:cubicBezTo>
                    <a:pt x="0" y="337"/>
                    <a:pt x="4" y="333"/>
                    <a:pt x="9" y="333"/>
                  </a:cubicBezTo>
                  <a:cubicBezTo>
                    <a:pt x="35" y="333"/>
                    <a:pt x="35" y="333"/>
                    <a:pt x="35" y="333"/>
                  </a:cubicBezTo>
                  <a:cubicBezTo>
                    <a:pt x="40" y="333"/>
                    <a:pt x="44" y="337"/>
                    <a:pt x="44" y="342"/>
                  </a:cubicBezTo>
                  <a:cubicBezTo>
                    <a:pt x="44" y="347"/>
                    <a:pt x="40" y="351"/>
                    <a:pt x="35" y="351"/>
                  </a:cubicBezTo>
                  <a:close/>
                  <a:moveTo>
                    <a:pt x="35" y="185"/>
                  </a:moveTo>
                  <a:cubicBezTo>
                    <a:pt x="9" y="185"/>
                    <a:pt x="9" y="185"/>
                    <a:pt x="9" y="185"/>
                  </a:cubicBezTo>
                  <a:cubicBezTo>
                    <a:pt x="4" y="185"/>
                    <a:pt x="0" y="181"/>
                    <a:pt x="0" y="176"/>
                  </a:cubicBezTo>
                  <a:cubicBezTo>
                    <a:pt x="0" y="171"/>
                    <a:pt x="4" y="167"/>
                    <a:pt x="9" y="167"/>
                  </a:cubicBezTo>
                  <a:cubicBezTo>
                    <a:pt x="35" y="167"/>
                    <a:pt x="35" y="167"/>
                    <a:pt x="35" y="167"/>
                  </a:cubicBezTo>
                  <a:cubicBezTo>
                    <a:pt x="40" y="167"/>
                    <a:pt x="44" y="171"/>
                    <a:pt x="44" y="176"/>
                  </a:cubicBezTo>
                  <a:cubicBezTo>
                    <a:pt x="44" y="181"/>
                    <a:pt x="40" y="185"/>
                    <a:pt x="35" y="185"/>
                  </a:cubicBezTo>
                  <a:close/>
                  <a:moveTo>
                    <a:pt x="35" y="18"/>
                  </a:moveTo>
                  <a:cubicBezTo>
                    <a:pt x="9" y="18"/>
                    <a:pt x="9" y="18"/>
                    <a:pt x="9" y="18"/>
                  </a:cubicBezTo>
                  <a:cubicBezTo>
                    <a:pt x="4" y="18"/>
                    <a:pt x="0" y="14"/>
                    <a:pt x="0" y="9"/>
                  </a:cubicBezTo>
                  <a:cubicBezTo>
                    <a:pt x="0" y="4"/>
                    <a:pt x="4" y="0"/>
                    <a:pt x="9" y="0"/>
                  </a:cubicBezTo>
                  <a:cubicBezTo>
                    <a:pt x="35" y="0"/>
                    <a:pt x="35" y="0"/>
                    <a:pt x="35" y="0"/>
                  </a:cubicBezTo>
                  <a:cubicBezTo>
                    <a:pt x="40" y="0"/>
                    <a:pt x="44" y="4"/>
                    <a:pt x="44" y="9"/>
                  </a:cubicBezTo>
                  <a:cubicBezTo>
                    <a:pt x="44" y="14"/>
                    <a:pt x="40" y="18"/>
                    <a:pt x="35" y="18"/>
                  </a:cubicBezTo>
                  <a:close/>
                  <a:moveTo>
                    <a:pt x="22" y="451"/>
                  </a:moveTo>
                  <a:cubicBezTo>
                    <a:pt x="9" y="451"/>
                    <a:pt x="9" y="451"/>
                    <a:pt x="9" y="451"/>
                  </a:cubicBezTo>
                  <a:cubicBezTo>
                    <a:pt x="4" y="451"/>
                    <a:pt x="0" y="447"/>
                    <a:pt x="0" y="442"/>
                  </a:cubicBezTo>
                  <a:cubicBezTo>
                    <a:pt x="0" y="437"/>
                    <a:pt x="4" y="433"/>
                    <a:pt x="9" y="433"/>
                  </a:cubicBezTo>
                  <a:cubicBezTo>
                    <a:pt x="22" y="433"/>
                    <a:pt x="22" y="433"/>
                    <a:pt x="22" y="433"/>
                  </a:cubicBezTo>
                  <a:cubicBezTo>
                    <a:pt x="27" y="433"/>
                    <a:pt x="31" y="437"/>
                    <a:pt x="31" y="442"/>
                  </a:cubicBezTo>
                  <a:cubicBezTo>
                    <a:pt x="31" y="447"/>
                    <a:pt x="27" y="451"/>
                    <a:pt x="22" y="451"/>
                  </a:cubicBezTo>
                  <a:close/>
                  <a:moveTo>
                    <a:pt x="22" y="484"/>
                  </a:moveTo>
                  <a:cubicBezTo>
                    <a:pt x="9" y="484"/>
                    <a:pt x="9" y="484"/>
                    <a:pt x="9" y="484"/>
                  </a:cubicBezTo>
                  <a:cubicBezTo>
                    <a:pt x="4" y="484"/>
                    <a:pt x="0" y="480"/>
                    <a:pt x="0" y="475"/>
                  </a:cubicBezTo>
                  <a:cubicBezTo>
                    <a:pt x="0" y="470"/>
                    <a:pt x="4" y="466"/>
                    <a:pt x="9" y="466"/>
                  </a:cubicBezTo>
                  <a:cubicBezTo>
                    <a:pt x="22" y="466"/>
                    <a:pt x="22" y="466"/>
                    <a:pt x="22" y="466"/>
                  </a:cubicBezTo>
                  <a:cubicBezTo>
                    <a:pt x="27" y="466"/>
                    <a:pt x="31" y="470"/>
                    <a:pt x="31" y="475"/>
                  </a:cubicBezTo>
                  <a:cubicBezTo>
                    <a:pt x="31" y="480"/>
                    <a:pt x="27" y="484"/>
                    <a:pt x="22" y="484"/>
                  </a:cubicBezTo>
                  <a:close/>
                  <a:moveTo>
                    <a:pt x="22" y="418"/>
                  </a:moveTo>
                  <a:cubicBezTo>
                    <a:pt x="9" y="418"/>
                    <a:pt x="9" y="418"/>
                    <a:pt x="9" y="418"/>
                  </a:cubicBezTo>
                  <a:cubicBezTo>
                    <a:pt x="4" y="418"/>
                    <a:pt x="0" y="414"/>
                    <a:pt x="0" y="409"/>
                  </a:cubicBezTo>
                  <a:cubicBezTo>
                    <a:pt x="0" y="404"/>
                    <a:pt x="4" y="400"/>
                    <a:pt x="9" y="400"/>
                  </a:cubicBezTo>
                  <a:cubicBezTo>
                    <a:pt x="22" y="400"/>
                    <a:pt x="22" y="400"/>
                    <a:pt x="22" y="400"/>
                  </a:cubicBezTo>
                  <a:cubicBezTo>
                    <a:pt x="27" y="400"/>
                    <a:pt x="31" y="404"/>
                    <a:pt x="31" y="409"/>
                  </a:cubicBezTo>
                  <a:cubicBezTo>
                    <a:pt x="31" y="414"/>
                    <a:pt x="27" y="418"/>
                    <a:pt x="22" y="418"/>
                  </a:cubicBezTo>
                  <a:close/>
                  <a:moveTo>
                    <a:pt x="22" y="385"/>
                  </a:moveTo>
                  <a:cubicBezTo>
                    <a:pt x="9" y="385"/>
                    <a:pt x="9" y="385"/>
                    <a:pt x="9" y="385"/>
                  </a:cubicBezTo>
                  <a:cubicBezTo>
                    <a:pt x="4" y="385"/>
                    <a:pt x="0" y="381"/>
                    <a:pt x="0" y="375"/>
                  </a:cubicBezTo>
                  <a:cubicBezTo>
                    <a:pt x="0" y="370"/>
                    <a:pt x="4" y="366"/>
                    <a:pt x="9" y="366"/>
                  </a:cubicBezTo>
                  <a:cubicBezTo>
                    <a:pt x="22" y="366"/>
                    <a:pt x="22" y="366"/>
                    <a:pt x="22" y="366"/>
                  </a:cubicBezTo>
                  <a:cubicBezTo>
                    <a:pt x="27" y="366"/>
                    <a:pt x="31" y="370"/>
                    <a:pt x="31" y="375"/>
                  </a:cubicBezTo>
                  <a:cubicBezTo>
                    <a:pt x="31" y="381"/>
                    <a:pt x="27" y="385"/>
                    <a:pt x="22" y="385"/>
                  </a:cubicBezTo>
                  <a:close/>
                  <a:moveTo>
                    <a:pt x="22" y="285"/>
                  </a:moveTo>
                  <a:cubicBezTo>
                    <a:pt x="9" y="285"/>
                    <a:pt x="9" y="285"/>
                    <a:pt x="9" y="285"/>
                  </a:cubicBezTo>
                  <a:cubicBezTo>
                    <a:pt x="4" y="285"/>
                    <a:pt x="0" y="281"/>
                    <a:pt x="0" y="276"/>
                  </a:cubicBezTo>
                  <a:cubicBezTo>
                    <a:pt x="0" y="271"/>
                    <a:pt x="4" y="266"/>
                    <a:pt x="9" y="266"/>
                  </a:cubicBezTo>
                  <a:cubicBezTo>
                    <a:pt x="22" y="266"/>
                    <a:pt x="22" y="266"/>
                    <a:pt x="22" y="266"/>
                  </a:cubicBezTo>
                  <a:cubicBezTo>
                    <a:pt x="27" y="266"/>
                    <a:pt x="31" y="271"/>
                    <a:pt x="31" y="276"/>
                  </a:cubicBezTo>
                  <a:cubicBezTo>
                    <a:pt x="31" y="281"/>
                    <a:pt x="27" y="285"/>
                    <a:pt x="22" y="285"/>
                  </a:cubicBezTo>
                  <a:close/>
                  <a:moveTo>
                    <a:pt x="22" y="318"/>
                  </a:moveTo>
                  <a:cubicBezTo>
                    <a:pt x="9" y="318"/>
                    <a:pt x="9" y="318"/>
                    <a:pt x="9" y="318"/>
                  </a:cubicBezTo>
                  <a:cubicBezTo>
                    <a:pt x="4" y="318"/>
                    <a:pt x="0" y="314"/>
                    <a:pt x="0" y="309"/>
                  </a:cubicBezTo>
                  <a:cubicBezTo>
                    <a:pt x="0" y="304"/>
                    <a:pt x="4" y="300"/>
                    <a:pt x="9" y="300"/>
                  </a:cubicBezTo>
                  <a:cubicBezTo>
                    <a:pt x="22" y="300"/>
                    <a:pt x="22" y="300"/>
                    <a:pt x="22" y="300"/>
                  </a:cubicBezTo>
                  <a:cubicBezTo>
                    <a:pt x="27" y="300"/>
                    <a:pt x="31" y="304"/>
                    <a:pt x="31" y="309"/>
                  </a:cubicBezTo>
                  <a:cubicBezTo>
                    <a:pt x="31" y="314"/>
                    <a:pt x="27" y="318"/>
                    <a:pt x="22" y="318"/>
                  </a:cubicBezTo>
                  <a:close/>
                  <a:moveTo>
                    <a:pt x="22" y="251"/>
                  </a:moveTo>
                  <a:cubicBezTo>
                    <a:pt x="9" y="251"/>
                    <a:pt x="9" y="251"/>
                    <a:pt x="9" y="251"/>
                  </a:cubicBezTo>
                  <a:cubicBezTo>
                    <a:pt x="4" y="251"/>
                    <a:pt x="0" y="247"/>
                    <a:pt x="0" y="242"/>
                  </a:cubicBezTo>
                  <a:cubicBezTo>
                    <a:pt x="0" y="237"/>
                    <a:pt x="4" y="233"/>
                    <a:pt x="9" y="233"/>
                  </a:cubicBezTo>
                  <a:cubicBezTo>
                    <a:pt x="22" y="233"/>
                    <a:pt x="22" y="233"/>
                    <a:pt x="22" y="233"/>
                  </a:cubicBezTo>
                  <a:cubicBezTo>
                    <a:pt x="27" y="233"/>
                    <a:pt x="31" y="237"/>
                    <a:pt x="31" y="242"/>
                  </a:cubicBezTo>
                  <a:cubicBezTo>
                    <a:pt x="31" y="247"/>
                    <a:pt x="27" y="251"/>
                    <a:pt x="22" y="251"/>
                  </a:cubicBezTo>
                  <a:close/>
                  <a:moveTo>
                    <a:pt x="22" y="218"/>
                  </a:moveTo>
                  <a:cubicBezTo>
                    <a:pt x="9" y="218"/>
                    <a:pt x="9" y="218"/>
                    <a:pt x="9" y="218"/>
                  </a:cubicBezTo>
                  <a:cubicBezTo>
                    <a:pt x="4" y="218"/>
                    <a:pt x="0" y="214"/>
                    <a:pt x="0" y="209"/>
                  </a:cubicBezTo>
                  <a:cubicBezTo>
                    <a:pt x="0" y="204"/>
                    <a:pt x="4" y="200"/>
                    <a:pt x="9" y="200"/>
                  </a:cubicBezTo>
                  <a:cubicBezTo>
                    <a:pt x="22" y="200"/>
                    <a:pt x="22" y="200"/>
                    <a:pt x="22" y="200"/>
                  </a:cubicBezTo>
                  <a:cubicBezTo>
                    <a:pt x="27" y="200"/>
                    <a:pt x="31" y="204"/>
                    <a:pt x="31" y="209"/>
                  </a:cubicBezTo>
                  <a:cubicBezTo>
                    <a:pt x="31" y="214"/>
                    <a:pt x="27" y="218"/>
                    <a:pt x="22" y="218"/>
                  </a:cubicBezTo>
                  <a:close/>
                  <a:moveTo>
                    <a:pt x="22" y="118"/>
                  </a:moveTo>
                  <a:cubicBezTo>
                    <a:pt x="9" y="118"/>
                    <a:pt x="9" y="118"/>
                    <a:pt x="9" y="118"/>
                  </a:cubicBezTo>
                  <a:cubicBezTo>
                    <a:pt x="4" y="118"/>
                    <a:pt x="0" y="114"/>
                    <a:pt x="0" y="109"/>
                  </a:cubicBezTo>
                  <a:cubicBezTo>
                    <a:pt x="0" y="104"/>
                    <a:pt x="4" y="100"/>
                    <a:pt x="9" y="100"/>
                  </a:cubicBezTo>
                  <a:cubicBezTo>
                    <a:pt x="22" y="100"/>
                    <a:pt x="22" y="100"/>
                    <a:pt x="22" y="100"/>
                  </a:cubicBezTo>
                  <a:cubicBezTo>
                    <a:pt x="27" y="100"/>
                    <a:pt x="31" y="104"/>
                    <a:pt x="31" y="109"/>
                  </a:cubicBezTo>
                  <a:cubicBezTo>
                    <a:pt x="31" y="114"/>
                    <a:pt x="27" y="118"/>
                    <a:pt x="22" y="118"/>
                  </a:cubicBezTo>
                  <a:close/>
                  <a:moveTo>
                    <a:pt x="22" y="151"/>
                  </a:moveTo>
                  <a:cubicBezTo>
                    <a:pt x="9" y="151"/>
                    <a:pt x="9" y="151"/>
                    <a:pt x="9" y="151"/>
                  </a:cubicBezTo>
                  <a:cubicBezTo>
                    <a:pt x="4" y="151"/>
                    <a:pt x="0" y="147"/>
                    <a:pt x="0" y="142"/>
                  </a:cubicBezTo>
                  <a:cubicBezTo>
                    <a:pt x="0" y="137"/>
                    <a:pt x="4" y="133"/>
                    <a:pt x="9" y="133"/>
                  </a:cubicBezTo>
                  <a:cubicBezTo>
                    <a:pt x="22" y="133"/>
                    <a:pt x="22" y="133"/>
                    <a:pt x="22" y="133"/>
                  </a:cubicBezTo>
                  <a:cubicBezTo>
                    <a:pt x="27" y="133"/>
                    <a:pt x="31" y="137"/>
                    <a:pt x="31" y="142"/>
                  </a:cubicBezTo>
                  <a:cubicBezTo>
                    <a:pt x="31" y="147"/>
                    <a:pt x="27" y="151"/>
                    <a:pt x="22" y="151"/>
                  </a:cubicBezTo>
                  <a:close/>
                  <a:moveTo>
                    <a:pt x="22" y="85"/>
                  </a:moveTo>
                  <a:cubicBezTo>
                    <a:pt x="9" y="85"/>
                    <a:pt x="9" y="85"/>
                    <a:pt x="9" y="85"/>
                  </a:cubicBezTo>
                  <a:cubicBezTo>
                    <a:pt x="4" y="85"/>
                    <a:pt x="0" y="81"/>
                    <a:pt x="0" y="76"/>
                  </a:cubicBezTo>
                  <a:cubicBezTo>
                    <a:pt x="0" y="71"/>
                    <a:pt x="4" y="67"/>
                    <a:pt x="9" y="67"/>
                  </a:cubicBezTo>
                  <a:cubicBezTo>
                    <a:pt x="22" y="67"/>
                    <a:pt x="22" y="67"/>
                    <a:pt x="22" y="67"/>
                  </a:cubicBezTo>
                  <a:cubicBezTo>
                    <a:pt x="27" y="67"/>
                    <a:pt x="31" y="71"/>
                    <a:pt x="31" y="76"/>
                  </a:cubicBezTo>
                  <a:cubicBezTo>
                    <a:pt x="31" y="81"/>
                    <a:pt x="27" y="85"/>
                    <a:pt x="22" y="85"/>
                  </a:cubicBezTo>
                  <a:close/>
                  <a:moveTo>
                    <a:pt x="22" y="52"/>
                  </a:moveTo>
                  <a:cubicBezTo>
                    <a:pt x="9" y="52"/>
                    <a:pt x="9" y="52"/>
                    <a:pt x="9" y="52"/>
                  </a:cubicBezTo>
                  <a:cubicBezTo>
                    <a:pt x="4" y="52"/>
                    <a:pt x="0" y="48"/>
                    <a:pt x="0" y="43"/>
                  </a:cubicBezTo>
                  <a:cubicBezTo>
                    <a:pt x="0" y="38"/>
                    <a:pt x="4" y="33"/>
                    <a:pt x="9" y="33"/>
                  </a:cubicBezTo>
                  <a:cubicBezTo>
                    <a:pt x="22" y="33"/>
                    <a:pt x="22" y="33"/>
                    <a:pt x="22" y="33"/>
                  </a:cubicBezTo>
                  <a:cubicBezTo>
                    <a:pt x="27" y="33"/>
                    <a:pt x="31" y="38"/>
                    <a:pt x="31" y="43"/>
                  </a:cubicBezTo>
                  <a:cubicBezTo>
                    <a:pt x="31" y="48"/>
                    <a:pt x="27" y="52"/>
                    <a:pt x="22" y="52"/>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21"/>
            <p:cNvSpPr>
              <a:spLocks noEditPoints="1"/>
            </p:cNvSpPr>
            <p:nvPr/>
          </p:nvSpPr>
          <p:spPr bwMode="auto">
            <a:xfrm>
              <a:off x="2407" y="1073"/>
              <a:ext cx="977" cy="975"/>
            </a:xfrm>
            <a:custGeom>
              <a:avLst/>
              <a:gdLst>
                <a:gd name="T0" fmla="*/ 430 w 977"/>
                <a:gd name="T1" fmla="*/ 429 h 975"/>
                <a:gd name="T2" fmla="*/ 0 w 977"/>
                <a:gd name="T3" fmla="*/ 0 h 975"/>
                <a:gd name="T4" fmla="*/ 0 w 977"/>
                <a:gd name="T5" fmla="*/ 975 h 975"/>
                <a:gd name="T6" fmla="*/ 977 w 977"/>
                <a:gd name="T7" fmla="*/ 975 h 975"/>
                <a:gd name="T8" fmla="*/ 465 w 977"/>
                <a:gd name="T9" fmla="*/ 464 h 975"/>
                <a:gd name="T10" fmla="*/ 430 w 977"/>
                <a:gd name="T11" fmla="*/ 429 h 975"/>
                <a:gd name="T12" fmla="*/ 175 w 977"/>
                <a:gd name="T13" fmla="*/ 418 h 975"/>
                <a:gd name="T14" fmla="*/ 555 w 977"/>
                <a:gd name="T15" fmla="*/ 798 h 975"/>
                <a:gd name="T16" fmla="*/ 175 w 977"/>
                <a:gd name="T17" fmla="*/ 798 h 975"/>
                <a:gd name="T18" fmla="*/ 175 w 977"/>
                <a:gd name="T19" fmla="*/ 418 h 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77" h="975">
                  <a:moveTo>
                    <a:pt x="430" y="429"/>
                  </a:moveTo>
                  <a:lnTo>
                    <a:pt x="0" y="0"/>
                  </a:lnTo>
                  <a:lnTo>
                    <a:pt x="0" y="975"/>
                  </a:lnTo>
                  <a:lnTo>
                    <a:pt x="977" y="975"/>
                  </a:lnTo>
                  <a:lnTo>
                    <a:pt x="465" y="464"/>
                  </a:lnTo>
                  <a:lnTo>
                    <a:pt x="430" y="429"/>
                  </a:lnTo>
                  <a:close/>
                  <a:moveTo>
                    <a:pt x="175" y="418"/>
                  </a:moveTo>
                  <a:lnTo>
                    <a:pt x="555" y="798"/>
                  </a:lnTo>
                  <a:lnTo>
                    <a:pt x="175" y="798"/>
                  </a:lnTo>
                  <a:lnTo>
                    <a:pt x="175" y="41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22"/>
            <p:cNvSpPr>
              <a:spLocks noEditPoints="1"/>
            </p:cNvSpPr>
            <p:nvPr/>
          </p:nvSpPr>
          <p:spPr bwMode="auto">
            <a:xfrm>
              <a:off x="2407" y="1073"/>
              <a:ext cx="977" cy="975"/>
            </a:xfrm>
            <a:custGeom>
              <a:avLst/>
              <a:gdLst>
                <a:gd name="T0" fmla="*/ 430 w 977"/>
                <a:gd name="T1" fmla="*/ 429 h 975"/>
                <a:gd name="T2" fmla="*/ 0 w 977"/>
                <a:gd name="T3" fmla="*/ 0 h 975"/>
                <a:gd name="T4" fmla="*/ 0 w 977"/>
                <a:gd name="T5" fmla="*/ 975 h 975"/>
                <a:gd name="T6" fmla="*/ 977 w 977"/>
                <a:gd name="T7" fmla="*/ 975 h 975"/>
                <a:gd name="T8" fmla="*/ 465 w 977"/>
                <a:gd name="T9" fmla="*/ 464 h 975"/>
                <a:gd name="T10" fmla="*/ 175 w 977"/>
                <a:gd name="T11" fmla="*/ 418 h 975"/>
                <a:gd name="T12" fmla="*/ 555 w 977"/>
                <a:gd name="T13" fmla="*/ 798 h 975"/>
                <a:gd name="T14" fmla="*/ 175 w 977"/>
                <a:gd name="T15" fmla="*/ 798 h 975"/>
                <a:gd name="T16" fmla="*/ 175 w 977"/>
                <a:gd name="T17" fmla="*/ 418 h 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77" h="975">
                  <a:moveTo>
                    <a:pt x="430" y="429"/>
                  </a:moveTo>
                  <a:lnTo>
                    <a:pt x="0" y="0"/>
                  </a:lnTo>
                  <a:lnTo>
                    <a:pt x="0" y="975"/>
                  </a:lnTo>
                  <a:lnTo>
                    <a:pt x="977" y="975"/>
                  </a:lnTo>
                  <a:lnTo>
                    <a:pt x="465" y="464"/>
                  </a:lnTo>
                  <a:moveTo>
                    <a:pt x="175" y="418"/>
                  </a:moveTo>
                  <a:lnTo>
                    <a:pt x="555" y="798"/>
                  </a:lnTo>
                  <a:lnTo>
                    <a:pt x="175" y="798"/>
                  </a:lnTo>
                  <a:lnTo>
                    <a:pt x="175" y="4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23"/>
            <p:cNvSpPr/>
            <p:nvPr/>
          </p:nvSpPr>
          <p:spPr bwMode="auto">
            <a:xfrm>
              <a:off x="2407" y="1071"/>
              <a:ext cx="977" cy="975"/>
            </a:xfrm>
            <a:custGeom>
              <a:avLst/>
              <a:gdLst>
                <a:gd name="T0" fmla="*/ 896 w 977"/>
                <a:gd name="T1" fmla="*/ 975 h 975"/>
                <a:gd name="T2" fmla="*/ 977 w 977"/>
                <a:gd name="T3" fmla="*/ 975 h 975"/>
                <a:gd name="T4" fmla="*/ 0 w 977"/>
                <a:gd name="T5" fmla="*/ 0 h 975"/>
                <a:gd name="T6" fmla="*/ 0 w 977"/>
                <a:gd name="T7" fmla="*/ 79 h 975"/>
                <a:gd name="T8" fmla="*/ 896 w 977"/>
                <a:gd name="T9" fmla="*/ 975 h 975"/>
              </a:gdLst>
              <a:ahLst/>
              <a:cxnLst>
                <a:cxn ang="0">
                  <a:pos x="T0" y="T1"/>
                </a:cxn>
                <a:cxn ang="0">
                  <a:pos x="T2" y="T3"/>
                </a:cxn>
                <a:cxn ang="0">
                  <a:pos x="T4" y="T5"/>
                </a:cxn>
                <a:cxn ang="0">
                  <a:pos x="T6" y="T7"/>
                </a:cxn>
                <a:cxn ang="0">
                  <a:pos x="T8" y="T9"/>
                </a:cxn>
              </a:cxnLst>
              <a:rect l="0" t="0" r="r" b="b"/>
              <a:pathLst>
                <a:path w="977" h="975">
                  <a:moveTo>
                    <a:pt x="896" y="975"/>
                  </a:moveTo>
                  <a:lnTo>
                    <a:pt x="977" y="975"/>
                  </a:lnTo>
                  <a:lnTo>
                    <a:pt x="0" y="0"/>
                  </a:lnTo>
                  <a:lnTo>
                    <a:pt x="0" y="79"/>
                  </a:lnTo>
                  <a:lnTo>
                    <a:pt x="896" y="975"/>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24"/>
            <p:cNvSpPr>
              <a:spLocks noEditPoints="1"/>
            </p:cNvSpPr>
            <p:nvPr/>
          </p:nvSpPr>
          <p:spPr bwMode="auto">
            <a:xfrm>
              <a:off x="2407" y="1071"/>
              <a:ext cx="102" cy="975"/>
            </a:xfrm>
            <a:custGeom>
              <a:avLst/>
              <a:gdLst>
                <a:gd name="T0" fmla="*/ 28 w 67"/>
                <a:gd name="T1" fmla="*/ 28 h 641"/>
                <a:gd name="T2" fmla="*/ 0 w 67"/>
                <a:gd name="T3" fmla="*/ 0 h 641"/>
                <a:gd name="T4" fmla="*/ 0 w 67"/>
                <a:gd name="T5" fmla="*/ 641 h 641"/>
                <a:gd name="T6" fmla="*/ 28 w 67"/>
                <a:gd name="T7" fmla="*/ 641 h 641"/>
                <a:gd name="T8" fmla="*/ 28 w 67"/>
                <a:gd name="T9" fmla="*/ 28 h 641"/>
                <a:gd name="T10" fmla="*/ 62 w 67"/>
                <a:gd name="T11" fmla="*/ 608 h 641"/>
                <a:gd name="T12" fmla="*/ 56 w 67"/>
                <a:gd name="T13" fmla="*/ 603 h 641"/>
                <a:gd name="T14" fmla="*/ 56 w 67"/>
                <a:gd name="T15" fmla="*/ 553 h 641"/>
                <a:gd name="T16" fmla="*/ 62 w 67"/>
                <a:gd name="T17" fmla="*/ 548 h 641"/>
                <a:gd name="T18" fmla="*/ 67 w 67"/>
                <a:gd name="T19" fmla="*/ 553 h 641"/>
                <a:gd name="T20" fmla="*/ 67 w 67"/>
                <a:gd name="T21" fmla="*/ 603 h 641"/>
                <a:gd name="T22" fmla="*/ 62 w 67"/>
                <a:gd name="T23" fmla="*/ 608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7" h="641">
                  <a:moveTo>
                    <a:pt x="28" y="28"/>
                  </a:moveTo>
                  <a:cubicBezTo>
                    <a:pt x="0" y="0"/>
                    <a:pt x="0" y="0"/>
                    <a:pt x="0" y="0"/>
                  </a:cubicBezTo>
                  <a:cubicBezTo>
                    <a:pt x="0" y="641"/>
                    <a:pt x="0" y="641"/>
                    <a:pt x="0" y="641"/>
                  </a:cubicBezTo>
                  <a:cubicBezTo>
                    <a:pt x="28" y="641"/>
                    <a:pt x="28" y="641"/>
                    <a:pt x="28" y="641"/>
                  </a:cubicBezTo>
                  <a:lnTo>
                    <a:pt x="28" y="28"/>
                  </a:lnTo>
                  <a:close/>
                  <a:moveTo>
                    <a:pt x="62" y="608"/>
                  </a:moveTo>
                  <a:cubicBezTo>
                    <a:pt x="59" y="608"/>
                    <a:pt x="56" y="606"/>
                    <a:pt x="56" y="603"/>
                  </a:cubicBezTo>
                  <a:cubicBezTo>
                    <a:pt x="56" y="553"/>
                    <a:pt x="56" y="553"/>
                    <a:pt x="56" y="553"/>
                  </a:cubicBezTo>
                  <a:cubicBezTo>
                    <a:pt x="56" y="550"/>
                    <a:pt x="59" y="548"/>
                    <a:pt x="62" y="548"/>
                  </a:cubicBezTo>
                  <a:cubicBezTo>
                    <a:pt x="64" y="548"/>
                    <a:pt x="67" y="550"/>
                    <a:pt x="67" y="553"/>
                  </a:cubicBezTo>
                  <a:cubicBezTo>
                    <a:pt x="67" y="603"/>
                    <a:pt x="67" y="603"/>
                    <a:pt x="67" y="603"/>
                  </a:cubicBezTo>
                  <a:cubicBezTo>
                    <a:pt x="67" y="606"/>
                    <a:pt x="64" y="608"/>
                    <a:pt x="62" y="60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25"/>
            <p:cNvSpPr>
              <a:spLocks noEditPoints="1"/>
            </p:cNvSpPr>
            <p:nvPr/>
          </p:nvSpPr>
          <p:spPr bwMode="auto">
            <a:xfrm>
              <a:off x="2393" y="1056"/>
              <a:ext cx="409" cy="642"/>
            </a:xfrm>
            <a:custGeom>
              <a:avLst/>
              <a:gdLst>
                <a:gd name="T0" fmla="*/ 9 w 269"/>
                <a:gd name="T1" fmla="*/ 371 h 422"/>
                <a:gd name="T2" fmla="*/ 18 w 269"/>
                <a:gd name="T3" fmla="*/ 362 h 422"/>
                <a:gd name="T4" fmla="*/ 18 w 269"/>
                <a:gd name="T5" fmla="*/ 32 h 422"/>
                <a:gd name="T6" fmla="*/ 253 w 269"/>
                <a:gd name="T7" fmla="*/ 266 h 422"/>
                <a:gd name="T8" fmla="*/ 266 w 269"/>
                <a:gd name="T9" fmla="*/ 266 h 422"/>
                <a:gd name="T10" fmla="*/ 266 w 269"/>
                <a:gd name="T11" fmla="*/ 253 h 422"/>
                <a:gd name="T12" fmla="*/ 15 w 269"/>
                <a:gd name="T13" fmla="*/ 3 h 422"/>
                <a:gd name="T14" fmla="*/ 6 w 269"/>
                <a:gd name="T15" fmla="*/ 1 h 422"/>
                <a:gd name="T16" fmla="*/ 0 w 269"/>
                <a:gd name="T17" fmla="*/ 10 h 422"/>
                <a:gd name="T18" fmla="*/ 0 w 269"/>
                <a:gd name="T19" fmla="*/ 362 h 422"/>
                <a:gd name="T20" fmla="*/ 9 w 269"/>
                <a:gd name="T21" fmla="*/ 371 h 422"/>
                <a:gd name="T22" fmla="*/ 9 w 269"/>
                <a:gd name="T23" fmla="*/ 422 h 422"/>
                <a:gd name="T24" fmla="*/ 18 w 269"/>
                <a:gd name="T25" fmla="*/ 413 h 422"/>
                <a:gd name="T26" fmla="*/ 18 w 269"/>
                <a:gd name="T27" fmla="*/ 382 h 422"/>
                <a:gd name="T28" fmla="*/ 9 w 269"/>
                <a:gd name="T29" fmla="*/ 373 h 422"/>
                <a:gd name="T30" fmla="*/ 0 w 269"/>
                <a:gd name="T31" fmla="*/ 382 h 422"/>
                <a:gd name="T32" fmla="*/ 0 w 269"/>
                <a:gd name="T33" fmla="*/ 413 h 422"/>
                <a:gd name="T34" fmla="*/ 9 w 269"/>
                <a:gd name="T35" fmla="*/ 422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9" h="422">
                  <a:moveTo>
                    <a:pt x="9" y="371"/>
                  </a:moveTo>
                  <a:cubicBezTo>
                    <a:pt x="14" y="371"/>
                    <a:pt x="18" y="367"/>
                    <a:pt x="18" y="362"/>
                  </a:cubicBezTo>
                  <a:cubicBezTo>
                    <a:pt x="18" y="32"/>
                    <a:pt x="18" y="32"/>
                    <a:pt x="18" y="32"/>
                  </a:cubicBezTo>
                  <a:cubicBezTo>
                    <a:pt x="253" y="266"/>
                    <a:pt x="253" y="266"/>
                    <a:pt x="253" y="266"/>
                  </a:cubicBezTo>
                  <a:cubicBezTo>
                    <a:pt x="256" y="270"/>
                    <a:pt x="262" y="270"/>
                    <a:pt x="266" y="266"/>
                  </a:cubicBezTo>
                  <a:cubicBezTo>
                    <a:pt x="269" y="263"/>
                    <a:pt x="269" y="257"/>
                    <a:pt x="266" y="253"/>
                  </a:cubicBezTo>
                  <a:cubicBezTo>
                    <a:pt x="15" y="3"/>
                    <a:pt x="15" y="3"/>
                    <a:pt x="15" y="3"/>
                  </a:cubicBezTo>
                  <a:cubicBezTo>
                    <a:pt x="13" y="1"/>
                    <a:pt x="9" y="0"/>
                    <a:pt x="6" y="1"/>
                  </a:cubicBezTo>
                  <a:cubicBezTo>
                    <a:pt x="2" y="3"/>
                    <a:pt x="0" y="6"/>
                    <a:pt x="0" y="10"/>
                  </a:cubicBezTo>
                  <a:cubicBezTo>
                    <a:pt x="0" y="362"/>
                    <a:pt x="0" y="362"/>
                    <a:pt x="0" y="362"/>
                  </a:cubicBezTo>
                  <a:cubicBezTo>
                    <a:pt x="0" y="367"/>
                    <a:pt x="4" y="371"/>
                    <a:pt x="9" y="371"/>
                  </a:cubicBezTo>
                  <a:close/>
                  <a:moveTo>
                    <a:pt x="9" y="422"/>
                  </a:moveTo>
                  <a:cubicBezTo>
                    <a:pt x="14" y="422"/>
                    <a:pt x="18" y="418"/>
                    <a:pt x="18" y="413"/>
                  </a:cubicBezTo>
                  <a:cubicBezTo>
                    <a:pt x="18" y="382"/>
                    <a:pt x="18" y="382"/>
                    <a:pt x="18" y="382"/>
                  </a:cubicBezTo>
                  <a:cubicBezTo>
                    <a:pt x="18" y="377"/>
                    <a:pt x="14" y="373"/>
                    <a:pt x="9" y="373"/>
                  </a:cubicBezTo>
                  <a:cubicBezTo>
                    <a:pt x="4" y="373"/>
                    <a:pt x="0" y="377"/>
                    <a:pt x="0" y="382"/>
                  </a:cubicBezTo>
                  <a:cubicBezTo>
                    <a:pt x="0" y="413"/>
                    <a:pt x="0" y="413"/>
                    <a:pt x="0" y="413"/>
                  </a:cubicBezTo>
                  <a:cubicBezTo>
                    <a:pt x="0" y="418"/>
                    <a:pt x="4" y="422"/>
                    <a:pt x="9" y="422"/>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26"/>
            <p:cNvSpPr/>
            <p:nvPr/>
          </p:nvSpPr>
          <p:spPr bwMode="auto">
            <a:xfrm>
              <a:off x="2393" y="1459"/>
              <a:ext cx="1004" cy="601"/>
            </a:xfrm>
            <a:custGeom>
              <a:avLst/>
              <a:gdLst>
                <a:gd name="T0" fmla="*/ 657 w 660"/>
                <a:gd name="T1" fmla="*/ 380 h 395"/>
                <a:gd name="T2" fmla="*/ 280 w 660"/>
                <a:gd name="T3" fmla="*/ 3 h 395"/>
                <a:gd name="T4" fmla="*/ 268 w 660"/>
                <a:gd name="T5" fmla="*/ 3 h 395"/>
                <a:gd name="T6" fmla="*/ 268 w 660"/>
                <a:gd name="T7" fmla="*/ 16 h 395"/>
                <a:gd name="T8" fmla="*/ 629 w 660"/>
                <a:gd name="T9" fmla="*/ 377 h 395"/>
                <a:gd name="T10" fmla="*/ 18 w 660"/>
                <a:gd name="T11" fmla="*/ 377 h 395"/>
                <a:gd name="T12" fmla="*/ 18 w 660"/>
                <a:gd name="T13" fmla="*/ 168 h 395"/>
                <a:gd name="T14" fmla="*/ 9 w 660"/>
                <a:gd name="T15" fmla="*/ 159 h 395"/>
                <a:gd name="T16" fmla="*/ 0 w 660"/>
                <a:gd name="T17" fmla="*/ 168 h 395"/>
                <a:gd name="T18" fmla="*/ 0 w 660"/>
                <a:gd name="T19" fmla="*/ 386 h 395"/>
                <a:gd name="T20" fmla="*/ 9 w 660"/>
                <a:gd name="T21" fmla="*/ 395 h 395"/>
                <a:gd name="T22" fmla="*/ 651 w 660"/>
                <a:gd name="T23" fmla="*/ 395 h 395"/>
                <a:gd name="T24" fmla="*/ 659 w 660"/>
                <a:gd name="T25" fmla="*/ 389 h 395"/>
                <a:gd name="T26" fmla="*/ 657 w 660"/>
                <a:gd name="T27" fmla="*/ 380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0" h="395">
                  <a:moveTo>
                    <a:pt x="657" y="380"/>
                  </a:moveTo>
                  <a:cubicBezTo>
                    <a:pt x="280" y="3"/>
                    <a:pt x="280" y="3"/>
                    <a:pt x="280" y="3"/>
                  </a:cubicBezTo>
                  <a:cubicBezTo>
                    <a:pt x="277" y="0"/>
                    <a:pt x="271" y="0"/>
                    <a:pt x="268" y="3"/>
                  </a:cubicBezTo>
                  <a:cubicBezTo>
                    <a:pt x="264" y="7"/>
                    <a:pt x="264" y="12"/>
                    <a:pt x="268" y="16"/>
                  </a:cubicBezTo>
                  <a:cubicBezTo>
                    <a:pt x="629" y="377"/>
                    <a:pt x="629" y="377"/>
                    <a:pt x="629" y="377"/>
                  </a:cubicBezTo>
                  <a:cubicBezTo>
                    <a:pt x="18" y="377"/>
                    <a:pt x="18" y="377"/>
                    <a:pt x="18" y="377"/>
                  </a:cubicBezTo>
                  <a:cubicBezTo>
                    <a:pt x="18" y="168"/>
                    <a:pt x="18" y="168"/>
                    <a:pt x="18" y="168"/>
                  </a:cubicBezTo>
                  <a:cubicBezTo>
                    <a:pt x="18" y="163"/>
                    <a:pt x="14" y="159"/>
                    <a:pt x="9" y="159"/>
                  </a:cubicBezTo>
                  <a:cubicBezTo>
                    <a:pt x="4" y="159"/>
                    <a:pt x="0" y="163"/>
                    <a:pt x="0" y="168"/>
                  </a:cubicBezTo>
                  <a:cubicBezTo>
                    <a:pt x="0" y="386"/>
                    <a:pt x="0" y="386"/>
                    <a:pt x="0" y="386"/>
                  </a:cubicBezTo>
                  <a:cubicBezTo>
                    <a:pt x="0" y="391"/>
                    <a:pt x="4" y="395"/>
                    <a:pt x="9" y="395"/>
                  </a:cubicBezTo>
                  <a:cubicBezTo>
                    <a:pt x="651" y="395"/>
                    <a:pt x="651" y="395"/>
                    <a:pt x="651" y="395"/>
                  </a:cubicBezTo>
                  <a:cubicBezTo>
                    <a:pt x="654" y="395"/>
                    <a:pt x="658" y="393"/>
                    <a:pt x="659" y="389"/>
                  </a:cubicBezTo>
                  <a:cubicBezTo>
                    <a:pt x="660" y="386"/>
                    <a:pt x="660" y="382"/>
                    <a:pt x="657" y="380"/>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27"/>
            <p:cNvSpPr>
              <a:spLocks noEditPoints="1"/>
            </p:cNvSpPr>
            <p:nvPr/>
          </p:nvSpPr>
          <p:spPr bwMode="auto">
            <a:xfrm>
              <a:off x="2568" y="1474"/>
              <a:ext cx="409" cy="410"/>
            </a:xfrm>
            <a:custGeom>
              <a:avLst/>
              <a:gdLst>
                <a:gd name="T0" fmla="*/ 6 w 269"/>
                <a:gd name="T1" fmla="*/ 2 h 269"/>
                <a:gd name="T2" fmla="*/ 0 w 269"/>
                <a:gd name="T3" fmla="*/ 10 h 269"/>
                <a:gd name="T4" fmla="*/ 0 w 269"/>
                <a:gd name="T5" fmla="*/ 260 h 269"/>
                <a:gd name="T6" fmla="*/ 9 w 269"/>
                <a:gd name="T7" fmla="*/ 269 h 269"/>
                <a:gd name="T8" fmla="*/ 259 w 269"/>
                <a:gd name="T9" fmla="*/ 269 h 269"/>
                <a:gd name="T10" fmla="*/ 268 w 269"/>
                <a:gd name="T11" fmla="*/ 264 h 269"/>
                <a:gd name="T12" fmla="*/ 266 w 269"/>
                <a:gd name="T13" fmla="*/ 254 h 269"/>
                <a:gd name="T14" fmla="*/ 16 w 269"/>
                <a:gd name="T15" fmla="*/ 4 h 269"/>
                <a:gd name="T16" fmla="*/ 6 w 269"/>
                <a:gd name="T17" fmla="*/ 2 h 269"/>
                <a:gd name="T18" fmla="*/ 18 w 269"/>
                <a:gd name="T19" fmla="*/ 32 h 269"/>
                <a:gd name="T20" fmla="*/ 237 w 269"/>
                <a:gd name="T21" fmla="*/ 251 h 269"/>
                <a:gd name="T22" fmla="*/ 18 w 269"/>
                <a:gd name="T23" fmla="*/ 251 h 269"/>
                <a:gd name="T24" fmla="*/ 18 w 269"/>
                <a:gd name="T25" fmla="*/ 32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9" h="269">
                  <a:moveTo>
                    <a:pt x="6" y="2"/>
                  </a:moveTo>
                  <a:cubicBezTo>
                    <a:pt x="2" y="3"/>
                    <a:pt x="0" y="6"/>
                    <a:pt x="0" y="10"/>
                  </a:cubicBezTo>
                  <a:cubicBezTo>
                    <a:pt x="0" y="260"/>
                    <a:pt x="0" y="260"/>
                    <a:pt x="0" y="260"/>
                  </a:cubicBezTo>
                  <a:cubicBezTo>
                    <a:pt x="0" y="265"/>
                    <a:pt x="4" y="269"/>
                    <a:pt x="9" y="269"/>
                  </a:cubicBezTo>
                  <a:cubicBezTo>
                    <a:pt x="259" y="269"/>
                    <a:pt x="259" y="269"/>
                    <a:pt x="259" y="269"/>
                  </a:cubicBezTo>
                  <a:cubicBezTo>
                    <a:pt x="263" y="269"/>
                    <a:pt x="266" y="267"/>
                    <a:pt x="268" y="264"/>
                  </a:cubicBezTo>
                  <a:cubicBezTo>
                    <a:pt x="269" y="260"/>
                    <a:pt x="268" y="256"/>
                    <a:pt x="266" y="254"/>
                  </a:cubicBezTo>
                  <a:cubicBezTo>
                    <a:pt x="16" y="4"/>
                    <a:pt x="16" y="4"/>
                    <a:pt x="16" y="4"/>
                  </a:cubicBezTo>
                  <a:cubicBezTo>
                    <a:pt x="13" y="1"/>
                    <a:pt x="9" y="0"/>
                    <a:pt x="6" y="2"/>
                  </a:cubicBezTo>
                  <a:close/>
                  <a:moveTo>
                    <a:pt x="18" y="32"/>
                  </a:moveTo>
                  <a:cubicBezTo>
                    <a:pt x="237" y="251"/>
                    <a:pt x="237" y="251"/>
                    <a:pt x="237" y="251"/>
                  </a:cubicBezTo>
                  <a:cubicBezTo>
                    <a:pt x="18" y="251"/>
                    <a:pt x="18" y="251"/>
                    <a:pt x="18" y="251"/>
                  </a:cubicBezTo>
                  <a:lnTo>
                    <a:pt x="18" y="32"/>
                  </a:ln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28"/>
            <p:cNvSpPr>
              <a:spLocks noEditPoints="1"/>
            </p:cNvSpPr>
            <p:nvPr/>
          </p:nvSpPr>
          <p:spPr bwMode="auto">
            <a:xfrm>
              <a:off x="2436" y="1274"/>
              <a:ext cx="67" cy="737"/>
            </a:xfrm>
            <a:custGeom>
              <a:avLst/>
              <a:gdLst>
                <a:gd name="T0" fmla="*/ 9 w 44"/>
                <a:gd name="T1" fmla="*/ 333 h 485"/>
                <a:gd name="T2" fmla="*/ 9 w 44"/>
                <a:gd name="T3" fmla="*/ 352 h 485"/>
                <a:gd name="T4" fmla="*/ 44 w 44"/>
                <a:gd name="T5" fmla="*/ 343 h 485"/>
                <a:gd name="T6" fmla="*/ 35 w 44"/>
                <a:gd name="T7" fmla="*/ 167 h 485"/>
                <a:gd name="T8" fmla="*/ 0 w 44"/>
                <a:gd name="T9" fmla="*/ 176 h 485"/>
                <a:gd name="T10" fmla="*/ 35 w 44"/>
                <a:gd name="T11" fmla="*/ 185 h 485"/>
                <a:gd name="T12" fmla="*/ 35 w 44"/>
                <a:gd name="T13" fmla="*/ 167 h 485"/>
                <a:gd name="T14" fmla="*/ 35 w 44"/>
                <a:gd name="T15" fmla="*/ 19 h 485"/>
                <a:gd name="T16" fmla="*/ 35 w 44"/>
                <a:gd name="T17" fmla="*/ 0 h 485"/>
                <a:gd name="T18" fmla="*/ 0 w 44"/>
                <a:gd name="T19" fmla="*/ 10 h 485"/>
                <a:gd name="T20" fmla="*/ 22 w 44"/>
                <a:gd name="T21" fmla="*/ 433 h 485"/>
                <a:gd name="T22" fmla="*/ 0 w 44"/>
                <a:gd name="T23" fmla="*/ 442 h 485"/>
                <a:gd name="T24" fmla="*/ 22 w 44"/>
                <a:gd name="T25" fmla="*/ 451 h 485"/>
                <a:gd name="T26" fmla="*/ 22 w 44"/>
                <a:gd name="T27" fmla="*/ 433 h 485"/>
                <a:gd name="T28" fmla="*/ 9 w 44"/>
                <a:gd name="T29" fmla="*/ 467 h 485"/>
                <a:gd name="T30" fmla="*/ 9 w 44"/>
                <a:gd name="T31" fmla="*/ 485 h 485"/>
                <a:gd name="T32" fmla="*/ 31 w 44"/>
                <a:gd name="T33" fmla="*/ 476 h 485"/>
                <a:gd name="T34" fmla="*/ 22 w 44"/>
                <a:gd name="T35" fmla="*/ 400 h 485"/>
                <a:gd name="T36" fmla="*/ 0 w 44"/>
                <a:gd name="T37" fmla="*/ 409 h 485"/>
                <a:gd name="T38" fmla="*/ 22 w 44"/>
                <a:gd name="T39" fmla="*/ 418 h 485"/>
                <a:gd name="T40" fmla="*/ 22 w 44"/>
                <a:gd name="T41" fmla="*/ 400 h 485"/>
                <a:gd name="T42" fmla="*/ 9 w 44"/>
                <a:gd name="T43" fmla="*/ 367 h 485"/>
                <a:gd name="T44" fmla="*/ 9 w 44"/>
                <a:gd name="T45" fmla="*/ 385 h 485"/>
                <a:gd name="T46" fmla="*/ 31 w 44"/>
                <a:gd name="T47" fmla="*/ 376 h 485"/>
                <a:gd name="T48" fmla="*/ 9 w 44"/>
                <a:gd name="T49" fmla="*/ 285 h 485"/>
                <a:gd name="T50" fmla="*/ 31 w 44"/>
                <a:gd name="T51" fmla="*/ 276 h 485"/>
                <a:gd name="T52" fmla="*/ 9 w 44"/>
                <a:gd name="T53" fmla="*/ 267 h 485"/>
                <a:gd name="T54" fmla="*/ 9 w 44"/>
                <a:gd name="T55" fmla="*/ 285 h 485"/>
                <a:gd name="T56" fmla="*/ 22 w 44"/>
                <a:gd name="T57" fmla="*/ 318 h 485"/>
                <a:gd name="T58" fmla="*/ 22 w 44"/>
                <a:gd name="T59" fmla="*/ 300 h 485"/>
                <a:gd name="T60" fmla="*/ 0 w 44"/>
                <a:gd name="T61" fmla="*/ 309 h 485"/>
                <a:gd name="T62" fmla="*/ 9 w 44"/>
                <a:gd name="T63" fmla="*/ 252 h 485"/>
                <a:gd name="T64" fmla="*/ 31 w 44"/>
                <a:gd name="T65" fmla="*/ 243 h 485"/>
                <a:gd name="T66" fmla="*/ 9 w 44"/>
                <a:gd name="T67" fmla="*/ 233 h 485"/>
                <a:gd name="T68" fmla="*/ 9 w 44"/>
                <a:gd name="T69" fmla="*/ 252 h 485"/>
                <a:gd name="T70" fmla="*/ 22 w 44"/>
                <a:gd name="T71" fmla="*/ 218 h 485"/>
                <a:gd name="T72" fmla="*/ 22 w 44"/>
                <a:gd name="T73" fmla="*/ 200 h 485"/>
                <a:gd name="T74" fmla="*/ 0 w 44"/>
                <a:gd name="T75" fmla="*/ 209 h 485"/>
                <a:gd name="T76" fmla="*/ 9 w 44"/>
                <a:gd name="T77" fmla="*/ 119 h 485"/>
                <a:gd name="T78" fmla="*/ 31 w 44"/>
                <a:gd name="T79" fmla="*/ 109 h 485"/>
                <a:gd name="T80" fmla="*/ 9 w 44"/>
                <a:gd name="T81" fmla="*/ 100 h 485"/>
                <a:gd name="T82" fmla="*/ 9 w 44"/>
                <a:gd name="T83" fmla="*/ 119 h 485"/>
                <a:gd name="T84" fmla="*/ 22 w 44"/>
                <a:gd name="T85" fmla="*/ 152 h 485"/>
                <a:gd name="T86" fmla="*/ 22 w 44"/>
                <a:gd name="T87" fmla="*/ 134 h 485"/>
                <a:gd name="T88" fmla="*/ 0 w 44"/>
                <a:gd name="T89" fmla="*/ 143 h 485"/>
                <a:gd name="T90" fmla="*/ 9 w 44"/>
                <a:gd name="T91" fmla="*/ 85 h 485"/>
                <a:gd name="T92" fmla="*/ 31 w 44"/>
                <a:gd name="T93" fmla="*/ 76 h 485"/>
                <a:gd name="T94" fmla="*/ 9 w 44"/>
                <a:gd name="T95" fmla="*/ 67 h 485"/>
                <a:gd name="T96" fmla="*/ 9 w 44"/>
                <a:gd name="T97" fmla="*/ 85 h 485"/>
                <a:gd name="T98" fmla="*/ 22 w 44"/>
                <a:gd name="T99" fmla="*/ 52 h 485"/>
                <a:gd name="T100" fmla="*/ 22 w 44"/>
                <a:gd name="T101" fmla="*/ 34 h 485"/>
                <a:gd name="T102" fmla="*/ 0 w 44"/>
                <a:gd name="T103" fmla="*/ 43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4" h="485">
                  <a:moveTo>
                    <a:pt x="35" y="333"/>
                  </a:moveTo>
                  <a:cubicBezTo>
                    <a:pt x="9" y="333"/>
                    <a:pt x="9" y="333"/>
                    <a:pt x="9" y="333"/>
                  </a:cubicBezTo>
                  <a:cubicBezTo>
                    <a:pt x="4" y="333"/>
                    <a:pt x="0" y="338"/>
                    <a:pt x="0" y="343"/>
                  </a:cubicBezTo>
                  <a:cubicBezTo>
                    <a:pt x="0" y="348"/>
                    <a:pt x="4" y="352"/>
                    <a:pt x="9" y="352"/>
                  </a:cubicBezTo>
                  <a:cubicBezTo>
                    <a:pt x="35" y="352"/>
                    <a:pt x="35" y="352"/>
                    <a:pt x="35" y="352"/>
                  </a:cubicBezTo>
                  <a:cubicBezTo>
                    <a:pt x="40" y="352"/>
                    <a:pt x="44" y="348"/>
                    <a:pt x="44" y="343"/>
                  </a:cubicBezTo>
                  <a:cubicBezTo>
                    <a:pt x="44" y="338"/>
                    <a:pt x="40" y="333"/>
                    <a:pt x="35" y="333"/>
                  </a:cubicBezTo>
                  <a:close/>
                  <a:moveTo>
                    <a:pt x="35" y="167"/>
                  </a:moveTo>
                  <a:cubicBezTo>
                    <a:pt x="9" y="167"/>
                    <a:pt x="9" y="167"/>
                    <a:pt x="9" y="167"/>
                  </a:cubicBezTo>
                  <a:cubicBezTo>
                    <a:pt x="4" y="167"/>
                    <a:pt x="0" y="171"/>
                    <a:pt x="0" y="176"/>
                  </a:cubicBezTo>
                  <a:cubicBezTo>
                    <a:pt x="0" y="181"/>
                    <a:pt x="4" y="185"/>
                    <a:pt x="9" y="185"/>
                  </a:cubicBezTo>
                  <a:cubicBezTo>
                    <a:pt x="35" y="185"/>
                    <a:pt x="35" y="185"/>
                    <a:pt x="35" y="185"/>
                  </a:cubicBezTo>
                  <a:cubicBezTo>
                    <a:pt x="40" y="185"/>
                    <a:pt x="44" y="181"/>
                    <a:pt x="44" y="176"/>
                  </a:cubicBezTo>
                  <a:cubicBezTo>
                    <a:pt x="44" y="171"/>
                    <a:pt x="40" y="167"/>
                    <a:pt x="35" y="167"/>
                  </a:cubicBezTo>
                  <a:close/>
                  <a:moveTo>
                    <a:pt x="9" y="19"/>
                  </a:moveTo>
                  <a:cubicBezTo>
                    <a:pt x="35" y="19"/>
                    <a:pt x="35" y="19"/>
                    <a:pt x="35" y="19"/>
                  </a:cubicBezTo>
                  <a:cubicBezTo>
                    <a:pt x="40" y="19"/>
                    <a:pt x="44" y="15"/>
                    <a:pt x="44" y="10"/>
                  </a:cubicBezTo>
                  <a:cubicBezTo>
                    <a:pt x="44" y="5"/>
                    <a:pt x="40" y="0"/>
                    <a:pt x="35" y="0"/>
                  </a:cubicBezTo>
                  <a:cubicBezTo>
                    <a:pt x="9" y="0"/>
                    <a:pt x="9" y="0"/>
                    <a:pt x="9" y="0"/>
                  </a:cubicBezTo>
                  <a:cubicBezTo>
                    <a:pt x="4" y="0"/>
                    <a:pt x="0" y="5"/>
                    <a:pt x="0" y="10"/>
                  </a:cubicBezTo>
                  <a:cubicBezTo>
                    <a:pt x="0" y="15"/>
                    <a:pt x="4" y="19"/>
                    <a:pt x="9" y="19"/>
                  </a:cubicBezTo>
                  <a:close/>
                  <a:moveTo>
                    <a:pt x="22" y="433"/>
                  </a:moveTo>
                  <a:cubicBezTo>
                    <a:pt x="9" y="433"/>
                    <a:pt x="9" y="433"/>
                    <a:pt x="9" y="433"/>
                  </a:cubicBezTo>
                  <a:cubicBezTo>
                    <a:pt x="4" y="433"/>
                    <a:pt x="0" y="437"/>
                    <a:pt x="0" y="442"/>
                  </a:cubicBezTo>
                  <a:cubicBezTo>
                    <a:pt x="0" y="447"/>
                    <a:pt x="4" y="451"/>
                    <a:pt x="9" y="451"/>
                  </a:cubicBezTo>
                  <a:cubicBezTo>
                    <a:pt x="22" y="451"/>
                    <a:pt x="22" y="451"/>
                    <a:pt x="22" y="451"/>
                  </a:cubicBezTo>
                  <a:cubicBezTo>
                    <a:pt x="27" y="451"/>
                    <a:pt x="31" y="447"/>
                    <a:pt x="31" y="442"/>
                  </a:cubicBezTo>
                  <a:cubicBezTo>
                    <a:pt x="31" y="437"/>
                    <a:pt x="27" y="433"/>
                    <a:pt x="22" y="433"/>
                  </a:cubicBezTo>
                  <a:close/>
                  <a:moveTo>
                    <a:pt x="22" y="467"/>
                  </a:moveTo>
                  <a:cubicBezTo>
                    <a:pt x="9" y="467"/>
                    <a:pt x="9" y="467"/>
                    <a:pt x="9" y="467"/>
                  </a:cubicBezTo>
                  <a:cubicBezTo>
                    <a:pt x="4" y="467"/>
                    <a:pt x="0" y="471"/>
                    <a:pt x="0" y="476"/>
                  </a:cubicBezTo>
                  <a:cubicBezTo>
                    <a:pt x="0" y="481"/>
                    <a:pt x="4" y="485"/>
                    <a:pt x="9" y="485"/>
                  </a:cubicBezTo>
                  <a:cubicBezTo>
                    <a:pt x="22" y="485"/>
                    <a:pt x="22" y="485"/>
                    <a:pt x="22" y="485"/>
                  </a:cubicBezTo>
                  <a:cubicBezTo>
                    <a:pt x="27" y="485"/>
                    <a:pt x="31" y="481"/>
                    <a:pt x="31" y="476"/>
                  </a:cubicBezTo>
                  <a:cubicBezTo>
                    <a:pt x="31" y="471"/>
                    <a:pt x="27" y="467"/>
                    <a:pt x="22" y="467"/>
                  </a:cubicBezTo>
                  <a:close/>
                  <a:moveTo>
                    <a:pt x="22" y="400"/>
                  </a:moveTo>
                  <a:cubicBezTo>
                    <a:pt x="9" y="400"/>
                    <a:pt x="9" y="400"/>
                    <a:pt x="9" y="400"/>
                  </a:cubicBezTo>
                  <a:cubicBezTo>
                    <a:pt x="4" y="400"/>
                    <a:pt x="0" y="404"/>
                    <a:pt x="0" y="409"/>
                  </a:cubicBezTo>
                  <a:cubicBezTo>
                    <a:pt x="0" y="414"/>
                    <a:pt x="4" y="418"/>
                    <a:pt x="9" y="418"/>
                  </a:cubicBezTo>
                  <a:cubicBezTo>
                    <a:pt x="22" y="418"/>
                    <a:pt x="22" y="418"/>
                    <a:pt x="22" y="418"/>
                  </a:cubicBezTo>
                  <a:cubicBezTo>
                    <a:pt x="27" y="418"/>
                    <a:pt x="31" y="414"/>
                    <a:pt x="31" y="409"/>
                  </a:cubicBezTo>
                  <a:cubicBezTo>
                    <a:pt x="31" y="404"/>
                    <a:pt x="27" y="400"/>
                    <a:pt x="22" y="400"/>
                  </a:cubicBezTo>
                  <a:close/>
                  <a:moveTo>
                    <a:pt x="22" y="367"/>
                  </a:moveTo>
                  <a:cubicBezTo>
                    <a:pt x="9" y="367"/>
                    <a:pt x="9" y="367"/>
                    <a:pt x="9" y="367"/>
                  </a:cubicBezTo>
                  <a:cubicBezTo>
                    <a:pt x="4" y="367"/>
                    <a:pt x="0" y="371"/>
                    <a:pt x="0" y="376"/>
                  </a:cubicBezTo>
                  <a:cubicBezTo>
                    <a:pt x="0" y="381"/>
                    <a:pt x="4" y="385"/>
                    <a:pt x="9" y="385"/>
                  </a:cubicBezTo>
                  <a:cubicBezTo>
                    <a:pt x="22" y="385"/>
                    <a:pt x="22" y="385"/>
                    <a:pt x="22" y="385"/>
                  </a:cubicBezTo>
                  <a:cubicBezTo>
                    <a:pt x="27" y="385"/>
                    <a:pt x="31" y="381"/>
                    <a:pt x="31" y="376"/>
                  </a:cubicBezTo>
                  <a:cubicBezTo>
                    <a:pt x="31" y="371"/>
                    <a:pt x="27" y="367"/>
                    <a:pt x="22" y="367"/>
                  </a:cubicBezTo>
                  <a:close/>
                  <a:moveTo>
                    <a:pt x="9" y="285"/>
                  </a:moveTo>
                  <a:cubicBezTo>
                    <a:pt x="22" y="285"/>
                    <a:pt x="22" y="285"/>
                    <a:pt x="22" y="285"/>
                  </a:cubicBezTo>
                  <a:cubicBezTo>
                    <a:pt x="27" y="285"/>
                    <a:pt x="31" y="281"/>
                    <a:pt x="31" y="276"/>
                  </a:cubicBezTo>
                  <a:cubicBezTo>
                    <a:pt x="31" y="271"/>
                    <a:pt x="27" y="267"/>
                    <a:pt x="22" y="267"/>
                  </a:cubicBezTo>
                  <a:cubicBezTo>
                    <a:pt x="9" y="267"/>
                    <a:pt x="9" y="267"/>
                    <a:pt x="9" y="267"/>
                  </a:cubicBezTo>
                  <a:cubicBezTo>
                    <a:pt x="4" y="267"/>
                    <a:pt x="0" y="271"/>
                    <a:pt x="0" y="276"/>
                  </a:cubicBezTo>
                  <a:cubicBezTo>
                    <a:pt x="0" y="281"/>
                    <a:pt x="4" y="285"/>
                    <a:pt x="9" y="285"/>
                  </a:cubicBezTo>
                  <a:close/>
                  <a:moveTo>
                    <a:pt x="9" y="318"/>
                  </a:moveTo>
                  <a:cubicBezTo>
                    <a:pt x="22" y="318"/>
                    <a:pt x="22" y="318"/>
                    <a:pt x="22" y="318"/>
                  </a:cubicBezTo>
                  <a:cubicBezTo>
                    <a:pt x="27" y="318"/>
                    <a:pt x="31" y="314"/>
                    <a:pt x="31" y="309"/>
                  </a:cubicBezTo>
                  <a:cubicBezTo>
                    <a:pt x="31" y="304"/>
                    <a:pt x="27" y="300"/>
                    <a:pt x="22" y="300"/>
                  </a:cubicBezTo>
                  <a:cubicBezTo>
                    <a:pt x="9" y="300"/>
                    <a:pt x="9" y="300"/>
                    <a:pt x="9" y="300"/>
                  </a:cubicBezTo>
                  <a:cubicBezTo>
                    <a:pt x="4" y="300"/>
                    <a:pt x="0" y="304"/>
                    <a:pt x="0" y="309"/>
                  </a:cubicBezTo>
                  <a:cubicBezTo>
                    <a:pt x="0" y="314"/>
                    <a:pt x="4" y="318"/>
                    <a:pt x="9" y="318"/>
                  </a:cubicBezTo>
                  <a:close/>
                  <a:moveTo>
                    <a:pt x="9" y="252"/>
                  </a:moveTo>
                  <a:cubicBezTo>
                    <a:pt x="22" y="252"/>
                    <a:pt x="22" y="252"/>
                    <a:pt x="22" y="252"/>
                  </a:cubicBezTo>
                  <a:cubicBezTo>
                    <a:pt x="27" y="252"/>
                    <a:pt x="31" y="248"/>
                    <a:pt x="31" y="243"/>
                  </a:cubicBezTo>
                  <a:cubicBezTo>
                    <a:pt x="31" y="238"/>
                    <a:pt x="27" y="233"/>
                    <a:pt x="22" y="233"/>
                  </a:cubicBezTo>
                  <a:cubicBezTo>
                    <a:pt x="9" y="233"/>
                    <a:pt x="9" y="233"/>
                    <a:pt x="9" y="233"/>
                  </a:cubicBezTo>
                  <a:cubicBezTo>
                    <a:pt x="4" y="233"/>
                    <a:pt x="0" y="238"/>
                    <a:pt x="0" y="243"/>
                  </a:cubicBezTo>
                  <a:cubicBezTo>
                    <a:pt x="0" y="248"/>
                    <a:pt x="4" y="252"/>
                    <a:pt x="9" y="252"/>
                  </a:cubicBezTo>
                  <a:close/>
                  <a:moveTo>
                    <a:pt x="9" y="218"/>
                  </a:moveTo>
                  <a:cubicBezTo>
                    <a:pt x="22" y="218"/>
                    <a:pt x="22" y="218"/>
                    <a:pt x="22" y="218"/>
                  </a:cubicBezTo>
                  <a:cubicBezTo>
                    <a:pt x="27" y="218"/>
                    <a:pt x="31" y="214"/>
                    <a:pt x="31" y="209"/>
                  </a:cubicBezTo>
                  <a:cubicBezTo>
                    <a:pt x="31" y="204"/>
                    <a:pt x="27" y="200"/>
                    <a:pt x="22" y="200"/>
                  </a:cubicBezTo>
                  <a:cubicBezTo>
                    <a:pt x="9" y="200"/>
                    <a:pt x="9" y="200"/>
                    <a:pt x="9" y="200"/>
                  </a:cubicBezTo>
                  <a:cubicBezTo>
                    <a:pt x="4" y="200"/>
                    <a:pt x="0" y="204"/>
                    <a:pt x="0" y="209"/>
                  </a:cubicBezTo>
                  <a:cubicBezTo>
                    <a:pt x="0" y="214"/>
                    <a:pt x="4" y="218"/>
                    <a:pt x="9" y="218"/>
                  </a:cubicBezTo>
                  <a:close/>
                  <a:moveTo>
                    <a:pt x="9" y="119"/>
                  </a:moveTo>
                  <a:cubicBezTo>
                    <a:pt x="22" y="119"/>
                    <a:pt x="22" y="119"/>
                    <a:pt x="22" y="119"/>
                  </a:cubicBezTo>
                  <a:cubicBezTo>
                    <a:pt x="27" y="119"/>
                    <a:pt x="31" y="114"/>
                    <a:pt x="31" y="109"/>
                  </a:cubicBezTo>
                  <a:cubicBezTo>
                    <a:pt x="31" y="104"/>
                    <a:pt x="27" y="100"/>
                    <a:pt x="22" y="100"/>
                  </a:cubicBezTo>
                  <a:cubicBezTo>
                    <a:pt x="9" y="100"/>
                    <a:pt x="9" y="100"/>
                    <a:pt x="9" y="100"/>
                  </a:cubicBezTo>
                  <a:cubicBezTo>
                    <a:pt x="4" y="100"/>
                    <a:pt x="0" y="104"/>
                    <a:pt x="0" y="109"/>
                  </a:cubicBezTo>
                  <a:cubicBezTo>
                    <a:pt x="0" y="114"/>
                    <a:pt x="4" y="119"/>
                    <a:pt x="9" y="119"/>
                  </a:cubicBezTo>
                  <a:close/>
                  <a:moveTo>
                    <a:pt x="9" y="152"/>
                  </a:moveTo>
                  <a:cubicBezTo>
                    <a:pt x="22" y="152"/>
                    <a:pt x="22" y="152"/>
                    <a:pt x="22" y="152"/>
                  </a:cubicBezTo>
                  <a:cubicBezTo>
                    <a:pt x="27" y="152"/>
                    <a:pt x="31" y="148"/>
                    <a:pt x="31" y="143"/>
                  </a:cubicBezTo>
                  <a:cubicBezTo>
                    <a:pt x="31" y="138"/>
                    <a:pt x="27" y="134"/>
                    <a:pt x="22" y="134"/>
                  </a:cubicBezTo>
                  <a:cubicBezTo>
                    <a:pt x="9" y="134"/>
                    <a:pt x="9" y="134"/>
                    <a:pt x="9" y="134"/>
                  </a:cubicBezTo>
                  <a:cubicBezTo>
                    <a:pt x="4" y="134"/>
                    <a:pt x="0" y="138"/>
                    <a:pt x="0" y="143"/>
                  </a:cubicBezTo>
                  <a:cubicBezTo>
                    <a:pt x="0" y="148"/>
                    <a:pt x="4" y="152"/>
                    <a:pt x="9" y="152"/>
                  </a:cubicBezTo>
                  <a:close/>
                  <a:moveTo>
                    <a:pt x="9" y="85"/>
                  </a:moveTo>
                  <a:cubicBezTo>
                    <a:pt x="22" y="85"/>
                    <a:pt x="22" y="85"/>
                    <a:pt x="22" y="85"/>
                  </a:cubicBezTo>
                  <a:cubicBezTo>
                    <a:pt x="27" y="85"/>
                    <a:pt x="31" y="81"/>
                    <a:pt x="31" y="76"/>
                  </a:cubicBezTo>
                  <a:cubicBezTo>
                    <a:pt x="31" y="71"/>
                    <a:pt x="27" y="67"/>
                    <a:pt x="22" y="67"/>
                  </a:cubicBezTo>
                  <a:cubicBezTo>
                    <a:pt x="9" y="67"/>
                    <a:pt x="9" y="67"/>
                    <a:pt x="9" y="67"/>
                  </a:cubicBezTo>
                  <a:cubicBezTo>
                    <a:pt x="4" y="67"/>
                    <a:pt x="0" y="71"/>
                    <a:pt x="0" y="76"/>
                  </a:cubicBezTo>
                  <a:cubicBezTo>
                    <a:pt x="0" y="81"/>
                    <a:pt x="4" y="85"/>
                    <a:pt x="9" y="85"/>
                  </a:cubicBezTo>
                  <a:close/>
                  <a:moveTo>
                    <a:pt x="9" y="52"/>
                  </a:moveTo>
                  <a:cubicBezTo>
                    <a:pt x="22" y="52"/>
                    <a:pt x="22" y="52"/>
                    <a:pt x="22" y="52"/>
                  </a:cubicBezTo>
                  <a:cubicBezTo>
                    <a:pt x="27" y="52"/>
                    <a:pt x="31" y="48"/>
                    <a:pt x="31" y="43"/>
                  </a:cubicBezTo>
                  <a:cubicBezTo>
                    <a:pt x="31" y="38"/>
                    <a:pt x="27" y="34"/>
                    <a:pt x="22" y="34"/>
                  </a:cubicBezTo>
                  <a:cubicBezTo>
                    <a:pt x="9" y="34"/>
                    <a:pt x="9" y="34"/>
                    <a:pt x="9" y="34"/>
                  </a:cubicBezTo>
                  <a:cubicBezTo>
                    <a:pt x="4" y="34"/>
                    <a:pt x="0" y="38"/>
                    <a:pt x="0" y="43"/>
                  </a:cubicBezTo>
                  <a:cubicBezTo>
                    <a:pt x="0" y="48"/>
                    <a:pt x="4" y="52"/>
                    <a:pt x="9" y="52"/>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withEffect">
                                  <p:stCondLst>
                                    <p:cond delay="25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500" fill="hold"/>
                                        <p:tgtEl>
                                          <p:spTgt spid="3"/>
                                        </p:tgtEl>
                                        <p:attrNameLst>
                                          <p:attrName>ppt_x</p:attrName>
                                        </p:attrNameLst>
                                      </p:cBhvr>
                                      <p:tavLst>
                                        <p:tav tm="0">
                                          <p:val>
                                            <p:strVal val="#ppt_x"/>
                                          </p:val>
                                        </p:tav>
                                        <p:tav tm="100000">
                                          <p:val>
                                            <p:strVal val="#ppt_x"/>
                                          </p:val>
                                        </p:tav>
                                      </p:tavLst>
                                    </p:anim>
                                    <p:anim calcmode="lin" valueType="num">
                                      <p:cBhvr additive="base">
                                        <p:cTn id="8" dur="1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nvSpPr>
        <p:spPr bwMode="auto">
          <a:xfrm>
            <a:off x="3864114" y="454564"/>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1600" dirty="0">
                <a:solidFill>
                  <a:srgbClr val="273355"/>
                </a:solidFill>
                <a:latin typeface="微软雅黑" panose="020B0503020204020204" pitchFamily="34" charset="-122"/>
                <a:ea typeface="微软雅黑" panose="020B0503020204020204" pitchFamily="34" charset="-122"/>
              </a:rPr>
              <a:t>工作存在不足</a:t>
            </a:r>
          </a:p>
        </p:txBody>
      </p:sp>
      <p:sp>
        <p:nvSpPr>
          <p:cNvPr id="67" name="文本框 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3826443" y="761353"/>
            <a:ext cx="149111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600">
                <a:solidFill>
                  <a:srgbClr val="273355"/>
                </a:solidFill>
                <a:latin typeface="Calibri Light" panose="020F0302020204030204"/>
                <a:ea typeface="方正兰亭黑_GBK"/>
              </a:rPr>
              <a:t>RESEARCH RESULTS AND ITS APPLICATION</a:t>
            </a:r>
          </a:p>
        </p:txBody>
      </p:sp>
      <p:cxnSp>
        <p:nvCxnSpPr>
          <p:cNvPr id="68" name="直接连接符 67"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CxnSpPr/>
          <p:nvPr/>
        </p:nvCxnSpPr>
        <p:spPr>
          <a:xfrm>
            <a:off x="4511278" y="946976"/>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9"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5579650" y="825749"/>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70"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3434284" y="509340"/>
            <a:ext cx="45719" cy="47999"/>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71"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5485073" y="449224"/>
            <a:ext cx="45719" cy="46615"/>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2"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3491329" y="931776"/>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7" name="PA_库_椭圆 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ChangeArrowheads="1"/>
          </p:cNvSpPr>
          <p:nvPr>
            <p:custDataLst>
              <p:tags r:id="rId1"/>
            </p:custDataLst>
          </p:nvPr>
        </p:nvSpPr>
        <p:spPr bwMode="auto">
          <a:xfrm>
            <a:off x="3490478" y="2570134"/>
            <a:ext cx="22225" cy="25400"/>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6"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1353701" y="2068484"/>
            <a:ext cx="25400" cy="26987"/>
          </a:xfrm>
          <a:custGeom>
            <a:avLst/>
            <a:gdLst>
              <a:gd name="T0" fmla="*/ 0 w 7"/>
              <a:gd name="T1" fmla="*/ 3 h 7"/>
              <a:gd name="T2" fmla="*/ 4 w 7"/>
              <a:gd name="T3" fmla="*/ 7 h 7"/>
              <a:gd name="T4" fmla="*/ 7 w 7"/>
              <a:gd name="T5" fmla="*/ 3 h 7"/>
              <a:gd name="T6" fmla="*/ 7 w 7"/>
              <a:gd name="T7" fmla="*/ 3 h 7"/>
              <a:gd name="T8" fmla="*/ 4 w 7"/>
              <a:gd name="T9" fmla="*/ 0 h 7"/>
              <a:gd name="T10" fmla="*/ 0 w 7"/>
              <a:gd name="T11" fmla="*/ 3 h 7"/>
              <a:gd name="T12" fmla="*/ 0 w 7"/>
              <a:gd name="T13" fmla="*/ 3 h 7"/>
            </a:gdLst>
            <a:ahLst/>
            <a:cxnLst>
              <a:cxn ang="0">
                <a:pos x="T0" y="T1"/>
              </a:cxn>
              <a:cxn ang="0">
                <a:pos x="T2" y="T3"/>
              </a:cxn>
              <a:cxn ang="0">
                <a:pos x="T4" y="T5"/>
              </a:cxn>
              <a:cxn ang="0">
                <a:pos x="T6" y="T7"/>
              </a:cxn>
              <a:cxn ang="0">
                <a:pos x="T8" y="T9"/>
              </a:cxn>
              <a:cxn ang="0">
                <a:pos x="T10" y="T11"/>
              </a:cxn>
              <a:cxn ang="0">
                <a:pos x="T12" y="T13"/>
              </a:cxn>
            </a:cxnLst>
            <a:rect l="0" t="0" r="r" b="b"/>
            <a:pathLst>
              <a:path w="7" h="7">
                <a:moveTo>
                  <a:pt x="0" y="3"/>
                </a:moveTo>
                <a:cubicBezTo>
                  <a:pt x="0" y="5"/>
                  <a:pt x="2" y="7"/>
                  <a:pt x="4" y="7"/>
                </a:cubicBezTo>
                <a:cubicBezTo>
                  <a:pt x="5" y="7"/>
                  <a:pt x="7" y="5"/>
                  <a:pt x="7" y="3"/>
                </a:cubicBezTo>
                <a:cubicBezTo>
                  <a:pt x="7" y="3"/>
                  <a:pt x="7" y="3"/>
                  <a:pt x="7" y="3"/>
                </a:cubicBezTo>
                <a:cubicBezTo>
                  <a:pt x="7" y="2"/>
                  <a:pt x="5" y="0"/>
                  <a:pt x="4" y="0"/>
                </a:cubicBezTo>
                <a:cubicBezTo>
                  <a:pt x="2" y="0"/>
                  <a:pt x="0" y="2"/>
                  <a:pt x="0" y="3"/>
                </a:cubicBezTo>
                <a:cubicBezTo>
                  <a:pt x="0" y="3"/>
                  <a:pt x="0" y="3"/>
                  <a:pt x="0" y="3"/>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Oval 7"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ChangeArrowheads="1"/>
          </p:cNvSpPr>
          <p:nvPr/>
        </p:nvSpPr>
        <p:spPr bwMode="auto">
          <a:xfrm>
            <a:off x="2160153" y="1489047"/>
            <a:ext cx="22225" cy="25400"/>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Oval 8"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ChangeArrowheads="1"/>
          </p:cNvSpPr>
          <p:nvPr/>
        </p:nvSpPr>
        <p:spPr bwMode="auto">
          <a:xfrm>
            <a:off x="3207901" y="1544609"/>
            <a:ext cx="26988" cy="26987"/>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9"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1240989" y="2881284"/>
            <a:ext cx="25400" cy="26987"/>
          </a:xfrm>
          <a:custGeom>
            <a:avLst/>
            <a:gdLst>
              <a:gd name="T0" fmla="*/ 0 w 7"/>
              <a:gd name="T1" fmla="*/ 4 h 7"/>
              <a:gd name="T2" fmla="*/ 3 w 7"/>
              <a:gd name="T3" fmla="*/ 7 h 7"/>
              <a:gd name="T4" fmla="*/ 7 w 7"/>
              <a:gd name="T5" fmla="*/ 4 h 7"/>
              <a:gd name="T6" fmla="*/ 7 w 7"/>
              <a:gd name="T7" fmla="*/ 4 h 7"/>
              <a:gd name="T8" fmla="*/ 3 w 7"/>
              <a:gd name="T9" fmla="*/ 0 h 7"/>
              <a:gd name="T10" fmla="*/ 0 w 7"/>
              <a:gd name="T11" fmla="*/ 4 h 7"/>
              <a:gd name="T12" fmla="*/ 0 w 7"/>
              <a:gd name="T13" fmla="*/ 4 h 7"/>
            </a:gdLst>
            <a:ahLst/>
            <a:cxnLst>
              <a:cxn ang="0">
                <a:pos x="T0" y="T1"/>
              </a:cxn>
              <a:cxn ang="0">
                <a:pos x="T2" y="T3"/>
              </a:cxn>
              <a:cxn ang="0">
                <a:pos x="T4" y="T5"/>
              </a:cxn>
              <a:cxn ang="0">
                <a:pos x="T6" y="T7"/>
              </a:cxn>
              <a:cxn ang="0">
                <a:pos x="T8" y="T9"/>
              </a:cxn>
              <a:cxn ang="0">
                <a:pos x="T10" y="T11"/>
              </a:cxn>
              <a:cxn ang="0">
                <a:pos x="T12" y="T13"/>
              </a:cxn>
            </a:cxnLst>
            <a:rect l="0" t="0" r="r" b="b"/>
            <a:pathLst>
              <a:path w="7" h="7">
                <a:moveTo>
                  <a:pt x="0" y="4"/>
                </a:moveTo>
                <a:cubicBezTo>
                  <a:pt x="0" y="6"/>
                  <a:pt x="1" y="7"/>
                  <a:pt x="3" y="7"/>
                </a:cubicBezTo>
                <a:cubicBezTo>
                  <a:pt x="5" y="7"/>
                  <a:pt x="7" y="6"/>
                  <a:pt x="7" y="4"/>
                </a:cubicBezTo>
                <a:cubicBezTo>
                  <a:pt x="7" y="4"/>
                  <a:pt x="7" y="4"/>
                  <a:pt x="7" y="4"/>
                </a:cubicBezTo>
                <a:cubicBezTo>
                  <a:pt x="7" y="2"/>
                  <a:pt x="5" y="0"/>
                  <a:pt x="3" y="0"/>
                </a:cubicBezTo>
                <a:cubicBezTo>
                  <a:pt x="1" y="0"/>
                  <a:pt x="0" y="2"/>
                  <a:pt x="0" y="4"/>
                </a:cubicBezTo>
                <a:cubicBezTo>
                  <a:pt x="0" y="4"/>
                  <a:pt x="0" y="4"/>
                  <a:pt x="0" y="4"/>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10"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1263216" y="1579533"/>
            <a:ext cx="123825" cy="127000"/>
          </a:xfrm>
          <a:custGeom>
            <a:avLst/>
            <a:gdLst>
              <a:gd name="T0" fmla="*/ 28 w 33"/>
              <a:gd name="T1" fmla="*/ 11 h 34"/>
              <a:gd name="T2" fmla="*/ 22 w 33"/>
              <a:gd name="T3" fmla="*/ 11 h 34"/>
              <a:gd name="T4" fmla="*/ 22 w 33"/>
              <a:gd name="T5" fmla="*/ 5 h 34"/>
              <a:gd name="T6" fmla="*/ 16 w 33"/>
              <a:gd name="T7" fmla="*/ 0 h 34"/>
              <a:gd name="T8" fmla="*/ 11 w 33"/>
              <a:gd name="T9" fmla="*/ 5 h 34"/>
              <a:gd name="T10" fmla="*/ 11 w 33"/>
              <a:gd name="T11" fmla="*/ 11 h 34"/>
              <a:gd name="T12" fmla="*/ 5 w 33"/>
              <a:gd name="T13" fmla="*/ 11 h 34"/>
              <a:gd name="T14" fmla="*/ 0 w 33"/>
              <a:gd name="T15" fmla="*/ 17 h 34"/>
              <a:gd name="T16" fmla="*/ 5 w 33"/>
              <a:gd name="T17" fmla="*/ 22 h 34"/>
              <a:gd name="T18" fmla="*/ 11 w 33"/>
              <a:gd name="T19" fmla="*/ 22 h 34"/>
              <a:gd name="T20" fmla="*/ 11 w 33"/>
              <a:gd name="T21" fmla="*/ 28 h 34"/>
              <a:gd name="T22" fmla="*/ 16 w 33"/>
              <a:gd name="T23" fmla="*/ 34 h 34"/>
              <a:gd name="T24" fmla="*/ 22 w 33"/>
              <a:gd name="T25" fmla="*/ 28 h 34"/>
              <a:gd name="T26" fmla="*/ 22 w 33"/>
              <a:gd name="T27" fmla="*/ 22 h 34"/>
              <a:gd name="T28" fmla="*/ 28 w 33"/>
              <a:gd name="T29" fmla="*/ 22 h 34"/>
              <a:gd name="T30" fmla="*/ 33 w 33"/>
              <a:gd name="T31" fmla="*/ 17 h 34"/>
              <a:gd name="T32" fmla="*/ 28 w 33"/>
              <a:gd name="T33" fmla="*/ 1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3" h="34">
                <a:moveTo>
                  <a:pt x="28" y="11"/>
                </a:moveTo>
                <a:cubicBezTo>
                  <a:pt x="22" y="11"/>
                  <a:pt x="22" y="11"/>
                  <a:pt x="22" y="11"/>
                </a:cubicBezTo>
                <a:cubicBezTo>
                  <a:pt x="22" y="5"/>
                  <a:pt x="22" y="5"/>
                  <a:pt x="22" y="5"/>
                </a:cubicBezTo>
                <a:cubicBezTo>
                  <a:pt x="22" y="2"/>
                  <a:pt x="19" y="0"/>
                  <a:pt x="16" y="0"/>
                </a:cubicBezTo>
                <a:cubicBezTo>
                  <a:pt x="13" y="0"/>
                  <a:pt x="11" y="2"/>
                  <a:pt x="11" y="5"/>
                </a:cubicBezTo>
                <a:cubicBezTo>
                  <a:pt x="11" y="11"/>
                  <a:pt x="11" y="11"/>
                  <a:pt x="11" y="11"/>
                </a:cubicBezTo>
                <a:cubicBezTo>
                  <a:pt x="5" y="11"/>
                  <a:pt x="5" y="11"/>
                  <a:pt x="5" y="11"/>
                </a:cubicBezTo>
                <a:cubicBezTo>
                  <a:pt x="2" y="11"/>
                  <a:pt x="0" y="14"/>
                  <a:pt x="0" y="17"/>
                </a:cubicBezTo>
                <a:cubicBezTo>
                  <a:pt x="0" y="20"/>
                  <a:pt x="2" y="22"/>
                  <a:pt x="5" y="22"/>
                </a:cubicBezTo>
                <a:cubicBezTo>
                  <a:pt x="11" y="22"/>
                  <a:pt x="11" y="22"/>
                  <a:pt x="11" y="22"/>
                </a:cubicBezTo>
                <a:cubicBezTo>
                  <a:pt x="11" y="28"/>
                  <a:pt x="11" y="28"/>
                  <a:pt x="11" y="28"/>
                </a:cubicBezTo>
                <a:cubicBezTo>
                  <a:pt x="11" y="31"/>
                  <a:pt x="13" y="34"/>
                  <a:pt x="16" y="34"/>
                </a:cubicBezTo>
                <a:cubicBezTo>
                  <a:pt x="19" y="34"/>
                  <a:pt x="22" y="31"/>
                  <a:pt x="22" y="28"/>
                </a:cubicBezTo>
                <a:cubicBezTo>
                  <a:pt x="22" y="22"/>
                  <a:pt x="22" y="22"/>
                  <a:pt x="22" y="22"/>
                </a:cubicBezTo>
                <a:cubicBezTo>
                  <a:pt x="28" y="22"/>
                  <a:pt x="28" y="22"/>
                  <a:pt x="28" y="22"/>
                </a:cubicBezTo>
                <a:cubicBezTo>
                  <a:pt x="31" y="22"/>
                  <a:pt x="33" y="20"/>
                  <a:pt x="33" y="17"/>
                </a:cubicBezTo>
                <a:cubicBezTo>
                  <a:pt x="33" y="14"/>
                  <a:pt x="31" y="11"/>
                  <a:pt x="28" y="11"/>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3" name="Freeform 11"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3053916" y="1496983"/>
            <a:ext cx="36513" cy="36512"/>
          </a:xfrm>
          <a:custGeom>
            <a:avLst/>
            <a:gdLst>
              <a:gd name="T0" fmla="*/ 0 w 10"/>
              <a:gd name="T1" fmla="*/ 5 h 10"/>
              <a:gd name="T2" fmla="*/ 5 w 10"/>
              <a:gd name="T3" fmla="*/ 10 h 10"/>
              <a:gd name="T4" fmla="*/ 10 w 10"/>
              <a:gd name="T5" fmla="*/ 5 h 10"/>
              <a:gd name="T6" fmla="*/ 10 w 10"/>
              <a:gd name="T7" fmla="*/ 5 h 10"/>
              <a:gd name="T8" fmla="*/ 5 w 10"/>
              <a:gd name="T9" fmla="*/ 0 h 10"/>
              <a:gd name="T10" fmla="*/ 0 w 10"/>
              <a:gd name="T11" fmla="*/ 5 h 10"/>
              <a:gd name="T12" fmla="*/ 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0" y="5"/>
                </a:moveTo>
                <a:cubicBezTo>
                  <a:pt x="0" y="8"/>
                  <a:pt x="3" y="10"/>
                  <a:pt x="5" y="10"/>
                </a:cubicBezTo>
                <a:cubicBezTo>
                  <a:pt x="8" y="10"/>
                  <a:pt x="10" y="8"/>
                  <a:pt x="10" y="5"/>
                </a:cubicBezTo>
                <a:cubicBezTo>
                  <a:pt x="10" y="5"/>
                  <a:pt x="10" y="5"/>
                  <a:pt x="10" y="5"/>
                </a:cubicBezTo>
                <a:cubicBezTo>
                  <a:pt x="10" y="2"/>
                  <a:pt x="8" y="0"/>
                  <a:pt x="5" y="0"/>
                </a:cubicBezTo>
                <a:cubicBezTo>
                  <a:pt x="3" y="0"/>
                  <a:pt x="0" y="2"/>
                  <a:pt x="0" y="5"/>
                </a:cubicBezTo>
                <a:cubicBezTo>
                  <a:pt x="0" y="5"/>
                  <a:pt x="0" y="5"/>
                  <a:pt x="0" y="5"/>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PA_库_任意多边形 1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2"/>
            </p:custDataLst>
          </p:nvPr>
        </p:nvSpPr>
        <p:spPr bwMode="auto">
          <a:xfrm>
            <a:off x="3419039" y="2378047"/>
            <a:ext cx="38100" cy="36512"/>
          </a:xfrm>
          <a:custGeom>
            <a:avLst/>
            <a:gdLst>
              <a:gd name="T0" fmla="*/ 0 w 10"/>
              <a:gd name="T1" fmla="*/ 5 h 10"/>
              <a:gd name="T2" fmla="*/ 5 w 10"/>
              <a:gd name="T3" fmla="*/ 10 h 10"/>
              <a:gd name="T4" fmla="*/ 10 w 10"/>
              <a:gd name="T5" fmla="*/ 5 h 10"/>
              <a:gd name="T6" fmla="*/ 10 w 10"/>
              <a:gd name="T7" fmla="*/ 5 h 10"/>
              <a:gd name="T8" fmla="*/ 5 w 10"/>
              <a:gd name="T9" fmla="*/ 0 h 10"/>
              <a:gd name="T10" fmla="*/ 0 w 10"/>
              <a:gd name="T11" fmla="*/ 5 h 10"/>
              <a:gd name="T12" fmla="*/ 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0" y="5"/>
                </a:moveTo>
                <a:cubicBezTo>
                  <a:pt x="0" y="8"/>
                  <a:pt x="2" y="10"/>
                  <a:pt x="5" y="10"/>
                </a:cubicBezTo>
                <a:cubicBezTo>
                  <a:pt x="8" y="10"/>
                  <a:pt x="10" y="8"/>
                  <a:pt x="10" y="5"/>
                </a:cubicBezTo>
                <a:cubicBezTo>
                  <a:pt x="10" y="5"/>
                  <a:pt x="10" y="5"/>
                  <a:pt x="10" y="5"/>
                </a:cubicBezTo>
                <a:cubicBezTo>
                  <a:pt x="10" y="3"/>
                  <a:pt x="8" y="0"/>
                  <a:pt x="5" y="0"/>
                </a:cubicBezTo>
                <a:cubicBezTo>
                  <a:pt x="2" y="0"/>
                  <a:pt x="0" y="3"/>
                  <a:pt x="0" y="5"/>
                </a:cubicBezTo>
                <a:cubicBezTo>
                  <a:pt x="0" y="5"/>
                  <a:pt x="0" y="5"/>
                  <a:pt x="0" y="5"/>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3"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3312678" y="1717646"/>
            <a:ext cx="144463" cy="144462"/>
          </a:xfrm>
          <a:custGeom>
            <a:avLst/>
            <a:gdLst>
              <a:gd name="T0" fmla="*/ 19 w 38"/>
              <a:gd name="T1" fmla="*/ 38 h 38"/>
              <a:gd name="T2" fmla="*/ 0 w 38"/>
              <a:gd name="T3" fmla="*/ 19 h 38"/>
              <a:gd name="T4" fmla="*/ 0 w 38"/>
              <a:gd name="T5" fmla="*/ 19 h 38"/>
              <a:gd name="T6" fmla="*/ 19 w 38"/>
              <a:gd name="T7" fmla="*/ 0 h 38"/>
              <a:gd name="T8" fmla="*/ 19 w 38"/>
              <a:gd name="T9" fmla="*/ 0 h 38"/>
              <a:gd name="T10" fmla="*/ 38 w 38"/>
              <a:gd name="T11" fmla="*/ 19 h 38"/>
              <a:gd name="T12" fmla="*/ 38 w 38"/>
              <a:gd name="T13" fmla="*/ 19 h 38"/>
              <a:gd name="T14" fmla="*/ 19 w 38"/>
              <a:gd name="T15" fmla="*/ 38 h 38"/>
              <a:gd name="T16" fmla="*/ 19 w 38"/>
              <a:gd name="T17" fmla="*/ 38 h 38"/>
              <a:gd name="T18" fmla="*/ 19 w 38"/>
              <a:gd name="T19" fmla="*/ 11 h 38"/>
              <a:gd name="T20" fmla="*/ 11 w 38"/>
              <a:gd name="T21" fmla="*/ 19 h 38"/>
              <a:gd name="T22" fmla="*/ 19 w 38"/>
              <a:gd name="T23" fmla="*/ 27 h 38"/>
              <a:gd name="T24" fmla="*/ 26 w 38"/>
              <a:gd name="T25" fmla="*/ 19 h 38"/>
              <a:gd name="T26" fmla="*/ 19 w 38"/>
              <a:gd name="T27" fmla="*/ 1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38">
                <a:moveTo>
                  <a:pt x="19" y="38"/>
                </a:moveTo>
                <a:cubicBezTo>
                  <a:pt x="8" y="38"/>
                  <a:pt x="0" y="30"/>
                  <a:pt x="0" y="19"/>
                </a:cubicBezTo>
                <a:cubicBezTo>
                  <a:pt x="0" y="19"/>
                  <a:pt x="0" y="19"/>
                  <a:pt x="0" y="19"/>
                </a:cubicBezTo>
                <a:cubicBezTo>
                  <a:pt x="0" y="9"/>
                  <a:pt x="8" y="0"/>
                  <a:pt x="19" y="0"/>
                </a:cubicBezTo>
                <a:cubicBezTo>
                  <a:pt x="19" y="0"/>
                  <a:pt x="19" y="0"/>
                  <a:pt x="19" y="0"/>
                </a:cubicBezTo>
                <a:cubicBezTo>
                  <a:pt x="29" y="0"/>
                  <a:pt x="38" y="9"/>
                  <a:pt x="38" y="19"/>
                </a:cubicBezTo>
                <a:cubicBezTo>
                  <a:pt x="38" y="19"/>
                  <a:pt x="38" y="19"/>
                  <a:pt x="38" y="19"/>
                </a:cubicBezTo>
                <a:cubicBezTo>
                  <a:pt x="38" y="30"/>
                  <a:pt x="29" y="38"/>
                  <a:pt x="19" y="38"/>
                </a:cubicBezTo>
                <a:cubicBezTo>
                  <a:pt x="19" y="38"/>
                  <a:pt x="19" y="38"/>
                  <a:pt x="19" y="38"/>
                </a:cubicBezTo>
                <a:close/>
                <a:moveTo>
                  <a:pt x="19" y="11"/>
                </a:moveTo>
                <a:cubicBezTo>
                  <a:pt x="14" y="11"/>
                  <a:pt x="11" y="15"/>
                  <a:pt x="11" y="19"/>
                </a:cubicBezTo>
                <a:cubicBezTo>
                  <a:pt x="11" y="24"/>
                  <a:pt x="14" y="27"/>
                  <a:pt x="19" y="27"/>
                </a:cubicBezTo>
                <a:cubicBezTo>
                  <a:pt x="23" y="27"/>
                  <a:pt x="26" y="24"/>
                  <a:pt x="26" y="19"/>
                </a:cubicBezTo>
                <a:cubicBezTo>
                  <a:pt x="26" y="15"/>
                  <a:pt x="23" y="11"/>
                  <a:pt x="19" y="11"/>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6" name="PA_库_任意多边形 14"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3"/>
            </p:custDataLst>
          </p:nvPr>
        </p:nvSpPr>
        <p:spPr bwMode="auto">
          <a:xfrm>
            <a:off x="3479364" y="3440084"/>
            <a:ext cx="128588" cy="123825"/>
          </a:xfrm>
          <a:custGeom>
            <a:avLst/>
            <a:gdLst>
              <a:gd name="T0" fmla="*/ 28 w 34"/>
              <a:gd name="T1" fmla="*/ 11 h 33"/>
              <a:gd name="T2" fmla="*/ 23 w 34"/>
              <a:gd name="T3" fmla="*/ 11 h 33"/>
              <a:gd name="T4" fmla="*/ 23 w 34"/>
              <a:gd name="T5" fmla="*/ 5 h 33"/>
              <a:gd name="T6" fmla="*/ 17 w 34"/>
              <a:gd name="T7" fmla="*/ 0 h 33"/>
              <a:gd name="T8" fmla="*/ 12 w 34"/>
              <a:gd name="T9" fmla="*/ 5 h 33"/>
              <a:gd name="T10" fmla="*/ 12 w 34"/>
              <a:gd name="T11" fmla="*/ 11 h 33"/>
              <a:gd name="T12" fmla="*/ 6 w 34"/>
              <a:gd name="T13" fmla="*/ 11 h 33"/>
              <a:gd name="T14" fmla="*/ 0 w 34"/>
              <a:gd name="T15" fmla="*/ 16 h 33"/>
              <a:gd name="T16" fmla="*/ 6 w 34"/>
              <a:gd name="T17" fmla="*/ 22 h 33"/>
              <a:gd name="T18" fmla="*/ 12 w 34"/>
              <a:gd name="T19" fmla="*/ 22 h 33"/>
              <a:gd name="T20" fmla="*/ 12 w 34"/>
              <a:gd name="T21" fmla="*/ 28 h 33"/>
              <a:gd name="T22" fmla="*/ 17 w 34"/>
              <a:gd name="T23" fmla="*/ 33 h 33"/>
              <a:gd name="T24" fmla="*/ 23 w 34"/>
              <a:gd name="T25" fmla="*/ 28 h 33"/>
              <a:gd name="T26" fmla="*/ 23 w 34"/>
              <a:gd name="T27" fmla="*/ 22 h 33"/>
              <a:gd name="T28" fmla="*/ 28 w 34"/>
              <a:gd name="T29" fmla="*/ 22 h 33"/>
              <a:gd name="T30" fmla="*/ 34 w 34"/>
              <a:gd name="T31" fmla="*/ 16 h 33"/>
              <a:gd name="T32" fmla="*/ 28 w 34"/>
              <a:gd name="T33" fmla="*/ 1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33">
                <a:moveTo>
                  <a:pt x="28" y="11"/>
                </a:moveTo>
                <a:cubicBezTo>
                  <a:pt x="23" y="11"/>
                  <a:pt x="23" y="11"/>
                  <a:pt x="23" y="11"/>
                </a:cubicBezTo>
                <a:cubicBezTo>
                  <a:pt x="23" y="5"/>
                  <a:pt x="23" y="5"/>
                  <a:pt x="23" y="5"/>
                </a:cubicBezTo>
                <a:cubicBezTo>
                  <a:pt x="23" y="2"/>
                  <a:pt x="20" y="0"/>
                  <a:pt x="17" y="0"/>
                </a:cubicBezTo>
                <a:cubicBezTo>
                  <a:pt x="14" y="0"/>
                  <a:pt x="12" y="2"/>
                  <a:pt x="12" y="5"/>
                </a:cubicBezTo>
                <a:cubicBezTo>
                  <a:pt x="12" y="11"/>
                  <a:pt x="12" y="11"/>
                  <a:pt x="12" y="11"/>
                </a:cubicBezTo>
                <a:cubicBezTo>
                  <a:pt x="6" y="11"/>
                  <a:pt x="6" y="11"/>
                  <a:pt x="6" y="11"/>
                </a:cubicBezTo>
                <a:cubicBezTo>
                  <a:pt x="3" y="11"/>
                  <a:pt x="0" y="13"/>
                  <a:pt x="0" y="16"/>
                </a:cubicBezTo>
                <a:cubicBezTo>
                  <a:pt x="0" y="20"/>
                  <a:pt x="3" y="22"/>
                  <a:pt x="6" y="22"/>
                </a:cubicBezTo>
                <a:cubicBezTo>
                  <a:pt x="12" y="22"/>
                  <a:pt x="12" y="22"/>
                  <a:pt x="12" y="22"/>
                </a:cubicBezTo>
                <a:cubicBezTo>
                  <a:pt x="12" y="28"/>
                  <a:pt x="12" y="28"/>
                  <a:pt x="12" y="28"/>
                </a:cubicBezTo>
                <a:cubicBezTo>
                  <a:pt x="12" y="31"/>
                  <a:pt x="14" y="33"/>
                  <a:pt x="17" y="33"/>
                </a:cubicBezTo>
                <a:cubicBezTo>
                  <a:pt x="20" y="33"/>
                  <a:pt x="23" y="31"/>
                  <a:pt x="23" y="28"/>
                </a:cubicBezTo>
                <a:cubicBezTo>
                  <a:pt x="23" y="22"/>
                  <a:pt x="23" y="22"/>
                  <a:pt x="23" y="22"/>
                </a:cubicBezTo>
                <a:cubicBezTo>
                  <a:pt x="28" y="22"/>
                  <a:pt x="28" y="22"/>
                  <a:pt x="28" y="22"/>
                </a:cubicBezTo>
                <a:cubicBezTo>
                  <a:pt x="32" y="22"/>
                  <a:pt x="34" y="20"/>
                  <a:pt x="34" y="16"/>
                </a:cubicBezTo>
                <a:cubicBezTo>
                  <a:pt x="34" y="13"/>
                  <a:pt x="32" y="11"/>
                  <a:pt x="28" y="11"/>
                </a:cubicBezTo>
                <a:close/>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17" name="Freeform 1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1217176" y="3119409"/>
            <a:ext cx="128588" cy="128587"/>
          </a:xfrm>
          <a:custGeom>
            <a:avLst/>
            <a:gdLst>
              <a:gd name="T0" fmla="*/ 28 w 34"/>
              <a:gd name="T1" fmla="*/ 11 h 34"/>
              <a:gd name="T2" fmla="*/ 23 w 34"/>
              <a:gd name="T3" fmla="*/ 11 h 34"/>
              <a:gd name="T4" fmla="*/ 23 w 34"/>
              <a:gd name="T5" fmla="*/ 6 h 34"/>
              <a:gd name="T6" fmla="*/ 17 w 34"/>
              <a:gd name="T7" fmla="*/ 0 h 34"/>
              <a:gd name="T8" fmla="*/ 12 w 34"/>
              <a:gd name="T9" fmla="*/ 6 h 34"/>
              <a:gd name="T10" fmla="*/ 12 w 34"/>
              <a:gd name="T11" fmla="*/ 11 h 34"/>
              <a:gd name="T12" fmla="*/ 6 w 34"/>
              <a:gd name="T13" fmla="*/ 11 h 34"/>
              <a:gd name="T14" fmla="*/ 0 w 34"/>
              <a:gd name="T15" fmla="*/ 17 h 34"/>
              <a:gd name="T16" fmla="*/ 6 w 34"/>
              <a:gd name="T17" fmla="*/ 23 h 34"/>
              <a:gd name="T18" fmla="*/ 12 w 34"/>
              <a:gd name="T19" fmla="*/ 23 h 34"/>
              <a:gd name="T20" fmla="*/ 12 w 34"/>
              <a:gd name="T21" fmla="*/ 28 h 34"/>
              <a:gd name="T22" fmla="*/ 17 w 34"/>
              <a:gd name="T23" fmla="*/ 34 h 34"/>
              <a:gd name="T24" fmla="*/ 23 w 34"/>
              <a:gd name="T25" fmla="*/ 28 h 34"/>
              <a:gd name="T26" fmla="*/ 23 w 34"/>
              <a:gd name="T27" fmla="*/ 23 h 34"/>
              <a:gd name="T28" fmla="*/ 28 w 34"/>
              <a:gd name="T29" fmla="*/ 23 h 34"/>
              <a:gd name="T30" fmla="*/ 34 w 34"/>
              <a:gd name="T31" fmla="*/ 17 h 34"/>
              <a:gd name="T32" fmla="*/ 28 w 34"/>
              <a:gd name="T33" fmla="*/ 1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34">
                <a:moveTo>
                  <a:pt x="28" y="11"/>
                </a:moveTo>
                <a:cubicBezTo>
                  <a:pt x="23" y="11"/>
                  <a:pt x="23" y="11"/>
                  <a:pt x="23" y="11"/>
                </a:cubicBezTo>
                <a:cubicBezTo>
                  <a:pt x="23" y="6"/>
                  <a:pt x="23" y="6"/>
                  <a:pt x="23" y="6"/>
                </a:cubicBezTo>
                <a:cubicBezTo>
                  <a:pt x="23" y="3"/>
                  <a:pt x="20" y="0"/>
                  <a:pt x="17" y="0"/>
                </a:cubicBezTo>
                <a:cubicBezTo>
                  <a:pt x="14" y="0"/>
                  <a:pt x="12" y="3"/>
                  <a:pt x="12" y="6"/>
                </a:cubicBezTo>
                <a:cubicBezTo>
                  <a:pt x="12" y="11"/>
                  <a:pt x="12" y="11"/>
                  <a:pt x="12" y="11"/>
                </a:cubicBezTo>
                <a:cubicBezTo>
                  <a:pt x="6" y="11"/>
                  <a:pt x="6" y="11"/>
                  <a:pt x="6" y="11"/>
                </a:cubicBezTo>
                <a:cubicBezTo>
                  <a:pt x="3" y="11"/>
                  <a:pt x="0" y="14"/>
                  <a:pt x="0" y="17"/>
                </a:cubicBezTo>
                <a:cubicBezTo>
                  <a:pt x="0" y="20"/>
                  <a:pt x="3" y="23"/>
                  <a:pt x="6" y="23"/>
                </a:cubicBezTo>
                <a:cubicBezTo>
                  <a:pt x="12" y="23"/>
                  <a:pt x="12" y="23"/>
                  <a:pt x="12" y="23"/>
                </a:cubicBezTo>
                <a:cubicBezTo>
                  <a:pt x="12" y="28"/>
                  <a:pt x="12" y="28"/>
                  <a:pt x="12" y="28"/>
                </a:cubicBezTo>
                <a:cubicBezTo>
                  <a:pt x="12" y="31"/>
                  <a:pt x="14" y="34"/>
                  <a:pt x="17" y="34"/>
                </a:cubicBezTo>
                <a:cubicBezTo>
                  <a:pt x="20" y="34"/>
                  <a:pt x="23" y="31"/>
                  <a:pt x="23" y="28"/>
                </a:cubicBezTo>
                <a:cubicBezTo>
                  <a:pt x="23" y="23"/>
                  <a:pt x="23" y="23"/>
                  <a:pt x="23" y="23"/>
                </a:cubicBezTo>
                <a:cubicBezTo>
                  <a:pt x="28" y="23"/>
                  <a:pt x="28" y="23"/>
                  <a:pt x="28" y="23"/>
                </a:cubicBezTo>
                <a:cubicBezTo>
                  <a:pt x="31" y="23"/>
                  <a:pt x="34" y="20"/>
                  <a:pt x="34" y="17"/>
                </a:cubicBezTo>
                <a:cubicBezTo>
                  <a:pt x="34" y="14"/>
                  <a:pt x="31" y="11"/>
                  <a:pt x="28" y="11"/>
                </a:cubicBez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18" name="Freeform 16"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1436253" y="3921096"/>
            <a:ext cx="98425" cy="101600"/>
          </a:xfrm>
          <a:custGeom>
            <a:avLst/>
            <a:gdLst>
              <a:gd name="T0" fmla="*/ 13 w 26"/>
              <a:gd name="T1" fmla="*/ 27 h 27"/>
              <a:gd name="T2" fmla="*/ 0 w 26"/>
              <a:gd name="T3" fmla="*/ 13 h 27"/>
              <a:gd name="T4" fmla="*/ 13 w 26"/>
              <a:gd name="T5" fmla="*/ 0 h 27"/>
              <a:gd name="T6" fmla="*/ 26 w 26"/>
              <a:gd name="T7" fmla="*/ 13 h 27"/>
              <a:gd name="T8" fmla="*/ 13 w 26"/>
              <a:gd name="T9" fmla="*/ 27 h 27"/>
              <a:gd name="T10" fmla="*/ 13 w 26"/>
              <a:gd name="T11" fmla="*/ 11 h 27"/>
              <a:gd name="T12" fmla="*/ 11 w 26"/>
              <a:gd name="T13" fmla="*/ 13 h 27"/>
              <a:gd name="T14" fmla="*/ 13 w 26"/>
              <a:gd name="T15" fmla="*/ 15 h 27"/>
              <a:gd name="T16" fmla="*/ 15 w 26"/>
              <a:gd name="T17" fmla="*/ 13 h 27"/>
              <a:gd name="T18" fmla="*/ 13 w 26"/>
              <a:gd name="T19"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7">
                <a:moveTo>
                  <a:pt x="13" y="27"/>
                </a:moveTo>
                <a:cubicBezTo>
                  <a:pt x="6" y="27"/>
                  <a:pt x="0" y="20"/>
                  <a:pt x="0" y="13"/>
                </a:cubicBezTo>
                <a:cubicBezTo>
                  <a:pt x="0" y="6"/>
                  <a:pt x="6" y="0"/>
                  <a:pt x="13" y="0"/>
                </a:cubicBezTo>
                <a:cubicBezTo>
                  <a:pt x="20" y="0"/>
                  <a:pt x="26" y="6"/>
                  <a:pt x="26" y="13"/>
                </a:cubicBezTo>
                <a:cubicBezTo>
                  <a:pt x="26" y="20"/>
                  <a:pt x="20" y="27"/>
                  <a:pt x="13" y="27"/>
                </a:cubicBezTo>
                <a:close/>
                <a:moveTo>
                  <a:pt x="13" y="11"/>
                </a:moveTo>
                <a:cubicBezTo>
                  <a:pt x="12" y="11"/>
                  <a:pt x="11" y="12"/>
                  <a:pt x="11" y="13"/>
                </a:cubicBezTo>
                <a:cubicBezTo>
                  <a:pt x="11" y="14"/>
                  <a:pt x="12" y="15"/>
                  <a:pt x="13" y="15"/>
                </a:cubicBezTo>
                <a:cubicBezTo>
                  <a:pt x="14" y="15"/>
                  <a:pt x="15" y="14"/>
                  <a:pt x="15" y="13"/>
                </a:cubicBezTo>
                <a:cubicBezTo>
                  <a:pt x="15" y="12"/>
                  <a:pt x="14" y="11"/>
                  <a:pt x="13" y="11"/>
                </a:cubicBezTo>
                <a:close/>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19" name="Rectangle 17"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ChangeArrowheads="1"/>
          </p:cNvSpPr>
          <p:nvPr/>
        </p:nvSpPr>
        <p:spPr bwMode="auto">
          <a:xfrm>
            <a:off x="1474353" y="1654147"/>
            <a:ext cx="1470025" cy="20558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0" name="Freeform 18"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1439426" y="1616047"/>
            <a:ext cx="1538288" cy="2132012"/>
          </a:xfrm>
          <a:custGeom>
            <a:avLst/>
            <a:gdLst>
              <a:gd name="T0" fmla="*/ 399 w 408"/>
              <a:gd name="T1" fmla="*/ 566 h 566"/>
              <a:gd name="T2" fmla="*/ 9 w 408"/>
              <a:gd name="T3" fmla="*/ 566 h 566"/>
              <a:gd name="T4" fmla="*/ 0 w 408"/>
              <a:gd name="T5" fmla="*/ 556 h 566"/>
              <a:gd name="T6" fmla="*/ 0 w 408"/>
              <a:gd name="T7" fmla="*/ 10 h 566"/>
              <a:gd name="T8" fmla="*/ 9 w 408"/>
              <a:gd name="T9" fmla="*/ 0 h 566"/>
              <a:gd name="T10" fmla="*/ 399 w 408"/>
              <a:gd name="T11" fmla="*/ 0 h 566"/>
              <a:gd name="T12" fmla="*/ 408 w 408"/>
              <a:gd name="T13" fmla="*/ 10 h 566"/>
              <a:gd name="T14" fmla="*/ 408 w 408"/>
              <a:gd name="T15" fmla="*/ 556 h 566"/>
              <a:gd name="T16" fmla="*/ 399 w 408"/>
              <a:gd name="T17" fmla="*/ 566 h 566"/>
              <a:gd name="T18" fmla="*/ 19 w 408"/>
              <a:gd name="T19" fmla="*/ 547 h 566"/>
              <a:gd name="T20" fmla="*/ 389 w 408"/>
              <a:gd name="T21" fmla="*/ 547 h 566"/>
              <a:gd name="T22" fmla="*/ 389 w 408"/>
              <a:gd name="T23" fmla="*/ 19 h 566"/>
              <a:gd name="T24" fmla="*/ 19 w 408"/>
              <a:gd name="T25" fmla="*/ 19 h 566"/>
              <a:gd name="T26" fmla="*/ 19 w 408"/>
              <a:gd name="T27" fmla="*/ 547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8" h="566">
                <a:moveTo>
                  <a:pt x="399" y="566"/>
                </a:moveTo>
                <a:cubicBezTo>
                  <a:pt x="9" y="566"/>
                  <a:pt x="9" y="566"/>
                  <a:pt x="9" y="566"/>
                </a:cubicBezTo>
                <a:cubicBezTo>
                  <a:pt x="4" y="566"/>
                  <a:pt x="0" y="562"/>
                  <a:pt x="0" y="556"/>
                </a:cubicBezTo>
                <a:cubicBezTo>
                  <a:pt x="0" y="10"/>
                  <a:pt x="0" y="10"/>
                  <a:pt x="0" y="10"/>
                </a:cubicBezTo>
                <a:cubicBezTo>
                  <a:pt x="0" y="4"/>
                  <a:pt x="4" y="0"/>
                  <a:pt x="9" y="0"/>
                </a:cubicBezTo>
                <a:cubicBezTo>
                  <a:pt x="399" y="0"/>
                  <a:pt x="399" y="0"/>
                  <a:pt x="399" y="0"/>
                </a:cubicBezTo>
                <a:cubicBezTo>
                  <a:pt x="404" y="0"/>
                  <a:pt x="408" y="4"/>
                  <a:pt x="408" y="10"/>
                </a:cubicBezTo>
                <a:cubicBezTo>
                  <a:pt x="408" y="556"/>
                  <a:pt x="408" y="556"/>
                  <a:pt x="408" y="556"/>
                </a:cubicBezTo>
                <a:cubicBezTo>
                  <a:pt x="408" y="562"/>
                  <a:pt x="404" y="566"/>
                  <a:pt x="399" y="566"/>
                </a:cubicBezTo>
                <a:close/>
                <a:moveTo>
                  <a:pt x="19" y="547"/>
                </a:moveTo>
                <a:cubicBezTo>
                  <a:pt x="389" y="547"/>
                  <a:pt x="389" y="547"/>
                  <a:pt x="389" y="547"/>
                </a:cubicBezTo>
                <a:cubicBezTo>
                  <a:pt x="389" y="19"/>
                  <a:pt x="389" y="19"/>
                  <a:pt x="389" y="19"/>
                </a:cubicBezTo>
                <a:cubicBezTo>
                  <a:pt x="19" y="19"/>
                  <a:pt x="19" y="19"/>
                  <a:pt x="19" y="19"/>
                </a:cubicBezTo>
                <a:lnTo>
                  <a:pt x="19" y="547"/>
                </a:lnTo>
                <a:close/>
              </a:path>
            </a:pathLst>
          </a:custGeom>
          <a:solidFill>
            <a:schemeClr val="accent6"/>
          </a:solidFill>
          <a:ln>
            <a:noFill/>
          </a:ln>
        </p:spPr>
        <p:txBody>
          <a:bodyPr vert="horz" wrap="square" lIns="91440" tIns="45720" rIns="91440" bIns="45720" numCol="1" anchor="t" anchorCtr="0" compatLnSpc="1"/>
          <a:lstStyle/>
          <a:p>
            <a:endParaRPr lang="zh-CN" altLang="en-US"/>
          </a:p>
        </p:txBody>
      </p:sp>
      <p:sp>
        <p:nvSpPr>
          <p:cNvPr id="21" name="Rectangle 19"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ChangeArrowheads="1"/>
          </p:cNvSpPr>
          <p:nvPr/>
        </p:nvSpPr>
        <p:spPr bwMode="auto">
          <a:xfrm>
            <a:off x="1658501" y="1838296"/>
            <a:ext cx="1466850" cy="20605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2" name="Freeform 20"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1620401" y="1804959"/>
            <a:ext cx="1538288" cy="2132012"/>
          </a:xfrm>
          <a:custGeom>
            <a:avLst/>
            <a:gdLst>
              <a:gd name="T0" fmla="*/ 399 w 408"/>
              <a:gd name="T1" fmla="*/ 566 h 566"/>
              <a:gd name="T2" fmla="*/ 10 w 408"/>
              <a:gd name="T3" fmla="*/ 566 h 566"/>
              <a:gd name="T4" fmla="*/ 0 w 408"/>
              <a:gd name="T5" fmla="*/ 556 h 566"/>
              <a:gd name="T6" fmla="*/ 0 w 408"/>
              <a:gd name="T7" fmla="*/ 9 h 566"/>
              <a:gd name="T8" fmla="*/ 10 w 408"/>
              <a:gd name="T9" fmla="*/ 0 h 566"/>
              <a:gd name="T10" fmla="*/ 399 w 408"/>
              <a:gd name="T11" fmla="*/ 0 h 566"/>
              <a:gd name="T12" fmla="*/ 408 w 408"/>
              <a:gd name="T13" fmla="*/ 9 h 566"/>
              <a:gd name="T14" fmla="*/ 408 w 408"/>
              <a:gd name="T15" fmla="*/ 556 h 566"/>
              <a:gd name="T16" fmla="*/ 399 w 408"/>
              <a:gd name="T17" fmla="*/ 566 h 566"/>
              <a:gd name="T18" fmla="*/ 19 w 408"/>
              <a:gd name="T19" fmla="*/ 547 h 566"/>
              <a:gd name="T20" fmla="*/ 389 w 408"/>
              <a:gd name="T21" fmla="*/ 547 h 566"/>
              <a:gd name="T22" fmla="*/ 389 w 408"/>
              <a:gd name="T23" fmla="*/ 19 h 566"/>
              <a:gd name="T24" fmla="*/ 19 w 408"/>
              <a:gd name="T25" fmla="*/ 19 h 566"/>
              <a:gd name="T26" fmla="*/ 19 w 408"/>
              <a:gd name="T27" fmla="*/ 547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8" h="566">
                <a:moveTo>
                  <a:pt x="399" y="566"/>
                </a:moveTo>
                <a:cubicBezTo>
                  <a:pt x="10" y="566"/>
                  <a:pt x="10" y="566"/>
                  <a:pt x="10" y="566"/>
                </a:cubicBezTo>
                <a:cubicBezTo>
                  <a:pt x="4" y="566"/>
                  <a:pt x="0" y="561"/>
                  <a:pt x="0" y="556"/>
                </a:cubicBezTo>
                <a:cubicBezTo>
                  <a:pt x="0" y="9"/>
                  <a:pt x="0" y="9"/>
                  <a:pt x="0" y="9"/>
                </a:cubicBezTo>
                <a:cubicBezTo>
                  <a:pt x="0" y="4"/>
                  <a:pt x="4" y="0"/>
                  <a:pt x="10" y="0"/>
                </a:cubicBezTo>
                <a:cubicBezTo>
                  <a:pt x="399" y="0"/>
                  <a:pt x="399" y="0"/>
                  <a:pt x="399" y="0"/>
                </a:cubicBezTo>
                <a:cubicBezTo>
                  <a:pt x="404" y="0"/>
                  <a:pt x="408" y="4"/>
                  <a:pt x="408" y="9"/>
                </a:cubicBezTo>
                <a:cubicBezTo>
                  <a:pt x="408" y="556"/>
                  <a:pt x="408" y="556"/>
                  <a:pt x="408" y="556"/>
                </a:cubicBezTo>
                <a:cubicBezTo>
                  <a:pt x="408" y="561"/>
                  <a:pt x="404" y="566"/>
                  <a:pt x="399" y="566"/>
                </a:cubicBezTo>
                <a:close/>
                <a:moveTo>
                  <a:pt x="19" y="547"/>
                </a:moveTo>
                <a:cubicBezTo>
                  <a:pt x="389" y="547"/>
                  <a:pt x="389" y="547"/>
                  <a:pt x="389" y="547"/>
                </a:cubicBezTo>
                <a:cubicBezTo>
                  <a:pt x="389" y="19"/>
                  <a:pt x="389" y="19"/>
                  <a:pt x="389" y="19"/>
                </a:cubicBezTo>
                <a:cubicBezTo>
                  <a:pt x="19" y="19"/>
                  <a:pt x="19" y="19"/>
                  <a:pt x="19" y="19"/>
                </a:cubicBezTo>
                <a:cubicBezTo>
                  <a:pt x="19" y="547"/>
                  <a:pt x="19" y="547"/>
                  <a:pt x="19" y="547"/>
                </a:cubicBezTo>
                <a:close/>
              </a:path>
            </a:pathLst>
          </a:custGeom>
          <a:solidFill>
            <a:schemeClr val="accent6"/>
          </a:solidFill>
          <a:ln>
            <a:noFill/>
          </a:ln>
        </p:spPr>
        <p:txBody>
          <a:bodyPr vert="horz" wrap="square" lIns="91440" tIns="45720" rIns="91440" bIns="45720" numCol="1" anchor="t" anchorCtr="0" compatLnSpc="1"/>
          <a:lstStyle/>
          <a:p>
            <a:endParaRPr lang="zh-CN" altLang="en-US"/>
          </a:p>
        </p:txBody>
      </p:sp>
      <p:sp>
        <p:nvSpPr>
          <p:cNvPr id="23" name="Rectangle 21"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ChangeArrowheads="1"/>
          </p:cNvSpPr>
          <p:nvPr/>
        </p:nvSpPr>
        <p:spPr bwMode="auto">
          <a:xfrm>
            <a:off x="1839476" y="2024034"/>
            <a:ext cx="1466850" cy="20558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4" name="Freeform 2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1801376" y="1985934"/>
            <a:ext cx="1538288" cy="2132012"/>
          </a:xfrm>
          <a:custGeom>
            <a:avLst/>
            <a:gdLst>
              <a:gd name="T0" fmla="*/ 399 w 408"/>
              <a:gd name="T1" fmla="*/ 566 h 566"/>
              <a:gd name="T2" fmla="*/ 10 w 408"/>
              <a:gd name="T3" fmla="*/ 566 h 566"/>
              <a:gd name="T4" fmla="*/ 0 w 408"/>
              <a:gd name="T5" fmla="*/ 556 h 566"/>
              <a:gd name="T6" fmla="*/ 0 w 408"/>
              <a:gd name="T7" fmla="*/ 10 h 566"/>
              <a:gd name="T8" fmla="*/ 10 w 408"/>
              <a:gd name="T9" fmla="*/ 0 h 566"/>
              <a:gd name="T10" fmla="*/ 399 w 408"/>
              <a:gd name="T11" fmla="*/ 0 h 566"/>
              <a:gd name="T12" fmla="*/ 408 w 408"/>
              <a:gd name="T13" fmla="*/ 10 h 566"/>
              <a:gd name="T14" fmla="*/ 408 w 408"/>
              <a:gd name="T15" fmla="*/ 556 h 566"/>
              <a:gd name="T16" fmla="*/ 399 w 408"/>
              <a:gd name="T17" fmla="*/ 566 h 566"/>
              <a:gd name="T18" fmla="*/ 19 w 408"/>
              <a:gd name="T19" fmla="*/ 547 h 566"/>
              <a:gd name="T20" fmla="*/ 389 w 408"/>
              <a:gd name="T21" fmla="*/ 547 h 566"/>
              <a:gd name="T22" fmla="*/ 389 w 408"/>
              <a:gd name="T23" fmla="*/ 19 h 566"/>
              <a:gd name="T24" fmla="*/ 19 w 408"/>
              <a:gd name="T25" fmla="*/ 19 h 566"/>
              <a:gd name="T26" fmla="*/ 19 w 408"/>
              <a:gd name="T27" fmla="*/ 547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8" h="566">
                <a:moveTo>
                  <a:pt x="399" y="566"/>
                </a:moveTo>
                <a:cubicBezTo>
                  <a:pt x="10" y="566"/>
                  <a:pt x="10" y="566"/>
                  <a:pt x="10" y="566"/>
                </a:cubicBezTo>
                <a:cubicBezTo>
                  <a:pt x="4" y="566"/>
                  <a:pt x="0" y="562"/>
                  <a:pt x="0" y="556"/>
                </a:cubicBezTo>
                <a:cubicBezTo>
                  <a:pt x="0" y="10"/>
                  <a:pt x="0" y="10"/>
                  <a:pt x="0" y="10"/>
                </a:cubicBezTo>
                <a:cubicBezTo>
                  <a:pt x="0" y="4"/>
                  <a:pt x="4" y="0"/>
                  <a:pt x="10" y="0"/>
                </a:cubicBezTo>
                <a:cubicBezTo>
                  <a:pt x="399" y="0"/>
                  <a:pt x="399" y="0"/>
                  <a:pt x="399" y="0"/>
                </a:cubicBezTo>
                <a:cubicBezTo>
                  <a:pt x="404" y="0"/>
                  <a:pt x="408" y="4"/>
                  <a:pt x="408" y="10"/>
                </a:cubicBezTo>
                <a:cubicBezTo>
                  <a:pt x="408" y="556"/>
                  <a:pt x="408" y="556"/>
                  <a:pt x="408" y="556"/>
                </a:cubicBezTo>
                <a:cubicBezTo>
                  <a:pt x="408" y="562"/>
                  <a:pt x="404" y="566"/>
                  <a:pt x="399" y="566"/>
                </a:cubicBezTo>
                <a:close/>
                <a:moveTo>
                  <a:pt x="19" y="547"/>
                </a:moveTo>
                <a:cubicBezTo>
                  <a:pt x="389" y="547"/>
                  <a:pt x="389" y="547"/>
                  <a:pt x="389" y="547"/>
                </a:cubicBezTo>
                <a:cubicBezTo>
                  <a:pt x="389" y="19"/>
                  <a:pt x="389" y="19"/>
                  <a:pt x="389" y="19"/>
                </a:cubicBezTo>
                <a:cubicBezTo>
                  <a:pt x="19" y="19"/>
                  <a:pt x="19" y="19"/>
                  <a:pt x="19" y="19"/>
                </a:cubicBezTo>
                <a:cubicBezTo>
                  <a:pt x="19" y="547"/>
                  <a:pt x="19" y="547"/>
                  <a:pt x="19" y="547"/>
                </a:cubicBezTo>
                <a:close/>
              </a:path>
            </a:pathLst>
          </a:custGeom>
          <a:solidFill>
            <a:schemeClr val="accent6"/>
          </a:solidFill>
          <a:ln>
            <a:noFill/>
          </a:ln>
        </p:spPr>
        <p:txBody>
          <a:bodyPr vert="horz" wrap="square" lIns="91440" tIns="45720" rIns="91440" bIns="45720" numCol="1" anchor="t" anchorCtr="0" compatLnSpc="1"/>
          <a:lstStyle/>
          <a:p>
            <a:endParaRPr lang="zh-CN" altLang="en-US"/>
          </a:p>
        </p:txBody>
      </p:sp>
      <p:sp>
        <p:nvSpPr>
          <p:cNvPr id="25" name="Freeform 23"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2017276" y="2343122"/>
            <a:ext cx="1111250" cy="1481137"/>
          </a:xfrm>
          <a:custGeom>
            <a:avLst/>
            <a:gdLst>
              <a:gd name="T0" fmla="*/ 285 w 295"/>
              <a:gd name="T1" fmla="*/ 90 h 393"/>
              <a:gd name="T2" fmla="*/ 9 w 295"/>
              <a:gd name="T3" fmla="*/ 90 h 393"/>
              <a:gd name="T4" fmla="*/ 0 w 295"/>
              <a:gd name="T5" fmla="*/ 80 h 393"/>
              <a:gd name="T6" fmla="*/ 9 w 295"/>
              <a:gd name="T7" fmla="*/ 71 h 393"/>
              <a:gd name="T8" fmla="*/ 285 w 295"/>
              <a:gd name="T9" fmla="*/ 71 h 393"/>
              <a:gd name="T10" fmla="*/ 295 w 295"/>
              <a:gd name="T11" fmla="*/ 80 h 393"/>
              <a:gd name="T12" fmla="*/ 285 w 295"/>
              <a:gd name="T13" fmla="*/ 90 h 393"/>
              <a:gd name="T14" fmla="*/ 196 w 295"/>
              <a:gd name="T15" fmla="*/ 20 h 393"/>
              <a:gd name="T16" fmla="*/ 9 w 295"/>
              <a:gd name="T17" fmla="*/ 20 h 393"/>
              <a:gd name="T18" fmla="*/ 0 w 295"/>
              <a:gd name="T19" fmla="*/ 10 h 393"/>
              <a:gd name="T20" fmla="*/ 9 w 295"/>
              <a:gd name="T21" fmla="*/ 0 h 393"/>
              <a:gd name="T22" fmla="*/ 196 w 295"/>
              <a:gd name="T23" fmla="*/ 0 h 393"/>
              <a:gd name="T24" fmla="*/ 205 w 295"/>
              <a:gd name="T25" fmla="*/ 10 h 393"/>
              <a:gd name="T26" fmla="*/ 196 w 295"/>
              <a:gd name="T27" fmla="*/ 20 h 393"/>
              <a:gd name="T28" fmla="*/ 285 w 295"/>
              <a:gd name="T29" fmla="*/ 133 h 393"/>
              <a:gd name="T30" fmla="*/ 9 w 295"/>
              <a:gd name="T31" fmla="*/ 133 h 393"/>
              <a:gd name="T32" fmla="*/ 0 w 295"/>
              <a:gd name="T33" fmla="*/ 124 h 393"/>
              <a:gd name="T34" fmla="*/ 9 w 295"/>
              <a:gd name="T35" fmla="*/ 114 h 393"/>
              <a:gd name="T36" fmla="*/ 285 w 295"/>
              <a:gd name="T37" fmla="*/ 114 h 393"/>
              <a:gd name="T38" fmla="*/ 295 w 295"/>
              <a:gd name="T39" fmla="*/ 124 h 393"/>
              <a:gd name="T40" fmla="*/ 285 w 295"/>
              <a:gd name="T41" fmla="*/ 133 h 393"/>
              <a:gd name="T42" fmla="*/ 285 w 295"/>
              <a:gd name="T43" fmla="*/ 177 h 393"/>
              <a:gd name="T44" fmla="*/ 9 w 295"/>
              <a:gd name="T45" fmla="*/ 177 h 393"/>
              <a:gd name="T46" fmla="*/ 0 w 295"/>
              <a:gd name="T47" fmla="*/ 167 h 393"/>
              <a:gd name="T48" fmla="*/ 9 w 295"/>
              <a:gd name="T49" fmla="*/ 157 h 393"/>
              <a:gd name="T50" fmla="*/ 285 w 295"/>
              <a:gd name="T51" fmla="*/ 157 h 393"/>
              <a:gd name="T52" fmla="*/ 295 w 295"/>
              <a:gd name="T53" fmla="*/ 167 h 393"/>
              <a:gd name="T54" fmla="*/ 285 w 295"/>
              <a:gd name="T55" fmla="*/ 177 h 393"/>
              <a:gd name="T56" fmla="*/ 285 w 295"/>
              <a:gd name="T57" fmla="*/ 220 h 393"/>
              <a:gd name="T58" fmla="*/ 9 w 295"/>
              <a:gd name="T59" fmla="*/ 220 h 393"/>
              <a:gd name="T60" fmla="*/ 0 w 295"/>
              <a:gd name="T61" fmla="*/ 210 h 393"/>
              <a:gd name="T62" fmla="*/ 9 w 295"/>
              <a:gd name="T63" fmla="*/ 201 h 393"/>
              <a:gd name="T64" fmla="*/ 285 w 295"/>
              <a:gd name="T65" fmla="*/ 201 h 393"/>
              <a:gd name="T66" fmla="*/ 295 w 295"/>
              <a:gd name="T67" fmla="*/ 210 h 393"/>
              <a:gd name="T68" fmla="*/ 285 w 295"/>
              <a:gd name="T69" fmla="*/ 220 h 393"/>
              <a:gd name="T70" fmla="*/ 285 w 295"/>
              <a:gd name="T71" fmla="*/ 263 h 393"/>
              <a:gd name="T72" fmla="*/ 9 w 295"/>
              <a:gd name="T73" fmla="*/ 263 h 393"/>
              <a:gd name="T74" fmla="*/ 0 w 295"/>
              <a:gd name="T75" fmla="*/ 254 h 393"/>
              <a:gd name="T76" fmla="*/ 9 w 295"/>
              <a:gd name="T77" fmla="*/ 244 h 393"/>
              <a:gd name="T78" fmla="*/ 285 w 295"/>
              <a:gd name="T79" fmla="*/ 244 h 393"/>
              <a:gd name="T80" fmla="*/ 295 w 295"/>
              <a:gd name="T81" fmla="*/ 254 h 393"/>
              <a:gd name="T82" fmla="*/ 285 w 295"/>
              <a:gd name="T83" fmla="*/ 263 h 393"/>
              <a:gd name="T84" fmla="*/ 285 w 295"/>
              <a:gd name="T85" fmla="*/ 307 h 393"/>
              <a:gd name="T86" fmla="*/ 9 w 295"/>
              <a:gd name="T87" fmla="*/ 307 h 393"/>
              <a:gd name="T88" fmla="*/ 0 w 295"/>
              <a:gd name="T89" fmla="*/ 297 h 393"/>
              <a:gd name="T90" fmla="*/ 9 w 295"/>
              <a:gd name="T91" fmla="*/ 287 h 393"/>
              <a:gd name="T92" fmla="*/ 285 w 295"/>
              <a:gd name="T93" fmla="*/ 287 h 393"/>
              <a:gd name="T94" fmla="*/ 295 w 295"/>
              <a:gd name="T95" fmla="*/ 297 h 393"/>
              <a:gd name="T96" fmla="*/ 285 w 295"/>
              <a:gd name="T97" fmla="*/ 307 h 393"/>
              <a:gd name="T98" fmla="*/ 285 w 295"/>
              <a:gd name="T99" fmla="*/ 350 h 393"/>
              <a:gd name="T100" fmla="*/ 9 w 295"/>
              <a:gd name="T101" fmla="*/ 350 h 393"/>
              <a:gd name="T102" fmla="*/ 0 w 295"/>
              <a:gd name="T103" fmla="*/ 340 h 393"/>
              <a:gd name="T104" fmla="*/ 9 w 295"/>
              <a:gd name="T105" fmla="*/ 331 h 393"/>
              <a:gd name="T106" fmla="*/ 285 w 295"/>
              <a:gd name="T107" fmla="*/ 331 h 393"/>
              <a:gd name="T108" fmla="*/ 295 w 295"/>
              <a:gd name="T109" fmla="*/ 340 h 393"/>
              <a:gd name="T110" fmla="*/ 285 w 295"/>
              <a:gd name="T111" fmla="*/ 350 h 393"/>
              <a:gd name="T112" fmla="*/ 196 w 295"/>
              <a:gd name="T113" fmla="*/ 393 h 393"/>
              <a:gd name="T114" fmla="*/ 9 w 295"/>
              <a:gd name="T115" fmla="*/ 393 h 393"/>
              <a:gd name="T116" fmla="*/ 0 w 295"/>
              <a:gd name="T117" fmla="*/ 383 h 393"/>
              <a:gd name="T118" fmla="*/ 9 w 295"/>
              <a:gd name="T119" fmla="*/ 374 h 393"/>
              <a:gd name="T120" fmla="*/ 196 w 295"/>
              <a:gd name="T121" fmla="*/ 374 h 393"/>
              <a:gd name="T122" fmla="*/ 205 w 295"/>
              <a:gd name="T123" fmla="*/ 383 h 393"/>
              <a:gd name="T124" fmla="*/ 196 w 295"/>
              <a:gd name="T125" fmla="*/ 393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5" h="393">
                <a:moveTo>
                  <a:pt x="285" y="90"/>
                </a:moveTo>
                <a:cubicBezTo>
                  <a:pt x="9" y="90"/>
                  <a:pt x="9" y="90"/>
                  <a:pt x="9" y="90"/>
                </a:cubicBezTo>
                <a:cubicBezTo>
                  <a:pt x="4" y="90"/>
                  <a:pt x="0" y="86"/>
                  <a:pt x="0" y="80"/>
                </a:cubicBezTo>
                <a:cubicBezTo>
                  <a:pt x="0" y="75"/>
                  <a:pt x="4" y="71"/>
                  <a:pt x="9" y="71"/>
                </a:cubicBezTo>
                <a:cubicBezTo>
                  <a:pt x="285" y="71"/>
                  <a:pt x="285" y="71"/>
                  <a:pt x="285" y="71"/>
                </a:cubicBezTo>
                <a:cubicBezTo>
                  <a:pt x="290" y="71"/>
                  <a:pt x="295" y="75"/>
                  <a:pt x="295" y="80"/>
                </a:cubicBezTo>
                <a:cubicBezTo>
                  <a:pt x="295" y="86"/>
                  <a:pt x="290" y="90"/>
                  <a:pt x="285" y="90"/>
                </a:cubicBezTo>
                <a:close/>
                <a:moveTo>
                  <a:pt x="196" y="20"/>
                </a:moveTo>
                <a:cubicBezTo>
                  <a:pt x="9" y="20"/>
                  <a:pt x="9" y="20"/>
                  <a:pt x="9" y="20"/>
                </a:cubicBezTo>
                <a:cubicBezTo>
                  <a:pt x="4" y="20"/>
                  <a:pt x="0" y="15"/>
                  <a:pt x="0" y="10"/>
                </a:cubicBezTo>
                <a:cubicBezTo>
                  <a:pt x="0" y="5"/>
                  <a:pt x="4" y="0"/>
                  <a:pt x="9" y="0"/>
                </a:cubicBezTo>
                <a:cubicBezTo>
                  <a:pt x="196" y="0"/>
                  <a:pt x="196" y="0"/>
                  <a:pt x="196" y="0"/>
                </a:cubicBezTo>
                <a:cubicBezTo>
                  <a:pt x="201" y="0"/>
                  <a:pt x="205" y="5"/>
                  <a:pt x="205" y="10"/>
                </a:cubicBezTo>
                <a:cubicBezTo>
                  <a:pt x="205" y="15"/>
                  <a:pt x="201" y="20"/>
                  <a:pt x="196" y="20"/>
                </a:cubicBezTo>
                <a:close/>
                <a:moveTo>
                  <a:pt x="285" y="133"/>
                </a:moveTo>
                <a:cubicBezTo>
                  <a:pt x="9" y="133"/>
                  <a:pt x="9" y="133"/>
                  <a:pt x="9" y="133"/>
                </a:cubicBezTo>
                <a:cubicBezTo>
                  <a:pt x="4" y="133"/>
                  <a:pt x="0" y="129"/>
                  <a:pt x="0" y="124"/>
                </a:cubicBezTo>
                <a:cubicBezTo>
                  <a:pt x="0" y="118"/>
                  <a:pt x="4" y="114"/>
                  <a:pt x="9" y="114"/>
                </a:cubicBezTo>
                <a:cubicBezTo>
                  <a:pt x="285" y="114"/>
                  <a:pt x="285" y="114"/>
                  <a:pt x="285" y="114"/>
                </a:cubicBezTo>
                <a:cubicBezTo>
                  <a:pt x="290" y="114"/>
                  <a:pt x="295" y="118"/>
                  <a:pt x="295" y="124"/>
                </a:cubicBezTo>
                <a:cubicBezTo>
                  <a:pt x="295" y="129"/>
                  <a:pt x="290" y="133"/>
                  <a:pt x="285" y="133"/>
                </a:cubicBezTo>
                <a:close/>
                <a:moveTo>
                  <a:pt x="285" y="177"/>
                </a:moveTo>
                <a:cubicBezTo>
                  <a:pt x="9" y="177"/>
                  <a:pt x="9" y="177"/>
                  <a:pt x="9" y="177"/>
                </a:cubicBezTo>
                <a:cubicBezTo>
                  <a:pt x="4" y="177"/>
                  <a:pt x="0" y="172"/>
                  <a:pt x="0" y="167"/>
                </a:cubicBezTo>
                <a:cubicBezTo>
                  <a:pt x="0" y="162"/>
                  <a:pt x="4" y="157"/>
                  <a:pt x="9" y="157"/>
                </a:cubicBezTo>
                <a:cubicBezTo>
                  <a:pt x="285" y="157"/>
                  <a:pt x="285" y="157"/>
                  <a:pt x="285" y="157"/>
                </a:cubicBezTo>
                <a:cubicBezTo>
                  <a:pt x="290" y="157"/>
                  <a:pt x="295" y="162"/>
                  <a:pt x="295" y="167"/>
                </a:cubicBezTo>
                <a:cubicBezTo>
                  <a:pt x="295" y="172"/>
                  <a:pt x="290" y="177"/>
                  <a:pt x="285" y="177"/>
                </a:cubicBezTo>
                <a:close/>
                <a:moveTo>
                  <a:pt x="285" y="220"/>
                </a:moveTo>
                <a:cubicBezTo>
                  <a:pt x="9" y="220"/>
                  <a:pt x="9" y="220"/>
                  <a:pt x="9" y="220"/>
                </a:cubicBezTo>
                <a:cubicBezTo>
                  <a:pt x="4" y="220"/>
                  <a:pt x="0" y="216"/>
                  <a:pt x="0" y="210"/>
                </a:cubicBezTo>
                <a:cubicBezTo>
                  <a:pt x="0" y="205"/>
                  <a:pt x="4" y="201"/>
                  <a:pt x="9" y="201"/>
                </a:cubicBezTo>
                <a:cubicBezTo>
                  <a:pt x="285" y="201"/>
                  <a:pt x="285" y="201"/>
                  <a:pt x="285" y="201"/>
                </a:cubicBezTo>
                <a:cubicBezTo>
                  <a:pt x="290" y="201"/>
                  <a:pt x="295" y="205"/>
                  <a:pt x="295" y="210"/>
                </a:cubicBezTo>
                <a:cubicBezTo>
                  <a:pt x="295" y="216"/>
                  <a:pt x="290" y="220"/>
                  <a:pt x="285" y="220"/>
                </a:cubicBezTo>
                <a:close/>
                <a:moveTo>
                  <a:pt x="285" y="263"/>
                </a:moveTo>
                <a:cubicBezTo>
                  <a:pt x="9" y="263"/>
                  <a:pt x="9" y="263"/>
                  <a:pt x="9" y="263"/>
                </a:cubicBezTo>
                <a:cubicBezTo>
                  <a:pt x="4" y="263"/>
                  <a:pt x="0" y="259"/>
                  <a:pt x="0" y="254"/>
                </a:cubicBezTo>
                <a:cubicBezTo>
                  <a:pt x="0" y="248"/>
                  <a:pt x="4" y="244"/>
                  <a:pt x="9" y="244"/>
                </a:cubicBezTo>
                <a:cubicBezTo>
                  <a:pt x="285" y="244"/>
                  <a:pt x="285" y="244"/>
                  <a:pt x="285" y="244"/>
                </a:cubicBezTo>
                <a:cubicBezTo>
                  <a:pt x="290" y="244"/>
                  <a:pt x="295" y="248"/>
                  <a:pt x="295" y="254"/>
                </a:cubicBezTo>
                <a:cubicBezTo>
                  <a:pt x="295" y="259"/>
                  <a:pt x="290" y="263"/>
                  <a:pt x="285" y="263"/>
                </a:cubicBezTo>
                <a:close/>
                <a:moveTo>
                  <a:pt x="285" y="307"/>
                </a:moveTo>
                <a:cubicBezTo>
                  <a:pt x="9" y="307"/>
                  <a:pt x="9" y="307"/>
                  <a:pt x="9" y="307"/>
                </a:cubicBezTo>
                <a:cubicBezTo>
                  <a:pt x="4" y="307"/>
                  <a:pt x="0" y="302"/>
                  <a:pt x="0" y="297"/>
                </a:cubicBezTo>
                <a:cubicBezTo>
                  <a:pt x="0" y="292"/>
                  <a:pt x="4" y="287"/>
                  <a:pt x="9" y="287"/>
                </a:cubicBezTo>
                <a:cubicBezTo>
                  <a:pt x="285" y="287"/>
                  <a:pt x="285" y="287"/>
                  <a:pt x="285" y="287"/>
                </a:cubicBezTo>
                <a:cubicBezTo>
                  <a:pt x="290" y="287"/>
                  <a:pt x="295" y="292"/>
                  <a:pt x="295" y="297"/>
                </a:cubicBezTo>
                <a:cubicBezTo>
                  <a:pt x="295" y="302"/>
                  <a:pt x="290" y="307"/>
                  <a:pt x="285" y="307"/>
                </a:cubicBezTo>
                <a:close/>
                <a:moveTo>
                  <a:pt x="285" y="350"/>
                </a:moveTo>
                <a:cubicBezTo>
                  <a:pt x="9" y="350"/>
                  <a:pt x="9" y="350"/>
                  <a:pt x="9" y="350"/>
                </a:cubicBezTo>
                <a:cubicBezTo>
                  <a:pt x="4" y="350"/>
                  <a:pt x="0" y="345"/>
                  <a:pt x="0" y="340"/>
                </a:cubicBezTo>
                <a:cubicBezTo>
                  <a:pt x="0" y="335"/>
                  <a:pt x="4" y="331"/>
                  <a:pt x="9" y="331"/>
                </a:cubicBezTo>
                <a:cubicBezTo>
                  <a:pt x="285" y="331"/>
                  <a:pt x="285" y="331"/>
                  <a:pt x="285" y="331"/>
                </a:cubicBezTo>
                <a:cubicBezTo>
                  <a:pt x="290" y="331"/>
                  <a:pt x="295" y="335"/>
                  <a:pt x="295" y="340"/>
                </a:cubicBezTo>
                <a:cubicBezTo>
                  <a:pt x="295" y="345"/>
                  <a:pt x="290" y="350"/>
                  <a:pt x="285" y="350"/>
                </a:cubicBezTo>
                <a:close/>
                <a:moveTo>
                  <a:pt x="196" y="393"/>
                </a:moveTo>
                <a:cubicBezTo>
                  <a:pt x="9" y="393"/>
                  <a:pt x="9" y="393"/>
                  <a:pt x="9" y="393"/>
                </a:cubicBezTo>
                <a:cubicBezTo>
                  <a:pt x="4" y="393"/>
                  <a:pt x="0" y="389"/>
                  <a:pt x="0" y="383"/>
                </a:cubicBezTo>
                <a:cubicBezTo>
                  <a:pt x="0" y="378"/>
                  <a:pt x="4" y="374"/>
                  <a:pt x="9" y="374"/>
                </a:cubicBezTo>
                <a:cubicBezTo>
                  <a:pt x="196" y="374"/>
                  <a:pt x="196" y="374"/>
                  <a:pt x="196" y="374"/>
                </a:cubicBezTo>
                <a:cubicBezTo>
                  <a:pt x="201" y="374"/>
                  <a:pt x="205" y="378"/>
                  <a:pt x="205" y="383"/>
                </a:cubicBezTo>
                <a:cubicBezTo>
                  <a:pt x="205" y="389"/>
                  <a:pt x="201" y="393"/>
                  <a:pt x="196" y="393"/>
                </a:cubicBezTo>
                <a:close/>
              </a:path>
            </a:pathLst>
          </a:custGeom>
          <a:solidFill>
            <a:schemeClr val="accent6"/>
          </a:solidFill>
          <a:ln>
            <a:noFill/>
          </a:ln>
        </p:spPr>
        <p:txBody>
          <a:bodyPr vert="horz" wrap="square" lIns="91440" tIns="45720" rIns="91440" bIns="45720" numCol="1" anchor="t" anchorCtr="0" compatLnSpc="1"/>
          <a:lstStyle/>
          <a:p>
            <a:endParaRPr lang="zh-CN" altLang="en-US"/>
          </a:p>
        </p:txBody>
      </p:sp>
      <p:sp>
        <p:nvSpPr>
          <p:cNvPr id="29" name="矩形 28"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a:xfrm>
            <a:off x="1626393" y="4332228"/>
            <a:ext cx="1723549" cy="400110"/>
          </a:xfrm>
          <a:prstGeom prst="rect">
            <a:avLst/>
          </a:prstGeom>
        </p:spPr>
        <p:txBody>
          <a:bodyPr wrap="none">
            <a:spAutoFit/>
          </a:bodyPr>
          <a:lstStyle/>
          <a:p>
            <a:pPr algn="ctr"/>
            <a:r>
              <a:rPr lang="zh-CN" altLang="en-US" sz="2000" dirty="0">
                <a:solidFill>
                  <a:srgbClr val="273355"/>
                </a:solidFill>
                <a:latin typeface="微软雅黑" panose="020B0503020204020204" pitchFamily="34" charset="-122"/>
                <a:ea typeface="微软雅黑" panose="020B0503020204020204" pitchFamily="34" charset="-122"/>
              </a:rPr>
              <a:t>研究成果展示</a:t>
            </a:r>
            <a:endParaRPr lang="zh-CN" altLang="en-US" sz="1600" dirty="0"/>
          </a:p>
        </p:txBody>
      </p:sp>
      <p:sp>
        <p:nvSpPr>
          <p:cNvPr id="74" name="PA_库_矩形 73"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p:nvPr>
            <p:custDataLst>
              <p:tags r:id="rId4"/>
            </p:custDataLst>
          </p:nvPr>
        </p:nvSpPr>
        <p:spPr>
          <a:xfrm>
            <a:off x="3285480" y="3778637"/>
            <a:ext cx="1953262" cy="923330"/>
          </a:xfrm>
          <a:prstGeom prst="rect">
            <a:avLst/>
          </a:prstGeom>
        </p:spPr>
        <p:txBody>
          <a:bodyPr wrap="square">
            <a:spAutoFit/>
          </a:bodyPr>
          <a:lstStyle/>
          <a:p>
            <a:pPr algn="ctr">
              <a:lnSpc>
                <a:spcPct val="150000"/>
              </a:lnSpc>
            </a:pPr>
            <a:r>
              <a:rPr lang="en-US" altLang="zh-CN" sz="900">
                <a:solidFill>
                  <a:schemeClr val="bg1"/>
                </a:solidFill>
              </a:rPr>
              <a:t>Lorem ipsum dolor sit amet, consectetur adipiscing elit. Donec luctus nibh sit amet sem vulputate venenatis </a:t>
            </a:r>
            <a:endParaRPr lang="zh-CN" altLang="en-US" sz="1100">
              <a:solidFill>
                <a:schemeClr val="bg1"/>
              </a:solidFill>
            </a:endParaRPr>
          </a:p>
        </p:txBody>
      </p:sp>
      <p:sp>
        <p:nvSpPr>
          <p:cNvPr id="75" name="PA_库_文本框 6"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5"/>
            </p:custDataLst>
          </p:nvPr>
        </p:nvSpPr>
        <p:spPr bwMode="auto">
          <a:xfrm>
            <a:off x="3759410" y="3440083"/>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zh-CN" altLang="en-US" sz="1600">
                <a:solidFill>
                  <a:schemeClr val="bg1"/>
                </a:solidFill>
                <a:latin typeface="+mj-ea"/>
                <a:ea typeface="+mj-ea"/>
              </a:rPr>
              <a:t>成果展示</a:t>
            </a:r>
          </a:p>
        </p:txBody>
      </p:sp>
      <p:cxnSp>
        <p:nvCxnSpPr>
          <p:cNvPr id="76" name="PA_库_直接连接符 7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CxnSpPr/>
          <p:nvPr>
            <p:custDataLst>
              <p:tags r:id="rId6"/>
            </p:custDataLst>
          </p:nvPr>
        </p:nvCxnSpPr>
        <p:spPr>
          <a:xfrm>
            <a:off x="4187835" y="3783935"/>
            <a:ext cx="14855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1" name="PA_库_矩形 80"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p:nvPr>
            <p:custDataLst>
              <p:tags r:id="rId7"/>
            </p:custDataLst>
          </p:nvPr>
        </p:nvSpPr>
        <p:spPr>
          <a:xfrm>
            <a:off x="4662878" y="1888340"/>
            <a:ext cx="1953262" cy="92333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a:t>
            </a:r>
            <a:endParaRPr lang="zh-CN" altLang="en-US" sz="1100">
              <a:solidFill>
                <a:schemeClr val="tx1">
                  <a:lumMod val="85000"/>
                  <a:lumOff val="15000"/>
                </a:schemeClr>
              </a:solidFill>
            </a:endParaRPr>
          </a:p>
        </p:txBody>
      </p:sp>
      <p:sp>
        <p:nvSpPr>
          <p:cNvPr id="82" name="PA_库_文本框 6"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8"/>
            </p:custDataLst>
          </p:nvPr>
        </p:nvSpPr>
        <p:spPr bwMode="auto">
          <a:xfrm>
            <a:off x="5136808" y="1549786"/>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zh-CN" altLang="en-US" sz="1600">
                <a:solidFill>
                  <a:schemeClr val="accent6"/>
                </a:solidFill>
                <a:latin typeface="+mj-ea"/>
                <a:ea typeface="+mj-ea"/>
              </a:rPr>
              <a:t>成果展示</a:t>
            </a:r>
          </a:p>
        </p:txBody>
      </p:sp>
      <p:cxnSp>
        <p:nvCxnSpPr>
          <p:cNvPr id="83" name="PA_库_直接连接符 82"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CxnSpPr/>
          <p:nvPr>
            <p:custDataLst>
              <p:tags r:id="rId9"/>
            </p:custDataLst>
          </p:nvPr>
        </p:nvCxnSpPr>
        <p:spPr>
          <a:xfrm>
            <a:off x="5565233" y="1893638"/>
            <a:ext cx="14855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84" name="PA_库_矩形 83"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p:nvPr>
            <p:custDataLst>
              <p:tags r:id="rId10"/>
            </p:custDataLst>
          </p:nvPr>
        </p:nvSpPr>
        <p:spPr>
          <a:xfrm>
            <a:off x="5278726" y="3792365"/>
            <a:ext cx="1953262" cy="92333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a:t>
            </a:r>
            <a:endParaRPr lang="zh-CN" altLang="en-US" sz="1100">
              <a:solidFill>
                <a:schemeClr val="tx1">
                  <a:lumMod val="85000"/>
                  <a:lumOff val="15000"/>
                </a:schemeClr>
              </a:solidFill>
            </a:endParaRPr>
          </a:p>
        </p:txBody>
      </p:sp>
      <p:sp>
        <p:nvSpPr>
          <p:cNvPr id="85" name="PA_库_文本框 6"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11"/>
            </p:custDataLst>
          </p:nvPr>
        </p:nvSpPr>
        <p:spPr bwMode="auto">
          <a:xfrm>
            <a:off x="5752656" y="3453811"/>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zh-CN" altLang="en-US" sz="1600">
                <a:solidFill>
                  <a:schemeClr val="accent6"/>
                </a:solidFill>
                <a:latin typeface="+mj-ea"/>
                <a:ea typeface="+mj-ea"/>
              </a:rPr>
              <a:t>成果展示</a:t>
            </a:r>
          </a:p>
        </p:txBody>
      </p:sp>
      <p:cxnSp>
        <p:nvCxnSpPr>
          <p:cNvPr id="86" name="PA_库_直接连接符 8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CxnSpPr/>
          <p:nvPr>
            <p:custDataLst>
              <p:tags r:id="rId12"/>
            </p:custDataLst>
          </p:nvPr>
        </p:nvCxnSpPr>
        <p:spPr>
          <a:xfrm>
            <a:off x="6181081" y="3797663"/>
            <a:ext cx="14855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33" name="PA_库_PicturePlaceholder 32"/>
          <p:cNvPicPr>
            <a:picLocks noGrp="1" noChangeAspect="1"/>
          </p:cNvPicPr>
          <p:nvPr>
            <p:ph type="pic" sz="quarter" idx="4294967295"/>
            <p:custDataLst>
              <p:tags r:id="rId13"/>
            </p:custDataLst>
          </p:nvPr>
        </p:nvPicPr>
        <p:blipFill>
          <a:blip r:embed="rId18" cstate="screen"/>
          <a:srcRect/>
          <a:stretch>
            <a:fillRect/>
          </a:stretch>
        </p:blipFill>
        <p:spPr>
          <a:xfrm>
            <a:off x="696673" y="1019176"/>
            <a:ext cx="1800225" cy="1800225"/>
          </a:xfrm>
          <a:prstGeom prst="rect">
            <a:avLst/>
          </a:prstGeom>
        </p:spPr>
      </p:pic>
      <p:pic>
        <p:nvPicPr>
          <p:cNvPr id="35" name="PA_库_PicturePlaceholder 34"/>
          <p:cNvPicPr>
            <a:picLocks noGrp="1" noChangeAspect="1"/>
          </p:cNvPicPr>
          <p:nvPr>
            <p:ph type="pic" sz="quarter" idx="4294967295"/>
            <p:custDataLst>
              <p:tags r:id="rId14"/>
            </p:custDataLst>
          </p:nvPr>
        </p:nvPicPr>
        <p:blipFill>
          <a:blip r:embed="rId19" cstate="screen"/>
          <a:srcRect/>
          <a:stretch>
            <a:fillRect/>
          </a:stretch>
        </p:blipFill>
        <p:spPr>
          <a:xfrm>
            <a:off x="6342311" y="1019176"/>
            <a:ext cx="1800225" cy="1800225"/>
          </a:xfrm>
          <a:prstGeom prst="rect">
            <a:avLst/>
          </a:prstGeom>
        </p:spPr>
      </p:pic>
      <p:pic>
        <p:nvPicPr>
          <p:cNvPr id="37" name="PA_库_PicturePlaceholder 36"/>
          <p:cNvPicPr>
            <a:picLocks noGrp="1" noChangeAspect="1"/>
          </p:cNvPicPr>
          <p:nvPr>
            <p:ph type="pic" sz="quarter" idx="4294967295"/>
            <p:custDataLst>
              <p:tags r:id="rId15"/>
            </p:custDataLst>
          </p:nvPr>
        </p:nvPicPr>
        <p:blipFill>
          <a:blip r:embed="rId20" cstate="screen"/>
          <a:srcRect/>
          <a:stretch>
            <a:fillRect/>
          </a:stretch>
        </p:blipFill>
        <p:spPr>
          <a:xfrm>
            <a:off x="7111553" y="2914651"/>
            <a:ext cx="1800225" cy="18002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withEffect" nodePh="1">
                                  <p:stCondLst>
                                    <p:cond delay="250"/>
                                  </p:stCondLst>
                                  <p:endCondLst>
                                    <p:cond evt="begin" delay="0">
                                      <p:tn val="5"/>
                                    </p:cond>
                                  </p:endCondLst>
                                  <p:childTnLst>
                                    <p:set>
                                      <p:cBhvr>
                                        <p:cTn id="6" dur="1" fill="hold">
                                          <p:stCondLst>
                                            <p:cond delay="0"/>
                                          </p:stCondLst>
                                        </p:cTn>
                                        <p:tgtEl>
                                          <p:spTgt spid="7">
                                            <p:txEl>
                                              <p:charRg st="4294967295" end="4294967295"/>
                                            </p:txEl>
                                          </p:spTgt>
                                        </p:tgtEl>
                                        <p:attrNameLst>
                                          <p:attrName>style.visibility</p:attrName>
                                        </p:attrNameLst>
                                      </p:cBhvr>
                                      <p:to>
                                        <p:strVal val="visible"/>
                                      </p:to>
                                    </p:set>
                                    <p:anim calcmode="lin" valueType="num">
                                      <p:cBhvr additive="base">
                                        <p:cTn id="7" dur="1500" fill="hold"/>
                                        <p:tgtEl>
                                          <p:spTgt spid="7">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7">
                                            <p:txEl>
                                              <p:charRg st="4294967295" end="4294967295"/>
                                            </p:txEl>
                                          </p:spTgt>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nodePh="1">
                                  <p:stCondLst>
                                    <p:cond delay="250"/>
                                  </p:stCondLst>
                                  <p:endCondLst>
                                    <p:cond evt="begin" delay="0">
                                      <p:tn val="9"/>
                                    </p:cond>
                                  </p:endCondLst>
                                  <p:childTnLst>
                                    <p:set>
                                      <p:cBhvr>
                                        <p:cTn id="10" dur="1" fill="hold">
                                          <p:stCondLst>
                                            <p:cond delay="0"/>
                                          </p:stCondLst>
                                        </p:cTn>
                                        <p:tgtEl>
                                          <p:spTgt spid="14">
                                            <p:txEl>
                                              <p:charRg st="4294967295" end="4294967295"/>
                                            </p:txEl>
                                          </p:spTgt>
                                        </p:tgtEl>
                                        <p:attrNameLst>
                                          <p:attrName>style.visibility</p:attrName>
                                        </p:attrNameLst>
                                      </p:cBhvr>
                                      <p:to>
                                        <p:strVal val="visible"/>
                                      </p:to>
                                    </p:set>
                                    <p:anim calcmode="lin" valueType="num">
                                      <p:cBhvr additive="base">
                                        <p:cTn id="11" dur="1500" fill="hold"/>
                                        <p:tgtEl>
                                          <p:spTgt spid="14">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12" dur="1500" fill="hold"/>
                                        <p:tgtEl>
                                          <p:spTgt spid="14">
                                            <p:txEl>
                                              <p:charRg st="4294967295" end="4294967295"/>
                                            </p:txEl>
                                          </p:spTgt>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nodePh="1">
                                  <p:stCondLst>
                                    <p:cond delay="250"/>
                                  </p:stCondLst>
                                  <p:endCondLst>
                                    <p:cond evt="begin" delay="0">
                                      <p:tn val="13"/>
                                    </p:cond>
                                  </p:endCondLst>
                                  <p:childTnLst>
                                    <p:set>
                                      <p:cBhvr>
                                        <p:cTn id="14" dur="1" fill="hold">
                                          <p:stCondLst>
                                            <p:cond delay="0"/>
                                          </p:stCondLst>
                                        </p:cTn>
                                        <p:tgtEl>
                                          <p:spTgt spid="16">
                                            <p:txEl>
                                              <p:charRg st="4294967295" end="4294967295"/>
                                            </p:txEl>
                                          </p:spTgt>
                                        </p:tgtEl>
                                        <p:attrNameLst>
                                          <p:attrName>style.visibility</p:attrName>
                                        </p:attrNameLst>
                                      </p:cBhvr>
                                      <p:to>
                                        <p:strVal val="visible"/>
                                      </p:to>
                                    </p:set>
                                    <p:anim calcmode="lin" valueType="num">
                                      <p:cBhvr additive="base">
                                        <p:cTn id="15" dur="1500" fill="hold"/>
                                        <p:tgtEl>
                                          <p:spTgt spid="16">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16" dur="1500" fill="hold"/>
                                        <p:tgtEl>
                                          <p:spTgt spid="16">
                                            <p:txEl>
                                              <p:charRg st="4294967295" end="4294967295"/>
                                            </p:txEl>
                                          </p:spTgt>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250"/>
                                  </p:stCondLst>
                                  <p:childTnLst>
                                    <p:set>
                                      <p:cBhvr>
                                        <p:cTn id="18" dur="1" fill="hold">
                                          <p:stCondLst>
                                            <p:cond delay="0"/>
                                          </p:stCondLst>
                                        </p:cTn>
                                        <p:tgtEl>
                                          <p:spTgt spid="74"/>
                                        </p:tgtEl>
                                        <p:attrNameLst>
                                          <p:attrName>style.visibility</p:attrName>
                                        </p:attrNameLst>
                                      </p:cBhvr>
                                      <p:to>
                                        <p:strVal val="visible"/>
                                      </p:to>
                                    </p:set>
                                    <p:anim calcmode="lin" valueType="num">
                                      <p:cBhvr additive="base">
                                        <p:cTn id="19" dur="1500" fill="hold"/>
                                        <p:tgtEl>
                                          <p:spTgt spid="74"/>
                                        </p:tgtEl>
                                        <p:attrNameLst>
                                          <p:attrName>ppt_x</p:attrName>
                                        </p:attrNameLst>
                                      </p:cBhvr>
                                      <p:tavLst>
                                        <p:tav tm="0">
                                          <p:val>
                                            <p:strVal val="#ppt_x"/>
                                          </p:val>
                                        </p:tav>
                                        <p:tav tm="100000">
                                          <p:val>
                                            <p:strVal val="#ppt_x"/>
                                          </p:val>
                                        </p:tav>
                                      </p:tavLst>
                                    </p:anim>
                                    <p:anim calcmode="lin" valueType="num">
                                      <p:cBhvr additive="base">
                                        <p:cTn id="20" dur="1500" fill="hold"/>
                                        <p:tgtEl>
                                          <p:spTgt spid="74"/>
                                        </p:tgtEl>
                                        <p:attrNameLst>
                                          <p:attrName>ppt_y</p:attrName>
                                        </p:attrNameLst>
                                      </p:cBhvr>
                                      <p:tavLst>
                                        <p:tav tm="0">
                                          <p:val>
                                            <p:strVal val="1+#ppt_h/2"/>
                                          </p:val>
                                        </p:tav>
                                        <p:tav tm="100000">
                                          <p:val>
                                            <p:strVal val="#ppt_y"/>
                                          </p:val>
                                        </p:tav>
                                      </p:tavLst>
                                    </p:anim>
                                  </p:childTnLst>
                                </p:cTn>
                              </p:par>
                              <p:par>
                                <p:cTn id="21" presetID="2" presetClass="entr" presetSubtype="4" decel="100000" fill="hold" grpId="0" nodeType="withEffect">
                                  <p:stCondLst>
                                    <p:cond delay="250"/>
                                  </p:stCondLst>
                                  <p:childTnLst>
                                    <p:set>
                                      <p:cBhvr>
                                        <p:cTn id="22" dur="1" fill="hold">
                                          <p:stCondLst>
                                            <p:cond delay="0"/>
                                          </p:stCondLst>
                                        </p:cTn>
                                        <p:tgtEl>
                                          <p:spTgt spid="75"/>
                                        </p:tgtEl>
                                        <p:attrNameLst>
                                          <p:attrName>style.visibility</p:attrName>
                                        </p:attrNameLst>
                                      </p:cBhvr>
                                      <p:to>
                                        <p:strVal val="visible"/>
                                      </p:to>
                                    </p:set>
                                    <p:anim calcmode="lin" valueType="num">
                                      <p:cBhvr additive="base">
                                        <p:cTn id="23" dur="1500" fill="hold"/>
                                        <p:tgtEl>
                                          <p:spTgt spid="75"/>
                                        </p:tgtEl>
                                        <p:attrNameLst>
                                          <p:attrName>ppt_x</p:attrName>
                                        </p:attrNameLst>
                                      </p:cBhvr>
                                      <p:tavLst>
                                        <p:tav tm="0">
                                          <p:val>
                                            <p:strVal val="#ppt_x"/>
                                          </p:val>
                                        </p:tav>
                                        <p:tav tm="100000">
                                          <p:val>
                                            <p:strVal val="#ppt_x"/>
                                          </p:val>
                                        </p:tav>
                                      </p:tavLst>
                                    </p:anim>
                                    <p:anim calcmode="lin" valueType="num">
                                      <p:cBhvr additive="base">
                                        <p:cTn id="24" dur="1500" fill="hold"/>
                                        <p:tgtEl>
                                          <p:spTgt spid="75"/>
                                        </p:tgtEl>
                                        <p:attrNameLst>
                                          <p:attrName>ppt_y</p:attrName>
                                        </p:attrNameLst>
                                      </p:cBhvr>
                                      <p:tavLst>
                                        <p:tav tm="0">
                                          <p:val>
                                            <p:strVal val="1+#ppt_h/2"/>
                                          </p:val>
                                        </p:tav>
                                        <p:tav tm="100000">
                                          <p:val>
                                            <p:strVal val="#ppt_y"/>
                                          </p:val>
                                        </p:tav>
                                      </p:tavLst>
                                    </p:anim>
                                  </p:childTnLst>
                                </p:cTn>
                              </p:par>
                              <p:par>
                                <p:cTn id="25" presetID="2" presetClass="entr" presetSubtype="4" decel="100000" fill="hold" nodeType="withEffect">
                                  <p:stCondLst>
                                    <p:cond delay="250"/>
                                  </p:stCondLst>
                                  <p:childTnLst>
                                    <p:set>
                                      <p:cBhvr>
                                        <p:cTn id="26" dur="1" fill="hold">
                                          <p:stCondLst>
                                            <p:cond delay="0"/>
                                          </p:stCondLst>
                                        </p:cTn>
                                        <p:tgtEl>
                                          <p:spTgt spid="76"/>
                                        </p:tgtEl>
                                        <p:attrNameLst>
                                          <p:attrName>style.visibility</p:attrName>
                                        </p:attrNameLst>
                                      </p:cBhvr>
                                      <p:to>
                                        <p:strVal val="visible"/>
                                      </p:to>
                                    </p:set>
                                    <p:anim calcmode="lin" valueType="num">
                                      <p:cBhvr additive="base">
                                        <p:cTn id="27" dur="1500" fill="hold"/>
                                        <p:tgtEl>
                                          <p:spTgt spid="76"/>
                                        </p:tgtEl>
                                        <p:attrNameLst>
                                          <p:attrName>ppt_x</p:attrName>
                                        </p:attrNameLst>
                                      </p:cBhvr>
                                      <p:tavLst>
                                        <p:tav tm="0">
                                          <p:val>
                                            <p:strVal val="#ppt_x"/>
                                          </p:val>
                                        </p:tav>
                                        <p:tav tm="100000">
                                          <p:val>
                                            <p:strVal val="#ppt_x"/>
                                          </p:val>
                                        </p:tav>
                                      </p:tavLst>
                                    </p:anim>
                                    <p:anim calcmode="lin" valueType="num">
                                      <p:cBhvr additive="base">
                                        <p:cTn id="28" dur="1500" fill="hold"/>
                                        <p:tgtEl>
                                          <p:spTgt spid="76"/>
                                        </p:tgtEl>
                                        <p:attrNameLst>
                                          <p:attrName>ppt_y</p:attrName>
                                        </p:attrNameLst>
                                      </p:cBhvr>
                                      <p:tavLst>
                                        <p:tav tm="0">
                                          <p:val>
                                            <p:strVal val="1+#ppt_h/2"/>
                                          </p:val>
                                        </p:tav>
                                        <p:tav tm="100000">
                                          <p:val>
                                            <p:strVal val="#ppt_y"/>
                                          </p:val>
                                        </p:tav>
                                      </p:tavLst>
                                    </p:anim>
                                  </p:childTnLst>
                                </p:cTn>
                              </p:par>
                              <p:par>
                                <p:cTn id="29" presetID="2" presetClass="entr" presetSubtype="4" decel="100000" fill="hold" grpId="0" nodeType="withEffect">
                                  <p:stCondLst>
                                    <p:cond delay="250"/>
                                  </p:stCondLst>
                                  <p:childTnLst>
                                    <p:set>
                                      <p:cBhvr>
                                        <p:cTn id="30" dur="1" fill="hold">
                                          <p:stCondLst>
                                            <p:cond delay="0"/>
                                          </p:stCondLst>
                                        </p:cTn>
                                        <p:tgtEl>
                                          <p:spTgt spid="81"/>
                                        </p:tgtEl>
                                        <p:attrNameLst>
                                          <p:attrName>style.visibility</p:attrName>
                                        </p:attrNameLst>
                                      </p:cBhvr>
                                      <p:to>
                                        <p:strVal val="visible"/>
                                      </p:to>
                                    </p:set>
                                    <p:anim calcmode="lin" valueType="num">
                                      <p:cBhvr additive="base">
                                        <p:cTn id="31" dur="1500" fill="hold"/>
                                        <p:tgtEl>
                                          <p:spTgt spid="81"/>
                                        </p:tgtEl>
                                        <p:attrNameLst>
                                          <p:attrName>ppt_x</p:attrName>
                                        </p:attrNameLst>
                                      </p:cBhvr>
                                      <p:tavLst>
                                        <p:tav tm="0">
                                          <p:val>
                                            <p:strVal val="#ppt_x"/>
                                          </p:val>
                                        </p:tav>
                                        <p:tav tm="100000">
                                          <p:val>
                                            <p:strVal val="#ppt_x"/>
                                          </p:val>
                                        </p:tav>
                                      </p:tavLst>
                                    </p:anim>
                                    <p:anim calcmode="lin" valueType="num">
                                      <p:cBhvr additive="base">
                                        <p:cTn id="32" dur="1500" fill="hold"/>
                                        <p:tgtEl>
                                          <p:spTgt spid="81"/>
                                        </p:tgtEl>
                                        <p:attrNameLst>
                                          <p:attrName>ppt_y</p:attrName>
                                        </p:attrNameLst>
                                      </p:cBhvr>
                                      <p:tavLst>
                                        <p:tav tm="0">
                                          <p:val>
                                            <p:strVal val="1+#ppt_h/2"/>
                                          </p:val>
                                        </p:tav>
                                        <p:tav tm="100000">
                                          <p:val>
                                            <p:strVal val="#ppt_y"/>
                                          </p:val>
                                        </p:tav>
                                      </p:tavLst>
                                    </p:anim>
                                  </p:childTnLst>
                                </p:cTn>
                              </p:par>
                              <p:par>
                                <p:cTn id="33" presetID="2" presetClass="entr" presetSubtype="4" decel="100000" fill="hold" grpId="0" nodeType="withEffect">
                                  <p:stCondLst>
                                    <p:cond delay="250"/>
                                  </p:stCondLst>
                                  <p:childTnLst>
                                    <p:set>
                                      <p:cBhvr>
                                        <p:cTn id="34" dur="1" fill="hold">
                                          <p:stCondLst>
                                            <p:cond delay="0"/>
                                          </p:stCondLst>
                                        </p:cTn>
                                        <p:tgtEl>
                                          <p:spTgt spid="82"/>
                                        </p:tgtEl>
                                        <p:attrNameLst>
                                          <p:attrName>style.visibility</p:attrName>
                                        </p:attrNameLst>
                                      </p:cBhvr>
                                      <p:to>
                                        <p:strVal val="visible"/>
                                      </p:to>
                                    </p:set>
                                    <p:anim calcmode="lin" valueType="num">
                                      <p:cBhvr additive="base">
                                        <p:cTn id="35" dur="1500" fill="hold"/>
                                        <p:tgtEl>
                                          <p:spTgt spid="82"/>
                                        </p:tgtEl>
                                        <p:attrNameLst>
                                          <p:attrName>ppt_x</p:attrName>
                                        </p:attrNameLst>
                                      </p:cBhvr>
                                      <p:tavLst>
                                        <p:tav tm="0">
                                          <p:val>
                                            <p:strVal val="#ppt_x"/>
                                          </p:val>
                                        </p:tav>
                                        <p:tav tm="100000">
                                          <p:val>
                                            <p:strVal val="#ppt_x"/>
                                          </p:val>
                                        </p:tav>
                                      </p:tavLst>
                                    </p:anim>
                                    <p:anim calcmode="lin" valueType="num">
                                      <p:cBhvr additive="base">
                                        <p:cTn id="36" dur="1500" fill="hold"/>
                                        <p:tgtEl>
                                          <p:spTgt spid="82"/>
                                        </p:tgtEl>
                                        <p:attrNameLst>
                                          <p:attrName>ppt_y</p:attrName>
                                        </p:attrNameLst>
                                      </p:cBhvr>
                                      <p:tavLst>
                                        <p:tav tm="0">
                                          <p:val>
                                            <p:strVal val="1+#ppt_h/2"/>
                                          </p:val>
                                        </p:tav>
                                        <p:tav tm="100000">
                                          <p:val>
                                            <p:strVal val="#ppt_y"/>
                                          </p:val>
                                        </p:tav>
                                      </p:tavLst>
                                    </p:anim>
                                  </p:childTnLst>
                                </p:cTn>
                              </p:par>
                              <p:par>
                                <p:cTn id="37" presetID="2" presetClass="entr" presetSubtype="4" decel="100000" fill="hold" nodeType="withEffect">
                                  <p:stCondLst>
                                    <p:cond delay="250"/>
                                  </p:stCondLst>
                                  <p:childTnLst>
                                    <p:set>
                                      <p:cBhvr>
                                        <p:cTn id="38" dur="1" fill="hold">
                                          <p:stCondLst>
                                            <p:cond delay="0"/>
                                          </p:stCondLst>
                                        </p:cTn>
                                        <p:tgtEl>
                                          <p:spTgt spid="83"/>
                                        </p:tgtEl>
                                        <p:attrNameLst>
                                          <p:attrName>style.visibility</p:attrName>
                                        </p:attrNameLst>
                                      </p:cBhvr>
                                      <p:to>
                                        <p:strVal val="visible"/>
                                      </p:to>
                                    </p:set>
                                    <p:anim calcmode="lin" valueType="num">
                                      <p:cBhvr additive="base">
                                        <p:cTn id="39" dur="1500" fill="hold"/>
                                        <p:tgtEl>
                                          <p:spTgt spid="83"/>
                                        </p:tgtEl>
                                        <p:attrNameLst>
                                          <p:attrName>ppt_x</p:attrName>
                                        </p:attrNameLst>
                                      </p:cBhvr>
                                      <p:tavLst>
                                        <p:tav tm="0">
                                          <p:val>
                                            <p:strVal val="#ppt_x"/>
                                          </p:val>
                                        </p:tav>
                                        <p:tav tm="100000">
                                          <p:val>
                                            <p:strVal val="#ppt_x"/>
                                          </p:val>
                                        </p:tav>
                                      </p:tavLst>
                                    </p:anim>
                                    <p:anim calcmode="lin" valueType="num">
                                      <p:cBhvr additive="base">
                                        <p:cTn id="40" dur="1500" fill="hold"/>
                                        <p:tgtEl>
                                          <p:spTgt spid="83"/>
                                        </p:tgtEl>
                                        <p:attrNameLst>
                                          <p:attrName>ppt_y</p:attrName>
                                        </p:attrNameLst>
                                      </p:cBhvr>
                                      <p:tavLst>
                                        <p:tav tm="0">
                                          <p:val>
                                            <p:strVal val="1+#ppt_h/2"/>
                                          </p:val>
                                        </p:tav>
                                        <p:tav tm="100000">
                                          <p:val>
                                            <p:strVal val="#ppt_y"/>
                                          </p:val>
                                        </p:tav>
                                      </p:tavLst>
                                    </p:anim>
                                  </p:childTnLst>
                                </p:cTn>
                              </p:par>
                              <p:par>
                                <p:cTn id="41" presetID="2" presetClass="entr" presetSubtype="4" decel="100000" fill="hold" grpId="0" nodeType="withEffect">
                                  <p:stCondLst>
                                    <p:cond delay="250"/>
                                  </p:stCondLst>
                                  <p:childTnLst>
                                    <p:set>
                                      <p:cBhvr>
                                        <p:cTn id="42" dur="1" fill="hold">
                                          <p:stCondLst>
                                            <p:cond delay="0"/>
                                          </p:stCondLst>
                                        </p:cTn>
                                        <p:tgtEl>
                                          <p:spTgt spid="84"/>
                                        </p:tgtEl>
                                        <p:attrNameLst>
                                          <p:attrName>style.visibility</p:attrName>
                                        </p:attrNameLst>
                                      </p:cBhvr>
                                      <p:to>
                                        <p:strVal val="visible"/>
                                      </p:to>
                                    </p:set>
                                    <p:anim calcmode="lin" valueType="num">
                                      <p:cBhvr additive="base">
                                        <p:cTn id="43" dur="1500" fill="hold"/>
                                        <p:tgtEl>
                                          <p:spTgt spid="84"/>
                                        </p:tgtEl>
                                        <p:attrNameLst>
                                          <p:attrName>ppt_x</p:attrName>
                                        </p:attrNameLst>
                                      </p:cBhvr>
                                      <p:tavLst>
                                        <p:tav tm="0">
                                          <p:val>
                                            <p:strVal val="#ppt_x"/>
                                          </p:val>
                                        </p:tav>
                                        <p:tav tm="100000">
                                          <p:val>
                                            <p:strVal val="#ppt_x"/>
                                          </p:val>
                                        </p:tav>
                                      </p:tavLst>
                                    </p:anim>
                                    <p:anim calcmode="lin" valueType="num">
                                      <p:cBhvr additive="base">
                                        <p:cTn id="44" dur="1500" fill="hold"/>
                                        <p:tgtEl>
                                          <p:spTgt spid="84"/>
                                        </p:tgtEl>
                                        <p:attrNameLst>
                                          <p:attrName>ppt_y</p:attrName>
                                        </p:attrNameLst>
                                      </p:cBhvr>
                                      <p:tavLst>
                                        <p:tav tm="0">
                                          <p:val>
                                            <p:strVal val="1+#ppt_h/2"/>
                                          </p:val>
                                        </p:tav>
                                        <p:tav tm="100000">
                                          <p:val>
                                            <p:strVal val="#ppt_y"/>
                                          </p:val>
                                        </p:tav>
                                      </p:tavLst>
                                    </p:anim>
                                  </p:childTnLst>
                                </p:cTn>
                              </p:par>
                              <p:par>
                                <p:cTn id="45" presetID="2" presetClass="entr" presetSubtype="4" decel="100000" fill="hold" grpId="0" nodeType="withEffect">
                                  <p:stCondLst>
                                    <p:cond delay="250"/>
                                  </p:stCondLst>
                                  <p:childTnLst>
                                    <p:set>
                                      <p:cBhvr>
                                        <p:cTn id="46" dur="1" fill="hold">
                                          <p:stCondLst>
                                            <p:cond delay="0"/>
                                          </p:stCondLst>
                                        </p:cTn>
                                        <p:tgtEl>
                                          <p:spTgt spid="85"/>
                                        </p:tgtEl>
                                        <p:attrNameLst>
                                          <p:attrName>style.visibility</p:attrName>
                                        </p:attrNameLst>
                                      </p:cBhvr>
                                      <p:to>
                                        <p:strVal val="visible"/>
                                      </p:to>
                                    </p:set>
                                    <p:anim calcmode="lin" valueType="num">
                                      <p:cBhvr additive="base">
                                        <p:cTn id="47" dur="1500" fill="hold"/>
                                        <p:tgtEl>
                                          <p:spTgt spid="85"/>
                                        </p:tgtEl>
                                        <p:attrNameLst>
                                          <p:attrName>ppt_x</p:attrName>
                                        </p:attrNameLst>
                                      </p:cBhvr>
                                      <p:tavLst>
                                        <p:tav tm="0">
                                          <p:val>
                                            <p:strVal val="#ppt_x"/>
                                          </p:val>
                                        </p:tav>
                                        <p:tav tm="100000">
                                          <p:val>
                                            <p:strVal val="#ppt_x"/>
                                          </p:val>
                                        </p:tav>
                                      </p:tavLst>
                                    </p:anim>
                                    <p:anim calcmode="lin" valueType="num">
                                      <p:cBhvr additive="base">
                                        <p:cTn id="48" dur="1500" fill="hold"/>
                                        <p:tgtEl>
                                          <p:spTgt spid="85"/>
                                        </p:tgtEl>
                                        <p:attrNameLst>
                                          <p:attrName>ppt_y</p:attrName>
                                        </p:attrNameLst>
                                      </p:cBhvr>
                                      <p:tavLst>
                                        <p:tav tm="0">
                                          <p:val>
                                            <p:strVal val="1+#ppt_h/2"/>
                                          </p:val>
                                        </p:tav>
                                        <p:tav tm="100000">
                                          <p:val>
                                            <p:strVal val="#ppt_y"/>
                                          </p:val>
                                        </p:tav>
                                      </p:tavLst>
                                    </p:anim>
                                  </p:childTnLst>
                                </p:cTn>
                              </p:par>
                              <p:par>
                                <p:cTn id="49" presetID="2" presetClass="entr" presetSubtype="4" decel="100000" fill="hold" nodeType="withEffect">
                                  <p:stCondLst>
                                    <p:cond delay="250"/>
                                  </p:stCondLst>
                                  <p:childTnLst>
                                    <p:set>
                                      <p:cBhvr>
                                        <p:cTn id="50" dur="1" fill="hold">
                                          <p:stCondLst>
                                            <p:cond delay="0"/>
                                          </p:stCondLst>
                                        </p:cTn>
                                        <p:tgtEl>
                                          <p:spTgt spid="86"/>
                                        </p:tgtEl>
                                        <p:attrNameLst>
                                          <p:attrName>style.visibility</p:attrName>
                                        </p:attrNameLst>
                                      </p:cBhvr>
                                      <p:to>
                                        <p:strVal val="visible"/>
                                      </p:to>
                                    </p:set>
                                    <p:anim calcmode="lin" valueType="num">
                                      <p:cBhvr additive="base">
                                        <p:cTn id="51" dur="1500" fill="hold"/>
                                        <p:tgtEl>
                                          <p:spTgt spid="86"/>
                                        </p:tgtEl>
                                        <p:attrNameLst>
                                          <p:attrName>ppt_x</p:attrName>
                                        </p:attrNameLst>
                                      </p:cBhvr>
                                      <p:tavLst>
                                        <p:tav tm="0">
                                          <p:val>
                                            <p:strVal val="#ppt_x"/>
                                          </p:val>
                                        </p:tav>
                                        <p:tav tm="100000">
                                          <p:val>
                                            <p:strVal val="#ppt_x"/>
                                          </p:val>
                                        </p:tav>
                                      </p:tavLst>
                                    </p:anim>
                                    <p:anim calcmode="lin" valueType="num">
                                      <p:cBhvr additive="base">
                                        <p:cTn id="52" dur="1500" fill="hold"/>
                                        <p:tgtEl>
                                          <p:spTgt spid="86"/>
                                        </p:tgtEl>
                                        <p:attrNameLst>
                                          <p:attrName>ppt_y</p:attrName>
                                        </p:attrNameLst>
                                      </p:cBhvr>
                                      <p:tavLst>
                                        <p:tav tm="0">
                                          <p:val>
                                            <p:strVal val="1+#ppt_h/2"/>
                                          </p:val>
                                        </p:tav>
                                        <p:tav tm="100000">
                                          <p:val>
                                            <p:strVal val="#ppt_y"/>
                                          </p:val>
                                        </p:tav>
                                      </p:tavLst>
                                    </p:anim>
                                  </p:childTnLst>
                                </p:cTn>
                              </p:par>
                              <p:par>
                                <p:cTn id="53" presetID="2" presetClass="entr" presetSubtype="4" decel="100000" fill="hold" nodeType="withEffect">
                                  <p:stCondLst>
                                    <p:cond delay="250"/>
                                  </p:stCondLst>
                                  <p:childTnLst>
                                    <p:set>
                                      <p:cBhvr>
                                        <p:cTn id="54" dur="1" fill="hold">
                                          <p:stCondLst>
                                            <p:cond delay="0"/>
                                          </p:stCondLst>
                                        </p:cTn>
                                        <p:tgtEl>
                                          <p:spTgt spid="33"/>
                                        </p:tgtEl>
                                        <p:attrNameLst>
                                          <p:attrName>style.visibility</p:attrName>
                                        </p:attrNameLst>
                                      </p:cBhvr>
                                      <p:to>
                                        <p:strVal val="visible"/>
                                      </p:to>
                                    </p:set>
                                    <p:anim calcmode="lin" valueType="num">
                                      <p:cBhvr additive="base">
                                        <p:cTn id="55" dur="1500" fill="hold"/>
                                        <p:tgtEl>
                                          <p:spTgt spid="33"/>
                                        </p:tgtEl>
                                        <p:attrNameLst>
                                          <p:attrName>ppt_x</p:attrName>
                                        </p:attrNameLst>
                                      </p:cBhvr>
                                      <p:tavLst>
                                        <p:tav tm="0">
                                          <p:val>
                                            <p:strVal val="#ppt_x"/>
                                          </p:val>
                                        </p:tav>
                                        <p:tav tm="100000">
                                          <p:val>
                                            <p:strVal val="#ppt_x"/>
                                          </p:val>
                                        </p:tav>
                                      </p:tavLst>
                                    </p:anim>
                                    <p:anim calcmode="lin" valueType="num">
                                      <p:cBhvr additive="base">
                                        <p:cTn id="56" dur="1500" fill="hold"/>
                                        <p:tgtEl>
                                          <p:spTgt spid="33"/>
                                        </p:tgtEl>
                                        <p:attrNameLst>
                                          <p:attrName>ppt_y</p:attrName>
                                        </p:attrNameLst>
                                      </p:cBhvr>
                                      <p:tavLst>
                                        <p:tav tm="0">
                                          <p:val>
                                            <p:strVal val="1+#ppt_h/2"/>
                                          </p:val>
                                        </p:tav>
                                        <p:tav tm="100000">
                                          <p:val>
                                            <p:strVal val="#ppt_y"/>
                                          </p:val>
                                        </p:tav>
                                      </p:tavLst>
                                    </p:anim>
                                  </p:childTnLst>
                                </p:cTn>
                              </p:par>
                              <p:par>
                                <p:cTn id="57" presetID="2" presetClass="entr" presetSubtype="4" decel="100000" fill="hold" nodeType="withEffect">
                                  <p:stCondLst>
                                    <p:cond delay="250"/>
                                  </p:stCondLst>
                                  <p:childTnLst>
                                    <p:set>
                                      <p:cBhvr>
                                        <p:cTn id="58" dur="1" fill="hold">
                                          <p:stCondLst>
                                            <p:cond delay="0"/>
                                          </p:stCondLst>
                                        </p:cTn>
                                        <p:tgtEl>
                                          <p:spTgt spid="35"/>
                                        </p:tgtEl>
                                        <p:attrNameLst>
                                          <p:attrName>style.visibility</p:attrName>
                                        </p:attrNameLst>
                                      </p:cBhvr>
                                      <p:to>
                                        <p:strVal val="visible"/>
                                      </p:to>
                                    </p:set>
                                    <p:anim calcmode="lin" valueType="num">
                                      <p:cBhvr additive="base">
                                        <p:cTn id="59" dur="1500" fill="hold"/>
                                        <p:tgtEl>
                                          <p:spTgt spid="35"/>
                                        </p:tgtEl>
                                        <p:attrNameLst>
                                          <p:attrName>ppt_x</p:attrName>
                                        </p:attrNameLst>
                                      </p:cBhvr>
                                      <p:tavLst>
                                        <p:tav tm="0">
                                          <p:val>
                                            <p:strVal val="#ppt_x"/>
                                          </p:val>
                                        </p:tav>
                                        <p:tav tm="100000">
                                          <p:val>
                                            <p:strVal val="#ppt_x"/>
                                          </p:val>
                                        </p:tav>
                                      </p:tavLst>
                                    </p:anim>
                                    <p:anim calcmode="lin" valueType="num">
                                      <p:cBhvr additive="base">
                                        <p:cTn id="60" dur="1500" fill="hold"/>
                                        <p:tgtEl>
                                          <p:spTgt spid="35"/>
                                        </p:tgtEl>
                                        <p:attrNameLst>
                                          <p:attrName>ppt_y</p:attrName>
                                        </p:attrNameLst>
                                      </p:cBhvr>
                                      <p:tavLst>
                                        <p:tav tm="0">
                                          <p:val>
                                            <p:strVal val="1+#ppt_h/2"/>
                                          </p:val>
                                        </p:tav>
                                        <p:tav tm="100000">
                                          <p:val>
                                            <p:strVal val="#ppt_y"/>
                                          </p:val>
                                        </p:tav>
                                      </p:tavLst>
                                    </p:anim>
                                  </p:childTnLst>
                                </p:cTn>
                              </p:par>
                              <p:par>
                                <p:cTn id="61" presetID="2" presetClass="entr" presetSubtype="4" decel="100000" fill="hold" nodeType="withEffect">
                                  <p:stCondLst>
                                    <p:cond delay="250"/>
                                  </p:stCondLst>
                                  <p:childTnLst>
                                    <p:set>
                                      <p:cBhvr>
                                        <p:cTn id="62" dur="1" fill="hold">
                                          <p:stCondLst>
                                            <p:cond delay="0"/>
                                          </p:stCondLst>
                                        </p:cTn>
                                        <p:tgtEl>
                                          <p:spTgt spid="37"/>
                                        </p:tgtEl>
                                        <p:attrNameLst>
                                          <p:attrName>style.visibility</p:attrName>
                                        </p:attrNameLst>
                                      </p:cBhvr>
                                      <p:to>
                                        <p:strVal val="visible"/>
                                      </p:to>
                                    </p:set>
                                    <p:anim calcmode="lin" valueType="num">
                                      <p:cBhvr additive="base">
                                        <p:cTn id="63" dur="1500" fill="hold"/>
                                        <p:tgtEl>
                                          <p:spTgt spid="37"/>
                                        </p:tgtEl>
                                        <p:attrNameLst>
                                          <p:attrName>ppt_x</p:attrName>
                                        </p:attrNameLst>
                                      </p:cBhvr>
                                      <p:tavLst>
                                        <p:tav tm="0">
                                          <p:val>
                                            <p:strVal val="#ppt_x"/>
                                          </p:val>
                                        </p:tav>
                                        <p:tav tm="100000">
                                          <p:val>
                                            <p:strVal val="#ppt_x"/>
                                          </p:val>
                                        </p:tav>
                                      </p:tavLst>
                                    </p:anim>
                                    <p:anim calcmode="lin" valueType="num">
                                      <p:cBhvr additive="base">
                                        <p:cTn id="64" dur="1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14" grpId="0" autoUpdateAnimBg="0"/>
      <p:bldP spid="16" grpId="0" autoUpdateAnimBg="0"/>
      <p:bldP spid="74" grpId="0" autoUpdateAnimBg="0"/>
      <p:bldP spid="75" grpId="0" autoUpdateAnimBg="0"/>
      <p:bldP spid="81" grpId="0" autoUpdateAnimBg="0"/>
      <p:bldP spid="82" grpId="0" autoUpdateAnimBg="0"/>
      <p:bldP spid="84" grpId="0" autoUpdateAnimBg="0"/>
      <p:bldP spid="85"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A_库_图片 3"/>
          <p:cNvPicPr>
            <a:picLocks noChangeAspect="1"/>
          </p:cNvPicPr>
          <p:nvPr>
            <p:custDataLst>
              <p:tags r:id="rId1"/>
            </p:custDataLst>
          </p:nvPr>
        </p:nvPicPr>
        <p:blipFill>
          <a:blip r:embed="rId12" cstate="screen"/>
          <a:stretch>
            <a:fillRect/>
          </a:stretch>
        </p:blipFill>
        <p:spPr>
          <a:xfrm>
            <a:off x="4305315" y="1232695"/>
            <a:ext cx="2615605" cy="2615605"/>
          </a:xfrm>
          <a:prstGeom prst="rect">
            <a:avLst/>
          </a:prstGeom>
        </p:spPr>
      </p:pic>
      <p:pic>
        <p:nvPicPr>
          <p:cNvPr id="6" name="PA_库_图片 5"/>
          <p:cNvPicPr>
            <a:picLocks noChangeAspect="1"/>
          </p:cNvPicPr>
          <p:nvPr>
            <p:custDataLst>
              <p:tags r:id="rId2"/>
            </p:custDataLst>
          </p:nvPr>
        </p:nvPicPr>
        <p:blipFill>
          <a:blip r:embed="rId13" cstate="screen"/>
          <a:stretch>
            <a:fillRect/>
          </a:stretch>
        </p:blipFill>
        <p:spPr>
          <a:xfrm>
            <a:off x="2378324" y="1632480"/>
            <a:ext cx="2223534" cy="2223534"/>
          </a:xfrm>
          <a:prstGeom prst="rect">
            <a:avLst/>
          </a:prstGeom>
        </p:spPr>
      </p:pic>
      <p:pic>
        <p:nvPicPr>
          <p:cNvPr id="8" name="PA_库_图片 7"/>
          <p:cNvPicPr>
            <a:picLocks noChangeAspect="1"/>
          </p:cNvPicPr>
          <p:nvPr>
            <p:custDataLst>
              <p:tags r:id="rId3"/>
            </p:custDataLst>
          </p:nvPr>
        </p:nvPicPr>
        <p:blipFill>
          <a:blip r:embed="rId14" cstate="screen"/>
          <a:stretch>
            <a:fillRect/>
          </a:stretch>
        </p:blipFill>
        <p:spPr>
          <a:xfrm>
            <a:off x="238241" y="1824748"/>
            <a:ext cx="2129109" cy="2129109"/>
          </a:xfrm>
          <a:prstGeom prst="rect">
            <a:avLst/>
          </a:prstGeom>
        </p:spPr>
      </p:pic>
      <p:pic>
        <p:nvPicPr>
          <p:cNvPr id="10" name="PA_库_图片 9"/>
          <p:cNvPicPr>
            <a:picLocks noChangeAspect="1"/>
          </p:cNvPicPr>
          <p:nvPr>
            <p:custDataLst>
              <p:tags r:id="rId4"/>
            </p:custDataLst>
          </p:nvPr>
        </p:nvPicPr>
        <p:blipFill>
          <a:blip r:embed="rId15" cstate="screen"/>
          <a:stretch>
            <a:fillRect/>
          </a:stretch>
        </p:blipFill>
        <p:spPr>
          <a:xfrm>
            <a:off x="6528849" y="1463303"/>
            <a:ext cx="2129109" cy="2129109"/>
          </a:xfrm>
          <a:prstGeom prst="rect">
            <a:avLst/>
          </a:prstGeom>
        </p:spPr>
      </p:pic>
      <p:sp>
        <p:nvSpPr>
          <p:cNvPr id="2" name="文本框 5"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4008383" y="679922"/>
            <a:ext cx="112723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微软雅黑" panose="020B0503020204020204" pitchFamily="34" charset="-122"/>
              </a:defRPr>
            </a:lvl1pPr>
            <a:lvl2pPr marL="742950" indent="-285750">
              <a:defRPr sz="1300">
                <a:solidFill>
                  <a:schemeClr val="tx1"/>
                </a:solidFill>
                <a:latin typeface="Calibri Light" panose="020F0302020204030204" pitchFamily="34" charset="0"/>
                <a:ea typeface="微软雅黑" panose="020B0503020204020204" pitchFamily="34" charset="-122"/>
              </a:defRPr>
            </a:lvl2pPr>
            <a:lvl3pPr marL="1143000" indent="-228600">
              <a:defRPr sz="1300">
                <a:solidFill>
                  <a:schemeClr val="tx1"/>
                </a:solidFill>
                <a:latin typeface="Calibri Light" panose="020F0302020204030204" pitchFamily="34" charset="0"/>
                <a:ea typeface="微软雅黑" panose="020B0503020204020204" pitchFamily="34" charset="-122"/>
              </a:defRPr>
            </a:lvl3pPr>
            <a:lvl4pPr marL="1600200" indent="-228600">
              <a:defRPr sz="1300">
                <a:solidFill>
                  <a:schemeClr val="tx1"/>
                </a:solidFill>
                <a:latin typeface="Calibri Light" panose="020F0302020204030204" pitchFamily="34" charset="0"/>
                <a:ea typeface="微软雅黑" panose="020B0503020204020204" pitchFamily="34" charset="-122"/>
              </a:defRPr>
            </a:lvl4pPr>
            <a:lvl5pPr marL="2057400" indent="-228600">
              <a:defRPr sz="1300">
                <a:solidFill>
                  <a:schemeClr val="tx1"/>
                </a:solidFill>
                <a:latin typeface="Calibri Light" panose="020F0302020204030204" pitchFamily="34" charset="0"/>
                <a:ea typeface="微软雅黑" panose="020B0503020204020204" pitchFamily="34" charset="-122"/>
              </a:defRPr>
            </a:lvl5pPr>
            <a:lvl6pPr marL="25146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6pPr>
            <a:lvl7pPr marL="29718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7pPr>
            <a:lvl8pPr marL="34290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8pPr>
            <a:lvl9pPr marL="38862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9pPr>
          </a:lstStyle>
          <a:p>
            <a:pPr algn="ctr" fontAlgn="base">
              <a:spcBef>
                <a:spcPct val="0"/>
              </a:spcBef>
              <a:spcAft>
                <a:spcPct val="0"/>
              </a:spcAft>
            </a:pPr>
            <a:r>
              <a:rPr lang="zh-CN" altLang="en-US" sz="3200" dirty="0">
                <a:solidFill>
                  <a:schemeClr val="accent1"/>
                </a:solidFill>
                <a:latin typeface="+mj-ea"/>
                <a:ea typeface="+mj-ea"/>
              </a:rPr>
              <a:t>目 录</a:t>
            </a:r>
          </a:p>
        </p:txBody>
      </p:sp>
      <p:sp>
        <p:nvSpPr>
          <p:cNvPr id="91" name="文本框 5"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3917013" y="1213816"/>
            <a:ext cx="13099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微软雅黑" panose="020B0503020204020204" pitchFamily="34" charset="-122"/>
              </a:defRPr>
            </a:lvl1pPr>
            <a:lvl2pPr marL="742950" indent="-285750">
              <a:defRPr sz="1300">
                <a:solidFill>
                  <a:schemeClr val="tx1"/>
                </a:solidFill>
                <a:latin typeface="Calibri Light" panose="020F0302020204030204" pitchFamily="34" charset="0"/>
                <a:ea typeface="微软雅黑" panose="020B0503020204020204" pitchFamily="34" charset="-122"/>
              </a:defRPr>
            </a:lvl2pPr>
            <a:lvl3pPr marL="1143000" indent="-228600">
              <a:defRPr sz="1300">
                <a:solidFill>
                  <a:schemeClr val="tx1"/>
                </a:solidFill>
                <a:latin typeface="Calibri Light" panose="020F0302020204030204" pitchFamily="34" charset="0"/>
                <a:ea typeface="微软雅黑" panose="020B0503020204020204" pitchFamily="34" charset="-122"/>
              </a:defRPr>
            </a:lvl3pPr>
            <a:lvl4pPr marL="1600200" indent="-228600">
              <a:defRPr sz="1300">
                <a:solidFill>
                  <a:schemeClr val="tx1"/>
                </a:solidFill>
                <a:latin typeface="Calibri Light" panose="020F0302020204030204" pitchFamily="34" charset="0"/>
                <a:ea typeface="微软雅黑" panose="020B0503020204020204" pitchFamily="34" charset="-122"/>
              </a:defRPr>
            </a:lvl4pPr>
            <a:lvl5pPr marL="2057400" indent="-228600">
              <a:defRPr sz="1300">
                <a:solidFill>
                  <a:schemeClr val="tx1"/>
                </a:solidFill>
                <a:latin typeface="Calibri Light" panose="020F0302020204030204" pitchFamily="34" charset="0"/>
                <a:ea typeface="微软雅黑" panose="020B0503020204020204" pitchFamily="34" charset="-122"/>
              </a:defRPr>
            </a:lvl5pPr>
            <a:lvl6pPr marL="25146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6pPr>
            <a:lvl7pPr marL="29718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7pPr>
            <a:lvl8pPr marL="34290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8pPr>
            <a:lvl9pPr marL="38862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9pPr>
          </a:lstStyle>
          <a:p>
            <a:pPr algn="ctr" fontAlgn="base">
              <a:spcBef>
                <a:spcPct val="0"/>
              </a:spcBef>
              <a:spcAft>
                <a:spcPct val="0"/>
              </a:spcAft>
            </a:pPr>
            <a:r>
              <a:rPr lang="en-US" altLang="zh-CN" sz="1600">
                <a:solidFill>
                  <a:schemeClr val="accent1"/>
                </a:solidFill>
                <a:latin typeface="+mj-lt"/>
                <a:ea typeface="+mn-ea"/>
              </a:rPr>
              <a:t>CONTENTS</a:t>
            </a:r>
            <a:endParaRPr lang="zh-CN" altLang="en-US" sz="1600">
              <a:solidFill>
                <a:schemeClr val="accent1"/>
              </a:solidFill>
              <a:latin typeface="+mj-lt"/>
              <a:ea typeface="+mn-ea"/>
            </a:endParaRPr>
          </a:p>
        </p:txBody>
      </p:sp>
      <p:cxnSp>
        <p:nvCxnSpPr>
          <p:cNvPr id="38" name="PA_库_直接连接符 37" descr="e7d195523061f1c09e9d68d7cf438b91ef959ecb14fc25d26BBA7F7DBC18E55DFF4014AF651F0BF2569D4B6C1DA7F1A4683A481403BD872FC687266AD13265C1DE7C373772FD8728ABDD69ADD03BFF5BE2862BC891DBB79E084D9F5E4FBB1B562A9752B1B1B336475B32C7C37DD9288EAD27DDC512A8D3801D48E380A7486EFB4C1F8A7A0CA49B3CBF40803B9190492F"/>
          <p:cNvCxnSpPr/>
          <p:nvPr>
            <p:custDataLst>
              <p:tags r:id="rId5"/>
            </p:custDataLst>
          </p:nvPr>
        </p:nvCxnSpPr>
        <p:spPr>
          <a:xfrm>
            <a:off x="4447161" y="1561796"/>
            <a:ext cx="24968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3" name="PA_库_矩形 102"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a:spLocks noChangeArrowheads="1"/>
          </p:cNvSpPr>
          <p:nvPr>
            <p:custDataLst>
              <p:tags r:id="rId6"/>
            </p:custDataLst>
          </p:nvPr>
        </p:nvSpPr>
        <p:spPr bwMode="auto">
          <a:xfrm>
            <a:off x="571817" y="3344100"/>
            <a:ext cx="14109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微软雅黑" panose="020B0503020204020204" pitchFamily="34" charset="-122"/>
              </a:defRPr>
            </a:lvl1pPr>
            <a:lvl2pPr marL="742950" indent="-285750">
              <a:defRPr sz="1300">
                <a:solidFill>
                  <a:schemeClr val="tx1"/>
                </a:solidFill>
                <a:latin typeface="Calibri Light" panose="020F0302020204030204" pitchFamily="34" charset="0"/>
                <a:ea typeface="微软雅黑" panose="020B0503020204020204" pitchFamily="34" charset="-122"/>
              </a:defRPr>
            </a:lvl2pPr>
            <a:lvl3pPr marL="1143000" indent="-228600">
              <a:defRPr sz="1300">
                <a:solidFill>
                  <a:schemeClr val="tx1"/>
                </a:solidFill>
                <a:latin typeface="Calibri Light" panose="020F0302020204030204" pitchFamily="34" charset="0"/>
                <a:ea typeface="微软雅黑" panose="020B0503020204020204" pitchFamily="34" charset="-122"/>
              </a:defRPr>
            </a:lvl3pPr>
            <a:lvl4pPr marL="1600200" indent="-228600">
              <a:defRPr sz="1300">
                <a:solidFill>
                  <a:schemeClr val="tx1"/>
                </a:solidFill>
                <a:latin typeface="Calibri Light" panose="020F0302020204030204" pitchFamily="34" charset="0"/>
                <a:ea typeface="微软雅黑" panose="020B0503020204020204" pitchFamily="34" charset="-122"/>
              </a:defRPr>
            </a:lvl4pPr>
            <a:lvl5pPr marL="2057400" indent="-228600">
              <a:defRPr sz="1300">
                <a:solidFill>
                  <a:schemeClr val="tx1"/>
                </a:solidFill>
                <a:latin typeface="Calibri Light" panose="020F0302020204030204" pitchFamily="34" charset="0"/>
                <a:ea typeface="微软雅黑" panose="020B0503020204020204" pitchFamily="34" charset="-122"/>
              </a:defRPr>
            </a:lvl5pPr>
            <a:lvl6pPr marL="2514600" indent="-2286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6pPr>
            <a:lvl7pPr marL="2971800" indent="-2286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7pPr>
            <a:lvl8pPr marL="3429000" indent="-2286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8pPr>
            <a:lvl9pPr marL="3886200" indent="-2286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9pPr>
          </a:lstStyle>
          <a:p>
            <a:pPr algn="ctr" defTabSz="914400" fontAlgn="base">
              <a:spcBef>
                <a:spcPct val="0"/>
              </a:spcBef>
              <a:spcAft>
                <a:spcPct val="0"/>
              </a:spcAft>
            </a:pPr>
            <a:r>
              <a:rPr lang="en-US" altLang="zh-CN" sz="1400" dirty="0">
                <a:solidFill>
                  <a:schemeClr val="tx1">
                    <a:lumMod val="85000"/>
                    <a:lumOff val="15000"/>
                  </a:schemeClr>
                </a:solidFill>
                <a:latin typeface="+mj-ea"/>
                <a:ea typeface="+mj-ea"/>
                <a:sym typeface="微软雅黑" panose="020B0503020204020204" pitchFamily="34" charset="-122"/>
              </a:rPr>
              <a:t>1.</a:t>
            </a:r>
            <a:r>
              <a:rPr lang="zh-CN" altLang="en-US" sz="1400" dirty="0">
                <a:solidFill>
                  <a:schemeClr val="tx1">
                    <a:lumMod val="85000"/>
                    <a:lumOff val="15000"/>
                  </a:schemeClr>
                </a:solidFill>
                <a:latin typeface="+mj-ea"/>
                <a:ea typeface="+mj-ea"/>
                <a:sym typeface="微软雅黑" panose="020B0503020204020204" pitchFamily="34" charset="-122"/>
              </a:rPr>
              <a:t>工作完成情况</a:t>
            </a:r>
            <a:endParaRPr lang="zh-CN" altLang="en-US" sz="1400" dirty="0">
              <a:solidFill>
                <a:schemeClr val="tx1">
                  <a:lumMod val="85000"/>
                  <a:lumOff val="15000"/>
                </a:schemeClr>
              </a:solidFill>
              <a:latin typeface="+mj-ea"/>
              <a:ea typeface="+mj-ea"/>
              <a:sym typeface="Arial" panose="020B0604020202020204" pitchFamily="34" charset="0"/>
            </a:endParaRPr>
          </a:p>
        </p:txBody>
      </p:sp>
      <p:sp>
        <p:nvSpPr>
          <p:cNvPr id="106" name="PA_库_矩形 105"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a:spLocks noChangeArrowheads="1"/>
          </p:cNvSpPr>
          <p:nvPr>
            <p:custDataLst>
              <p:tags r:id="rId7"/>
            </p:custDataLst>
          </p:nvPr>
        </p:nvSpPr>
        <p:spPr bwMode="auto">
          <a:xfrm>
            <a:off x="2784609" y="3344100"/>
            <a:ext cx="14109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微软雅黑" panose="020B0503020204020204" pitchFamily="34" charset="-122"/>
              </a:defRPr>
            </a:lvl1pPr>
            <a:lvl2pPr marL="742950" indent="-285750">
              <a:defRPr sz="1300">
                <a:solidFill>
                  <a:schemeClr val="tx1"/>
                </a:solidFill>
                <a:latin typeface="Calibri Light" panose="020F0302020204030204" pitchFamily="34" charset="0"/>
                <a:ea typeface="微软雅黑" panose="020B0503020204020204" pitchFamily="34" charset="-122"/>
              </a:defRPr>
            </a:lvl2pPr>
            <a:lvl3pPr marL="1143000" indent="-228600">
              <a:defRPr sz="1300">
                <a:solidFill>
                  <a:schemeClr val="tx1"/>
                </a:solidFill>
                <a:latin typeface="Calibri Light" panose="020F0302020204030204" pitchFamily="34" charset="0"/>
                <a:ea typeface="微软雅黑" panose="020B0503020204020204" pitchFamily="34" charset="-122"/>
              </a:defRPr>
            </a:lvl3pPr>
            <a:lvl4pPr marL="1600200" indent="-228600">
              <a:defRPr sz="1300">
                <a:solidFill>
                  <a:schemeClr val="tx1"/>
                </a:solidFill>
                <a:latin typeface="Calibri Light" panose="020F0302020204030204" pitchFamily="34" charset="0"/>
                <a:ea typeface="微软雅黑" panose="020B0503020204020204" pitchFamily="34" charset="-122"/>
              </a:defRPr>
            </a:lvl4pPr>
            <a:lvl5pPr marL="2057400" indent="-228600">
              <a:defRPr sz="1300">
                <a:solidFill>
                  <a:schemeClr val="tx1"/>
                </a:solidFill>
                <a:latin typeface="Calibri Light" panose="020F0302020204030204" pitchFamily="34" charset="0"/>
                <a:ea typeface="微软雅黑" panose="020B0503020204020204" pitchFamily="34" charset="-122"/>
              </a:defRPr>
            </a:lvl5pPr>
            <a:lvl6pPr marL="2514600" indent="-2286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6pPr>
            <a:lvl7pPr marL="2971800" indent="-2286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7pPr>
            <a:lvl8pPr marL="3429000" indent="-2286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8pPr>
            <a:lvl9pPr marL="3886200" indent="-2286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9pPr>
          </a:lstStyle>
          <a:p>
            <a:pPr algn="ctr" defTabSz="914400" fontAlgn="base">
              <a:spcBef>
                <a:spcPct val="0"/>
              </a:spcBef>
              <a:spcAft>
                <a:spcPct val="0"/>
              </a:spcAft>
            </a:pPr>
            <a:r>
              <a:rPr lang="en-US" altLang="zh-CN" sz="1400" dirty="0">
                <a:solidFill>
                  <a:schemeClr val="tx1">
                    <a:lumMod val="85000"/>
                    <a:lumOff val="15000"/>
                  </a:schemeClr>
                </a:solidFill>
                <a:latin typeface="+mj-ea"/>
                <a:ea typeface="+mj-ea"/>
                <a:sym typeface="微软雅黑" panose="020B0503020204020204" pitchFamily="34" charset="-122"/>
              </a:rPr>
              <a:t>2.</a:t>
            </a:r>
            <a:r>
              <a:rPr lang="zh-CN" altLang="en-US" sz="1400" dirty="0">
                <a:solidFill>
                  <a:schemeClr val="tx1">
                    <a:lumMod val="85000"/>
                    <a:lumOff val="15000"/>
                  </a:schemeClr>
                </a:solidFill>
                <a:latin typeface="+mj-ea"/>
                <a:ea typeface="+mj-ea"/>
                <a:sym typeface="微软雅黑" panose="020B0503020204020204" pitchFamily="34" charset="-122"/>
              </a:rPr>
              <a:t>成功项目展示</a:t>
            </a:r>
          </a:p>
        </p:txBody>
      </p:sp>
      <p:sp>
        <p:nvSpPr>
          <p:cNvPr id="131" name="PA_库_矩形 130"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a:spLocks noChangeArrowheads="1"/>
          </p:cNvSpPr>
          <p:nvPr>
            <p:custDataLst>
              <p:tags r:id="rId8"/>
            </p:custDataLst>
          </p:nvPr>
        </p:nvSpPr>
        <p:spPr bwMode="auto">
          <a:xfrm>
            <a:off x="4907634" y="3337736"/>
            <a:ext cx="14109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微软雅黑" panose="020B0503020204020204" pitchFamily="34" charset="-122"/>
              </a:defRPr>
            </a:lvl1pPr>
            <a:lvl2pPr marL="742950" indent="-285750">
              <a:defRPr sz="1300">
                <a:solidFill>
                  <a:schemeClr val="tx1"/>
                </a:solidFill>
                <a:latin typeface="Calibri Light" panose="020F0302020204030204" pitchFamily="34" charset="0"/>
                <a:ea typeface="微软雅黑" panose="020B0503020204020204" pitchFamily="34" charset="-122"/>
              </a:defRPr>
            </a:lvl2pPr>
            <a:lvl3pPr marL="1143000" indent="-228600">
              <a:defRPr sz="1300">
                <a:solidFill>
                  <a:schemeClr val="tx1"/>
                </a:solidFill>
                <a:latin typeface="Calibri Light" panose="020F0302020204030204" pitchFamily="34" charset="0"/>
                <a:ea typeface="微软雅黑" panose="020B0503020204020204" pitchFamily="34" charset="-122"/>
              </a:defRPr>
            </a:lvl3pPr>
            <a:lvl4pPr marL="1600200" indent="-228600">
              <a:defRPr sz="1300">
                <a:solidFill>
                  <a:schemeClr val="tx1"/>
                </a:solidFill>
                <a:latin typeface="Calibri Light" panose="020F0302020204030204" pitchFamily="34" charset="0"/>
                <a:ea typeface="微软雅黑" panose="020B0503020204020204" pitchFamily="34" charset="-122"/>
              </a:defRPr>
            </a:lvl4pPr>
            <a:lvl5pPr marL="2057400" indent="-228600">
              <a:defRPr sz="1300">
                <a:solidFill>
                  <a:schemeClr val="tx1"/>
                </a:solidFill>
                <a:latin typeface="Calibri Light" panose="020F0302020204030204" pitchFamily="34" charset="0"/>
                <a:ea typeface="微软雅黑" panose="020B0503020204020204" pitchFamily="34" charset="-122"/>
              </a:defRPr>
            </a:lvl5pPr>
            <a:lvl6pPr marL="2514600" indent="-2286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6pPr>
            <a:lvl7pPr marL="2971800" indent="-2286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7pPr>
            <a:lvl8pPr marL="3429000" indent="-2286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8pPr>
            <a:lvl9pPr marL="3886200" indent="-2286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9pPr>
          </a:lstStyle>
          <a:p>
            <a:pPr algn="ctr" defTabSz="914400" fontAlgn="base">
              <a:spcBef>
                <a:spcPct val="0"/>
              </a:spcBef>
              <a:spcAft>
                <a:spcPct val="0"/>
              </a:spcAft>
            </a:pPr>
            <a:r>
              <a:rPr lang="en-US" altLang="zh-CN" sz="1400" dirty="0">
                <a:solidFill>
                  <a:schemeClr val="tx1">
                    <a:lumMod val="85000"/>
                    <a:lumOff val="15000"/>
                  </a:schemeClr>
                </a:solidFill>
                <a:latin typeface="+mj-ea"/>
                <a:ea typeface="+mj-ea"/>
                <a:sym typeface="微软雅黑" panose="020B0503020204020204" pitchFamily="34" charset="-122"/>
              </a:rPr>
              <a:t>3.</a:t>
            </a:r>
            <a:r>
              <a:rPr lang="zh-CN" altLang="en-US" sz="1400" dirty="0">
                <a:solidFill>
                  <a:schemeClr val="tx1">
                    <a:lumMod val="85000"/>
                    <a:lumOff val="15000"/>
                  </a:schemeClr>
                </a:solidFill>
                <a:latin typeface="+mj-ea"/>
                <a:ea typeface="+mj-ea"/>
                <a:sym typeface="微软雅黑" panose="020B0503020204020204" pitchFamily="34" charset="-122"/>
              </a:rPr>
              <a:t>工作存在不足</a:t>
            </a:r>
          </a:p>
        </p:txBody>
      </p:sp>
      <p:sp>
        <p:nvSpPr>
          <p:cNvPr id="156" name="PA_库_矩形 155"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a:spLocks noChangeArrowheads="1"/>
          </p:cNvSpPr>
          <p:nvPr>
            <p:custDataLst>
              <p:tags r:id="rId9"/>
            </p:custDataLst>
          </p:nvPr>
        </p:nvSpPr>
        <p:spPr bwMode="auto">
          <a:xfrm>
            <a:off x="7135269" y="3337736"/>
            <a:ext cx="14109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微软雅黑" panose="020B0503020204020204" pitchFamily="34" charset="-122"/>
              </a:defRPr>
            </a:lvl1pPr>
            <a:lvl2pPr marL="742950" indent="-285750">
              <a:defRPr sz="1300">
                <a:solidFill>
                  <a:schemeClr val="tx1"/>
                </a:solidFill>
                <a:latin typeface="Calibri Light" panose="020F0302020204030204" pitchFamily="34" charset="0"/>
                <a:ea typeface="微软雅黑" panose="020B0503020204020204" pitchFamily="34" charset="-122"/>
              </a:defRPr>
            </a:lvl2pPr>
            <a:lvl3pPr marL="1143000" indent="-228600">
              <a:defRPr sz="1300">
                <a:solidFill>
                  <a:schemeClr val="tx1"/>
                </a:solidFill>
                <a:latin typeface="Calibri Light" panose="020F0302020204030204" pitchFamily="34" charset="0"/>
                <a:ea typeface="微软雅黑" panose="020B0503020204020204" pitchFamily="34" charset="-122"/>
              </a:defRPr>
            </a:lvl3pPr>
            <a:lvl4pPr marL="1600200" indent="-228600">
              <a:defRPr sz="1300">
                <a:solidFill>
                  <a:schemeClr val="tx1"/>
                </a:solidFill>
                <a:latin typeface="Calibri Light" panose="020F0302020204030204" pitchFamily="34" charset="0"/>
                <a:ea typeface="微软雅黑" panose="020B0503020204020204" pitchFamily="34" charset="-122"/>
              </a:defRPr>
            </a:lvl4pPr>
            <a:lvl5pPr marL="2057400" indent="-228600">
              <a:defRPr sz="1300">
                <a:solidFill>
                  <a:schemeClr val="tx1"/>
                </a:solidFill>
                <a:latin typeface="Calibri Light" panose="020F0302020204030204" pitchFamily="34" charset="0"/>
                <a:ea typeface="微软雅黑" panose="020B0503020204020204" pitchFamily="34" charset="-122"/>
              </a:defRPr>
            </a:lvl5pPr>
            <a:lvl6pPr marL="2514600" indent="-2286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6pPr>
            <a:lvl7pPr marL="2971800" indent="-2286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7pPr>
            <a:lvl8pPr marL="3429000" indent="-2286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8pPr>
            <a:lvl9pPr marL="3886200" indent="-2286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9pPr>
          </a:lstStyle>
          <a:p>
            <a:pPr algn="ctr" defTabSz="914400" fontAlgn="base">
              <a:spcBef>
                <a:spcPct val="0"/>
              </a:spcBef>
              <a:spcAft>
                <a:spcPct val="0"/>
              </a:spcAft>
            </a:pPr>
            <a:r>
              <a:rPr lang="en-US" altLang="zh-CN" sz="1400" dirty="0">
                <a:solidFill>
                  <a:schemeClr val="tx1">
                    <a:lumMod val="85000"/>
                    <a:lumOff val="15000"/>
                  </a:schemeClr>
                </a:solidFill>
                <a:latin typeface="+mj-ea"/>
                <a:ea typeface="+mj-ea"/>
                <a:sym typeface="微软雅黑" panose="020B0503020204020204" pitchFamily="34" charset="-122"/>
              </a:rPr>
              <a:t>4.</a:t>
            </a:r>
            <a:r>
              <a:rPr lang="zh-CN" altLang="en-US" sz="1400" dirty="0">
                <a:solidFill>
                  <a:schemeClr val="tx1">
                    <a:lumMod val="85000"/>
                    <a:lumOff val="15000"/>
                  </a:schemeClr>
                </a:solidFill>
                <a:latin typeface="+mj-ea"/>
                <a:ea typeface="+mj-ea"/>
                <a:sym typeface="微软雅黑" panose="020B0503020204020204" pitchFamily="34" charset="-122"/>
              </a:rPr>
              <a:t>下步工作计划</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150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150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nodeType="withEffect">
                                  <p:stCondLst>
                                    <p:cond delay="150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nodeType="withEffect">
                                  <p:stCondLst>
                                    <p:cond delay="150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500"/>
                                        <p:tgtEl>
                                          <p:spTgt spid="38"/>
                                        </p:tgtEl>
                                      </p:cBhvr>
                                    </p:animEffect>
                                  </p:childTnLst>
                                </p:cTn>
                              </p:par>
                              <p:par>
                                <p:cTn id="20" presetID="53" presetClass="entr" presetSubtype="16" fill="hold" nodeType="withEffect">
                                  <p:stCondLst>
                                    <p:cond delay="150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par>
                                <p:cTn id="25" presetID="53" presetClass="entr" presetSubtype="16" fill="hold" nodeType="withEffect">
                                  <p:stCondLst>
                                    <p:cond delay="150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par>
                                <p:cTn id="30" presetID="53" presetClass="entr" presetSubtype="16" fill="hold" nodeType="withEffect">
                                  <p:stCondLst>
                                    <p:cond delay="150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par>
                                <p:cTn id="35" presetID="53" presetClass="entr" presetSubtype="16" fill="hold" nodeType="withEffect">
                                  <p:stCondLst>
                                    <p:cond delay="150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par>
                                <p:cTn id="40" presetID="53" presetClass="entr" presetSubtype="16" fill="hold" nodeType="withEffect">
                                  <p:stCondLst>
                                    <p:cond delay="1500"/>
                                  </p:stCondLst>
                                  <p:childTnLst>
                                    <p:set>
                                      <p:cBhvr>
                                        <p:cTn id="41" dur="1" fill="hold">
                                          <p:stCondLst>
                                            <p:cond delay="0"/>
                                          </p:stCondLst>
                                        </p:cTn>
                                        <p:tgtEl>
                                          <p:spTgt spid="38"/>
                                        </p:tgtEl>
                                        <p:attrNameLst>
                                          <p:attrName>style.visibility</p:attrName>
                                        </p:attrNameLst>
                                      </p:cBhvr>
                                      <p:to>
                                        <p:strVal val="visible"/>
                                      </p:to>
                                    </p:set>
                                    <p:anim calcmode="lin" valueType="num">
                                      <p:cBhvr>
                                        <p:cTn id="42" dur="500" fill="hold"/>
                                        <p:tgtEl>
                                          <p:spTgt spid="38"/>
                                        </p:tgtEl>
                                        <p:attrNameLst>
                                          <p:attrName>ppt_w</p:attrName>
                                        </p:attrNameLst>
                                      </p:cBhvr>
                                      <p:tavLst>
                                        <p:tav tm="0">
                                          <p:val>
                                            <p:fltVal val="0"/>
                                          </p:val>
                                        </p:tav>
                                        <p:tav tm="100000">
                                          <p:val>
                                            <p:strVal val="#ppt_w"/>
                                          </p:val>
                                        </p:tav>
                                      </p:tavLst>
                                    </p:anim>
                                    <p:anim calcmode="lin" valueType="num">
                                      <p:cBhvr>
                                        <p:cTn id="43" dur="500" fill="hold"/>
                                        <p:tgtEl>
                                          <p:spTgt spid="38"/>
                                        </p:tgtEl>
                                        <p:attrNameLst>
                                          <p:attrName>ppt_h</p:attrName>
                                        </p:attrNameLst>
                                      </p:cBhvr>
                                      <p:tavLst>
                                        <p:tav tm="0">
                                          <p:val>
                                            <p:fltVal val="0"/>
                                          </p:val>
                                        </p:tav>
                                        <p:tav tm="100000">
                                          <p:val>
                                            <p:strVal val="#ppt_h"/>
                                          </p:val>
                                        </p:tav>
                                      </p:tavLst>
                                    </p:anim>
                                    <p:animEffect transition="in" filter="fade">
                                      <p:cBhvr>
                                        <p:cTn id="44" dur="500"/>
                                        <p:tgtEl>
                                          <p:spTgt spid="38"/>
                                        </p:tgtEl>
                                      </p:cBhvr>
                                    </p:animEffect>
                                  </p:childTnLst>
                                </p:cTn>
                              </p:par>
                              <p:par>
                                <p:cTn id="45" presetID="6" presetClass="emph" presetSubtype="0" accel="30000" decel="26000" autoRev="1" fill="hold" nodeType="withEffect">
                                  <p:stCondLst>
                                    <p:cond delay="1900"/>
                                  </p:stCondLst>
                                  <p:childTnLst>
                                    <p:animScale>
                                      <p:cBhvr>
                                        <p:cTn id="46" dur="500" fill="hold"/>
                                        <p:tgtEl>
                                          <p:spTgt spid="4"/>
                                        </p:tgtEl>
                                      </p:cBhvr>
                                      <p:by x="110000" y="110000"/>
                                    </p:animScale>
                                  </p:childTnLst>
                                </p:cTn>
                              </p:par>
                              <p:par>
                                <p:cTn id="47" presetID="6" presetClass="emph" presetSubtype="0" accel="30000" decel="26000" autoRev="1" fill="hold" nodeType="withEffect">
                                  <p:stCondLst>
                                    <p:cond delay="1900"/>
                                  </p:stCondLst>
                                  <p:childTnLst>
                                    <p:animScale>
                                      <p:cBhvr>
                                        <p:cTn id="48" dur="500" fill="hold"/>
                                        <p:tgtEl>
                                          <p:spTgt spid="6"/>
                                        </p:tgtEl>
                                      </p:cBhvr>
                                      <p:by x="110000" y="110000"/>
                                    </p:animScale>
                                  </p:childTnLst>
                                </p:cTn>
                              </p:par>
                              <p:par>
                                <p:cTn id="49" presetID="6" presetClass="emph" presetSubtype="0" accel="30000" decel="26000" autoRev="1" fill="hold" nodeType="withEffect">
                                  <p:stCondLst>
                                    <p:cond delay="1900"/>
                                  </p:stCondLst>
                                  <p:childTnLst>
                                    <p:animScale>
                                      <p:cBhvr>
                                        <p:cTn id="50" dur="500" fill="hold"/>
                                        <p:tgtEl>
                                          <p:spTgt spid="8"/>
                                        </p:tgtEl>
                                      </p:cBhvr>
                                      <p:by x="110000" y="110000"/>
                                    </p:animScale>
                                  </p:childTnLst>
                                </p:cTn>
                              </p:par>
                              <p:par>
                                <p:cTn id="51" presetID="6" presetClass="emph" presetSubtype="0" accel="30000" decel="26000" autoRev="1" fill="hold" nodeType="withEffect">
                                  <p:stCondLst>
                                    <p:cond delay="1900"/>
                                  </p:stCondLst>
                                  <p:childTnLst>
                                    <p:animScale>
                                      <p:cBhvr>
                                        <p:cTn id="52" dur="500" fill="hold"/>
                                        <p:tgtEl>
                                          <p:spTgt spid="10"/>
                                        </p:tgtEl>
                                      </p:cBhvr>
                                      <p:by x="110000" y="110000"/>
                                    </p:animScale>
                                  </p:childTnLst>
                                </p:cTn>
                              </p:par>
                              <p:par>
                                <p:cTn id="53" presetID="6" presetClass="emph" presetSubtype="0" accel="30000" decel="26000" autoRev="1" fill="hold" nodeType="withEffect">
                                  <p:stCondLst>
                                    <p:cond delay="1900"/>
                                  </p:stCondLst>
                                  <p:childTnLst>
                                    <p:animScale>
                                      <p:cBhvr>
                                        <p:cTn id="54" dur="500" fill="hold"/>
                                        <p:tgtEl>
                                          <p:spTgt spid="38"/>
                                        </p:tgtEl>
                                      </p:cBhvr>
                                      <p:by x="110000" y="110000"/>
                                    </p:animScale>
                                  </p:childTnLst>
                                </p:cTn>
                              </p:par>
                              <p:par>
                                <p:cTn id="55" presetID="22" presetClass="entr" presetSubtype="8" fill="hold" grpId="0" nodeType="withEffect">
                                  <p:stCondLst>
                                    <p:cond delay="250"/>
                                  </p:stCondLst>
                                  <p:childTnLst>
                                    <p:set>
                                      <p:cBhvr>
                                        <p:cTn id="56" dur="1" fill="hold">
                                          <p:stCondLst>
                                            <p:cond delay="0"/>
                                          </p:stCondLst>
                                        </p:cTn>
                                        <p:tgtEl>
                                          <p:spTgt spid="103"/>
                                        </p:tgtEl>
                                        <p:attrNameLst>
                                          <p:attrName>style.visibility</p:attrName>
                                        </p:attrNameLst>
                                      </p:cBhvr>
                                      <p:to>
                                        <p:strVal val="visible"/>
                                      </p:to>
                                    </p:set>
                                    <p:animEffect transition="in" filter="wipe(left)">
                                      <p:cBhvr>
                                        <p:cTn id="57" dur="1000"/>
                                        <p:tgtEl>
                                          <p:spTgt spid="103"/>
                                        </p:tgtEl>
                                      </p:cBhvr>
                                    </p:animEffect>
                                  </p:childTnLst>
                                </p:cTn>
                              </p:par>
                              <p:par>
                                <p:cTn id="58" presetID="22" presetClass="entr" presetSubtype="8" fill="hold" grpId="0" nodeType="withEffect">
                                  <p:stCondLst>
                                    <p:cond delay="250"/>
                                  </p:stCondLst>
                                  <p:childTnLst>
                                    <p:set>
                                      <p:cBhvr>
                                        <p:cTn id="59" dur="1" fill="hold">
                                          <p:stCondLst>
                                            <p:cond delay="0"/>
                                          </p:stCondLst>
                                        </p:cTn>
                                        <p:tgtEl>
                                          <p:spTgt spid="106"/>
                                        </p:tgtEl>
                                        <p:attrNameLst>
                                          <p:attrName>style.visibility</p:attrName>
                                        </p:attrNameLst>
                                      </p:cBhvr>
                                      <p:to>
                                        <p:strVal val="visible"/>
                                      </p:to>
                                    </p:set>
                                    <p:animEffect transition="in" filter="wipe(left)">
                                      <p:cBhvr>
                                        <p:cTn id="60" dur="1000"/>
                                        <p:tgtEl>
                                          <p:spTgt spid="106"/>
                                        </p:tgtEl>
                                      </p:cBhvr>
                                    </p:animEffect>
                                  </p:childTnLst>
                                </p:cTn>
                              </p:par>
                              <p:par>
                                <p:cTn id="61" presetID="22" presetClass="entr" presetSubtype="8" fill="hold" grpId="0" nodeType="withEffect">
                                  <p:stCondLst>
                                    <p:cond delay="250"/>
                                  </p:stCondLst>
                                  <p:childTnLst>
                                    <p:set>
                                      <p:cBhvr>
                                        <p:cTn id="62" dur="1" fill="hold">
                                          <p:stCondLst>
                                            <p:cond delay="0"/>
                                          </p:stCondLst>
                                        </p:cTn>
                                        <p:tgtEl>
                                          <p:spTgt spid="131"/>
                                        </p:tgtEl>
                                        <p:attrNameLst>
                                          <p:attrName>style.visibility</p:attrName>
                                        </p:attrNameLst>
                                      </p:cBhvr>
                                      <p:to>
                                        <p:strVal val="visible"/>
                                      </p:to>
                                    </p:set>
                                    <p:animEffect transition="in" filter="wipe(left)">
                                      <p:cBhvr>
                                        <p:cTn id="63" dur="1000"/>
                                        <p:tgtEl>
                                          <p:spTgt spid="131"/>
                                        </p:tgtEl>
                                      </p:cBhvr>
                                    </p:animEffect>
                                  </p:childTnLst>
                                </p:cTn>
                              </p:par>
                              <p:par>
                                <p:cTn id="64" presetID="22" presetClass="entr" presetSubtype="8" fill="hold" grpId="0" nodeType="withEffect">
                                  <p:stCondLst>
                                    <p:cond delay="250"/>
                                  </p:stCondLst>
                                  <p:childTnLst>
                                    <p:set>
                                      <p:cBhvr>
                                        <p:cTn id="65" dur="1" fill="hold">
                                          <p:stCondLst>
                                            <p:cond delay="0"/>
                                          </p:stCondLst>
                                        </p:cTn>
                                        <p:tgtEl>
                                          <p:spTgt spid="156"/>
                                        </p:tgtEl>
                                        <p:attrNameLst>
                                          <p:attrName>style.visibility</p:attrName>
                                        </p:attrNameLst>
                                      </p:cBhvr>
                                      <p:to>
                                        <p:strVal val="visible"/>
                                      </p:to>
                                    </p:set>
                                    <p:animEffect transition="in" filter="wipe(left)">
                                      <p:cBhvr>
                                        <p:cTn id="66" dur="1000"/>
                                        <p:tgtEl>
                                          <p:spTgt spid="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autoUpdateAnimBg="0"/>
      <p:bldP spid="106" grpId="0" autoUpdateAnimBg="0"/>
      <p:bldP spid="131" grpId="0" autoUpdateAnimBg="0"/>
      <p:bldP spid="156"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nvSpPr>
        <p:spPr bwMode="auto">
          <a:xfrm>
            <a:off x="3864114" y="406438"/>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1600" dirty="0">
                <a:solidFill>
                  <a:srgbClr val="273355"/>
                </a:solidFill>
                <a:latin typeface="微软雅黑" panose="020B0503020204020204" pitchFamily="34" charset="-122"/>
                <a:ea typeface="微软雅黑" panose="020B0503020204020204" pitchFamily="34" charset="-122"/>
              </a:rPr>
              <a:t>工作存在不足</a:t>
            </a:r>
          </a:p>
        </p:txBody>
      </p:sp>
      <p:sp>
        <p:nvSpPr>
          <p:cNvPr id="67" name="文本框 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3826443" y="713227"/>
            <a:ext cx="149111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600">
                <a:solidFill>
                  <a:srgbClr val="273355"/>
                </a:solidFill>
                <a:latin typeface="Calibri Light" panose="020F0302020204030204"/>
                <a:ea typeface="方正兰亭黑_GBK"/>
              </a:rPr>
              <a:t>RESEARCH RESULTS AND ITS APPLICATION</a:t>
            </a:r>
          </a:p>
        </p:txBody>
      </p:sp>
      <p:cxnSp>
        <p:nvCxnSpPr>
          <p:cNvPr id="68" name="直接连接符 67"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CxnSpPr/>
          <p:nvPr/>
        </p:nvCxnSpPr>
        <p:spPr>
          <a:xfrm>
            <a:off x="4511278" y="898850"/>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9"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5579650" y="777623"/>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70"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3434284" y="461214"/>
            <a:ext cx="45719" cy="47999"/>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71"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5485073" y="401098"/>
            <a:ext cx="45719" cy="46615"/>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2"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3491329" y="883650"/>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59" name="PA_库_矩形 58"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p:nvPr>
            <p:custDataLst>
              <p:tags r:id="rId1"/>
            </p:custDataLst>
          </p:nvPr>
        </p:nvSpPr>
        <p:spPr>
          <a:xfrm>
            <a:off x="2684554" y="1951227"/>
            <a:ext cx="1953262" cy="92333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a:t>
            </a:r>
            <a:endParaRPr lang="zh-CN" altLang="en-US" sz="1100">
              <a:solidFill>
                <a:schemeClr val="tx1">
                  <a:lumMod val="85000"/>
                  <a:lumOff val="15000"/>
                </a:schemeClr>
              </a:solidFill>
            </a:endParaRPr>
          </a:p>
        </p:txBody>
      </p:sp>
      <p:sp>
        <p:nvSpPr>
          <p:cNvPr id="60" name="PA_库_文本框 6"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2"/>
            </p:custDataLst>
          </p:nvPr>
        </p:nvSpPr>
        <p:spPr bwMode="auto">
          <a:xfrm>
            <a:off x="3158484" y="1612673"/>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zh-CN" altLang="en-US" sz="1600">
                <a:solidFill>
                  <a:schemeClr val="accent6"/>
                </a:solidFill>
                <a:latin typeface="+mj-ea"/>
                <a:ea typeface="+mj-ea"/>
              </a:rPr>
              <a:t>成果展示</a:t>
            </a:r>
          </a:p>
        </p:txBody>
      </p:sp>
      <p:cxnSp>
        <p:nvCxnSpPr>
          <p:cNvPr id="61" name="PA_库_直接连接符 60"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CxnSpPr/>
          <p:nvPr>
            <p:custDataLst>
              <p:tags r:id="rId3"/>
            </p:custDataLst>
          </p:nvPr>
        </p:nvCxnSpPr>
        <p:spPr>
          <a:xfrm>
            <a:off x="3586909" y="1956525"/>
            <a:ext cx="148552"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2" name="PA_库_矩形 61"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p:nvPr>
            <p:custDataLst>
              <p:tags r:id="rId4"/>
            </p:custDataLst>
          </p:nvPr>
        </p:nvSpPr>
        <p:spPr>
          <a:xfrm>
            <a:off x="807923" y="3783072"/>
            <a:ext cx="1953262" cy="923330"/>
          </a:xfrm>
          <a:prstGeom prst="rect">
            <a:avLst/>
          </a:prstGeom>
        </p:spPr>
        <p:txBody>
          <a:bodyPr wrap="square">
            <a:spAutoFit/>
          </a:bodyPr>
          <a:lstStyle/>
          <a:p>
            <a:pPr algn="ctr">
              <a:lnSpc>
                <a:spcPct val="150000"/>
              </a:lnSpc>
            </a:pPr>
            <a:r>
              <a:rPr lang="en-US" altLang="zh-CN" sz="900">
                <a:solidFill>
                  <a:schemeClr val="bg1"/>
                </a:solidFill>
              </a:rPr>
              <a:t>Lorem ipsum dolor sit amet, consectetur adipiscing elit. Donec luctus nibh sit amet sem vulputate venenatis </a:t>
            </a:r>
            <a:endParaRPr lang="zh-CN" altLang="en-US" sz="1100">
              <a:solidFill>
                <a:schemeClr val="bg1"/>
              </a:solidFill>
            </a:endParaRPr>
          </a:p>
        </p:txBody>
      </p:sp>
      <p:sp>
        <p:nvSpPr>
          <p:cNvPr id="63" name="PA_库_文本框 6"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5"/>
            </p:custDataLst>
          </p:nvPr>
        </p:nvSpPr>
        <p:spPr bwMode="auto">
          <a:xfrm>
            <a:off x="1281853" y="3444518"/>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defTabSz="514350" fontAlgn="base">
              <a:spcBef>
                <a:spcPct val="0"/>
              </a:spcBef>
              <a:spcAft>
                <a:spcPct val="0"/>
              </a:spcAft>
              <a:defRPr/>
            </a:pPr>
            <a:r>
              <a:rPr lang="zh-CN" altLang="en-US" sz="1600">
                <a:solidFill>
                  <a:schemeClr val="bg1"/>
                </a:solidFill>
                <a:latin typeface="+mj-ea"/>
                <a:ea typeface="+mj-ea"/>
              </a:rPr>
              <a:t>成果展示</a:t>
            </a:r>
          </a:p>
        </p:txBody>
      </p:sp>
      <p:cxnSp>
        <p:nvCxnSpPr>
          <p:cNvPr id="64" name="PA_库_直接连接符 63"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CxnSpPr/>
          <p:nvPr>
            <p:custDataLst>
              <p:tags r:id="rId6"/>
            </p:custDataLst>
          </p:nvPr>
        </p:nvCxnSpPr>
        <p:spPr>
          <a:xfrm>
            <a:off x="1710278" y="3788370"/>
            <a:ext cx="14855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灯片编号占位符 1"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Grp="1"/>
          </p:cNvSpPr>
          <p:nvPr>
            <p:ph type="sldNum" sz="quarter" idx="4294967295"/>
          </p:nvPr>
        </p:nvSpPr>
        <p:spPr>
          <a:xfrm>
            <a:off x="7086600" y="4810125"/>
            <a:ext cx="2057400" cy="274638"/>
          </a:xfrm>
          <a:prstGeom prst="rect">
            <a:avLst/>
          </a:prstGeom>
        </p:spPr>
        <p:txBody>
          <a:bodyPr/>
          <a:lstStyle/>
          <a:p>
            <a:fld id="{7C8C0B6A-A0DA-4824-8E85-40739B53C733}" type="slidenum">
              <a:rPr lang="zh-CN" altLang="en-US" smtClean="0"/>
              <a:t>20</a:t>
            </a:fld>
            <a:endParaRPr lang="zh-CN" altLang="en-US"/>
          </a:p>
        </p:txBody>
      </p:sp>
      <p:pic>
        <p:nvPicPr>
          <p:cNvPr id="14" name="图片占位符 13"/>
          <p:cNvPicPr>
            <a:picLocks noGrp="1" noChangeAspect="1"/>
          </p:cNvPicPr>
          <p:nvPr>
            <p:ph type="pic" sz="quarter" idx="4294967295"/>
          </p:nvPr>
        </p:nvPicPr>
        <p:blipFill>
          <a:blip r:embed="rId11" cstate="screen"/>
          <a:srcRect/>
          <a:stretch>
            <a:fillRect/>
          </a:stretch>
        </p:blipFill>
        <p:spPr>
          <a:xfrm>
            <a:off x="5027394" y="1222376"/>
            <a:ext cx="3695700" cy="3694113"/>
          </a:xfrm>
          <a:prstGeom prst="rect">
            <a:avLst/>
          </a:prstGeom>
        </p:spPr>
      </p:pic>
      <p:pic>
        <p:nvPicPr>
          <p:cNvPr id="12" name="PA_库_PicturePlaceholder 11"/>
          <p:cNvPicPr>
            <a:picLocks noGrp="1" noChangeAspect="1"/>
          </p:cNvPicPr>
          <p:nvPr>
            <p:ph type="pic" sz="quarter" idx="4294967295"/>
            <p:custDataLst>
              <p:tags r:id="rId7"/>
            </p:custDataLst>
          </p:nvPr>
        </p:nvPicPr>
        <p:blipFill>
          <a:blip r:embed="rId12" cstate="screen"/>
          <a:srcRect/>
          <a:stretch>
            <a:fillRect/>
          </a:stretch>
        </p:blipFill>
        <p:spPr>
          <a:xfrm>
            <a:off x="1" y="3116264"/>
            <a:ext cx="1800225" cy="1800225"/>
          </a:xfrm>
          <a:prstGeom prst="rect">
            <a:avLst/>
          </a:prstGeom>
        </p:spPr>
      </p:pic>
      <p:pic>
        <p:nvPicPr>
          <p:cNvPr id="10" name="PA_库_PicturePlaceholder 9"/>
          <p:cNvPicPr>
            <a:picLocks noGrp="1" noChangeAspect="1"/>
          </p:cNvPicPr>
          <p:nvPr>
            <p:ph type="pic" sz="quarter" idx="4294967295"/>
            <p:custDataLst>
              <p:tags r:id="rId8"/>
            </p:custDataLst>
          </p:nvPr>
        </p:nvPicPr>
        <p:blipFill>
          <a:blip r:embed="rId13" cstate="screen"/>
          <a:srcRect/>
          <a:stretch>
            <a:fillRect/>
          </a:stretch>
        </p:blipFill>
        <p:spPr>
          <a:xfrm>
            <a:off x="362850" y="1222376"/>
            <a:ext cx="1800225" cy="18002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childTnLst>
                                </p:cTn>
                              </p:par>
                              <p:par>
                                <p:cTn id="8" presetID="10" presetClass="entr" presetSubtype="0" fill="hold" grpId="0" nodeType="withEffect">
                                  <p:stCondLst>
                                    <p:cond delay="1500"/>
                                  </p:stCondLst>
                                  <p:childTnLst>
                                    <p:set>
                                      <p:cBhvr>
                                        <p:cTn id="9" dur="1" fill="hold">
                                          <p:stCondLst>
                                            <p:cond delay="0"/>
                                          </p:stCondLst>
                                        </p:cTn>
                                        <p:tgtEl>
                                          <p:spTgt spid="60"/>
                                        </p:tgtEl>
                                        <p:attrNameLst>
                                          <p:attrName>style.visibility</p:attrName>
                                        </p:attrNameLst>
                                      </p:cBhvr>
                                      <p:to>
                                        <p:strVal val="visible"/>
                                      </p:to>
                                    </p:set>
                                    <p:animEffect transition="in" filter="fade">
                                      <p:cBhvr>
                                        <p:cTn id="10" dur="500"/>
                                        <p:tgtEl>
                                          <p:spTgt spid="60"/>
                                        </p:tgtEl>
                                      </p:cBhvr>
                                    </p:animEffect>
                                  </p:childTnLst>
                                </p:cTn>
                              </p:par>
                              <p:par>
                                <p:cTn id="11" presetID="10" presetClass="entr" presetSubtype="0" fill="hold" nodeType="withEffect">
                                  <p:stCondLst>
                                    <p:cond delay="1500"/>
                                  </p:stCondLst>
                                  <p:childTnLst>
                                    <p:set>
                                      <p:cBhvr>
                                        <p:cTn id="12" dur="1" fill="hold">
                                          <p:stCondLst>
                                            <p:cond delay="0"/>
                                          </p:stCondLst>
                                        </p:cTn>
                                        <p:tgtEl>
                                          <p:spTgt spid="61"/>
                                        </p:tgtEl>
                                        <p:attrNameLst>
                                          <p:attrName>style.visibility</p:attrName>
                                        </p:attrNameLst>
                                      </p:cBhvr>
                                      <p:to>
                                        <p:strVal val="visible"/>
                                      </p:to>
                                    </p:set>
                                    <p:animEffect transition="in" filter="fade">
                                      <p:cBhvr>
                                        <p:cTn id="13" dur="500"/>
                                        <p:tgtEl>
                                          <p:spTgt spid="61"/>
                                        </p:tgtEl>
                                      </p:cBhvr>
                                    </p:animEffect>
                                  </p:childTnLst>
                                </p:cTn>
                              </p:par>
                              <p:par>
                                <p:cTn id="14" presetID="10" presetClass="entr" presetSubtype="0" fill="hold" grpId="0" nodeType="withEffect">
                                  <p:stCondLst>
                                    <p:cond delay="1500"/>
                                  </p:stCondLst>
                                  <p:childTnLst>
                                    <p:set>
                                      <p:cBhvr>
                                        <p:cTn id="15" dur="1" fill="hold">
                                          <p:stCondLst>
                                            <p:cond delay="0"/>
                                          </p:stCondLst>
                                        </p:cTn>
                                        <p:tgtEl>
                                          <p:spTgt spid="62"/>
                                        </p:tgtEl>
                                        <p:attrNameLst>
                                          <p:attrName>style.visibility</p:attrName>
                                        </p:attrNameLst>
                                      </p:cBhvr>
                                      <p:to>
                                        <p:strVal val="visible"/>
                                      </p:to>
                                    </p:set>
                                    <p:animEffect transition="in" filter="fade">
                                      <p:cBhvr>
                                        <p:cTn id="16" dur="500"/>
                                        <p:tgtEl>
                                          <p:spTgt spid="62"/>
                                        </p:tgtEl>
                                      </p:cBhvr>
                                    </p:animEffect>
                                  </p:childTnLst>
                                </p:cTn>
                              </p:par>
                              <p:par>
                                <p:cTn id="17" presetID="10" presetClass="entr" presetSubtype="0" fill="hold" grpId="0" nodeType="withEffect">
                                  <p:stCondLst>
                                    <p:cond delay="1500"/>
                                  </p:stCondLst>
                                  <p:childTnLst>
                                    <p:set>
                                      <p:cBhvr>
                                        <p:cTn id="18" dur="1" fill="hold">
                                          <p:stCondLst>
                                            <p:cond delay="0"/>
                                          </p:stCondLst>
                                        </p:cTn>
                                        <p:tgtEl>
                                          <p:spTgt spid="63"/>
                                        </p:tgtEl>
                                        <p:attrNameLst>
                                          <p:attrName>style.visibility</p:attrName>
                                        </p:attrNameLst>
                                      </p:cBhvr>
                                      <p:to>
                                        <p:strVal val="visible"/>
                                      </p:to>
                                    </p:set>
                                    <p:animEffect transition="in" filter="fade">
                                      <p:cBhvr>
                                        <p:cTn id="19" dur="500"/>
                                        <p:tgtEl>
                                          <p:spTgt spid="63"/>
                                        </p:tgtEl>
                                      </p:cBhvr>
                                    </p:animEffect>
                                  </p:childTnLst>
                                </p:cTn>
                              </p:par>
                              <p:par>
                                <p:cTn id="20" presetID="10" presetClass="entr" presetSubtype="0" fill="hold" nodeType="withEffect">
                                  <p:stCondLst>
                                    <p:cond delay="150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500"/>
                                        <p:tgtEl>
                                          <p:spTgt spid="64"/>
                                        </p:tgtEl>
                                      </p:cBhvr>
                                    </p:animEffect>
                                  </p:childTnLst>
                                </p:cTn>
                              </p:par>
                              <p:par>
                                <p:cTn id="23" presetID="10" presetClass="entr" presetSubtype="0" fill="hold" nodeType="withEffect">
                                  <p:stCondLst>
                                    <p:cond delay="150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nodeType="withEffect">
                                  <p:stCondLst>
                                    <p:cond delay="150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par>
                                <p:cTn id="29" presetID="53" presetClass="entr" presetSubtype="16" fill="hold" grpId="1" nodeType="withEffect">
                                  <p:stCondLst>
                                    <p:cond delay="1500"/>
                                  </p:stCondLst>
                                  <p:childTnLst>
                                    <p:set>
                                      <p:cBhvr>
                                        <p:cTn id="30" dur="1" fill="hold">
                                          <p:stCondLst>
                                            <p:cond delay="0"/>
                                          </p:stCondLst>
                                        </p:cTn>
                                        <p:tgtEl>
                                          <p:spTgt spid="59"/>
                                        </p:tgtEl>
                                        <p:attrNameLst>
                                          <p:attrName>style.visibility</p:attrName>
                                        </p:attrNameLst>
                                      </p:cBhvr>
                                      <p:to>
                                        <p:strVal val="visible"/>
                                      </p:to>
                                    </p:set>
                                    <p:anim calcmode="lin" valueType="num">
                                      <p:cBhvr>
                                        <p:cTn id="31" dur="500" fill="hold"/>
                                        <p:tgtEl>
                                          <p:spTgt spid="59"/>
                                        </p:tgtEl>
                                        <p:attrNameLst>
                                          <p:attrName>ppt_w</p:attrName>
                                        </p:attrNameLst>
                                      </p:cBhvr>
                                      <p:tavLst>
                                        <p:tav tm="0">
                                          <p:val>
                                            <p:fltVal val="0"/>
                                          </p:val>
                                        </p:tav>
                                        <p:tav tm="100000">
                                          <p:val>
                                            <p:strVal val="#ppt_w"/>
                                          </p:val>
                                        </p:tav>
                                      </p:tavLst>
                                    </p:anim>
                                    <p:anim calcmode="lin" valueType="num">
                                      <p:cBhvr>
                                        <p:cTn id="32" dur="500" fill="hold"/>
                                        <p:tgtEl>
                                          <p:spTgt spid="59"/>
                                        </p:tgtEl>
                                        <p:attrNameLst>
                                          <p:attrName>ppt_h</p:attrName>
                                        </p:attrNameLst>
                                      </p:cBhvr>
                                      <p:tavLst>
                                        <p:tav tm="0">
                                          <p:val>
                                            <p:fltVal val="0"/>
                                          </p:val>
                                        </p:tav>
                                        <p:tav tm="100000">
                                          <p:val>
                                            <p:strVal val="#ppt_h"/>
                                          </p:val>
                                        </p:tav>
                                      </p:tavLst>
                                    </p:anim>
                                    <p:animEffect transition="in" filter="fade">
                                      <p:cBhvr>
                                        <p:cTn id="33" dur="500"/>
                                        <p:tgtEl>
                                          <p:spTgt spid="59"/>
                                        </p:tgtEl>
                                      </p:cBhvr>
                                    </p:animEffect>
                                  </p:childTnLst>
                                </p:cTn>
                              </p:par>
                              <p:par>
                                <p:cTn id="34" presetID="53" presetClass="entr" presetSubtype="16" fill="hold" grpId="1" nodeType="withEffect">
                                  <p:stCondLst>
                                    <p:cond delay="1500"/>
                                  </p:stCondLst>
                                  <p:childTnLst>
                                    <p:set>
                                      <p:cBhvr>
                                        <p:cTn id="35" dur="1" fill="hold">
                                          <p:stCondLst>
                                            <p:cond delay="0"/>
                                          </p:stCondLst>
                                        </p:cTn>
                                        <p:tgtEl>
                                          <p:spTgt spid="60"/>
                                        </p:tgtEl>
                                        <p:attrNameLst>
                                          <p:attrName>style.visibility</p:attrName>
                                        </p:attrNameLst>
                                      </p:cBhvr>
                                      <p:to>
                                        <p:strVal val="visible"/>
                                      </p:to>
                                    </p:set>
                                    <p:anim calcmode="lin" valueType="num">
                                      <p:cBhvr>
                                        <p:cTn id="36" dur="500" fill="hold"/>
                                        <p:tgtEl>
                                          <p:spTgt spid="60"/>
                                        </p:tgtEl>
                                        <p:attrNameLst>
                                          <p:attrName>ppt_w</p:attrName>
                                        </p:attrNameLst>
                                      </p:cBhvr>
                                      <p:tavLst>
                                        <p:tav tm="0">
                                          <p:val>
                                            <p:fltVal val="0"/>
                                          </p:val>
                                        </p:tav>
                                        <p:tav tm="100000">
                                          <p:val>
                                            <p:strVal val="#ppt_w"/>
                                          </p:val>
                                        </p:tav>
                                      </p:tavLst>
                                    </p:anim>
                                    <p:anim calcmode="lin" valueType="num">
                                      <p:cBhvr>
                                        <p:cTn id="37" dur="500" fill="hold"/>
                                        <p:tgtEl>
                                          <p:spTgt spid="60"/>
                                        </p:tgtEl>
                                        <p:attrNameLst>
                                          <p:attrName>ppt_h</p:attrName>
                                        </p:attrNameLst>
                                      </p:cBhvr>
                                      <p:tavLst>
                                        <p:tav tm="0">
                                          <p:val>
                                            <p:fltVal val="0"/>
                                          </p:val>
                                        </p:tav>
                                        <p:tav tm="100000">
                                          <p:val>
                                            <p:strVal val="#ppt_h"/>
                                          </p:val>
                                        </p:tav>
                                      </p:tavLst>
                                    </p:anim>
                                    <p:animEffect transition="in" filter="fade">
                                      <p:cBhvr>
                                        <p:cTn id="38" dur="500"/>
                                        <p:tgtEl>
                                          <p:spTgt spid="60"/>
                                        </p:tgtEl>
                                      </p:cBhvr>
                                    </p:animEffect>
                                  </p:childTnLst>
                                </p:cTn>
                              </p:par>
                              <p:par>
                                <p:cTn id="39" presetID="53" presetClass="entr" presetSubtype="16" fill="hold" nodeType="withEffect">
                                  <p:stCondLst>
                                    <p:cond delay="1500"/>
                                  </p:stCondLst>
                                  <p:childTnLst>
                                    <p:set>
                                      <p:cBhvr>
                                        <p:cTn id="40" dur="1" fill="hold">
                                          <p:stCondLst>
                                            <p:cond delay="0"/>
                                          </p:stCondLst>
                                        </p:cTn>
                                        <p:tgtEl>
                                          <p:spTgt spid="61"/>
                                        </p:tgtEl>
                                        <p:attrNameLst>
                                          <p:attrName>style.visibility</p:attrName>
                                        </p:attrNameLst>
                                      </p:cBhvr>
                                      <p:to>
                                        <p:strVal val="visible"/>
                                      </p:to>
                                    </p:set>
                                    <p:anim calcmode="lin" valueType="num">
                                      <p:cBhvr>
                                        <p:cTn id="41" dur="500" fill="hold"/>
                                        <p:tgtEl>
                                          <p:spTgt spid="61"/>
                                        </p:tgtEl>
                                        <p:attrNameLst>
                                          <p:attrName>ppt_w</p:attrName>
                                        </p:attrNameLst>
                                      </p:cBhvr>
                                      <p:tavLst>
                                        <p:tav tm="0">
                                          <p:val>
                                            <p:fltVal val="0"/>
                                          </p:val>
                                        </p:tav>
                                        <p:tav tm="100000">
                                          <p:val>
                                            <p:strVal val="#ppt_w"/>
                                          </p:val>
                                        </p:tav>
                                      </p:tavLst>
                                    </p:anim>
                                    <p:anim calcmode="lin" valueType="num">
                                      <p:cBhvr>
                                        <p:cTn id="42" dur="500" fill="hold"/>
                                        <p:tgtEl>
                                          <p:spTgt spid="61"/>
                                        </p:tgtEl>
                                        <p:attrNameLst>
                                          <p:attrName>ppt_h</p:attrName>
                                        </p:attrNameLst>
                                      </p:cBhvr>
                                      <p:tavLst>
                                        <p:tav tm="0">
                                          <p:val>
                                            <p:fltVal val="0"/>
                                          </p:val>
                                        </p:tav>
                                        <p:tav tm="100000">
                                          <p:val>
                                            <p:strVal val="#ppt_h"/>
                                          </p:val>
                                        </p:tav>
                                      </p:tavLst>
                                    </p:anim>
                                    <p:animEffect transition="in" filter="fade">
                                      <p:cBhvr>
                                        <p:cTn id="43" dur="500"/>
                                        <p:tgtEl>
                                          <p:spTgt spid="61"/>
                                        </p:tgtEl>
                                      </p:cBhvr>
                                    </p:animEffect>
                                  </p:childTnLst>
                                </p:cTn>
                              </p:par>
                              <p:par>
                                <p:cTn id="44" presetID="53" presetClass="entr" presetSubtype="16" fill="hold" grpId="1" nodeType="withEffect">
                                  <p:stCondLst>
                                    <p:cond delay="1500"/>
                                  </p:stCondLst>
                                  <p:childTnLst>
                                    <p:set>
                                      <p:cBhvr>
                                        <p:cTn id="45" dur="1" fill="hold">
                                          <p:stCondLst>
                                            <p:cond delay="0"/>
                                          </p:stCondLst>
                                        </p:cTn>
                                        <p:tgtEl>
                                          <p:spTgt spid="62"/>
                                        </p:tgtEl>
                                        <p:attrNameLst>
                                          <p:attrName>style.visibility</p:attrName>
                                        </p:attrNameLst>
                                      </p:cBhvr>
                                      <p:to>
                                        <p:strVal val="visible"/>
                                      </p:to>
                                    </p:set>
                                    <p:anim calcmode="lin" valueType="num">
                                      <p:cBhvr>
                                        <p:cTn id="46" dur="500" fill="hold"/>
                                        <p:tgtEl>
                                          <p:spTgt spid="62"/>
                                        </p:tgtEl>
                                        <p:attrNameLst>
                                          <p:attrName>ppt_w</p:attrName>
                                        </p:attrNameLst>
                                      </p:cBhvr>
                                      <p:tavLst>
                                        <p:tav tm="0">
                                          <p:val>
                                            <p:fltVal val="0"/>
                                          </p:val>
                                        </p:tav>
                                        <p:tav tm="100000">
                                          <p:val>
                                            <p:strVal val="#ppt_w"/>
                                          </p:val>
                                        </p:tav>
                                      </p:tavLst>
                                    </p:anim>
                                    <p:anim calcmode="lin" valueType="num">
                                      <p:cBhvr>
                                        <p:cTn id="47" dur="500" fill="hold"/>
                                        <p:tgtEl>
                                          <p:spTgt spid="62"/>
                                        </p:tgtEl>
                                        <p:attrNameLst>
                                          <p:attrName>ppt_h</p:attrName>
                                        </p:attrNameLst>
                                      </p:cBhvr>
                                      <p:tavLst>
                                        <p:tav tm="0">
                                          <p:val>
                                            <p:fltVal val="0"/>
                                          </p:val>
                                        </p:tav>
                                        <p:tav tm="100000">
                                          <p:val>
                                            <p:strVal val="#ppt_h"/>
                                          </p:val>
                                        </p:tav>
                                      </p:tavLst>
                                    </p:anim>
                                    <p:animEffect transition="in" filter="fade">
                                      <p:cBhvr>
                                        <p:cTn id="48" dur="500"/>
                                        <p:tgtEl>
                                          <p:spTgt spid="62"/>
                                        </p:tgtEl>
                                      </p:cBhvr>
                                    </p:animEffect>
                                  </p:childTnLst>
                                </p:cTn>
                              </p:par>
                              <p:par>
                                <p:cTn id="49" presetID="53" presetClass="entr" presetSubtype="16" fill="hold" grpId="1" nodeType="withEffect">
                                  <p:stCondLst>
                                    <p:cond delay="1500"/>
                                  </p:stCondLst>
                                  <p:childTnLst>
                                    <p:set>
                                      <p:cBhvr>
                                        <p:cTn id="50" dur="1" fill="hold">
                                          <p:stCondLst>
                                            <p:cond delay="0"/>
                                          </p:stCondLst>
                                        </p:cTn>
                                        <p:tgtEl>
                                          <p:spTgt spid="63"/>
                                        </p:tgtEl>
                                        <p:attrNameLst>
                                          <p:attrName>style.visibility</p:attrName>
                                        </p:attrNameLst>
                                      </p:cBhvr>
                                      <p:to>
                                        <p:strVal val="visible"/>
                                      </p:to>
                                    </p:set>
                                    <p:anim calcmode="lin" valueType="num">
                                      <p:cBhvr>
                                        <p:cTn id="51" dur="500" fill="hold"/>
                                        <p:tgtEl>
                                          <p:spTgt spid="63"/>
                                        </p:tgtEl>
                                        <p:attrNameLst>
                                          <p:attrName>ppt_w</p:attrName>
                                        </p:attrNameLst>
                                      </p:cBhvr>
                                      <p:tavLst>
                                        <p:tav tm="0">
                                          <p:val>
                                            <p:fltVal val="0"/>
                                          </p:val>
                                        </p:tav>
                                        <p:tav tm="100000">
                                          <p:val>
                                            <p:strVal val="#ppt_w"/>
                                          </p:val>
                                        </p:tav>
                                      </p:tavLst>
                                    </p:anim>
                                    <p:anim calcmode="lin" valueType="num">
                                      <p:cBhvr>
                                        <p:cTn id="52" dur="500" fill="hold"/>
                                        <p:tgtEl>
                                          <p:spTgt spid="63"/>
                                        </p:tgtEl>
                                        <p:attrNameLst>
                                          <p:attrName>ppt_h</p:attrName>
                                        </p:attrNameLst>
                                      </p:cBhvr>
                                      <p:tavLst>
                                        <p:tav tm="0">
                                          <p:val>
                                            <p:fltVal val="0"/>
                                          </p:val>
                                        </p:tav>
                                        <p:tav tm="100000">
                                          <p:val>
                                            <p:strVal val="#ppt_h"/>
                                          </p:val>
                                        </p:tav>
                                      </p:tavLst>
                                    </p:anim>
                                    <p:animEffect transition="in" filter="fade">
                                      <p:cBhvr>
                                        <p:cTn id="53" dur="500"/>
                                        <p:tgtEl>
                                          <p:spTgt spid="63"/>
                                        </p:tgtEl>
                                      </p:cBhvr>
                                    </p:animEffect>
                                  </p:childTnLst>
                                </p:cTn>
                              </p:par>
                              <p:par>
                                <p:cTn id="54" presetID="53" presetClass="entr" presetSubtype="16" fill="hold" nodeType="withEffect">
                                  <p:stCondLst>
                                    <p:cond delay="1500"/>
                                  </p:stCondLst>
                                  <p:childTnLst>
                                    <p:set>
                                      <p:cBhvr>
                                        <p:cTn id="55" dur="1" fill="hold">
                                          <p:stCondLst>
                                            <p:cond delay="0"/>
                                          </p:stCondLst>
                                        </p:cTn>
                                        <p:tgtEl>
                                          <p:spTgt spid="64"/>
                                        </p:tgtEl>
                                        <p:attrNameLst>
                                          <p:attrName>style.visibility</p:attrName>
                                        </p:attrNameLst>
                                      </p:cBhvr>
                                      <p:to>
                                        <p:strVal val="visible"/>
                                      </p:to>
                                    </p:set>
                                    <p:anim calcmode="lin" valueType="num">
                                      <p:cBhvr>
                                        <p:cTn id="56" dur="500" fill="hold"/>
                                        <p:tgtEl>
                                          <p:spTgt spid="64"/>
                                        </p:tgtEl>
                                        <p:attrNameLst>
                                          <p:attrName>ppt_w</p:attrName>
                                        </p:attrNameLst>
                                      </p:cBhvr>
                                      <p:tavLst>
                                        <p:tav tm="0">
                                          <p:val>
                                            <p:fltVal val="0"/>
                                          </p:val>
                                        </p:tav>
                                        <p:tav tm="100000">
                                          <p:val>
                                            <p:strVal val="#ppt_w"/>
                                          </p:val>
                                        </p:tav>
                                      </p:tavLst>
                                    </p:anim>
                                    <p:anim calcmode="lin" valueType="num">
                                      <p:cBhvr>
                                        <p:cTn id="57" dur="500" fill="hold"/>
                                        <p:tgtEl>
                                          <p:spTgt spid="64"/>
                                        </p:tgtEl>
                                        <p:attrNameLst>
                                          <p:attrName>ppt_h</p:attrName>
                                        </p:attrNameLst>
                                      </p:cBhvr>
                                      <p:tavLst>
                                        <p:tav tm="0">
                                          <p:val>
                                            <p:fltVal val="0"/>
                                          </p:val>
                                        </p:tav>
                                        <p:tav tm="100000">
                                          <p:val>
                                            <p:strVal val="#ppt_h"/>
                                          </p:val>
                                        </p:tav>
                                      </p:tavLst>
                                    </p:anim>
                                    <p:animEffect transition="in" filter="fade">
                                      <p:cBhvr>
                                        <p:cTn id="58" dur="500"/>
                                        <p:tgtEl>
                                          <p:spTgt spid="64"/>
                                        </p:tgtEl>
                                      </p:cBhvr>
                                    </p:animEffect>
                                  </p:childTnLst>
                                </p:cTn>
                              </p:par>
                              <p:par>
                                <p:cTn id="59" presetID="53" presetClass="entr" presetSubtype="16" fill="hold" nodeType="withEffect">
                                  <p:stCondLst>
                                    <p:cond delay="1500"/>
                                  </p:stCondLst>
                                  <p:childTnLst>
                                    <p:set>
                                      <p:cBhvr>
                                        <p:cTn id="60" dur="1" fill="hold">
                                          <p:stCondLst>
                                            <p:cond delay="0"/>
                                          </p:stCondLst>
                                        </p:cTn>
                                        <p:tgtEl>
                                          <p:spTgt spid="12"/>
                                        </p:tgtEl>
                                        <p:attrNameLst>
                                          <p:attrName>style.visibility</p:attrName>
                                        </p:attrNameLst>
                                      </p:cBhvr>
                                      <p:to>
                                        <p:strVal val="visible"/>
                                      </p:to>
                                    </p:set>
                                    <p:anim calcmode="lin" valueType="num">
                                      <p:cBhvr>
                                        <p:cTn id="61" dur="500" fill="hold"/>
                                        <p:tgtEl>
                                          <p:spTgt spid="12"/>
                                        </p:tgtEl>
                                        <p:attrNameLst>
                                          <p:attrName>ppt_w</p:attrName>
                                        </p:attrNameLst>
                                      </p:cBhvr>
                                      <p:tavLst>
                                        <p:tav tm="0">
                                          <p:val>
                                            <p:fltVal val="0"/>
                                          </p:val>
                                        </p:tav>
                                        <p:tav tm="100000">
                                          <p:val>
                                            <p:strVal val="#ppt_w"/>
                                          </p:val>
                                        </p:tav>
                                      </p:tavLst>
                                    </p:anim>
                                    <p:anim calcmode="lin" valueType="num">
                                      <p:cBhvr>
                                        <p:cTn id="62" dur="500" fill="hold"/>
                                        <p:tgtEl>
                                          <p:spTgt spid="12"/>
                                        </p:tgtEl>
                                        <p:attrNameLst>
                                          <p:attrName>ppt_h</p:attrName>
                                        </p:attrNameLst>
                                      </p:cBhvr>
                                      <p:tavLst>
                                        <p:tav tm="0">
                                          <p:val>
                                            <p:fltVal val="0"/>
                                          </p:val>
                                        </p:tav>
                                        <p:tav tm="100000">
                                          <p:val>
                                            <p:strVal val="#ppt_h"/>
                                          </p:val>
                                        </p:tav>
                                      </p:tavLst>
                                    </p:anim>
                                    <p:animEffect transition="in" filter="fade">
                                      <p:cBhvr>
                                        <p:cTn id="63" dur="500"/>
                                        <p:tgtEl>
                                          <p:spTgt spid="12"/>
                                        </p:tgtEl>
                                      </p:cBhvr>
                                    </p:animEffect>
                                  </p:childTnLst>
                                </p:cTn>
                              </p:par>
                              <p:par>
                                <p:cTn id="64" presetID="53" presetClass="entr" presetSubtype="16" fill="hold" nodeType="withEffect">
                                  <p:stCondLst>
                                    <p:cond delay="1500"/>
                                  </p:stCondLst>
                                  <p:childTnLst>
                                    <p:set>
                                      <p:cBhvr>
                                        <p:cTn id="65" dur="1" fill="hold">
                                          <p:stCondLst>
                                            <p:cond delay="0"/>
                                          </p:stCondLst>
                                        </p:cTn>
                                        <p:tgtEl>
                                          <p:spTgt spid="10"/>
                                        </p:tgtEl>
                                        <p:attrNameLst>
                                          <p:attrName>style.visibility</p:attrName>
                                        </p:attrNameLst>
                                      </p:cBhvr>
                                      <p:to>
                                        <p:strVal val="visible"/>
                                      </p:to>
                                    </p:set>
                                    <p:anim calcmode="lin" valueType="num">
                                      <p:cBhvr>
                                        <p:cTn id="66" dur="500" fill="hold"/>
                                        <p:tgtEl>
                                          <p:spTgt spid="10"/>
                                        </p:tgtEl>
                                        <p:attrNameLst>
                                          <p:attrName>ppt_w</p:attrName>
                                        </p:attrNameLst>
                                      </p:cBhvr>
                                      <p:tavLst>
                                        <p:tav tm="0">
                                          <p:val>
                                            <p:fltVal val="0"/>
                                          </p:val>
                                        </p:tav>
                                        <p:tav tm="100000">
                                          <p:val>
                                            <p:strVal val="#ppt_w"/>
                                          </p:val>
                                        </p:tav>
                                      </p:tavLst>
                                    </p:anim>
                                    <p:anim calcmode="lin" valueType="num">
                                      <p:cBhvr>
                                        <p:cTn id="67" dur="500" fill="hold"/>
                                        <p:tgtEl>
                                          <p:spTgt spid="10"/>
                                        </p:tgtEl>
                                        <p:attrNameLst>
                                          <p:attrName>ppt_h</p:attrName>
                                        </p:attrNameLst>
                                      </p:cBhvr>
                                      <p:tavLst>
                                        <p:tav tm="0">
                                          <p:val>
                                            <p:fltVal val="0"/>
                                          </p:val>
                                        </p:tav>
                                        <p:tav tm="100000">
                                          <p:val>
                                            <p:strVal val="#ppt_h"/>
                                          </p:val>
                                        </p:tav>
                                      </p:tavLst>
                                    </p:anim>
                                    <p:animEffect transition="in" filter="fade">
                                      <p:cBhvr>
                                        <p:cTn id="68" dur="500"/>
                                        <p:tgtEl>
                                          <p:spTgt spid="10"/>
                                        </p:tgtEl>
                                      </p:cBhvr>
                                    </p:animEffect>
                                  </p:childTnLst>
                                </p:cTn>
                              </p:par>
                              <p:par>
                                <p:cTn id="69" presetID="6" presetClass="emph" presetSubtype="0" accel="30000" decel="26000" autoRev="1" fill="hold" grpId="2" nodeType="withEffect">
                                  <p:stCondLst>
                                    <p:cond delay="1900"/>
                                  </p:stCondLst>
                                  <p:childTnLst>
                                    <p:animScale>
                                      <p:cBhvr>
                                        <p:cTn id="70" dur="500" fill="hold"/>
                                        <p:tgtEl>
                                          <p:spTgt spid="59"/>
                                        </p:tgtEl>
                                      </p:cBhvr>
                                      <p:by x="110000" y="110000"/>
                                    </p:animScale>
                                  </p:childTnLst>
                                </p:cTn>
                              </p:par>
                              <p:par>
                                <p:cTn id="71" presetID="6" presetClass="emph" presetSubtype="0" accel="30000" decel="26000" autoRev="1" fill="hold" grpId="2" nodeType="withEffect">
                                  <p:stCondLst>
                                    <p:cond delay="1900"/>
                                  </p:stCondLst>
                                  <p:childTnLst>
                                    <p:animScale>
                                      <p:cBhvr>
                                        <p:cTn id="72" dur="500" fill="hold"/>
                                        <p:tgtEl>
                                          <p:spTgt spid="60"/>
                                        </p:tgtEl>
                                      </p:cBhvr>
                                      <p:by x="110000" y="110000"/>
                                    </p:animScale>
                                  </p:childTnLst>
                                </p:cTn>
                              </p:par>
                              <p:par>
                                <p:cTn id="73" presetID="6" presetClass="emph" presetSubtype="0" accel="30000" decel="26000" autoRev="1" fill="hold" nodeType="withEffect">
                                  <p:stCondLst>
                                    <p:cond delay="1900"/>
                                  </p:stCondLst>
                                  <p:childTnLst>
                                    <p:animScale>
                                      <p:cBhvr>
                                        <p:cTn id="74" dur="500" fill="hold"/>
                                        <p:tgtEl>
                                          <p:spTgt spid="61"/>
                                        </p:tgtEl>
                                      </p:cBhvr>
                                      <p:by x="110000" y="110000"/>
                                    </p:animScale>
                                  </p:childTnLst>
                                </p:cTn>
                              </p:par>
                              <p:par>
                                <p:cTn id="75" presetID="6" presetClass="emph" presetSubtype="0" accel="30000" decel="26000" autoRev="1" fill="hold" grpId="2" nodeType="withEffect">
                                  <p:stCondLst>
                                    <p:cond delay="1900"/>
                                  </p:stCondLst>
                                  <p:childTnLst>
                                    <p:animScale>
                                      <p:cBhvr>
                                        <p:cTn id="76" dur="500" fill="hold"/>
                                        <p:tgtEl>
                                          <p:spTgt spid="62"/>
                                        </p:tgtEl>
                                      </p:cBhvr>
                                      <p:by x="110000" y="110000"/>
                                    </p:animScale>
                                  </p:childTnLst>
                                </p:cTn>
                              </p:par>
                              <p:par>
                                <p:cTn id="77" presetID="6" presetClass="emph" presetSubtype="0" accel="30000" decel="26000" autoRev="1" fill="hold" grpId="2" nodeType="withEffect">
                                  <p:stCondLst>
                                    <p:cond delay="1900"/>
                                  </p:stCondLst>
                                  <p:childTnLst>
                                    <p:animScale>
                                      <p:cBhvr>
                                        <p:cTn id="78" dur="500" fill="hold"/>
                                        <p:tgtEl>
                                          <p:spTgt spid="63"/>
                                        </p:tgtEl>
                                      </p:cBhvr>
                                      <p:by x="110000" y="110000"/>
                                    </p:animScale>
                                  </p:childTnLst>
                                </p:cTn>
                              </p:par>
                              <p:par>
                                <p:cTn id="79" presetID="6" presetClass="emph" presetSubtype="0" accel="30000" decel="26000" autoRev="1" fill="hold" nodeType="withEffect">
                                  <p:stCondLst>
                                    <p:cond delay="1900"/>
                                  </p:stCondLst>
                                  <p:childTnLst>
                                    <p:animScale>
                                      <p:cBhvr>
                                        <p:cTn id="80" dur="500" fill="hold"/>
                                        <p:tgtEl>
                                          <p:spTgt spid="64"/>
                                        </p:tgtEl>
                                      </p:cBhvr>
                                      <p:by x="110000" y="110000"/>
                                    </p:animScale>
                                  </p:childTnLst>
                                </p:cTn>
                              </p:par>
                              <p:par>
                                <p:cTn id="81" presetID="6" presetClass="emph" presetSubtype="0" accel="30000" decel="26000" autoRev="1" fill="hold" nodeType="withEffect">
                                  <p:stCondLst>
                                    <p:cond delay="1900"/>
                                  </p:stCondLst>
                                  <p:childTnLst>
                                    <p:animScale>
                                      <p:cBhvr>
                                        <p:cTn id="82" dur="500" fill="hold"/>
                                        <p:tgtEl>
                                          <p:spTgt spid="12"/>
                                        </p:tgtEl>
                                      </p:cBhvr>
                                      <p:by x="110000" y="110000"/>
                                    </p:animScale>
                                  </p:childTnLst>
                                </p:cTn>
                              </p:par>
                              <p:par>
                                <p:cTn id="83" presetID="6" presetClass="emph" presetSubtype="0" accel="30000" decel="26000" autoRev="1" fill="hold" nodeType="withEffect">
                                  <p:stCondLst>
                                    <p:cond delay="1900"/>
                                  </p:stCondLst>
                                  <p:childTnLst>
                                    <p:animScale>
                                      <p:cBhvr>
                                        <p:cTn id="84" dur="500" fill="hold"/>
                                        <p:tgtEl>
                                          <p:spTgt spid="10"/>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utoUpdateAnimBg="0"/>
      <p:bldP spid="59" grpId="1" autoUpdateAnimBg="0"/>
      <p:bldP spid="59" grpId="2" autoUpdateAnimBg="0"/>
      <p:bldP spid="60" grpId="0" autoUpdateAnimBg="0"/>
      <p:bldP spid="60" grpId="1" autoUpdateAnimBg="0"/>
      <p:bldP spid="60" grpId="2" autoUpdateAnimBg="0"/>
      <p:bldP spid="62" grpId="0" autoUpdateAnimBg="0"/>
      <p:bldP spid="62" grpId="1" autoUpdateAnimBg="0"/>
      <p:bldP spid="62" grpId="2" autoUpdateAnimBg="0"/>
      <p:bldP spid="63" grpId="0" autoUpdateAnimBg="0"/>
      <p:bldP spid="63" grpId="1" autoUpdateAnimBg="0"/>
      <p:bldP spid="63" grpId="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nvPicPr>
        <p:blipFill>
          <a:blip r:embed="rId19" cstate="screen"/>
          <a:stretch>
            <a:fillRect/>
          </a:stretch>
        </p:blipFill>
        <p:spPr>
          <a:xfrm>
            <a:off x="2000250" y="617202"/>
            <a:ext cx="5143500" cy="5143500"/>
          </a:xfrm>
          <a:prstGeom prst="rect">
            <a:avLst/>
          </a:prstGeom>
        </p:spPr>
      </p:pic>
      <p:sp>
        <p:nvSpPr>
          <p:cNvPr id="66" name="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nvSpPr>
        <p:spPr bwMode="auto">
          <a:xfrm>
            <a:off x="3864114" y="550816"/>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1600" dirty="0">
                <a:solidFill>
                  <a:srgbClr val="273355"/>
                </a:solidFill>
                <a:latin typeface="微软雅黑" panose="020B0503020204020204" pitchFamily="34" charset="-122"/>
                <a:ea typeface="微软雅黑" panose="020B0503020204020204" pitchFamily="34" charset="-122"/>
              </a:rPr>
              <a:t>工作存在不足</a:t>
            </a:r>
          </a:p>
        </p:txBody>
      </p:sp>
      <p:sp>
        <p:nvSpPr>
          <p:cNvPr id="67" name="文本框 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3826443" y="857605"/>
            <a:ext cx="149111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600">
                <a:solidFill>
                  <a:srgbClr val="273355"/>
                </a:solidFill>
                <a:latin typeface="Calibri Light" panose="020F0302020204030204"/>
                <a:ea typeface="方正兰亭黑_GBK"/>
              </a:rPr>
              <a:t>RESEARCH RESULTS AND ITS APPLICATION</a:t>
            </a:r>
          </a:p>
        </p:txBody>
      </p:sp>
      <p:cxnSp>
        <p:nvCxnSpPr>
          <p:cNvPr id="68" name="直接连接符 67"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CxnSpPr/>
          <p:nvPr/>
        </p:nvCxnSpPr>
        <p:spPr>
          <a:xfrm>
            <a:off x="4511278" y="1043228"/>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9"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5579650" y="922001"/>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70"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3434284" y="605592"/>
            <a:ext cx="45719" cy="47999"/>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71"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5485073" y="545476"/>
            <a:ext cx="45719" cy="46615"/>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2"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3491329" y="1028028"/>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48" name="PA_库_文本框 5"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custDataLst>
              <p:tags r:id="rId1"/>
            </p:custDataLst>
          </p:nvPr>
        </p:nvSpPr>
        <p:spPr bwMode="auto">
          <a:xfrm>
            <a:off x="6566003" y="1693831"/>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dirty="0">
                <a:solidFill>
                  <a:schemeClr val="accent6"/>
                </a:solidFill>
                <a:latin typeface="+mj-ea"/>
                <a:ea typeface="+mj-ea"/>
              </a:rPr>
              <a:t>存在问题</a:t>
            </a:r>
          </a:p>
        </p:txBody>
      </p:sp>
      <p:sp>
        <p:nvSpPr>
          <p:cNvPr id="49" name="PA_库_矩形 48"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custDataLst>
              <p:tags r:id="rId2"/>
            </p:custDataLst>
          </p:nvPr>
        </p:nvSpPr>
        <p:spPr>
          <a:xfrm>
            <a:off x="6566002" y="2029833"/>
            <a:ext cx="2227048" cy="819455"/>
          </a:xfrm>
          <a:prstGeom prst="rect">
            <a:avLst/>
          </a:prstGeom>
        </p:spPr>
        <p:txBody>
          <a:bodyPr wrap="square">
            <a:spAutoFit/>
          </a:bodyPr>
          <a:lstStyle/>
          <a:p>
            <a:pPr>
              <a:lnSpc>
                <a:spcPct val="150000"/>
              </a:lnSpc>
            </a:pPr>
            <a:r>
              <a:rPr lang="en-US" altLang="zh-CN" sz="1050"/>
              <a:t>Lorem ipsum dolor sit amet, consectetur adipiscing elit. Donec luctus nibh sit amet sem.</a:t>
            </a:r>
            <a:endParaRPr lang="zh-CN" altLang="en-US" sz="1050"/>
          </a:p>
        </p:txBody>
      </p:sp>
      <p:cxnSp>
        <p:nvCxnSpPr>
          <p:cNvPr id="50" name="PA_库_直接连接符 49"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CxnSpPr/>
          <p:nvPr>
            <p:custDataLst>
              <p:tags r:id="rId3"/>
            </p:custDataLst>
          </p:nvPr>
        </p:nvCxnSpPr>
        <p:spPr>
          <a:xfrm>
            <a:off x="6666072" y="2065095"/>
            <a:ext cx="192788"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51" name="PA_库_文本框 5"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custDataLst>
              <p:tags r:id="rId4"/>
            </p:custDataLst>
          </p:nvPr>
        </p:nvSpPr>
        <p:spPr bwMode="auto">
          <a:xfrm>
            <a:off x="6566003" y="3232107"/>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dirty="0">
                <a:solidFill>
                  <a:schemeClr val="accent6"/>
                </a:solidFill>
                <a:latin typeface="+mj-ea"/>
                <a:ea typeface="+mj-ea"/>
              </a:rPr>
              <a:t>存在问题</a:t>
            </a:r>
          </a:p>
        </p:txBody>
      </p:sp>
      <p:sp>
        <p:nvSpPr>
          <p:cNvPr id="52" name="PA_库_矩形 51"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custDataLst>
              <p:tags r:id="rId5"/>
            </p:custDataLst>
          </p:nvPr>
        </p:nvSpPr>
        <p:spPr>
          <a:xfrm>
            <a:off x="6566002" y="3568109"/>
            <a:ext cx="2227048" cy="819455"/>
          </a:xfrm>
          <a:prstGeom prst="rect">
            <a:avLst/>
          </a:prstGeom>
        </p:spPr>
        <p:txBody>
          <a:bodyPr wrap="square">
            <a:spAutoFit/>
          </a:bodyPr>
          <a:lstStyle/>
          <a:p>
            <a:pPr>
              <a:lnSpc>
                <a:spcPct val="150000"/>
              </a:lnSpc>
            </a:pPr>
            <a:r>
              <a:rPr lang="en-US" altLang="zh-CN" sz="1050"/>
              <a:t>Lorem ipsum dolor sit amet, consectetur adipiscing elit. Donec luctus nibh sit amet sem.</a:t>
            </a:r>
            <a:endParaRPr lang="zh-CN" altLang="en-US" sz="1050"/>
          </a:p>
        </p:txBody>
      </p:sp>
      <p:cxnSp>
        <p:nvCxnSpPr>
          <p:cNvPr id="53" name="PA_库_直接连接符 52"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CxnSpPr/>
          <p:nvPr>
            <p:custDataLst>
              <p:tags r:id="rId6"/>
            </p:custDataLst>
          </p:nvPr>
        </p:nvCxnSpPr>
        <p:spPr>
          <a:xfrm>
            <a:off x="6666072" y="3603371"/>
            <a:ext cx="192788"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54" name="PA_库_文本框 5"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custDataLst>
              <p:tags r:id="rId7"/>
            </p:custDataLst>
          </p:nvPr>
        </p:nvSpPr>
        <p:spPr bwMode="auto">
          <a:xfrm>
            <a:off x="1739360" y="3225470"/>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r" fontAlgn="base">
              <a:spcBef>
                <a:spcPct val="0"/>
              </a:spcBef>
              <a:spcAft>
                <a:spcPct val="0"/>
              </a:spcAft>
              <a:defRPr/>
            </a:pPr>
            <a:r>
              <a:rPr lang="zh-CN" altLang="en-US" sz="1600" dirty="0">
                <a:solidFill>
                  <a:schemeClr val="accent6"/>
                </a:solidFill>
                <a:latin typeface="+mj-ea"/>
                <a:ea typeface="+mj-ea"/>
              </a:rPr>
              <a:t>存在问题</a:t>
            </a:r>
          </a:p>
        </p:txBody>
      </p:sp>
      <p:sp>
        <p:nvSpPr>
          <p:cNvPr id="55" name="PA_库_矩形 54"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custDataLst>
              <p:tags r:id="rId8"/>
            </p:custDataLst>
          </p:nvPr>
        </p:nvSpPr>
        <p:spPr>
          <a:xfrm>
            <a:off x="517714" y="3561472"/>
            <a:ext cx="2227048" cy="819455"/>
          </a:xfrm>
          <a:prstGeom prst="rect">
            <a:avLst/>
          </a:prstGeom>
        </p:spPr>
        <p:txBody>
          <a:bodyPr wrap="square">
            <a:spAutoFit/>
          </a:bodyPr>
          <a:lstStyle/>
          <a:p>
            <a:pPr algn="r">
              <a:lnSpc>
                <a:spcPct val="150000"/>
              </a:lnSpc>
            </a:pPr>
            <a:r>
              <a:rPr lang="en-US" altLang="zh-CN" sz="1050"/>
              <a:t>Lorem ipsum dolor sit amet, consectetur adipiscing elit. Donec luctus nibh sit amet sem.</a:t>
            </a:r>
            <a:endParaRPr lang="zh-CN" altLang="en-US" sz="1050"/>
          </a:p>
        </p:txBody>
      </p:sp>
      <p:cxnSp>
        <p:nvCxnSpPr>
          <p:cNvPr id="56" name="PA_库_直接连接符 55"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CxnSpPr/>
          <p:nvPr>
            <p:custDataLst>
              <p:tags r:id="rId9"/>
            </p:custDataLst>
          </p:nvPr>
        </p:nvCxnSpPr>
        <p:spPr>
          <a:xfrm>
            <a:off x="2455580" y="3590272"/>
            <a:ext cx="192788"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57" name="PA_库_文本框 5"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custDataLst>
              <p:tags r:id="rId10"/>
            </p:custDataLst>
          </p:nvPr>
        </p:nvSpPr>
        <p:spPr bwMode="auto">
          <a:xfrm>
            <a:off x="1764367" y="1689088"/>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r" fontAlgn="base">
              <a:spcBef>
                <a:spcPct val="0"/>
              </a:spcBef>
              <a:spcAft>
                <a:spcPct val="0"/>
              </a:spcAft>
              <a:defRPr/>
            </a:pPr>
            <a:r>
              <a:rPr lang="zh-CN" altLang="en-US" sz="1600" dirty="0">
                <a:solidFill>
                  <a:schemeClr val="accent6"/>
                </a:solidFill>
                <a:latin typeface="+mj-ea"/>
                <a:ea typeface="+mj-ea"/>
              </a:rPr>
              <a:t>存在问题</a:t>
            </a:r>
          </a:p>
        </p:txBody>
      </p:sp>
      <p:sp>
        <p:nvSpPr>
          <p:cNvPr id="58" name="PA_库_矩形 57"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custDataLst>
              <p:tags r:id="rId11"/>
            </p:custDataLst>
          </p:nvPr>
        </p:nvSpPr>
        <p:spPr>
          <a:xfrm>
            <a:off x="492237" y="2025090"/>
            <a:ext cx="2227048" cy="819455"/>
          </a:xfrm>
          <a:prstGeom prst="rect">
            <a:avLst/>
          </a:prstGeom>
        </p:spPr>
        <p:txBody>
          <a:bodyPr wrap="square">
            <a:spAutoFit/>
          </a:bodyPr>
          <a:lstStyle/>
          <a:p>
            <a:pPr algn="r">
              <a:lnSpc>
                <a:spcPct val="150000"/>
              </a:lnSpc>
            </a:pPr>
            <a:r>
              <a:rPr lang="en-US" altLang="zh-CN" sz="1050"/>
              <a:t>Lorem ipsum dolor sit amet, consectetur adipiscing elit. Donec luctus nibh sit amet sem.</a:t>
            </a:r>
            <a:endParaRPr lang="zh-CN" altLang="en-US" sz="1050"/>
          </a:p>
        </p:txBody>
      </p:sp>
      <p:cxnSp>
        <p:nvCxnSpPr>
          <p:cNvPr id="65" name="PA_库_直接连接符 64"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CxnSpPr/>
          <p:nvPr>
            <p:custDataLst>
              <p:tags r:id="rId12"/>
            </p:custDataLst>
          </p:nvPr>
        </p:nvCxnSpPr>
        <p:spPr>
          <a:xfrm>
            <a:off x="2430103" y="2053890"/>
            <a:ext cx="192788"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32" name="PA_库_椭圆 31"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13"/>
            </p:custDataLst>
          </p:nvPr>
        </p:nvSpPr>
        <p:spPr>
          <a:xfrm>
            <a:off x="2778273" y="1757756"/>
            <a:ext cx="230544" cy="230544"/>
          </a:xfrm>
          <a:prstGeom prst="ellipse">
            <a:avLst/>
          </a:prstGeom>
          <a:solidFill>
            <a:schemeClr val="accent1"/>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PA_库_椭圆 7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14"/>
            </p:custDataLst>
          </p:nvPr>
        </p:nvSpPr>
        <p:spPr>
          <a:xfrm>
            <a:off x="6263410" y="1764825"/>
            <a:ext cx="230544" cy="230544"/>
          </a:xfrm>
          <a:prstGeom prst="ellipse">
            <a:avLst/>
          </a:prstGeom>
          <a:solidFill>
            <a:schemeClr val="accent3"/>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PA_库_椭圆 73"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15"/>
            </p:custDataLst>
          </p:nvPr>
        </p:nvSpPr>
        <p:spPr>
          <a:xfrm>
            <a:off x="2778273" y="3309594"/>
            <a:ext cx="230544" cy="230544"/>
          </a:xfrm>
          <a:prstGeom prst="ellipse">
            <a:avLst/>
          </a:prstGeom>
          <a:solidFill>
            <a:schemeClr val="accent2"/>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PA_库_椭圆 74"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16"/>
            </p:custDataLst>
          </p:nvPr>
        </p:nvSpPr>
        <p:spPr>
          <a:xfrm>
            <a:off x="6288887" y="3316663"/>
            <a:ext cx="230544" cy="230544"/>
          </a:xfrm>
          <a:prstGeom prst="ellipse">
            <a:avLst/>
          </a:prstGeom>
          <a:solidFill>
            <a:schemeClr val="accent4"/>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灯片编号占位符 1"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Grp="1"/>
          </p:cNvSpPr>
          <p:nvPr>
            <p:ph type="sldNum" sz="quarter" idx="4294967295"/>
          </p:nvPr>
        </p:nvSpPr>
        <p:spPr>
          <a:xfrm>
            <a:off x="6986046" y="4810498"/>
            <a:ext cx="2057400" cy="274637"/>
          </a:xfrm>
          <a:prstGeom prst="rect">
            <a:avLst/>
          </a:prstGeom>
        </p:spPr>
        <p:txBody>
          <a:bodyPr/>
          <a:lstStyle/>
          <a:p>
            <a:fld id="{7C8C0B6A-A0DA-4824-8E85-40739B53C733}" type="slidenum">
              <a:rPr lang="zh-CN" altLang="en-US" smtClean="0"/>
              <a:t>21</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1000"/>
                                        <p:tgtEl>
                                          <p:spTgt spid="48"/>
                                        </p:tgtEl>
                                      </p:cBhvr>
                                    </p:animEffect>
                                  </p:childTnLst>
                                </p:cTn>
                              </p:par>
                              <p:par>
                                <p:cTn id="8" presetID="22" presetClass="entr" presetSubtype="8" fill="hold" grpId="0" nodeType="withEffect">
                                  <p:stCondLst>
                                    <p:cond delay="250"/>
                                  </p:stCondLst>
                                  <p:childTnLst>
                                    <p:set>
                                      <p:cBhvr>
                                        <p:cTn id="9" dur="1" fill="hold">
                                          <p:stCondLst>
                                            <p:cond delay="0"/>
                                          </p:stCondLst>
                                        </p:cTn>
                                        <p:tgtEl>
                                          <p:spTgt spid="49"/>
                                        </p:tgtEl>
                                        <p:attrNameLst>
                                          <p:attrName>style.visibility</p:attrName>
                                        </p:attrNameLst>
                                      </p:cBhvr>
                                      <p:to>
                                        <p:strVal val="visible"/>
                                      </p:to>
                                    </p:set>
                                    <p:animEffect transition="in" filter="wipe(left)">
                                      <p:cBhvr>
                                        <p:cTn id="10" dur="1000"/>
                                        <p:tgtEl>
                                          <p:spTgt spid="49"/>
                                        </p:tgtEl>
                                      </p:cBhvr>
                                    </p:animEffect>
                                  </p:childTnLst>
                                </p:cTn>
                              </p:par>
                              <p:par>
                                <p:cTn id="11" presetID="22" presetClass="entr" presetSubtype="8" fill="hold" nodeType="withEffect">
                                  <p:stCondLst>
                                    <p:cond delay="250"/>
                                  </p:stCondLst>
                                  <p:childTnLst>
                                    <p:set>
                                      <p:cBhvr>
                                        <p:cTn id="12" dur="1" fill="hold">
                                          <p:stCondLst>
                                            <p:cond delay="0"/>
                                          </p:stCondLst>
                                        </p:cTn>
                                        <p:tgtEl>
                                          <p:spTgt spid="50"/>
                                        </p:tgtEl>
                                        <p:attrNameLst>
                                          <p:attrName>style.visibility</p:attrName>
                                        </p:attrNameLst>
                                      </p:cBhvr>
                                      <p:to>
                                        <p:strVal val="visible"/>
                                      </p:to>
                                    </p:set>
                                    <p:animEffect transition="in" filter="wipe(left)">
                                      <p:cBhvr>
                                        <p:cTn id="13" dur="1000"/>
                                        <p:tgtEl>
                                          <p:spTgt spid="50"/>
                                        </p:tgtEl>
                                      </p:cBhvr>
                                    </p:animEffect>
                                  </p:childTnLst>
                                </p:cTn>
                              </p:par>
                              <p:par>
                                <p:cTn id="14" presetID="22" presetClass="entr" presetSubtype="8" fill="hold" grpId="0" nodeType="withEffect">
                                  <p:stCondLst>
                                    <p:cond delay="250"/>
                                  </p:stCondLst>
                                  <p:childTnLst>
                                    <p:set>
                                      <p:cBhvr>
                                        <p:cTn id="15" dur="1" fill="hold">
                                          <p:stCondLst>
                                            <p:cond delay="0"/>
                                          </p:stCondLst>
                                        </p:cTn>
                                        <p:tgtEl>
                                          <p:spTgt spid="51"/>
                                        </p:tgtEl>
                                        <p:attrNameLst>
                                          <p:attrName>style.visibility</p:attrName>
                                        </p:attrNameLst>
                                      </p:cBhvr>
                                      <p:to>
                                        <p:strVal val="visible"/>
                                      </p:to>
                                    </p:set>
                                    <p:animEffect transition="in" filter="wipe(left)">
                                      <p:cBhvr>
                                        <p:cTn id="16" dur="1000"/>
                                        <p:tgtEl>
                                          <p:spTgt spid="51"/>
                                        </p:tgtEl>
                                      </p:cBhvr>
                                    </p:animEffect>
                                  </p:childTnLst>
                                </p:cTn>
                              </p:par>
                              <p:par>
                                <p:cTn id="17" presetID="22" presetClass="entr" presetSubtype="8" fill="hold" grpId="0" nodeType="withEffect">
                                  <p:stCondLst>
                                    <p:cond delay="250"/>
                                  </p:stCondLst>
                                  <p:childTnLst>
                                    <p:set>
                                      <p:cBhvr>
                                        <p:cTn id="18" dur="1" fill="hold">
                                          <p:stCondLst>
                                            <p:cond delay="0"/>
                                          </p:stCondLst>
                                        </p:cTn>
                                        <p:tgtEl>
                                          <p:spTgt spid="52"/>
                                        </p:tgtEl>
                                        <p:attrNameLst>
                                          <p:attrName>style.visibility</p:attrName>
                                        </p:attrNameLst>
                                      </p:cBhvr>
                                      <p:to>
                                        <p:strVal val="visible"/>
                                      </p:to>
                                    </p:set>
                                    <p:animEffect transition="in" filter="wipe(left)">
                                      <p:cBhvr>
                                        <p:cTn id="19" dur="1000"/>
                                        <p:tgtEl>
                                          <p:spTgt spid="52"/>
                                        </p:tgtEl>
                                      </p:cBhvr>
                                    </p:animEffect>
                                  </p:childTnLst>
                                </p:cTn>
                              </p:par>
                              <p:par>
                                <p:cTn id="20" presetID="22" presetClass="entr" presetSubtype="8" fill="hold" nodeType="withEffect">
                                  <p:stCondLst>
                                    <p:cond delay="250"/>
                                  </p:stCondLst>
                                  <p:childTnLst>
                                    <p:set>
                                      <p:cBhvr>
                                        <p:cTn id="21" dur="1" fill="hold">
                                          <p:stCondLst>
                                            <p:cond delay="0"/>
                                          </p:stCondLst>
                                        </p:cTn>
                                        <p:tgtEl>
                                          <p:spTgt spid="53"/>
                                        </p:tgtEl>
                                        <p:attrNameLst>
                                          <p:attrName>style.visibility</p:attrName>
                                        </p:attrNameLst>
                                      </p:cBhvr>
                                      <p:to>
                                        <p:strVal val="visible"/>
                                      </p:to>
                                    </p:set>
                                    <p:animEffect transition="in" filter="wipe(left)">
                                      <p:cBhvr>
                                        <p:cTn id="22" dur="1000"/>
                                        <p:tgtEl>
                                          <p:spTgt spid="53"/>
                                        </p:tgtEl>
                                      </p:cBhvr>
                                    </p:animEffect>
                                  </p:childTnLst>
                                </p:cTn>
                              </p:par>
                              <p:par>
                                <p:cTn id="23" presetID="22" presetClass="entr" presetSubtype="8" fill="hold" grpId="0" nodeType="withEffect">
                                  <p:stCondLst>
                                    <p:cond delay="250"/>
                                  </p:stCondLst>
                                  <p:childTnLst>
                                    <p:set>
                                      <p:cBhvr>
                                        <p:cTn id="24" dur="1" fill="hold">
                                          <p:stCondLst>
                                            <p:cond delay="0"/>
                                          </p:stCondLst>
                                        </p:cTn>
                                        <p:tgtEl>
                                          <p:spTgt spid="54"/>
                                        </p:tgtEl>
                                        <p:attrNameLst>
                                          <p:attrName>style.visibility</p:attrName>
                                        </p:attrNameLst>
                                      </p:cBhvr>
                                      <p:to>
                                        <p:strVal val="visible"/>
                                      </p:to>
                                    </p:set>
                                    <p:animEffect transition="in" filter="wipe(left)">
                                      <p:cBhvr>
                                        <p:cTn id="25" dur="1000"/>
                                        <p:tgtEl>
                                          <p:spTgt spid="54"/>
                                        </p:tgtEl>
                                      </p:cBhvr>
                                    </p:animEffect>
                                  </p:childTnLst>
                                </p:cTn>
                              </p:par>
                              <p:par>
                                <p:cTn id="26" presetID="22" presetClass="entr" presetSubtype="8" fill="hold" grpId="0" nodeType="withEffect">
                                  <p:stCondLst>
                                    <p:cond delay="250"/>
                                  </p:stCondLst>
                                  <p:childTnLst>
                                    <p:set>
                                      <p:cBhvr>
                                        <p:cTn id="27" dur="1" fill="hold">
                                          <p:stCondLst>
                                            <p:cond delay="0"/>
                                          </p:stCondLst>
                                        </p:cTn>
                                        <p:tgtEl>
                                          <p:spTgt spid="55"/>
                                        </p:tgtEl>
                                        <p:attrNameLst>
                                          <p:attrName>style.visibility</p:attrName>
                                        </p:attrNameLst>
                                      </p:cBhvr>
                                      <p:to>
                                        <p:strVal val="visible"/>
                                      </p:to>
                                    </p:set>
                                    <p:animEffect transition="in" filter="wipe(left)">
                                      <p:cBhvr>
                                        <p:cTn id="28" dur="1000"/>
                                        <p:tgtEl>
                                          <p:spTgt spid="55"/>
                                        </p:tgtEl>
                                      </p:cBhvr>
                                    </p:animEffect>
                                  </p:childTnLst>
                                </p:cTn>
                              </p:par>
                              <p:par>
                                <p:cTn id="29" presetID="22" presetClass="entr" presetSubtype="8" fill="hold" nodeType="withEffect">
                                  <p:stCondLst>
                                    <p:cond delay="250"/>
                                  </p:stCondLst>
                                  <p:childTnLst>
                                    <p:set>
                                      <p:cBhvr>
                                        <p:cTn id="30" dur="1" fill="hold">
                                          <p:stCondLst>
                                            <p:cond delay="0"/>
                                          </p:stCondLst>
                                        </p:cTn>
                                        <p:tgtEl>
                                          <p:spTgt spid="56"/>
                                        </p:tgtEl>
                                        <p:attrNameLst>
                                          <p:attrName>style.visibility</p:attrName>
                                        </p:attrNameLst>
                                      </p:cBhvr>
                                      <p:to>
                                        <p:strVal val="visible"/>
                                      </p:to>
                                    </p:set>
                                    <p:animEffect transition="in" filter="wipe(left)">
                                      <p:cBhvr>
                                        <p:cTn id="31" dur="1000"/>
                                        <p:tgtEl>
                                          <p:spTgt spid="56"/>
                                        </p:tgtEl>
                                      </p:cBhvr>
                                    </p:animEffect>
                                  </p:childTnLst>
                                </p:cTn>
                              </p:par>
                              <p:par>
                                <p:cTn id="32" presetID="22" presetClass="entr" presetSubtype="8" fill="hold" grpId="0" nodeType="withEffect">
                                  <p:stCondLst>
                                    <p:cond delay="250"/>
                                  </p:stCondLst>
                                  <p:childTnLst>
                                    <p:set>
                                      <p:cBhvr>
                                        <p:cTn id="33" dur="1" fill="hold">
                                          <p:stCondLst>
                                            <p:cond delay="0"/>
                                          </p:stCondLst>
                                        </p:cTn>
                                        <p:tgtEl>
                                          <p:spTgt spid="57"/>
                                        </p:tgtEl>
                                        <p:attrNameLst>
                                          <p:attrName>style.visibility</p:attrName>
                                        </p:attrNameLst>
                                      </p:cBhvr>
                                      <p:to>
                                        <p:strVal val="visible"/>
                                      </p:to>
                                    </p:set>
                                    <p:animEffect transition="in" filter="wipe(left)">
                                      <p:cBhvr>
                                        <p:cTn id="34" dur="1000"/>
                                        <p:tgtEl>
                                          <p:spTgt spid="57"/>
                                        </p:tgtEl>
                                      </p:cBhvr>
                                    </p:animEffect>
                                  </p:childTnLst>
                                </p:cTn>
                              </p:par>
                              <p:par>
                                <p:cTn id="35" presetID="22" presetClass="entr" presetSubtype="8" fill="hold" grpId="0" nodeType="withEffect">
                                  <p:stCondLst>
                                    <p:cond delay="250"/>
                                  </p:stCondLst>
                                  <p:childTnLst>
                                    <p:set>
                                      <p:cBhvr>
                                        <p:cTn id="36" dur="1" fill="hold">
                                          <p:stCondLst>
                                            <p:cond delay="0"/>
                                          </p:stCondLst>
                                        </p:cTn>
                                        <p:tgtEl>
                                          <p:spTgt spid="58"/>
                                        </p:tgtEl>
                                        <p:attrNameLst>
                                          <p:attrName>style.visibility</p:attrName>
                                        </p:attrNameLst>
                                      </p:cBhvr>
                                      <p:to>
                                        <p:strVal val="visible"/>
                                      </p:to>
                                    </p:set>
                                    <p:animEffect transition="in" filter="wipe(left)">
                                      <p:cBhvr>
                                        <p:cTn id="37" dur="1000"/>
                                        <p:tgtEl>
                                          <p:spTgt spid="58"/>
                                        </p:tgtEl>
                                      </p:cBhvr>
                                    </p:animEffect>
                                  </p:childTnLst>
                                </p:cTn>
                              </p:par>
                              <p:par>
                                <p:cTn id="38" presetID="22" presetClass="entr" presetSubtype="8" fill="hold" nodeType="withEffect">
                                  <p:stCondLst>
                                    <p:cond delay="250"/>
                                  </p:stCondLst>
                                  <p:childTnLst>
                                    <p:set>
                                      <p:cBhvr>
                                        <p:cTn id="39" dur="1" fill="hold">
                                          <p:stCondLst>
                                            <p:cond delay="0"/>
                                          </p:stCondLst>
                                        </p:cTn>
                                        <p:tgtEl>
                                          <p:spTgt spid="65"/>
                                        </p:tgtEl>
                                        <p:attrNameLst>
                                          <p:attrName>style.visibility</p:attrName>
                                        </p:attrNameLst>
                                      </p:cBhvr>
                                      <p:to>
                                        <p:strVal val="visible"/>
                                      </p:to>
                                    </p:set>
                                    <p:animEffect transition="in" filter="wipe(left)">
                                      <p:cBhvr>
                                        <p:cTn id="40" dur="1000"/>
                                        <p:tgtEl>
                                          <p:spTgt spid="65"/>
                                        </p:tgtEl>
                                      </p:cBhvr>
                                    </p:animEffect>
                                  </p:childTnLst>
                                </p:cTn>
                              </p:par>
                              <p:par>
                                <p:cTn id="41" presetID="22" presetClass="entr" presetSubtype="8" fill="hold" grpId="0" nodeType="withEffect" nodePh="1">
                                  <p:stCondLst>
                                    <p:cond delay="250"/>
                                  </p:stCondLst>
                                  <p:endCondLst>
                                    <p:cond evt="begin" delay="0">
                                      <p:tn val="41"/>
                                    </p:cond>
                                  </p:endCondLst>
                                  <p:childTnLst>
                                    <p:set>
                                      <p:cBhvr>
                                        <p:cTn id="42" dur="1" fill="hold">
                                          <p:stCondLst>
                                            <p:cond delay="0"/>
                                          </p:stCondLst>
                                        </p:cTn>
                                        <p:tgtEl>
                                          <p:spTgt spid="32">
                                            <p:txEl>
                                              <p:charRg st="4294967295" end="4294967295"/>
                                            </p:txEl>
                                          </p:spTgt>
                                        </p:tgtEl>
                                        <p:attrNameLst>
                                          <p:attrName>style.visibility</p:attrName>
                                        </p:attrNameLst>
                                      </p:cBhvr>
                                      <p:to>
                                        <p:strVal val="visible"/>
                                      </p:to>
                                    </p:set>
                                    <p:animEffect transition="in" filter="wipe(left)">
                                      <p:cBhvr>
                                        <p:cTn id="43" dur="1000"/>
                                        <p:tgtEl>
                                          <p:spTgt spid="32">
                                            <p:txEl>
                                              <p:charRg st="4294967295" end="4294967295"/>
                                            </p:txEl>
                                          </p:spTgt>
                                        </p:tgtEl>
                                      </p:cBhvr>
                                    </p:animEffect>
                                  </p:childTnLst>
                                </p:cTn>
                              </p:par>
                              <p:par>
                                <p:cTn id="44" presetID="22" presetClass="entr" presetSubtype="8" fill="hold" grpId="0" nodeType="withEffect" nodePh="1">
                                  <p:stCondLst>
                                    <p:cond delay="250"/>
                                  </p:stCondLst>
                                  <p:endCondLst>
                                    <p:cond evt="begin" delay="0">
                                      <p:tn val="44"/>
                                    </p:cond>
                                  </p:endCondLst>
                                  <p:childTnLst>
                                    <p:set>
                                      <p:cBhvr>
                                        <p:cTn id="45" dur="1" fill="hold">
                                          <p:stCondLst>
                                            <p:cond delay="0"/>
                                          </p:stCondLst>
                                        </p:cTn>
                                        <p:tgtEl>
                                          <p:spTgt spid="73">
                                            <p:txEl>
                                              <p:charRg st="4294967295" end="4294967295"/>
                                            </p:txEl>
                                          </p:spTgt>
                                        </p:tgtEl>
                                        <p:attrNameLst>
                                          <p:attrName>style.visibility</p:attrName>
                                        </p:attrNameLst>
                                      </p:cBhvr>
                                      <p:to>
                                        <p:strVal val="visible"/>
                                      </p:to>
                                    </p:set>
                                    <p:animEffect transition="in" filter="wipe(left)">
                                      <p:cBhvr>
                                        <p:cTn id="46" dur="1000"/>
                                        <p:tgtEl>
                                          <p:spTgt spid="73">
                                            <p:txEl>
                                              <p:charRg st="4294967295" end="4294967295"/>
                                            </p:txEl>
                                          </p:spTgt>
                                        </p:tgtEl>
                                      </p:cBhvr>
                                    </p:animEffect>
                                  </p:childTnLst>
                                </p:cTn>
                              </p:par>
                              <p:par>
                                <p:cTn id="47" presetID="22" presetClass="entr" presetSubtype="8" fill="hold" grpId="0" nodeType="withEffect" nodePh="1">
                                  <p:stCondLst>
                                    <p:cond delay="250"/>
                                  </p:stCondLst>
                                  <p:endCondLst>
                                    <p:cond evt="begin" delay="0">
                                      <p:tn val="47"/>
                                    </p:cond>
                                  </p:endCondLst>
                                  <p:childTnLst>
                                    <p:set>
                                      <p:cBhvr>
                                        <p:cTn id="48" dur="1" fill="hold">
                                          <p:stCondLst>
                                            <p:cond delay="0"/>
                                          </p:stCondLst>
                                        </p:cTn>
                                        <p:tgtEl>
                                          <p:spTgt spid="74">
                                            <p:txEl>
                                              <p:charRg st="4294967295" end="4294967295"/>
                                            </p:txEl>
                                          </p:spTgt>
                                        </p:tgtEl>
                                        <p:attrNameLst>
                                          <p:attrName>style.visibility</p:attrName>
                                        </p:attrNameLst>
                                      </p:cBhvr>
                                      <p:to>
                                        <p:strVal val="visible"/>
                                      </p:to>
                                    </p:set>
                                    <p:animEffect transition="in" filter="wipe(left)">
                                      <p:cBhvr>
                                        <p:cTn id="49" dur="1000"/>
                                        <p:tgtEl>
                                          <p:spTgt spid="74">
                                            <p:txEl>
                                              <p:charRg st="4294967295" end="4294967295"/>
                                            </p:txEl>
                                          </p:spTgt>
                                        </p:tgtEl>
                                      </p:cBhvr>
                                    </p:animEffect>
                                  </p:childTnLst>
                                </p:cTn>
                              </p:par>
                              <p:par>
                                <p:cTn id="50" presetID="22" presetClass="entr" presetSubtype="8" fill="hold" grpId="0" nodeType="withEffect" nodePh="1">
                                  <p:stCondLst>
                                    <p:cond delay="250"/>
                                  </p:stCondLst>
                                  <p:endCondLst>
                                    <p:cond evt="begin" delay="0">
                                      <p:tn val="50"/>
                                    </p:cond>
                                  </p:endCondLst>
                                  <p:childTnLst>
                                    <p:set>
                                      <p:cBhvr>
                                        <p:cTn id="51" dur="1" fill="hold">
                                          <p:stCondLst>
                                            <p:cond delay="0"/>
                                          </p:stCondLst>
                                        </p:cTn>
                                        <p:tgtEl>
                                          <p:spTgt spid="75">
                                            <p:txEl>
                                              <p:charRg st="4294967295" end="4294967295"/>
                                            </p:txEl>
                                          </p:spTgt>
                                        </p:tgtEl>
                                        <p:attrNameLst>
                                          <p:attrName>style.visibility</p:attrName>
                                        </p:attrNameLst>
                                      </p:cBhvr>
                                      <p:to>
                                        <p:strVal val="visible"/>
                                      </p:to>
                                    </p:set>
                                    <p:animEffect transition="in" filter="wipe(left)">
                                      <p:cBhvr>
                                        <p:cTn id="52" dur="1000"/>
                                        <p:tgtEl>
                                          <p:spTgt spid="75">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utoUpdateAnimBg="0"/>
      <p:bldP spid="49" grpId="0" autoUpdateAnimBg="0"/>
      <p:bldP spid="51" grpId="0" autoUpdateAnimBg="0"/>
      <p:bldP spid="52" grpId="0" autoUpdateAnimBg="0"/>
      <p:bldP spid="54" grpId="0" autoUpdateAnimBg="0"/>
      <p:bldP spid="55" grpId="0" autoUpdateAnimBg="0"/>
      <p:bldP spid="57" grpId="0" autoUpdateAnimBg="0"/>
      <p:bldP spid="58" grpId="0" autoUpdateAnimBg="0"/>
      <p:bldP spid="32" grpId="0" autoUpdateAnimBg="0"/>
      <p:bldP spid="73" grpId="0" autoUpdateAnimBg="0"/>
      <p:bldP spid="74" grpId="0" autoUpdateAnimBg="0"/>
      <p:bldP spid="75"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PA_库_组合 2"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GrpSpPr/>
          <p:nvPr>
            <p:custDataLst>
              <p:tags r:id="rId1"/>
            </p:custDataLst>
          </p:nvPr>
        </p:nvGrpSpPr>
        <p:grpSpPr>
          <a:xfrm>
            <a:off x="2630144" y="3329564"/>
            <a:ext cx="3877797" cy="1242625"/>
            <a:chOff x="3786213" y="1850733"/>
            <a:chExt cx="3877797" cy="1242625"/>
          </a:xfrm>
        </p:grpSpPr>
        <p:sp>
          <p:nvSpPr>
            <p:cNvPr id="58" name="文本框 5"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4712409" y="1850733"/>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2400" dirty="0">
                  <a:solidFill>
                    <a:schemeClr val="accent6"/>
                  </a:solidFill>
                  <a:latin typeface="+mj-ea"/>
                  <a:ea typeface="+mj-ea"/>
                </a:rPr>
                <a:t>下步工作计划</a:t>
              </a:r>
            </a:p>
          </p:txBody>
        </p:sp>
        <p:sp>
          <p:nvSpPr>
            <p:cNvPr id="59" name="文本框 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4872708" y="2273009"/>
              <a:ext cx="171072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050">
                  <a:solidFill>
                    <a:schemeClr val="accent6"/>
                  </a:solidFill>
                  <a:latin typeface="+mj-lt"/>
                  <a:ea typeface="方正兰亭黑_GBK"/>
                </a:rPr>
                <a:t>THE PAPER SUMMARY </a:t>
              </a:r>
            </a:p>
          </p:txBody>
        </p:sp>
        <p:sp>
          <p:nvSpPr>
            <p:cNvPr id="60" name="矩形 59"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nvSpPr>
          <p:spPr>
            <a:xfrm>
              <a:off x="3786213" y="2585527"/>
              <a:ext cx="3877797" cy="507831"/>
            </a:xfrm>
            <a:prstGeom prst="rect">
              <a:avLst/>
            </a:prstGeom>
          </p:spPr>
          <p:txBody>
            <a:bodyPr wrap="square">
              <a:spAutoFit/>
            </a:bodyPr>
            <a:lstStyle/>
            <a:p>
              <a:pPr marL="0" marR="0" lvl="0" indent="0" algn="ctr" defTabSz="914400" eaLnBrk="1" fontAlgn="auto" latinLnBrk="0" hangingPunct="1">
                <a:lnSpc>
                  <a:spcPct val="150000"/>
                </a:lnSpc>
                <a:spcBef>
                  <a:spcPts val="0"/>
                </a:spcBef>
                <a:spcAft>
                  <a:spcPts val="0"/>
                </a:spcAft>
                <a:buClrTx/>
                <a:buSzTx/>
                <a:buFontTx/>
                <a:buNone/>
                <a:defRPr/>
              </a:pPr>
              <a:r>
                <a:rPr kumimoji="0" lang="en-US" altLang="zh-CN" sz="900" b="0" i="0" u="none" strike="noStrike" kern="0" cap="none" spc="0" normalizeH="0" baseline="0" noProof="0" dirty="0">
                  <a:ln>
                    <a:noFill/>
                  </a:ln>
                  <a:effectLst/>
                  <a:uLnTx/>
                  <a:uFillTx/>
                  <a:cs typeface="Arial" panose="020B0604020202020204" pitchFamily="34" charset="0"/>
                </a:rPr>
                <a:t>Lorem ipsum dolor sit </a:t>
              </a:r>
              <a:r>
                <a:rPr kumimoji="0" lang="en-US" altLang="zh-CN" sz="900" b="0" i="0" u="none" strike="noStrike" kern="0" cap="none" spc="0" normalizeH="0" baseline="0" noProof="0" dirty="0" err="1">
                  <a:ln>
                    <a:noFill/>
                  </a:ln>
                  <a:effectLst/>
                  <a:uLnTx/>
                  <a:uFillTx/>
                  <a:cs typeface="Arial" panose="020B0604020202020204" pitchFamily="34" charset="0"/>
                </a:rPr>
                <a:t>amet</a:t>
              </a:r>
              <a:r>
                <a:rPr kumimoji="0" lang="en-US" altLang="zh-CN" sz="900" b="0" i="0" u="none" strike="noStrike" kern="0" cap="none" spc="0" normalizeH="0" baseline="0" noProof="0">
                  <a:ln>
                    <a:noFill/>
                  </a:ln>
                  <a:effectLst/>
                  <a:uLnTx/>
                  <a:uFillTx/>
                  <a:cs typeface="Arial" panose="020B0604020202020204" pitchFamily="34" charset="0"/>
                </a:rPr>
                <a:t>, consectetuer adipiscing elit. Aenean commodo ligula eget dolor</a:t>
              </a:r>
              <a:endParaRPr kumimoji="0" lang="zh-CN" altLang="en-US" sz="1100" b="0" i="0" u="none" strike="noStrike" kern="0" cap="none" spc="0" normalizeH="0" baseline="0" noProof="0" dirty="0">
                <a:ln>
                  <a:noFill/>
                </a:ln>
                <a:effectLst/>
                <a:uLnTx/>
                <a:uFillTx/>
              </a:endParaRPr>
            </a:p>
          </p:txBody>
        </p:sp>
        <p:cxnSp>
          <p:nvCxnSpPr>
            <p:cNvPr id="61" name="直接连接符 60"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CxnSpPr/>
            <p:nvPr/>
          </p:nvCxnSpPr>
          <p:spPr>
            <a:xfrm>
              <a:off x="5594943" y="2606710"/>
              <a:ext cx="260337"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pSp>
      <p:sp>
        <p:nvSpPr>
          <p:cNvPr id="8" name="PA_库_任意多边形 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2"/>
            </p:custDataLst>
          </p:nvPr>
        </p:nvSpPr>
        <p:spPr bwMode="auto">
          <a:xfrm>
            <a:off x="6117642" y="3232627"/>
            <a:ext cx="111125" cy="0"/>
          </a:xfrm>
          <a:custGeom>
            <a:avLst/>
            <a:gdLst>
              <a:gd name="T0" fmla="*/ 0 w 70"/>
              <a:gd name="T1" fmla="*/ 70 w 70"/>
              <a:gd name="T2" fmla="*/ 0 w 70"/>
            </a:gdLst>
            <a:ahLst/>
            <a:cxnLst>
              <a:cxn ang="0">
                <a:pos x="T0" y="0"/>
              </a:cxn>
              <a:cxn ang="0">
                <a:pos x="T1" y="0"/>
              </a:cxn>
              <a:cxn ang="0">
                <a:pos x="T2" y="0"/>
              </a:cxn>
            </a:cxnLst>
            <a:rect l="0" t="0" r="r" b="b"/>
            <a:pathLst>
              <a:path w="70">
                <a:moveTo>
                  <a:pt x="0" y="0"/>
                </a:moveTo>
                <a:lnTo>
                  <a:pt x="70" y="0"/>
                </a:lnTo>
                <a:lnTo>
                  <a:pt x="0" y="0"/>
                </a:lnTo>
                <a:close/>
              </a:path>
            </a:pathLst>
          </a:custGeom>
          <a:solidFill>
            <a:srgbClr val="FEDEB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PA_库_Line 6"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ChangeShapeType="1"/>
          </p:cNvSpPr>
          <p:nvPr>
            <p:custDataLst>
              <p:tags r:id="rId3"/>
            </p:custDataLst>
          </p:nvPr>
        </p:nvSpPr>
        <p:spPr bwMode="auto">
          <a:xfrm>
            <a:off x="6117642" y="3232627"/>
            <a:ext cx="1111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PA_库_任意多边形 7"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4"/>
            </p:custDataLst>
          </p:nvPr>
        </p:nvSpPr>
        <p:spPr bwMode="auto">
          <a:xfrm>
            <a:off x="6085892" y="3200878"/>
            <a:ext cx="174625" cy="63500"/>
          </a:xfrm>
          <a:custGeom>
            <a:avLst/>
            <a:gdLst>
              <a:gd name="T0" fmla="*/ 32 w 39"/>
              <a:gd name="T1" fmla="*/ 14 h 14"/>
              <a:gd name="T2" fmla="*/ 7 w 39"/>
              <a:gd name="T3" fmla="*/ 14 h 14"/>
              <a:gd name="T4" fmla="*/ 0 w 39"/>
              <a:gd name="T5" fmla="*/ 7 h 14"/>
              <a:gd name="T6" fmla="*/ 7 w 39"/>
              <a:gd name="T7" fmla="*/ 0 h 14"/>
              <a:gd name="T8" fmla="*/ 32 w 39"/>
              <a:gd name="T9" fmla="*/ 0 h 14"/>
              <a:gd name="T10" fmla="*/ 39 w 39"/>
              <a:gd name="T11" fmla="*/ 7 h 14"/>
              <a:gd name="T12" fmla="*/ 32 w 39"/>
              <a:gd name="T13" fmla="*/ 14 h 14"/>
            </a:gdLst>
            <a:ahLst/>
            <a:cxnLst>
              <a:cxn ang="0">
                <a:pos x="T0" y="T1"/>
              </a:cxn>
              <a:cxn ang="0">
                <a:pos x="T2" y="T3"/>
              </a:cxn>
              <a:cxn ang="0">
                <a:pos x="T4" y="T5"/>
              </a:cxn>
              <a:cxn ang="0">
                <a:pos x="T6" y="T7"/>
              </a:cxn>
              <a:cxn ang="0">
                <a:pos x="T8" y="T9"/>
              </a:cxn>
              <a:cxn ang="0">
                <a:pos x="T10" y="T11"/>
              </a:cxn>
              <a:cxn ang="0">
                <a:pos x="T12" y="T13"/>
              </a:cxn>
            </a:cxnLst>
            <a:rect l="0" t="0" r="r" b="b"/>
            <a:pathLst>
              <a:path w="39" h="14">
                <a:moveTo>
                  <a:pt x="32" y="14"/>
                </a:moveTo>
                <a:cubicBezTo>
                  <a:pt x="7" y="14"/>
                  <a:pt x="7" y="14"/>
                  <a:pt x="7" y="14"/>
                </a:cubicBezTo>
                <a:cubicBezTo>
                  <a:pt x="3" y="14"/>
                  <a:pt x="0" y="11"/>
                  <a:pt x="0" y="7"/>
                </a:cubicBezTo>
                <a:cubicBezTo>
                  <a:pt x="0" y="3"/>
                  <a:pt x="3" y="0"/>
                  <a:pt x="7" y="0"/>
                </a:cubicBezTo>
                <a:cubicBezTo>
                  <a:pt x="32" y="0"/>
                  <a:pt x="32" y="0"/>
                  <a:pt x="32" y="0"/>
                </a:cubicBezTo>
                <a:cubicBezTo>
                  <a:pt x="36" y="0"/>
                  <a:pt x="39" y="3"/>
                  <a:pt x="39" y="7"/>
                </a:cubicBezTo>
                <a:cubicBezTo>
                  <a:pt x="39" y="11"/>
                  <a:pt x="36" y="14"/>
                  <a:pt x="32" y="14"/>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PA_库_任意多边形 8"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5"/>
            </p:custDataLst>
          </p:nvPr>
        </p:nvSpPr>
        <p:spPr bwMode="auto">
          <a:xfrm>
            <a:off x="5714417" y="3232627"/>
            <a:ext cx="219075" cy="0"/>
          </a:xfrm>
          <a:custGeom>
            <a:avLst/>
            <a:gdLst>
              <a:gd name="T0" fmla="*/ 0 w 138"/>
              <a:gd name="T1" fmla="*/ 138 w 138"/>
              <a:gd name="T2" fmla="*/ 0 w 138"/>
            </a:gdLst>
            <a:ahLst/>
            <a:cxnLst>
              <a:cxn ang="0">
                <a:pos x="T0" y="0"/>
              </a:cxn>
              <a:cxn ang="0">
                <a:pos x="T1" y="0"/>
              </a:cxn>
              <a:cxn ang="0">
                <a:pos x="T2" y="0"/>
              </a:cxn>
            </a:cxnLst>
            <a:rect l="0" t="0" r="r" b="b"/>
            <a:pathLst>
              <a:path w="138">
                <a:moveTo>
                  <a:pt x="0" y="0"/>
                </a:moveTo>
                <a:lnTo>
                  <a:pt x="138" y="0"/>
                </a:lnTo>
                <a:lnTo>
                  <a:pt x="0" y="0"/>
                </a:lnTo>
                <a:close/>
              </a:path>
            </a:pathLst>
          </a:custGeom>
          <a:solidFill>
            <a:srgbClr val="FEDEB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PA_库_Line 9"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ChangeShapeType="1"/>
          </p:cNvSpPr>
          <p:nvPr>
            <p:custDataLst>
              <p:tags r:id="rId6"/>
            </p:custDataLst>
          </p:nvPr>
        </p:nvSpPr>
        <p:spPr bwMode="auto">
          <a:xfrm>
            <a:off x="5714417" y="3232627"/>
            <a:ext cx="2190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PA_库_任意多边形 10"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7"/>
            </p:custDataLst>
          </p:nvPr>
        </p:nvSpPr>
        <p:spPr bwMode="auto">
          <a:xfrm>
            <a:off x="5682667" y="3200878"/>
            <a:ext cx="282575" cy="63500"/>
          </a:xfrm>
          <a:custGeom>
            <a:avLst/>
            <a:gdLst>
              <a:gd name="T0" fmla="*/ 56 w 63"/>
              <a:gd name="T1" fmla="*/ 14 h 14"/>
              <a:gd name="T2" fmla="*/ 7 w 63"/>
              <a:gd name="T3" fmla="*/ 14 h 14"/>
              <a:gd name="T4" fmla="*/ 0 w 63"/>
              <a:gd name="T5" fmla="*/ 7 h 14"/>
              <a:gd name="T6" fmla="*/ 7 w 63"/>
              <a:gd name="T7" fmla="*/ 0 h 14"/>
              <a:gd name="T8" fmla="*/ 56 w 63"/>
              <a:gd name="T9" fmla="*/ 0 h 14"/>
              <a:gd name="T10" fmla="*/ 63 w 63"/>
              <a:gd name="T11" fmla="*/ 7 h 14"/>
              <a:gd name="T12" fmla="*/ 56 w 63"/>
              <a:gd name="T13" fmla="*/ 14 h 14"/>
            </a:gdLst>
            <a:ahLst/>
            <a:cxnLst>
              <a:cxn ang="0">
                <a:pos x="T0" y="T1"/>
              </a:cxn>
              <a:cxn ang="0">
                <a:pos x="T2" y="T3"/>
              </a:cxn>
              <a:cxn ang="0">
                <a:pos x="T4" y="T5"/>
              </a:cxn>
              <a:cxn ang="0">
                <a:pos x="T6" y="T7"/>
              </a:cxn>
              <a:cxn ang="0">
                <a:pos x="T8" y="T9"/>
              </a:cxn>
              <a:cxn ang="0">
                <a:pos x="T10" y="T11"/>
              </a:cxn>
              <a:cxn ang="0">
                <a:pos x="T12" y="T13"/>
              </a:cxn>
            </a:cxnLst>
            <a:rect l="0" t="0" r="r" b="b"/>
            <a:pathLst>
              <a:path w="63" h="14">
                <a:moveTo>
                  <a:pt x="56" y="14"/>
                </a:moveTo>
                <a:cubicBezTo>
                  <a:pt x="7" y="14"/>
                  <a:pt x="7" y="14"/>
                  <a:pt x="7" y="14"/>
                </a:cubicBezTo>
                <a:cubicBezTo>
                  <a:pt x="3" y="14"/>
                  <a:pt x="0" y="11"/>
                  <a:pt x="0" y="7"/>
                </a:cubicBezTo>
                <a:cubicBezTo>
                  <a:pt x="0" y="3"/>
                  <a:pt x="3" y="0"/>
                  <a:pt x="7" y="0"/>
                </a:cubicBezTo>
                <a:cubicBezTo>
                  <a:pt x="56" y="0"/>
                  <a:pt x="56" y="0"/>
                  <a:pt x="56" y="0"/>
                </a:cubicBezTo>
                <a:cubicBezTo>
                  <a:pt x="60" y="0"/>
                  <a:pt x="63" y="3"/>
                  <a:pt x="63" y="7"/>
                </a:cubicBezTo>
                <a:cubicBezTo>
                  <a:pt x="63" y="11"/>
                  <a:pt x="60" y="14"/>
                  <a:pt x="56" y="14"/>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PA_库_任意多边形 11"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8"/>
            </p:custDataLst>
          </p:nvPr>
        </p:nvSpPr>
        <p:spPr bwMode="auto">
          <a:xfrm>
            <a:off x="3555417" y="3232627"/>
            <a:ext cx="1939925" cy="0"/>
          </a:xfrm>
          <a:custGeom>
            <a:avLst/>
            <a:gdLst>
              <a:gd name="T0" fmla="*/ 0 w 1222"/>
              <a:gd name="T1" fmla="*/ 1222 w 1222"/>
              <a:gd name="T2" fmla="*/ 0 w 1222"/>
            </a:gdLst>
            <a:ahLst/>
            <a:cxnLst>
              <a:cxn ang="0">
                <a:pos x="T0" y="0"/>
              </a:cxn>
              <a:cxn ang="0">
                <a:pos x="T1" y="0"/>
              </a:cxn>
              <a:cxn ang="0">
                <a:pos x="T2" y="0"/>
              </a:cxn>
            </a:cxnLst>
            <a:rect l="0" t="0" r="r" b="b"/>
            <a:pathLst>
              <a:path w="1222">
                <a:moveTo>
                  <a:pt x="0" y="0"/>
                </a:moveTo>
                <a:lnTo>
                  <a:pt x="1222" y="0"/>
                </a:lnTo>
                <a:lnTo>
                  <a:pt x="0" y="0"/>
                </a:lnTo>
                <a:close/>
              </a:path>
            </a:pathLst>
          </a:custGeom>
          <a:solidFill>
            <a:srgbClr val="FEDEB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PA_库_Line 1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ChangeShapeType="1"/>
          </p:cNvSpPr>
          <p:nvPr>
            <p:custDataLst>
              <p:tags r:id="rId9"/>
            </p:custDataLst>
          </p:nvPr>
        </p:nvSpPr>
        <p:spPr bwMode="auto">
          <a:xfrm>
            <a:off x="3555417" y="3232627"/>
            <a:ext cx="1939925" cy="0"/>
          </a:xfrm>
          <a:prstGeom prst="line">
            <a:avLst/>
          </a:prstGeom>
          <a:no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PA_库_任意多边形 13"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10"/>
            </p:custDataLst>
          </p:nvPr>
        </p:nvSpPr>
        <p:spPr bwMode="auto">
          <a:xfrm>
            <a:off x="3523667" y="3200878"/>
            <a:ext cx="1997075" cy="63500"/>
          </a:xfrm>
          <a:custGeom>
            <a:avLst/>
            <a:gdLst>
              <a:gd name="T0" fmla="*/ 440 w 446"/>
              <a:gd name="T1" fmla="*/ 14 h 14"/>
              <a:gd name="T2" fmla="*/ 7 w 446"/>
              <a:gd name="T3" fmla="*/ 14 h 14"/>
              <a:gd name="T4" fmla="*/ 0 w 446"/>
              <a:gd name="T5" fmla="*/ 7 h 14"/>
              <a:gd name="T6" fmla="*/ 7 w 446"/>
              <a:gd name="T7" fmla="*/ 0 h 14"/>
              <a:gd name="T8" fmla="*/ 440 w 446"/>
              <a:gd name="T9" fmla="*/ 0 h 14"/>
              <a:gd name="T10" fmla="*/ 446 w 446"/>
              <a:gd name="T11" fmla="*/ 7 h 14"/>
              <a:gd name="T12" fmla="*/ 440 w 446"/>
              <a:gd name="T13" fmla="*/ 14 h 14"/>
            </a:gdLst>
            <a:ahLst/>
            <a:cxnLst>
              <a:cxn ang="0">
                <a:pos x="T0" y="T1"/>
              </a:cxn>
              <a:cxn ang="0">
                <a:pos x="T2" y="T3"/>
              </a:cxn>
              <a:cxn ang="0">
                <a:pos x="T4" y="T5"/>
              </a:cxn>
              <a:cxn ang="0">
                <a:pos x="T6" y="T7"/>
              </a:cxn>
              <a:cxn ang="0">
                <a:pos x="T8" y="T9"/>
              </a:cxn>
              <a:cxn ang="0">
                <a:pos x="T10" y="T11"/>
              </a:cxn>
              <a:cxn ang="0">
                <a:pos x="T12" y="T13"/>
              </a:cxn>
            </a:cxnLst>
            <a:rect l="0" t="0" r="r" b="b"/>
            <a:pathLst>
              <a:path w="446" h="14">
                <a:moveTo>
                  <a:pt x="440" y="14"/>
                </a:moveTo>
                <a:cubicBezTo>
                  <a:pt x="7" y="14"/>
                  <a:pt x="7" y="14"/>
                  <a:pt x="7" y="14"/>
                </a:cubicBezTo>
                <a:cubicBezTo>
                  <a:pt x="3" y="14"/>
                  <a:pt x="0" y="11"/>
                  <a:pt x="0" y="7"/>
                </a:cubicBezTo>
                <a:cubicBezTo>
                  <a:pt x="0" y="3"/>
                  <a:pt x="3" y="0"/>
                  <a:pt x="7" y="0"/>
                </a:cubicBezTo>
                <a:cubicBezTo>
                  <a:pt x="440" y="0"/>
                  <a:pt x="440" y="0"/>
                  <a:pt x="440" y="0"/>
                </a:cubicBezTo>
                <a:cubicBezTo>
                  <a:pt x="443" y="0"/>
                  <a:pt x="446" y="3"/>
                  <a:pt x="446" y="7"/>
                </a:cubicBezTo>
                <a:cubicBezTo>
                  <a:pt x="446" y="11"/>
                  <a:pt x="443" y="14"/>
                  <a:pt x="440" y="14"/>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PA_库_任意多边形 14"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11"/>
            </p:custDataLst>
          </p:nvPr>
        </p:nvSpPr>
        <p:spPr bwMode="auto">
          <a:xfrm>
            <a:off x="3231567" y="3232627"/>
            <a:ext cx="117475" cy="0"/>
          </a:xfrm>
          <a:custGeom>
            <a:avLst/>
            <a:gdLst>
              <a:gd name="T0" fmla="*/ 0 w 74"/>
              <a:gd name="T1" fmla="*/ 74 w 74"/>
              <a:gd name="T2" fmla="*/ 0 w 74"/>
            </a:gdLst>
            <a:ahLst/>
            <a:cxnLst>
              <a:cxn ang="0">
                <a:pos x="T0" y="0"/>
              </a:cxn>
              <a:cxn ang="0">
                <a:pos x="T1" y="0"/>
              </a:cxn>
              <a:cxn ang="0">
                <a:pos x="T2" y="0"/>
              </a:cxn>
            </a:cxnLst>
            <a:rect l="0" t="0" r="r" b="b"/>
            <a:pathLst>
              <a:path w="74">
                <a:moveTo>
                  <a:pt x="0" y="0"/>
                </a:moveTo>
                <a:lnTo>
                  <a:pt x="74" y="0"/>
                </a:lnTo>
                <a:lnTo>
                  <a:pt x="0" y="0"/>
                </a:lnTo>
                <a:close/>
              </a:path>
            </a:pathLst>
          </a:custGeom>
          <a:solidFill>
            <a:srgbClr val="FEDEB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PA_库_Line 1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ChangeShapeType="1"/>
          </p:cNvSpPr>
          <p:nvPr>
            <p:custDataLst>
              <p:tags r:id="rId12"/>
            </p:custDataLst>
          </p:nvPr>
        </p:nvSpPr>
        <p:spPr bwMode="auto">
          <a:xfrm>
            <a:off x="3231567" y="3232627"/>
            <a:ext cx="1174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PA_库_任意多边形 16"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13"/>
            </p:custDataLst>
          </p:nvPr>
        </p:nvSpPr>
        <p:spPr bwMode="auto">
          <a:xfrm>
            <a:off x="3201402" y="3200878"/>
            <a:ext cx="179388" cy="63500"/>
          </a:xfrm>
          <a:custGeom>
            <a:avLst/>
            <a:gdLst>
              <a:gd name="T0" fmla="*/ 33 w 40"/>
              <a:gd name="T1" fmla="*/ 14 h 14"/>
              <a:gd name="T2" fmla="*/ 7 w 40"/>
              <a:gd name="T3" fmla="*/ 14 h 14"/>
              <a:gd name="T4" fmla="*/ 0 w 40"/>
              <a:gd name="T5" fmla="*/ 7 h 14"/>
              <a:gd name="T6" fmla="*/ 7 w 40"/>
              <a:gd name="T7" fmla="*/ 0 h 14"/>
              <a:gd name="T8" fmla="*/ 33 w 40"/>
              <a:gd name="T9" fmla="*/ 0 h 14"/>
              <a:gd name="T10" fmla="*/ 40 w 40"/>
              <a:gd name="T11" fmla="*/ 7 h 14"/>
              <a:gd name="T12" fmla="*/ 33 w 40"/>
              <a:gd name="T13" fmla="*/ 14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14"/>
                </a:moveTo>
                <a:cubicBezTo>
                  <a:pt x="7" y="14"/>
                  <a:pt x="7" y="14"/>
                  <a:pt x="7" y="14"/>
                </a:cubicBezTo>
                <a:cubicBezTo>
                  <a:pt x="4" y="14"/>
                  <a:pt x="0" y="11"/>
                  <a:pt x="0" y="7"/>
                </a:cubicBezTo>
                <a:cubicBezTo>
                  <a:pt x="0" y="3"/>
                  <a:pt x="4" y="0"/>
                  <a:pt x="7" y="0"/>
                </a:cubicBezTo>
                <a:cubicBezTo>
                  <a:pt x="33" y="0"/>
                  <a:pt x="33" y="0"/>
                  <a:pt x="33" y="0"/>
                </a:cubicBezTo>
                <a:cubicBezTo>
                  <a:pt x="37" y="0"/>
                  <a:pt x="40" y="3"/>
                  <a:pt x="40" y="7"/>
                </a:cubicBezTo>
                <a:cubicBezTo>
                  <a:pt x="40" y="11"/>
                  <a:pt x="37" y="14"/>
                  <a:pt x="33" y="14"/>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68" name="组合 67"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GrpSpPr/>
          <p:nvPr/>
        </p:nvGrpSpPr>
        <p:grpSpPr>
          <a:xfrm>
            <a:off x="2811633" y="1291329"/>
            <a:ext cx="3514814" cy="1730160"/>
            <a:chOff x="3137902" y="1256190"/>
            <a:chExt cx="2867025" cy="1411287"/>
          </a:xfrm>
        </p:grpSpPr>
        <p:sp>
          <p:nvSpPr>
            <p:cNvPr id="20" name="Oval 17"/>
            <p:cNvSpPr>
              <a:spLocks noChangeArrowheads="1"/>
            </p:cNvSpPr>
            <p:nvPr/>
          </p:nvSpPr>
          <p:spPr bwMode="auto">
            <a:xfrm>
              <a:off x="3137902" y="1934052"/>
              <a:ext cx="76200" cy="76200"/>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8"/>
            <p:cNvSpPr/>
            <p:nvPr/>
          </p:nvSpPr>
          <p:spPr bwMode="auto">
            <a:xfrm>
              <a:off x="5633452" y="1467327"/>
              <a:ext cx="44450" cy="44450"/>
            </a:xfrm>
            <a:custGeom>
              <a:avLst/>
              <a:gdLst>
                <a:gd name="T0" fmla="*/ 0 w 10"/>
                <a:gd name="T1" fmla="*/ 5 h 10"/>
                <a:gd name="T2" fmla="*/ 5 w 10"/>
                <a:gd name="T3" fmla="*/ 10 h 10"/>
                <a:gd name="T4" fmla="*/ 10 w 10"/>
                <a:gd name="T5" fmla="*/ 5 h 10"/>
                <a:gd name="T6" fmla="*/ 10 w 10"/>
                <a:gd name="T7" fmla="*/ 5 h 10"/>
                <a:gd name="T8" fmla="*/ 5 w 10"/>
                <a:gd name="T9" fmla="*/ 0 h 10"/>
                <a:gd name="T10" fmla="*/ 0 w 10"/>
                <a:gd name="T11" fmla="*/ 5 h 10"/>
                <a:gd name="T12" fmla="*/ 0 w 10"/>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0" h="10">
                  <a:moveTo>
                    <a:pt x="0" y="5"/>
                  </a:moveTo>
                  <a:cubicBezTo>
                    <a:pt x="0" y="8"/>
                    <a:pt x="2" y="10"/>
                    <a:pt x="5" y="10"/>
                  </a:cubicBezTo>
                  <a:cubicBezTo>
                    <a:pt x="8" y="10"/>
                    <a:pt x="10" y="8"/>
                    <a:pt x="10" y="5"/>
                  </a:cubicBezTo>
                  <a:cubicBezTo>
                    <a:pt x="10" y="5"/>
                    <a:pt x="10" y="5"/>
                    <a:pt x="10" y="5"/>
                  </a:cubicBezTo>
                  <a:cubicBezTo>
                    <a:pt x="10" y="2"/>
                    <a:pt x="8" y="0"/>
                    <a:pt x="5" y="0"/>
                  </a:cubicBezTo>
                  <a:cubicBezTo>
                    <a:pt x="2" y="0"/>
                    <a:pt x="0" y="2"/>
                    <a:pt x="0" y="5"/>
                  </a:cubicBezTo>
                  <a:cubicBezTo>
                    <a:pt x="0" y="5"/>
                    <a:pt x="0" y="5"/>
                    <a:pt x="0" y="5"/>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9"/>
            <p:cNvSpPr/>
            <p:nvPr/>
          </p:nvSpPr>
          <p:spPr bwMode="auto">
            <a:xfrm>
              <a:off x="3998327" y="1692752"/>
              <a:ext cx="26988" cy="26987"/>
            </a:xfrm>
            <a:custGeom>
              <a:avLst/>
              <a:gdLst>
                <a:gd name="T0" fmla="*/ 6 w 6"/>
                <a:gd name="T1" fmla="*/ 3 h 6"/>
                <a:gd name="T2" fmla="*/ 3 w 6"/>
                <a:gd name="T3" fmla="*/ 6 h 6"/>
                <a:gd name="T4" fmla="*/ 3 w 6"/>
                <a:gd name="T5" fmla="*/ 6 h 6"/>
                <a:gd name="T6" fmla="*/ 0 w 6"/>
                <a:gd name="T7" fmla="*/ 3 h 6"/>
                <a:gd name="T8" fmla="*/ 0 w 6"/>
                <a:gd name="T9" fmla="*/ 3 h 6"/>
                <a:gd name="T10" fmla="*/ 3 w 6"/>
                <a:gd name="T11" fmla="*/ 0 h 6"/>
                <a:gd name="T12" fmla="*/ 6 w 6"/>
                <a:gd name="T13" fmla="*/ 3 h 6"/>
                <a:gd name="T14" fmla="*/ 6 w 6"/>
                <a:gd name="T15" fmla="*/ 3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6">
                  <a:moveTo>
                    <a:pt x="6" y="3"/>
                  </a:moveTo>
                  <a:cubicBezTo>
                    <a:pt x="6" y="5"/>
                    <a:pt x="5" y="6"/>
                    <a:pt x="3" y="6"/>
                  </a:cubicBezTo>
                  <a:cubicBezTo>
                    <a:pt x="3" y="6"/>
                    <a:pt x="3" y="6"/>
                    <a:pt x="3" y="6"/>
                  </a:cubicBezTo>
                  <a:cubicBezTo>
                    <a:pt x="2" y="6"/>
                    <a:pt x="0" y="5"/>
                    <a:pt x="0" y="3"/>
                  </a:cubicBezTo>
                  <a:cubicBezTo>
                    <a:pt x="0" y="3"/>
                    <a:pt x="0" y="3"/>
                    <a:pt x="0" y="3"/>
                  </a:cubicBezTo>
                  <a:cubicBezTo>
                    <a:pt x="0" y="2"/>
                    <a:pt x="2" y="0"/>
                    <a:pt x="3" y="0"/>
                  </a:cubicBezTo>
                  <a:cubicBezTo>
                    <a:pt x="5" y="0"/>
                    <a:pt x="6" y="2"/>
                    <a:pt x="6" y="3"/>
                  </a:cubicBezTo>
                  <a:cubicBezTo>
                    <a:pt x="6" y="3"/>
                    <a:pt x="6" y="3"/>
                    <a:pt x="6" y="3"/>
                  </a:cubicBezTo>
                  <a:close/>
                </a:path>
              </a:pathLst>
            </a:custGeom>
            <a:solidFill>
              <a:srgbClr val="FDD72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0"/>
            <p:cNvSpPr>
              <a:spLocks noEditPoints="1"/>
            </p:cNvSpPr>
            <p:nvPr/>
          </p:nvSpPr>
          <p:spPr bwMode="auto">
            <a:xfrm>
              <a:off x="3644315" y="1580040"/>
              <a:ext cx="120650" cy="120650"/>
            </a:xfrm>
            <a:custGeom>
              <a:avLst/>
              <a:gdLst>
                <a:gd name="T0" fmla="*/ 13 w 27"/>
                <a:gd name="T1" fmla="*/ 27 h 27"/>
                <a:gd name="T2" fmla="*/ 0 w 27"/>
                <a:gd name="T3" fmla="*/ 13 h 27"/>
                <a:gd name="T4" fmla="*/ 13 w 27"/>
                <a:gd name="T5" fmla="*/ 0 h 27"/>
                <a:gd name="T6" fmla="*/ 27 w 27"/>
                <a:gd name="T7" fmla="*/ 13 h 27"/>
                <a:gd name="T8" fmla="*/ 13 w 27"/>
                <a:gd name="T9" fmla="*/ 27 h 27"/>
                <a:gd name="T10" fmla="*/ 13 w 27"/>
                <a:gd name="T11" fmla="*/ 3 h 27"/>
                <a:gd name="T12" fmla="*/ 3 w 27"/>
                <a:gd name="T13" fmla="*/ 13 h 27"/>
                <a:gd name="T14" fmla="*/ 13 w 27"/>
                <a:gd name="T15" fmla="*/ 24 h 27"/>
                <a:gd name="T16" fmla="*/ 24 w 27"/>
                <a:gd name="T17" fmla="*/ 13 h 27"/>
                <a:gd name="T18" fmla="*/ 13 w 27"/>
                <a:gd name="T19" fmla="*/ 3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 h="27">
                  <a:moveTo>
                    <a:pt x="13" y="27"/>
                  </a:moveTo>
                  <a:cubicBezTo>
                    <a:pt x="6" y="27"/>
                    <a:pt x="0" y="21"/>
                    <a:pt x="0" y="13"/>
                  </a:cubicBezTo>
                  <a:cubicBezTo>
                    <a:pt x="0" y="6"/>
                    <a:pt x="6" y="0"/>
                    <a:pt x="13" y="0"/>
                  </a:cubicBezTo>
                  <a:cubicBezTo>
                    <a:pt x="21" y="0"/>
                    <a:pt x="27" y="6"/>
                    <a:pt x="27" y="13"/>
                  </a:cubicBezTo>
                  <a:cubicBezTo>
                    <a:pt x="27" y="21"/>
                    <a:pt x="21" y="27"/>
                    <a:pt x="13" y="27"/>
                  </a:cubicBezTo>
                  <a:close/>
                  <a:moveTo>
                    <a:pt x="13" y="3"/>
                  </a:moveTo>
                  <a:cubicBezTo>
                    <a:pt x="7" y="3"/>
                    <a:pt x="3" y="8"/>
                    <a:pt x="3" y="13"/>
                  </a:cubicBezTo>
                  <a:cubicBezTo>
                    <a:pt x="3" y="19"/>
                    <a:pt x="7" y="24"/>
                    <a:pt x="13" y="24"/>
                  </a:cubicBezTo>
                  <a:cubicBezTo>
                    <a:pt x="19" y="24"/>
                    <a:pt x="24" y="19"/>
                    <a:pt x="24" y="13"/>
                  </a:cubicBezTo>
                  <a:cubicBezTo>
                    <a:pt x="24" y="8"/>
                    <a:pt x="19" y="3"/>
                    <a:pt x="13" y="3"/>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1"/>
            <p:cNvSpPr>
              <a:spLocks noEditPoints="1"/>
            </p:cNvSpPr>
            <p:nvPr/>
          </p:nvSpPr>
          <p:spPr bwMode="auto">
            <a:xfrm>
              <a:off x="5373102" y="1256190"/>
              <a:ext cx="555625" cy="650875"/>
            </a:xfrm>
            <a:custGeom>
              <a:avLst/>
              <a:gdLst>
                <a:gd name="T0" fmla="*/ 111 w 124"/>
                <a:gd name="T1" fmla="*/ 145 h 145"/>
                <a:gd name="T2" fmla="*/ 98 w 124"/>
                <a:gd name="T3" fmla="*/ 132 h 145"/>
                <a:gd name="T4" fmla="*/ 111 w 124"/>
                <a:gd name="T5" fmla="*/ 119 h 145"/>
                <a:gd name="T6" fmla="*/ 124 w 124"/>
                <a:gd name="T7" fmla="*/ 132 h 145"/>
                <a:gd name="T8" fmla="*/ 111 w 124"/>
                <a:gd name="T9" fmla="*/ 145 h 145"/>
                <a:gd name="T10" fmla="*/ 111 w 124"/>
                <a:gd name="T11" fmla="*/ 122 h 145"/>
                <a:gd name="T12" fmla="*/ 101 w 124"/>
                <a:gd name="T13" fmla="*/ 132 h 145"/>
                <a:gd name="T14" fmla="*/ 111 w 124"/>
                <a:gd name="T15" fmla="*/ 142 h 145"/>
                <a:gd name="T16" fmla="*/ 121 w 124"/>
                <a:gd name="T17" fmla="*/ 132 h 145"/>
                <a:gd name="T18" fmla="*/ 111 w 124"/>
                <a:gd name="T19" fmla="*/ 122 h 145"/>
                <a:gd name="T20" fmla="*/ 20 w 124"/>
                <a:gd name="T21" fmla="*/ 10 h 145"/>
                <a:gd name="T22" fmla="*/ 17 w 124"/>
                <a:gd name="T23" fmla="*/ 6 h 145"/>
                <a:gd name="T24" fmla="*/ 17 w 124"/>
                <a:gd name="T25" fmla="*/ 6 h 145"/>
                <a:gd name="T26" fmla="*/ 17 w 124"/>
                <a:gd name="T27" fmla="*/ 3 h 145"/>
                <a:gd name="T28" fmla="*/ 13 w 124"/>
                <a:gd name="T29" fmla="*/ 0 h 145"/>
                <a:gd name="T30" fmla="*/ 13 w 124"/>
                <a:gd name="T31" fmla="*/ 0 h 145"/>
                <a:gd name="T32" fmla="*/ 10 w 124"/>
                <a:gd name="T33" fmla="*/ 3 h 145"/>
                <a:gd name="T34" fmla="*/ 10 w 124"/>
                <a:gd name="T35" fmla="*/ 6 h 145"/>
                <a:gd name="T36" fmla="*/ 7 w 124"/>
                <a:gd name="T37" fmla="*/ 10 h 145"/>
                <a:gd name="T38" fmla="*/ 7 w 124"/>
                <a:gd name="T39" fmla="*/ 10 h 145"/>
                <a:gd name="T40" fmla="*/ 3 w 124"/>
                <a:gd name="T41" fmla="*/ 10 h 145"/>
                <a:gd name="T42" fmla="*/ 0 w 124"/>
                <a:gd name="T43" fmla="*/ 13 h 145"/>
                <a:gd name="T44" fmla="*/ 3 w 124"/>
                <a:gd name="T45" fmla="*/ 17 h 145"/>
                <a:gd name="T46" fmla="*/ 7 w 124"/>
                <a:gd name="T47" fmla="*/ 17 h 145"/>
                <a:gd name="T48" fmla="*/ 10 w 124"/>
                <a:gd name="T49" fmla="*/ 20 h 145"/>
                <a:gd name="T50" fmla="*/ 10 w 124"/>
                <a:gd name="T51" fmla="*/ 20 h 145"/>
                <a:gd name="T52" fmla="*/ 10 w 124"/>
                <a:gd name="T53" fmla="*/ 23 h 145"/>
                <a:gd name="T54" fmla="*/ 13 w 124"/>
                <a:gd name="T55" fmla="*/ 27 h 145"/>
                <a:gd name="T56" fmla="*/ 17 w 124"/>
                <a:gd name="T57" fmla="*/ 23 h 145"/>
                <a:gd name="T58" fmla="*/ 17 w 124"/>
                <a:gd name="T59" fmla="*/ 23 h 145"/>
                <a:gd name="T60" fmla="*/ 17 w 124"/>
                <a:gd name="T61" fmla="*/ 20 h 145"/>
                <a:gd name="T62" fmla="*/ 20 w 124"/>
                <a:gd name="T63" fmla="*/ 17 h 145"/>
                <a:gd name="T64" fmla="*/ 20 w 124"/>
                <a:gd name="T65" fmla="*/ 17 h 145"/>
                <a:gd name="T66" fmla="*/ 23 w 124"/>
                <a:gd name="T67" fmla="*/ 17 h 145"/>
                <a:gd name="T68" fmla="*/ 27 w 124"/>
                <a:gd name="T69" fmla="*/ 13 h 145"/>
                <a:gd name="T70" fmla="*/ 23 w 124"/>
                <a:gd name="T71" fmla="*/ 10 h 145"/>
                <a:gd name="T72" fmla="*/ 20 w 124"/>
                <a:gd name="T73" fmla="*/ 1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4" h="145">
                  <a:moveTo>
                    <a:pt x="111" y="145"/>
                  </a:moveTo>
                  <a:cubicBezTo>
                    <a:pt x="104" y="145"/>
                    <a:pt x="98" y="139"/>
                    <a:pt x="98" y="132"/>
                  </a:cubicBezTo>
                  <a:cubicBezTo>
                    <a:pt x="98" y="125"/>
                    <a:pt x="104" y="119"/>
                    <a:pt x="111" y="119"/>
                  </a:cubicBezTo>
                  <a:cubicBezTo>
                    <a:pt x="118" y="119"/>
                    <a:pt x="124" y="125"/>
                    <a:pt x="124" y="132"/>
                  </a:cubicBezTo>
                  <a:cubicBezTo>
                    <a:pt x="124" y="139"/>
                    <a:pt x="118" y="145"/>
                    <a:pt x="111" y="145"/>
                  </a:cubicBezTo>
                  <a:close/>
                  <a:moveTo>
                    <a:pt x="111" y="122"/>
                  </a:moveTo>
                  <a:cubicBezTo>
                    <a:pt x="105" y="122"/>
                    <a:pt x="101" y="126"/>
                    <a:pt x="101" y="132"/>
                  </a:cubicBezTo>
                  <a:cubicBezTo>
                    <a:pt x="101" y="137"/>
                    <a:pt x="105" y="142"/>
                    <a:pt x="111" y="142"/>
                  </a:cubicBezTo>
                  <a:cubicBezTo>
                    <a:pt x="117" y="142"/>
                    <a:pt x="121" y="137"/>
                    <a:pt x="121" y="132"/>
                  </a:cubicBezTo>
                  <a:cubicBezTo>
                    <a:pt x="121" y="126"/>
                    <a:pt x="117" y="122"/>
                    <a:pt x="111" y="122"/>
                  </a:cubicBezTo>
                  <a:close/>
                  <a:moveTo>
                    <a:pt x="20" y="10"/>
                  </a:moveTo>
                  <a:cubicBezTo>
                    <a:pt x="18" y="10"/>
                    <a:pt x="17" y="8"/>
                    <a:pt x="17" y="6"/>
                  </a:cubicBezTo>
                  <a:cubicBezTo>
                    <a:pt x="17" y="6"/>
                    <a:pt x="17" y="6"/>
                    <a:pt x="17" y="6"/>
                  </a:cubicBezTo>
                  <a:cubicBezTo>
                    <a:pt x="17" y="3"/>
                    <a:pt x="17" y="3"/>
                    <a:pt x="17" y="3"/>
                  </a:cubicBezTo>
                  <a:cubicBezTo>
                    <a:pt x="17" y="1"/>
                    <a:pt x="15" y="0"/>
                    <a:pt x="13" y="0"/>
                  </a:cubicBezTo>
                  <a:cubicBezTo>
                    <a:pt x="13" y="0"/>
                    <a:pt x="13" y="0"/>
                    <a:pt x="13" y="0"/>
                  </a:cubicBezTo>
                  <a:cubicBezTo>
                    <a:pt x="11" y="0"/>
                    <a:pt x="10" y="1"/>
                    <a:pt x="10" y="3"/>
                  </a:cubicBezTo>
                  <a:cubicBezTo>
                    <a:pt x="10" y="6"/>
                    <a:pt x="10" y="6"/>
                    <a:pt x="10" y="6"/>
                  </a:cubicBezTo>
                  <a:cubicBezTo>
                    <a:pt x="10" y="8"/>
                    <a:pt x="8" y="10"/>
                    <a:pt x="7" y="10"/>
                  </a:cubicBezTo>
                  <a:cubicBezTo>
                    <a:pt x="7" y="10"/>
                    <a:pt x="7" y="10"/>
                    <a:pt x="7" y="10"/>
                  </a:cubicBezTo>
                  <a:cubicBezTo>
                    <a:pt x="3" y="10"/>
                    <a:pt x="3" y="10"/>
                    <a:pt x="3" y="10"/>
                  </a:cubicBezTo>
                  <a:cubicBezTo>
                    <a:pt x="1" y="10"/>
                    <a:pt x="0" y="11"/>
                    <a:pt x="0" y="13"/>
                  </a:cubicBezTo>
                  <a:cubicBezTo>
                    <a:pt x="0" y="15"/>
                    <a:pt x="1" y="17"/>
                    <a:pt x="3" y="17"/>
                  </a:cubicBezTo>
                  <a:cubicBezTo>
                    <a:pt x="7" y="17"/>
                    <a:pt x="7" y="17"/>
                    <a:pt x="7" y="17"/>
                  </a:cubicBezTo>
                  <a:cubicBezTo>
                    <a:pt x="8" y="17"/>
                    <a:pt x="10" y="18"/>
                    <a:pt x="10" y="20"/>
                  </a:cubicBezTo>
                  <a:cubicBezTo>
                    <a:pt x="10" y="20"/>
                    <a:pt x="10" y="20"/>
                    <a:pt x="10" y="20"/>
                  </a:cubicBezTo>
                  <a:cubicBezTo>
                    <a:pt x="10" y="23"/>
                    <a:pt x="10" y="23"/>
                    <a:pt x="10" y="23"/>
                  </a:cubicBezTo>
                  <a:cubicBezTo>
                    <a:pt x="10" y="25"/>
                    <a:pt x="11" y="27"/>
                    <a:pt x="13" y="27"/>
                  </a:cubicBezTo>
                  <a:cubicBezTo>
                    <a:pt x="15" y="27"/>
                    <a:pt x="17" y="25"/>
                    <a:pt x="17" y="23"/>
                  </a:cubicBezTo>
                  <a:cubicBezTo>
                    <a:pt x="17" y="23"/>
                    <a:pt x="17" y="23"/>
                    <a:pt x="17" y="23"/>
                  </a:cubicBezTo>
                  <a:cubicBezTo>
                    <a:pt x="17" y="20"/>
                    <a:pt x="17" y="20"/>
                    <a:pt x="17" y="20"/>
                  </a:cubicBezTo>
                  <a:cubicBezTo>
                    <a:pt x="17" y="18"/>
                    <a:pt x="18" y="17"/>
                    <a:pt x="20" y="17"/>
                  </a:cubicBezTo>
                  <a:cubicBezTo>
                    <a:pt x="20" y="17"/>
                    <a:pt x="20" y="17"/>
                    <a:pt x="20" y="17"/>
                  </a:cubicBezTo>
                  <a:cubicBezTo>
                    <a:pt x="23" y="17"/>
                    <a:pt x="23" y="17"/>
                    <a:pt x="23" y="17"/>
                  </a:cubicBezTo>
                  <a:cubicBezTo>
                    <a:pt x="25" y="17"/>
                    <a:pt x="27" y="15"/>
                    <a:pt x="27" y="13"/>
                  </a:cubicBezTo>
                  <a:cubicBezTo>
                    <a:pt x="27" y="11"/>
                    <a:pt x="25" y="10"/>
                    <a:pt x="23" y="10"/>
                  </a:cubicBezTo>
                  <a:lnTo>
                    <a:pt x="20" y="10"/>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2"/>
            <p:cNvSpPr/>
            <p:nvPr/>
          </p:nvSpPr>
          <p:spPr bwMode="auto">
            <a:xfrm>
              <a:off x="5896977" y="2132490"/>
              <a:ext cx="107950" cy="112712"/>
            </a:xfrm>
            <a:custGeom>
              <a:avLst/>
              <a:gdLst>
                <a:gd name="T0" fmla="*/ 18 w 24"/>
                <a:gd name="T1" fmla="*/ 9 h 25"/>
                <a:gd name="T2" fmla="*/ 15 w 24"/>
                <a:gd name="T3" fmla="*/ 6 h 25"/>
                <a:gd name="T4" fmla="*/ 15 w 24"/>
                <a:gd name="T5" fmla="*/ 6 h 25"/>
                <a:gd name="T6" fmla="*/ 15 w 24"/>
                <a:gd name="T7" fmla="*/ 3 h 25"/>
                <a:gd name="T8" fmla="*/ 12 w 24"/>
                <a:gd name="T9" fmla="*/ 0 h 25"/>
                <a:gd name="T10" fmla="*/ 12 w 24"/>
                <a:gd name="T11" fmla="*/ 0 h 25"/>
                <a:gd name="T12" fmla="*/ 9 w 24"/>
                <a:gd name="T13" fmla="*/ 3 h 25"/>
                <a:gd name="T14" fmla="*/ 9 w 24"/>
                <a:gd name="T15" fmla="*/ 6 h 25"/>
                <a:gd name="T16" fmla="*/ 6 w 24"/>
                <a:gd name="T17" fmla="*/ 9 h 25"/>
                <a:gd name="T18" fmla="*/ 3 w 24"/>
                <a:gd name="T19" fmla="*/ 9 h 25"/>
                <a:gd name="T20" fmla="*/ 0 w 24"/>
                <a:gd name="T21" fmla="*/ 12 h 25"/>
                <a:gd name="T22" fmla="*/ 3 w 24"/>
                <a:gd name="T23" fmla="*/ 15 h 25"/>
                <a:gd name="T24" fmla="*/ 6 w 24"/>
                <a:gd name="T25" fmla="*/ 15 h 25"/>
                <a:gd name="T26" fmla="*/ 9 w 24"/>
                <a:gd name="T27" fmla="*/ 18 h 25"/>
                <a:gd name="T28" fmla="*/ 9 w 24"/>
                <a:gd name="T29" fmla="*/ 18 h 25"/>
                <a:gd name="T30" fmla="*/ 9 w 24"/>
                <a:gd name="T31" fmla="*/ 21 h 25"/>
                <a:gd name="T32" fmla="*/ 12 w 24"/>
                <a:gd name="T33" fmla="*/ 25 h 25"/>
                <a:gd name="T34" fmla="*/ 15 w 24"/>
                <a:gd name="T35" fmla="*/ 21 h 25"/>
                <a:gd name="T36" fmla="*/ 15 w 24"/>
                <a:gd name="T37" fmla="*/ 21 h 25"/>
                <a:gd name="T38" fmla="*/ 15 w 24"/>
                <a:gd name="T39" fmla="*/ 18 h 25"/>
                <a:gd name="T40" fmla="*/ 18 w 24"/>
                <a:gd name="T41" fmla="*/ 15 h 25"/>
                <a:gd name="T42" fmla="*/ 21 w 24"/>
                <a:gd name="T43" fmla="*/ 15 h 25"/>
                <a:gd name="T44" fmla="*/ 24 w 24"/>
                <a:gd name="T45" fmla="*/ 12 h 25"/>
                <a:gd name="T46" fmla="*/ 21 w 24"/>
                <a:gd name="T47" fmla="*/ 9 h 25"/>
                <a:gd name="T48" fmla="*/ 18 w 24"/>
                <a:gd name="T49" fmla="*/ 9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25">
                  <a:moveTo>
                    <a:pt x="18" y="9"/>
                  </a:moveTo>
                  <a:cubicBezTo>
                    <a:pt x="16" y="9"/>
                    <a:pt x="15" y="8"/>
                    <a:pt x="15" y="6"/>
                  </a:cubicBezTo>
                  <a:cubicBezTo>
                    <a:pt x="15" y="6"/>
                    <a:pt x="15" y="6"/>
                    <a:pt x="15" y="6"/>
                  </a:cubicBezTo>
                  <a:cubicBezTo>
                    <a:pt x="15" y="3"/>
                    <a:pt x="15" y="3"/>
                    <a:pt x="15" y="3"/>
                  </a:cubicBezTo>
                  <a:cubicBezTo>
                    <a:pt x="15" y="1"/>
                    <a:pt x="14" y="0"/>
                    <a:pt x="12" y="0"/>
                  </a:cubicBezTo>
                  <a:cubicBezTo>
                    <a:pt x="12" y="0"/>
                    <a:pt x="12" y="0"/>
                    <a:pt x="12" y="0"/>
                  </a:cubicBezTo>
                  <a:cubicBezTo>
                    <a:pt x="10" y="0"/>
                    <a:pt x="9" y="1"/>
                    <a:pt x="9" y="3"/>
                  </a:cubicBezTo>
                  <a:cubicBezTo>
                    <a:pt x="9" y="6"/>
                    <a:pt x="9" y="6"/>
                    <a:pt x="9" y="6"/>
                  </a:cubicBezTo>
                  <a:cubicBezTo>
                    <a:pt x="9" y="8"/>
                    <a:pt x="7" y="9"/>
                    <a:pt x="6" y="9"/>
                  </a:cubicBezTo>
                  <a:cubicBezTo>
                    <a:pt x="3" y="9"/>
                    <a:pt x="3" y="9"/>
                    <a:pt x="3" y="9"/>
                  </a:cubicBezTo>
                  <a:cubicBezTo>
                    <a:pt x="1" y="9"/>
                    <a:pt x="0" y="10"/>
                    <a:pt x="0" y="12"/>
                  </a:cubicBezTo>
                  <a:cubicBezTo>
                    <a:pt x="0" y="14"/>
                    <a:pt x="1" y="15"/>
                    <a:pt x="3" y="15"/>
                  </a:cubicBezTo>
                  <a:cubicBezTo>
                    <a:pt x="6" y="15"/>
                    <a:pt x="6" y="15"/>
                    <a:pt x="6" y="15"/>
                  </a:cubicBezTo>
                  <a:cubicBezTo>
                    <a:pt x="7" y="15"/>
                    <a:pt x="9" y="17"/>
                    <a:pt x="9" y="18"/>
                  </a:cubicBezTo>
                  <a:cubicBezTo>
                    <a:pt x="9" y="18"/>
                    <a:pt x="9" y="18"/>
                    <a:pt x="9" y="18"/>
                  </a:cubicBezTo>
                  <a:cubicBezTo>
                    <a:pt x="9" y="21"/>
                    <a:pt x="9" y="21"/>
                    <a:pt x="9" y="21"/>
                  </a:cubicBezTo>
                  <a:cubicBezTo>
                    <a:pt x="9" y="23"/>
                    <a:pt x="10" y="25"/>
                    <a:pt x="12" y="25"/>
                  </a:cubicBezTo>
                  <a:cubicBezTo>
                    <a:pt x="14" y="25"/>
                    <a:pt x="15" y="23"/>
                    <a:pt x="15" y="21"/>
                  </a:cubicBezTo>
                  <a:cubicBezTo>
                    <a:pt x="15" y="21"/>
                    <a:pt x="15" y="21"/>
                    <a:pt x="15" y="21"/>
                  </a:cubicBezTo>
                  <a:cubicBezTo>
                    <a:pt x="15" y="18"/>
                    <a:pt x="15" y="18"/>
                    <a:pt x="15" y="18"/>
                  </a:cubicBezTo>
                  <a:cubicBezTo>
                    <a:pt x="15" y="17"/>
                    <a:pt x="16" y="15"/>
                    <a:pt x="18" y="15"/>
                  </a:cubicBezTo>
                  <a:cubicBezTo>
                    <a:pt x="21" y="15"/>
                    <a:pt x="21" y="15"/>
                    <a:pt x="21" y="15"/>
                  </a:cubicBezTo>
                  <a:cubicBezTo>
                    <a:pt x="23" y="15"/>
                    <a:pt x="24" y="14"/>
                    <a:pt x="24" y="12"/>
                  </a:cubicBezTo>
                  <a:cubicBezTo>
                    <a:pt x="24" y="10"/>
                    <a:pt x="23" y="9"/>
                    <a:pt x="21" y="9"/>
                  </a:cubicBezTo>
                  <a:lnTo>
                    <a:pt x="18" y="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3"/>
            <p:cNvSpPr/>
            <p:nvPr/>
          </p:nvSpPr>
          <p:spPr bwMode="auto">
            <a:xfrm>
              <a:off x="3334752" y="1656240"/>
              <a:ext cx="152400" cy="147637"/>
            </a:xfrm>
            <a:custGeom>
              <a:avLst/>
              <a:gdLst>
                <a:gd name="T0" fmla="*/ 25 w 34"/>
                <a:gd name="T1" fmla="*/ 12 h 33"/>
                <a:gd name="T2" fmla="*/ 21 w 34"/>
                <a:gd name="T3" fmla="*/ 9 h 33"/>
                <a:gd name="T4" fmla="*/ 21 w 34"/>
                <a:gd name="T5" fmla="*/ 8 h 33"/>
                <a:gd name="T6" fmla="*/ 21 w 34"/>
                <a:gd name="T7" fmla="*/ 5 h 33"/>
                <a:gd name="T8" fmla="*/ 17 w 34"/>
                <a:gd name="T9" fmla="*/ 0 h 33"/>
                <a:gd name="T10" fmla="*/ 13 w 34"/>
                <a:gd name="T11" fmla="*/ 5 h 33"/>
                <a:gd name="T12" fmla="*/ 13 w 34"/>
                <a:gd name="T13" fmla="*/ 8 h 33"/>
                <a:gd name="T14" fmla="*/ 9 w 34"/>
                <a:gd name="T15" fmla="*/ 12 h 33"/>
                <a:gd name="T16" fmla="*/ 9 w 34"/>
                <a:gd name="T17" fmla="*/ 12 h 33"/>
                <a:gd name="T18" fmla="*/ 5 w 34"/>
                <a:gd name="T19" fmla="*/ 12 h 33"/>
                <a:gd name="T20" fmla="*/ 0 w 34"/>
                <a:gd name="T21" fmla="*/ 17 h 33"/>
                <a:gd name="T22" fmla="*/ 0 w 34"/>
                <a:gd name="T23" fmla="*/ 17 h 33"/>
                <a:gd name="T24" fmla="*/ 5 w 34"/>
                <a:gd name="T25" fmla="*/ 21 h 33"/>
                <a:gd name="T26" fmla="*/ 5 w 34"/>
                <a:gd name="T27" fmla="*/ 21 h 33"/>
                <a:gd name="T28" fmla="*/ 9 w 34"/>
                <a:gd name="T29" fmla="*/ 21 h 33"/>
                <a:gd name="T30" fmla="*/ 13 w 34"/>
                <a:gd name="T31" fmla="*/ 25 h 33"/>
                <a:gd name="T32" fmla="*/ 13 w 34"/>
                <a:gd name="T33" fmla="*/ 25 h 33"/>
                <a:gd name="T34" fmla="*/ 13 w 34"/>
                <a:gd name="T35" fmla="*/ 29 h 33"/>
                <a:gd name="T36" fmla="*/ 17 w 34"/>
                <a:gd name="T37" fmla="*/ 33 h 33"/>
                <a:gd name="T38" fmla="*/ 21 w 34"/>
                <a:gd name="T39" fmla="*/ 29 h 33"/>
                <a:gd name="T40" fmla="*/ 21 w 34"/>
                <a:gd name="T41" fmla="*/ 25 h 33"/>
                <a:gd name="T42" fmla="*/ 25 w 34"/>
                <a:gd name="T43" fmla="*/ 21 h 33"/>
                <a:gd name="T44" fmla="*/ 25 w 34"/>
                <a:gd name="T45" fmla="*/ 21 h 33"/>
                <a:gd name="T46" fmla="*/ 29 w 34"/>
                <a:gd name="T47" fmla="*/ 21 h 33"/>
                <a:gd name="T48" fmla="*/ 34 w 34"/>
                <a:gd name="T49" fmla="*/ 17 h 33"/>
                <a:gd name="T50" fmla="*/ 34 w 34"/>
                <a:gd name="T51" fmla="*/ 17 h 33"/>
                <a:gd name="T52" fmla="*/ 29 w 34"/>
                <a:gd name="T53" fmla="*/ 12 h 33"/>
                <a:gd name="T54" fmla="*/ 29 w 34"/>
                <a:gd name="T55" fmla="*/ 12 h 33"/>
                <a:gd name="T56" fmla="*/ 25 w 34"/>
                <a:gd name="T57" fmla="*/ 1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 h="33">
                  <a:moveTo>
                    <a:pt x="25" y="12"/>
                  </a:moveTo>
                  <a:cubicBezTo>
                    <a:pt x="23" y="12"/>
                    <a:pt x="21" y="11"/>
                    <a:pt x="21" y="9"/>
                  </a:cubicBezTo>
                  <a:cubicBezTo>
                    <a:pt x="21" y="8"/>
                    <a:pt x="21" y="8"/>
                    <a:pt x="21" y="8"/>
                  </a:cubicBezTo>
                  <a:cubicBezTo>
                    <a:pt x="21" y="5"/>
                    <a:pt x="21" y="5"/>
                    <a:pt x="21" y="5"/>
                  </a:cubicBezTo>
                  <a:cubicBezTo>
                    <a:pt x="21" y="2"/>
                    <a:pt x="19" y="0"/>
                    <a:pt x="17" y="0"/>
                  </a:cubicBezTo>
                  <a:cubicBezTo>
                    <a:pt x="15" y="0"/>
                    <a:pt x="13" y="2"/>
                    <a:pt x="13" y="5"/>
                  </a:cubicBezTo>
                  <a:cubicBezTo>
                    <a:pt x="13" y="8"/>
                    <a:pt x="13" y="8"/>
                    <a:pt x="13" y="8"/>
                  </a:cubicBezTo>
                  <a:cubicBezTo>
                    <a:pt x="13" y="11"/>
                    <a:pt x="11" y="12"/>
                    <a:pt x="9" y="12"/>
                  </a:cubicBezTo>
                  <a:cubicBezTo>
                    <a:pt x="9" y="12"/>
                    <a:pt x="9" y="12"/>
                    <a:pt x="9" y="12"/>
                  </a:cubicBezTo>
                  <a:cubicBezTo>
                    <a:pt x="5" y="12"/>
                    <a:pt x="5" y="12"/>
                    <a:pt x="5" y="12"/>
                  </a:cubicBezTo>
                  <a:cubicBezTo>
                    <a:pt x="2" y="12"/>
                    <a:pt x="0" y="14"/>
                    <a:pt x="0" y="17"/>
                  </a:cubicBezTo>
                  <a:cubicBezTo>
                    <a:pt x="0" y="17"/>
                    <a:pt x="0" y="17"/>
                    <a:pt x="0" y="17"/>
                  </a:cubicBezTo>
                  <a:cubicBezTo>
                    <a:pt x="0" y="19"/>
                    <a:pt x="2" y="21"/>
                    <a:pt x="5" y="21"/>
                  </a:cubicBezTo>
                  <a:cubicBezTo>
                    <a:pt x="5" y="21"/>
                    <a:pt x="5" y="21"/>
                    <a:pt x="5" y="21"/>
                  </a:cubicBezTo>
                  <a:cubicBezTo>
                    <a:pt x="9" y="21"/>
                    <a:pt x="9" y="21"/>
                    <a:pt x="9" y="21"/>
                  </a:cubicBezTo>
                  <a:cubicBezTo>
                    <a:pt x="11" y="21"/>
                    <a:pt x="13" y="23"/>
                    <a:pt x="13" y="25"/>
                  </a:cubicBezTo>
                  <a:cubicBezTo>
                    <a:pt x="13" y="25"/>
                    <a:pt x="13" y="25"/>
                    <a:pt x="13" y="25"/>
                  </a:cubicBezTo>
                  <a:cubicBezTo>
                    <a:pt x="13" y="29"/>
                    <a:pt x="13" y="29"/>
                    <a:pt x="13" y="29"/>
                  </a:cubicBezTo>
                  <a:cubicBezTo>
                    <a:pt x="13" y="31"/>
                    <a:pt x="15" y="33"/>
                    <a:pt x="17" y="33"/>
                  </a:cubicBezTo>
                  <a:cubicBezTo>
                    <a:pt x="19" y="33"/>
                    <a:pt x="21" y="31"/>
                    <a:pt x="21" y="29"/>
                  </a:cubicBezTo>
                  <a:cubicBezTo>
                    <a:pt x="21" y="25"/>
                    <a:pt x="21" y="25"/>
                    <a:pt x="21" y="25"/>
                  </a:cubicBezTo>
                  <a:cubicBezTo>
                    <a:pt x="21" y="23"/>
                    <a:pt x="23" y="21"/>
                    <a:pt x="25" y="21"/>
                  </a:cubicBezTo>
                  <a:cubicBezTo>
                    <a:pt x="25" y="21"/>
                    <a:pt x="25" y="21"/>
                    <a:pt x="25" y="21"/>
                  </a:cubicBezTo>
                  <a:cubicBezTo>
                    <a:pt x="29" y="21"/>
                    <a:pt x="29" y="21"/>
                    <a:pt x="29" y="21"/>
                  </a:cubicBezTo>
                  <a:cubicBezTo>
                    <a:pt x="32" y="21"/>
                    <a:pt x="34" y="19"/>
                    <a:pt x="34" y="17"/>
                  </a:cubicBezTo>
                  <a:cubicBezTo>
                    <a:pt x="34" y="17"/>
                    <a:pt x="34" y="17"/>
                    <a:pt x="34" y="17"/>
                  </a:cubicBezTo>
                  <a:cubicBezTo>
                    <a:pt x="34" y="14"/>
                    <a:pt x="32" y="12"/>
                    <a:pt x="29" y="12"/>
                  </a:cubicBezTo>
                  <a:cubicBezTo>
                    <a:pt x="29" y="12"/>
                    <a:pt x="29" y="12"/>
                    <a:pt x="29" y="12"/>
                  </a:cubicBezTo>
                  <a:lnTo>
                    <a:pt x="25" y="12"/>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4"/>
            <p:cNvSpPr>
              <a:spLocks noEditPoints="1"/>
            </p:cNvSpPr>
            <p:nvPr/>
          </p:nvSpPr>
          <p:spPr bwMode="auto">
            <a:xfrm>
              <a:off x="3860215" y="1260952"/>
              <a:ext cx="236538" cy="238125"/>
            </a:xfrm>
            <a:custGeom>
              <a:avLst/>
              <a:gdLst>
                <a:gd name="T0" fmla="*/ 24 w 53"/>
                <a:gd name="T1" fmla="*/ 2 h 53"/>
                <a:gd name="T2" fmla="*/ 24 w 53"/>
                <a:gd name="T3" fmla="*/ 13 h 53"/>
                <a:gd name="T4" fmla="*/ 29 w 53"/>
                <a:gd name="T5" fmla="*/ 13 h 53"/>
                <a:gd name="T6" fmla="*/ 26 w 53"/>
                <a:gd name="T7" fmla="*/ 0 h 53"/>
                <a:gd name="T8" fmla="*/ 24 w 53"/>
                <a:gd name="T9" fmla="*/ 40 h 53"/>
                <a:gd name="T10" fmla="*/ 26 w 53"/>
                <a:gd name="T11" fmla="*/ 53 h 53"/>
                <a:gd name="T12" fmla="*/ 29 w 53"/>
                <a:gd name="T13" fmla="*/ 51 h 53"/>
                <a:gd name="T14" fmla="*/ 29 w 53"/>
                <a:gd name="T15" fmla="*/ 40 h 53"/>
                <a:gd name="T16" fmla="*/ 15 w 53"/>
                <a:gd name="T17" fmla="*/ 19 h 53"/>
                <a:gd name="T18" fmla="*/ 19 w 53"/>
                <a:gd name="T19" fmla="*/ 15 h 53"/>
                <a:gd name="T20" fmla="*/ 8 w 53"/>
                <a:gd name="T21" fmla="*/ 7 h 53"/>
                <a:gd name="T22" fmla="*/ 8 w 53"/>
                <a:gd name="T23" fmla="*/ 11 h 53"/>
                <a:gd name="T24" fmla="*/ 15 w 53"/>
                <a:gd name="T25" fmla="*/ 19 h 53"/>
                <a:gd name="T26" fmla="*/ 34 w 53"/>
                <a:gd name="T27" fmla="*/ 34 h 53"/>
                <a:gd name="T28" fmla="*/ 34 w 53"/>
                <a:gd name="T29" fmla="*/ 38 h 53"/>
                <a:gd name="T30" fmla="*/ 42 w 53"/>
                <a:gd name="T31" fmla="*/ 45 h 53"/>
                <a:gd name="T32" fmla="*/ 45 w 53"/>
                <a:gd name="T33" fmla="*/ 42 h 53"/>
                <a:gd name="T34" fmla="*/ 16 w 53"/>
                <a:gd name="T35" fmla="*/ 26 h 53"/>
                <a:gd name="T36" fmla="*/ 13 w 53"/>
                <a:gd name="T37" fmla="*/ 24 h 53"/>
                <a:gd name="T38" fmla="*/ 0 w 53"/>
                <a:gd name="T39" fmla="*/ 26 h 53"/>
                <a:gd name="T40" fmla="*/ 13 w 53"/>
                <a:gd name="T41" fmla="*/ 29 h 53"/>
                <a:gd name="T42" fmla="*/ 16 w 53"/>
                <a:gd name="T43" fmla="*/ 26 h 53"/>
                <a:gd name="T44" fmla="*/ 40 w 53"/>
                <a:gd name="T45" fmla="*/ 24 h 53"/>
                <a:gd name="T46" fmla="*/ 37 w 53"/>
                <a:gd name="T47" fmla="*/ 26 h 53"/>
                <a:gd name="T48" fmla="*/ 40 w 53"/>
                <a:gd name="T49" fmla="*/ 29 h 53"/>
                <a:gd name="T50" fmla="*/ 53 w 53"/>
                <a:gd name="T51" fmla="*/ 26 h 53"/>
                <a:gd name="T52" fmla="*/ 51 w 53"/>
                <a:gd name="T53" fmla="*/ 24 h 53"/>
                <a:gd name="T54" fmla="*/ 8 w 53"/>
                <a:gd name="T55" fmla="*/ 42 h 53"/>
                <a:gd name="T56" fmla="*/ 11 w 53"/>
                <a:gd name="T57" fmla="*/ 45 h 53"/>
                <a:gd name="T58" fmla="*/ 19 w 53"/>
                <a:gd name="T59" fmla="*/ 34 h 53"/>
                <a:gd name="T60" fmla="*/ 38 w 53"/>
                <a:gd name="T61" fmla="*/ 19 h 53"/>
                <a:gd name="T62" fmla="*/ 45 w 53"/>
                <a:gd name="T63" fmla="*/ 7 h 53"/>
                <a:gd name="T64" fmla="*/ 42 w 53"/>
                <a:gd name="T65" fmla="*/ 7 h 53"/>
                <a:gd name="T66" fmla="*/ 34 w 53"/>
                <a:gd name="T67" fmla="*/ 15 h 53"/>
                <a:gd name="T68" fmla="*/ 34 w 53"/>
                <a:gd name="T69" fmla="*/ 19 h 53"/>
                <a:gd name="T70" fmla="*/ 38 w 53"/>
                <a:gd name="T71" fmla="*/ 1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3" h="53">
                  <a:moveTo>
                    <a:pt x="26" y="0"/>
                  </a:moveTo>
                  <a:cubicBezTo>
                    <a:pt x="25" y="0"/>
                    <a:pt x="24" y="1"/>
                    <a:pt x="24" y="2"/>
                  </a:cubicBezTo>
                  <a:cubicBezTo>
                    <a:pt x="24" y="2"/>
                    <a:pt x="24" y="2"/>
                    <a:pt x="24" y="2"/>
                  </a:cubicBezTo>
                  <a:cubicBezTo>
                    <a:pt x="24" y="13"/>
                    <a:pt x="24" y="13"/>
                    <a:pt x="24" y="13"/>
                  </a:cubicBezTo>
                  <a:cubicBezTo>
                    <a:pt x="24" y="14"/>
                    <a:pt x="25" y="16"/>
                    <a:pt x="26" y="16"/>
                  </a:cubicBezTo>
                  <a:cubicBezTo>
                    <a:pt x="28" y="16"/>
                    <a:pt x="29" y="14"/>
                    <a:pt x="29" y="13"/>
                  </a:cubicBezTo>
                  <a:cubicBezTo>
                    <a:pt x="29" y="2"/>
                    <a:pt x="29" y="2"/>
                    <a:pt x="29" y="2"/>
                  </a:cubicBezTo>
                  <a:cubicBezTo>
                    <a:pt x="29" y="1"/>
                    <a:pt x="28" y="0"/>
                    <a:pt x="26" y="0"/>
                  </a:cubicBezTo>
                  <a:close/>
                  <a:moveTo>
                    <a:pt x="26" y="37"/>
                  </a:moveTo>
                  <a:cubicBezTo>
                    <a:pt x="25" y="37"/>
                    <a:pt x="24" y="38"/>
                    <a:pt x="24" y="40"/>
                  </a:cubicBezTo>
                  <a:cubicBezTo>
                    <a:pt x="24" y="51"/>
                    <a:pt x="24" y="51"/>
                    <a:pt x="24" y="51"/>
                  </a:cubicBezTo>
                  <a:cubicBezTo>
                    <a:pt x="24" y="52"/>
                    <a:pt x="25" y="53"/>
                    <a:pt x="26" y="53"/>
                  </a:cubicBezTo>
                  <a:cubicBezTo>
                    <a:pt x="26" y="53"/>
                    <a:pt x="26" y="53"/>
                    <a:pt x="26" y="53"/>
                  </a:cubicBezTo>
                  <a:cubicBezTo>
                    <a:pt x="28" y="53"/>
                    <a:pt x="29" y="52"/>
                    <a:pt x="29" y="51"/>
                  </a:cubicBezTo>
                  <a:cubicBezTo>
                    <a:pt x="29" y="51"/>
                    <a:pt x="29" y="51"/>
                    <a:pt x="29" y="51"/>
                  </a:cubicBezTo>
                  <a:cubicBezTo>
                    <a:pt x="29" y="40"/>
                    <a:pt x="29" y="40"/>
                    <a:pt x="29" y="40"/>
                  </a:cubicBezTo>
                  <a:cubicBezTo>
                    <a:pt x="29" y="38"/>
                    <a:pt x="28" y="37"/>
                    <a:pt x="26" y="37"/>
                  </a:cubicBezTo>
                  <a:close/>
                  <a:moveTo>
                    <a:pt x="15" y="19"/>
                  </a:moveTo>
                  <a:cubicBezTo>
                    <a:pt x="16" y="20"/>
                    <a:pt x="18" y="20"/>
                    <a:pt x="19" y="19"/>
                  </a:cubicBezTo>
                  <a:cubicBezTo>
                    <a:pt x="20" y="18"/>
                    <a:pt x="20" y="16"/>
                    <a:pt x="19" y="15"/>
                  </a:cubicBezTo>
                  <a:cubicBezTo>
                    <a:pt x="11" y="7"/>
                    <a:pt x="11" y="7"/>
                    <a:pt x="11" y="7"/>
                  </a:cubicBezTo>
                  <a:cubicBezTo>
                    <a:pt x="10" y="7"/>
                    <a:pt x="9" y="7"/>
                    <a:pt x="8" y="7"/>
                  </a:cubicBezTo>
                  <a:cubicBezTo>
                    <a:pt x="8" y="7"/>
                    <a:pt x="8" y="7"/>
                    <a:pt x="8" y="7"/>
                  </a:cubicBezTo>
                  <a:cubicBezTo>
                    <a:pt x="7" y="8"/>
                    <a:pt x="7" y="10"/>
                    <a:pt x="8" y="11"/>
                  </a:cubicBezTo>
                  <a:cubicBezTo>
                    <a:pt x="8" y="11"/>
                    <a:pt x="8" y="11"/>
                    <a:pt x="8" y="11"/>
                  </a:cubicBezTo>
                  <a:lnTo>
                    <a:pt x="15" y="19"/>
                  </a:lnTo>
                  <a:close/>
                  <a:moveTo>
                    <a:pt x="38" y="34"/>
                  </a:moveTo>
                  <a:cubicBezTo>
                    <a:pt x="37" y="33"/>
                    <a:pt x="35" y="33"/>
                    <a:pt x="34" y="34"/>
                  </a:cubicBezTo>
                  <a:cubicBezTo>
                    <a:pt x="34" y="34"/>
                    <a:pt x="34" y="34"/>
                    <a:pt x="34" y="34"/>
                  </a:cubicBezTo>
                  <a:cubicBezTo>
                    <a:pt x="33" y="35"/>
                    <a:pt x="33" y="37"/>
                    <a:pt x="34" y="38"/>
                  </a:cubicBezTo>
                  <a:cubicBezTo>
                    <a:pt x="34" y="38"/>
                    <a:pt x="34" y="38"/>
                    <a:pt x="34" y="38"/>
                  </a:cubicBezTo>
                  <a:cubicBezTo>
                    <a:pt x="42" y="45"/>
                    <a:pt x="42" y="45"/>
                    <a:pt x="42" y="45"/>
                  </a:cubicBezTo>
                  <a:cubicBezTo>
                    <a:pt x="43" y="46"/>
                    <a:pt x="44" y="46"/>
                    <a:pt x="45" y="45"/>
                  </a:cubicBezTo>
                  <a:cubicBezTo>
                    <a:pt x="46" y="44"/>
                    <a:pt x="46" y="43"/>
                    <a:pt x="45" y="42"/>
                  </a:cubicBezTo>
                  <a:lnTo>
                    <a:pt x="38" y="34"/>
                  </a:lnTo>
                  <a:close/>
                  <a:moveTo>
                    <a:pt x="16" y="26"/>
                  </a:moveTo>
                  <a:cubicBezTo>
                    <a:pt x="16" y="25"/>
                    <a:pt x="14" y="24"/>
                    <a:pt x="13" y="24"/>
                  </a:cubicBezTo>
                  <a:cubicBezTo>
                    <a:pt x="13" y="24"/>
                    <a:pt x="13" y="24"/>
                    <a:pt x="13" y="24"/>
                  </a:cubicBezTo>
                  <a:cubicBezTo>
                    <a:pt x="2" y="24"/>
                    <a:pt x="2" y="24"/>
                    <a:pt x="2" y="24"/>
                  </a:cubicBezTo>
                  <a:cubicBezTo>
                    <a:pt x="1" y="24"/>
                    <a:pt x="0" y="25"/>
                    <a:pt x="0" y="26"/>
                  </a:cubicBezTo>
                  <a:cubicBezTo>
                    <a:pt x="0" y="28"/>
                    <a:pt x="1" y="29"/>
                    <a:pt x="2" y="29"/>
                  </a:cubicBezTo>
                  <a:cubicBezTo>
                    <a:pt x="13" y="29"/>
                    <a:pt x="13" y="29"/>
                    <a:pt x="13" y="29"/>
                  </a:cubicBezTo>
                  <a:cubicBezTo>
                    <a:pt x="14" y="29"/>
                    <a:pt x="16" y="28"/>
                    <a:pt x="16" y="26"/>
                  </a:cubicBezTo>
                  <a:cubicBezTo>
                    <a:pt x="16" y="26"/>
                    <a:pt x="16" y="26"/>
                    <a:pt x="16" y="26"/>
                  </a:cubicBezTo>
                  <a:close/>
                  <a:moveTo>
                    <a:pt x="51" y="24"/>
                  </a:moveTo>
                  <a:cubicBezTo>
                    <a:pt x="40" y="24"/>
                    <a:pt x="40" y="24"/>
                    <a:pt x="40" y="24"/>
                  </a:cubicBezTo>
                  <a:cubicBezTo>
                    <a:pt x="38" y="24"/>
                    <a:pt x="37" y="25"/>
                    <a:pt x="37" y="26"/>
                  </a:cubicBezTo>
                  <a:cubicBezTo>
                    <a:pt x="37" y="26"/>
                    <a:pt x="37" y="26"/>
                    <a:pt x="37" y="26"/>
                  </a:cubicBezTo>
                  <a:cubicBezTo>
                    <a:pt x="37" y="28"/>
                    <a:pt x="38" y="29"/>
                    <a:pt x="40" y="29"/>
                  </a:cubicBezTo>
                  <a:cubicBezTo>
                    <a:pt x="40" y="29"/>
                    <a:pt x="40" y="29"/>
                    <a:pt x="40" y="29"/>
                  </a:cubicBezTo>
                  <a:cubicBezTo>
                    <a:pt x="51" y="29"/>
                    <a:pt x="51" y="29"/>
                    <a:pt x="51" y="29"/>
                  </a:cubicBezTo>
                  <a:cubicBezTo>
                    <a:pt x="52" y="29"/>
                    <a:pt x="53" y="28"/>
                    <a:pt x="53" y="26"/>
                  </a:cubicBezTo>
                  <a:cubicBezTo>
                    <a:pt x="53" y="25"/>
                    <a:pt x="52" y="24"/>
                    <a:pt x="51" y="24"/>
                  </a:cubicBezTo>
                  <a:cubicBezTo>
                    <a:pt x="51" y="24"/>
                    <a:pt x="51" y="24"/>
                    <a:pt x="51" y="24"/>
                  </a:cubicBezTo>
                  <a:close/>
                  <a:moveTo>
                    <a:pt x="15" y="34"/>
                  </a:moveTo>
                  <a:cubicBezTo>
                    <a:pt x="8" y="42"/>
                    <a:pt x="8" y="42"/>
                    <a:pt x="8" y="42"/>
                  </a:cubicBezTo>
                  <a:cubicBezTo>
                    <a:pt x="7" y="43"/>
                    <a:pt x="7" y="44"/>
                    <a:pt x="8" y="45"/>
                  </a:cubicBezTo>
                  <a:cubicBezTo>
                    <a:pt x="9" y="46"/>
                    <a:pt x="10" y="46"/>
                    <a:pt x="11" y="45"/>
                  </a:cubicBezTo>
                  <a:cubicBezTo>
                    <a:pt x="19" y="38"/>
                    <a:pt x="19" y="38"/>
                    <a:pt x="19" y="38"/>
                  </a:cubicBezTo>
                  <a:cubicBezTo>
                    <a:pt x="20" y="37"/>
                    <a:pt x="20" y="35"/>
                    <a:pt x="19" y="34"/>
                  </a:cubicBezTo>
                  <a:cubicBezTo>
                    <a:pt x="18" y="33"/>
                    <a:pt x="16" y="33"/>
                    <a:pt x="15" y="34"/>
                  </a:cubicBezTo>
                  <a:close/>
                  <a:moveTo>
                    <a:pt x="38" y="19"/>
                  </a:moveTo>
                  <a:cubicBezTo>
                    <a:pt x="45" y="11"/>
                    <a:pt x="45" y="11"/>
                    <a:pt x="45" y="11"/>
                  </a:cubicBezTo>
                  <a:cubicBezTo>
                    <a:pt x="46" y="10"/>
                    <a:pt x="46" y="8"/>
                    <a:pt x="45" y="7"/>
                  </a:cubicBezTo>
                  <a:cubicBezTo>
                    <a:pt x="45" y="7"/>
                    <a:pt x="45" y="7"/>
                    <a:pt x="45" y="7"/>
                  </a:cubicBezTo>
                  <a:cubicBezTo>
                    <a:pt x="44" y="7"/>
                    <a:pt x="43" y="7"/>
                    <a:pt x="42" y="7"/>
                  </a:cubicBezTo>
                  <a:cubicBezTo>
                    <a:pt x="42" y="7"/>
                    <a:pt x="42" y="7"/>
                    <a:pt x="42" y="7"/>
                  </a:cubicBezTo>
                  <a:cubicBezTo>
                    <a:pt x="34" y="15"/>
                    <a:pt x="34" y="15"/>
                    <a:pt x="34" y="15"/>
                  </a:cubicBezTo>
                  <a:cubicBezTo>
                    <a:pt x="33" y="16"/>
                    <a:pt x="33" y="18"/>
                    <a:pt x="34" y="19"/>
                  </a:cubicBezTo>
                  <a:cubicBezTo>
                    <a:pt x="34" y="19"/>
                    <a:pt x="34" y="19"/>
                    <a:pt x="34" y="19"/>
                  </a:cubicBezTo>
                  <a:cubicBezTo>
                    <a:pt x="35" y="20"/>
                    <a:pt x="37" y="20"/>
                    <a:pt x="38" y="19"/>
                  </a:cubicBezTo>
                  <a:cubicBezTo>
                    <a:pt x="38" y="19"/>
                    <a:pt x="38" y="19"/>
                    <a:pt x="38" y="19"/>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5"/>
            <p:cNvSpPr/>
            <p:nvPr/>
          </p:nvSpPr>
          <p:spPr bwMode="auto">
            <a:xfrm>
              <a:off x="4288840" y="1457802"/>
              <a:ext cx="1411288" cy="1087437"/>
            </a:xfrm>
            <a:custGeom>
              <a:avLst/>
              <a:gdLst>
                <a:gd name="T0" fmla="*/ 315 w 315"/>
                <a:gd name="T1" fmla="*/ 213 h 242"/>
                <a:gd name="T2" fmla="*/ 268 w 315"/>
                <a:gd name="T3" fmla="*/ 173 h 242"/>
                <a:gd name="T4" fmla="*/ 281 w 315"/>
                <a:gd name="T5" fmla="*/ 121 h 242"/>
                <a:gd name="T6" fmla="*/ 141 w 315"/>
                <a:gd name="T7" fmla="*/ 0 h 242"/>
                <a:gd name="T8" fmla="*/ 0 w 315"/>
                <a:gd name="T9" fmla="*/ 121 h 242"/>
                <a:gd name="T10" fmla="*/ 141 w 315"/>
                <a:gd name="T11" fmla="*/ 242 h 242"/>
                <a:gd name="T12" fmla="*/ 233 w 315"/>
                <a:gd name="T13" fmla="*/ 213 h 242"/>
                <a:gd name="T14" fmla="*/ 315 w 315"/>
                <a:gd name="T15" fmla="*/ 213 h 2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5" h="242">
                  <a:moveTo>
                    <a:pt x="315" y="213"/>
                  </a:moveTo>
                  <a:cubicBezTo>
                    <a:pt x="290" y="200"/>
                    <a:pt x="272" y="178"/>
                    <a:pt x="268" y="173"/>
                  </a:cubicBezTo>
                  <a:cubicBezTo>
                    <a:pt x="279" y="156"/>
                    <a:pt x="281" y="142"/>
                    <a:pt x="281" y="121"/>
                  </a:cubicBezTo>
                  <a:cubicBezTo>
                    <a:pt x="281" y="54"/>
                    <a:pt x="218" y="0"/>
                    <a:pt x="141" y="0"/>
                  </a:cubicBezTo>
                  <a:cubicBezTo>
                    <a:pt x="63" y="0"/>
                    <a:pt x="0" y="54"/>
                    <a:pt x="0" y="121"/>
                  </a:cubicBezTo>
                  <a:cubicBezTo>
                    <a:pt x="0" y="188"/>
                    <a:pt x="63" y="242"/>
                    <a:pt x="141" y="242"/>
                  </a:cubicBezTo>
                  <a:cubicBezTo>
                    <a:pt x="180" y="242"/>
                    <a:pt x="207" y="235"/>
                    <a:pt x="233" y="213"/>
                  </a:cubicBezTo>
                  <a:cubicBezTo>
                    <a:pt x="251" y="225"/>
                    <a:pt x="293" y="226"/>
                    <a:pt x="315" y="213"/>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6"/>
            <p:cNvSpPr/>
            <p:nvPr/>
          </p:nvSpPr>
          <p:spPr bwMode="auto">
            <a:xfrm>
              <a:off x="4563477" y="1457802"/>
              <a:ext cx="1136650" cy="989012"/>
            </a:xfrm>
            <a:custGeom>
              <a:avLst/>
              <a:gdLst>
                <a:gd name="T0" fmla="*/ 202 w 254"/>
                <a:gd name="T1" fmla="*/ 130 h 220"/>
                <a:gd name="T2" fmla="*/ 188 w 254"/>
                <a:gd name="T3" fmla="*/ 181 h 220"/>
                <a:gd name="T4" fmla="*/ 232 w 254"/>
                <a:gd name="T5" fmla="*/ 220 h 220"/>
                <a:gd name="T6" fmla="*/ 254 w 254"/>
                <a:gd name="T7" fmla="*/ 213 h 220"/>
                <a:gd name="T8" fmla="*/ 209 w 254"/>
                <a:gd name="T9" fmla="*/ 174 h 220"/>
                <a:gd name="T10" fmla="*/ 208 w 254"/>
                <a:gd name="T11" fmla="*/ 170 h 220"/>
                <a:gd name="T12" fmla="*/ 220 w 254"/>
                <a:gd name="T13" fmla="*/ 121 h 220"/>
                <a:gd name="T14" fmla="*/ 80 w 254"/>
                <a:gd name="T15" fmla="*/ 0 h 220"/>
                <a:gd name="T16" fmla="*/ 0 w 254"/>
                <a:gd name="T17" fmla="*/ 21 h 220"/>
                <a:gd name="T18" fmla="*/ 61 w 254"/>
                <a:gd name="T19" fmla="*/ 9 h 220"/>
                <a:gd name="T20" fmla="*/ 202 w 254"/>
                <a:gd name="T21" fmla="*/ 13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4" h="220">
                  <a:moveTo>
                    <a:pt x="202" y="130"/>
                  </a:moveTo>
                  <a:cubicBezTo>
                    <a:pt x="202" y="150"/>
                    <a:pt x="199" y="164"/>
                    <a:pt x="188" y="181"/>
                  </a:cubicBezTo>
                  <a:cubicBezTo>
                    <a:pt x="192" y="187"/>
                    <a:pt x="209" y="207"/>
                    <a:pt x="232" y="220"/>
                  </a:cubicBezTo>
                  <a:cubicBezTo>
                    <a:pt x="240" y="219"/>
                    <a:pt x="248" y="216"/>
                    <a:pt x="254" y="213"/>
                  </a:cubicBezTo>
                  <a:cubicBezTo>
                    <a:pt x="232" y="201"/>
                    <a:pt x="215" y="182"/>
                    <a:pt x="209" y="174"/>
                  </a:cubicBezTo>
                  <a:cubicBezTo>
                    <a:pt x="208" y="173"/>
                    <a:pt x="208" y="171"/>
                    <a:pt x="208" y="170"/>
                  </a:cubicBezTo>
                  <a:cubicBezTo>
                    <a:pt x="218" y="154"/>
                    <a:pt x="220" y="140"/>
                    <a:pt x="220" y="121"/>
                  </a:cubicBezTo>
                  <a:cubicBezTo>
                    <a:pt x="220" y="54"/>
                    <a:pt x="157" y="0"/>
                    <a:pt x="80" y="0"/>
                  </a:cubicBezTo>
                  <a:cubicBezTo>
                    <a:pt x="50" y="0"/>
                    <a:pt x="23" y="8"/>
                    <a:pt x="0" y="21"/>
                  </a:cubicBezTo>
                  <a:cubicBezTo>
                    <a:pt x="18" y="14"/>
                    <a:pt x="39" y="9"/>
                    <a:pt x="61" y="9"/>
                  </a:cubicBezTo>
                  <a:cubicBezTo>
                    <a:pt x="139" y="9"/>
                    <a:pt x="202" y="63"/>
                    <a:pt x="202" y="130"/>
                  </a:cubicBez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7"/>
            <p:cNvSpPr>
              <a:spLocks noEditPoints="1"/>
            </p:cNvSpPr>
            <p:nvPr/>
          </p:nvSpPr>
          <p:spPr bwMode="auto">
            <a:xfrm>
              <a:off x="4141202" y="1408590"/>
              <a:ext cx="1581150" cy="1190625"/>
            </a:xfrm>
            <a:custGeom>
              <a:avLst/>
              <a:gdLst>
                <a:gd name="T0" fmla="*/ 246 w 353"/>
                <a:gd name="T1" fmla="*/ 31 h 265"/>
                <a:gd name="T2" fmla="*/ 244 w 353"/>
                <a:gd name="T3" fmla="*/ 30 h 265"/>
                <a:gd name="T4" fmla="*/ 227 w 353"/>
                <a:gd name="T5" fmla="*/ 22 h 265"/>
                <a:gd name="T6" fmla="*/ 225 w 353"/>
                <a:gd name="T7" fmla="*/ 16 h 265"/>
                <a:gd name="T8" fmla="*/ 225 w 353"/>
                <a:gd name="T9" fmla="*/ 16 h 265"/>
                <a:gd name="T10" fmla="*/ 231 w 353"/>
                <a:gd name="T11" fmla="*/ 14 h 265"/>
                <a:gd name="T12" fmla="*/ 231 w 353"/>
                <a:gd name="T13" fmla="*/ 14 h 265"/>
                <a:gd name="T14" fmla="*/ 248 w 353"/>
                <a:gd name="T15" fmla="*/ 22 h 265"/>
                <a:gd name="T16" fmla="*/ 250 w 353"/>
                <a:gd name="T17" fmla="*/ 29 h 265"/>
                <a:gd name="T18" fmla="*/ 246 w 353"/>
                <a:gd name="T19" fmla="*/ 31 h 265"/>
                <a:gd name="T20" fmla="*/ 159 w 353"/>
                <a:gd name="T21" fmla="*/ 265 h 265"/>
                <a:gd name="T22" fmla="*/ 98 w 353"/>
                <a:gd name="T23" fmla="*/ 255 h 265"/>
                <a:gd name="T24" fmla="*/ 95 w 353"/>
                <a:gd name="T25" fmla="*/ 249 h 265"/>
                <a:gd name="T26" fmla="*/ 95 w 353"/>
                <a:gd name="T27" fmla="*/ 249 h 265"/>
                <a:gd name="T28" fmla="*/ 101 w 353"/>
                <a:gd name="T29" fmla="*/ 247 h 265"/>
                <a:gd name="T30" fmla="*/ 101 w 353"/>
                <a:gd name="T31" fmla="*/ 247 h 265"/>
                <a:gd name="T32" fmla="*/ 159 w 353"/>
                <a:gd name="T33" fmla="*/ 256 h 265"/>
                <a:gd name="T34" fmla="*/ 253 w 353"/>
                <a:gd name="T35" fmla="*/ 229 h 265"/>
                <a:gd name="T36" fmla="*/ 267 w 353"/>
                <a:gd name="T37" fmla="*/ 228 h 265"/>
                <a:gd name="T38" fmla="*/ 341 w 353"/>
                <a:gd name="T39" fmla="*/ 230 h 265"/>
                <a:gd name="T40" fmla="*/ 299 w 353"/>
                <a:gd name="T41" fmla="*/ 195 h 265"/>
                <a:gd name="T42" fmla="*/ 298 w 353"/>
                <a:gd name="T43" fmla="*/ 180 h 265"/>
                <a:gd name="T44" fmla="*/ 310 w 353"/>
                <a:gd name="T45" fmla="*/ 133 h 265"/>
                <a:gd name="T46" fmla="*/ 276 w 353"/>
                <a:gd name="T47" fmla="*/ 55 h 265"/>
                <a:gd name="T48" fmla="*/ 276 w 353"/>
                <a:gd name="T49" fmla="*/ 48 h 265"/>
                <a:gd name="T50" fmla="*/ 282 w 353"/>
                <a:gd name="T51" fmla="*/ 48 h 265"/>
                <a:gd name="T52" fmla="*/ 282 w 353"/>
                <a:gd name="T53" fmla="*/ 48 h 265"/>
                <a:gd name="T54" fmla="*/ 319 w 353"/>
                <a:gd name="T55" fmla="*/ 133 h 265"/>
                <a:gd name="T56" fmla="*/ 306 w 353"/>
                <a:gd name="T57" fmla="*/ 185 h 265"/>
                <a:gd name="T58" fmla="*/ 306 w 353"/>
                <a:gd name="T59" fmla="*/ 189 h 265"/>
                <a:gd name="T60" fmla="*/ 349 w 353"/>
                <a:gd name="T61" fmla="*/ 224 h 265"/>
                <a:gd name="T62" fmla="*/ 353 w 353"/>
                <a:gd name="T63" fmla="*/ 231 h 265"/>
                <a:gd name="T64" fmla="*/ 348 w 353"/>
                <a:gd name="T65" fmla="*/ 237 h 265"/>
                <a:gd name="T66" fmla="*/ 263 w 353"/>
                <a:gd name="T67" fmla="*/ 237 h 265"/>
                <a:gd name="T68" fmla="*/ 259 w 353"/>
                <a:gd name="T69" fmla="*/ 237 h 265"/>
                <a:gd name="T70" fmla="*/ 159 w 353"/>
                <a:gd name="T71" fmla="*/ 265 h 265"/>
                <a:gd name="T72" fmla="*/ 22 w 353"/>
                <a:gd name="T73" fmla="*/ 196 h 265"/>
                <a:gd name="T74" fmla="*/ 18 w 353"/>
                <a:gd name="T75" fmla="*/ 194 h 265"/>
                <a:gd name="T76" fmla="*/ 0 w 353"/>
                <a:gd name="T77" fmla="*/ 133 h 265"/>
                <a:gd name="T78" fmla="*/ 159 w 353"/>
                <a:gd name="T79" fmla="*/ 0 h 265"/>
                <a:gd name="T80" fmla="*/ 196 w 353"/>
                <a:gd name="T81" fmla="*/ 3 h 265"/>
                <a:gd name="T82" fmla="*/ 200 w 353"/>
                <a:gd name="T83" fmla="*/ 9 h 265"/>
                <a:gd name="T84" fmla="*/ 194 w 353"/>
                <a:gd name="T85" fmla="*/ 12 h 265"/>
                <a:gd name="T86" fmla="*/ 159 w 353"/>
                <a:gd name="T87" fmla="*/ 9 h 265"/>
                <a:gd name="T88" fmla="*/ 9 w 353"/>
                <a:gd name="T89" fmla="*/ 133 h 265"/>
                <a:gd name="T90" fmla="*/ 26 w 353"/>
                <a:gd name="T91" fmla="*/ 189 h 265"/>
                <a:gd name="T92" fmla="*/ 24 w 353"/>
                <a:gd name="T93" fmla="*/ 195 h 265"/>
                <a:gd name="T94" fmla="*/ 22 w 353"/>
                <a:gd name="T95" fmla="*/ 196 h 265"/>
                <a:gd name="T96" fmla="*/ 135 w 353"/>
                <a:gd name="T97" fmla="*/ 138 h 265"/>
                <a:gd name="T98" fmla="*/ 122 w 353"/>
                <a:gd name="T99" fmla="*/ 151 h 265"/>
                <a:gd name="T100" fmla="*/ 109 w 353"/>
                <a:gd name="T101" fmla="*/ 138 h 265"/>
                <a:gd name="T102" fmla="*/ 122 w 353"/>
                <a:gd name="T103" fmla="*/ 125 h 265"/>
                <a:gd name="T104" fmla="*/ 135 w 353"/>
                <a:gd name="T105" fmla="*/ 13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53" h="265">
                  <a:moveTo>
                    <a:pt x="246" y="31"/>
                  </a:moveTo>
                  <a:cubicBezTo>
                    <a:pt x="245" y="31"/>
                    <a:pt x="245" y="31"/>
                    <a:pt x="244" y="30"/>
                  </a:cubicBezTo>
                  <a:cubicBezTo>
                    <a:pt x="239" y="27"/>
                    <a:pt x="233" y="25"/>
                    <a:pt x="227" y="22"/>
                  </a:cubicBezTo>
                  <a:cubicBezTo>
                    <a:pt x="225" y="21"/>
                    <a:pt x="224" y="19"/>
                    <a:pt x="225" y="16"/>
                  </a:cubicBezTo>
                  <a:cubicBezTo>
                    <a:pt x="225" y="16"/>
                    <a:pt x="225" y="16"/>
                    <a:pt x="225" y="16"/>
                  </a:cubicBezTo>
                  <a:cubicBezTo>
                    <a:pt x="226" y="14"/>
                    <a:pt x="229" y="13"/>
                    <a:pt x="231" y="14"/>
                  </a:cubicBezTo>
                  <a:cubicBezTo>
                    <a:pt x="231" y="14"/>
                    <a:pt x="231" y="14"/>
                    <a:pt x="231" y="14"/>
                  </a:cubicBezTo>
                  <a:cubicBezTo>
                    <a:pt x="237" y="16"/>
                    <a:pt x="243" y="19"/>
                    <a:pt x="248" y="22"/>
                  </a:cubicBezTo>
                  <a:cubicBezTo>
                    <a:pt x="251" y="24"/>
                    <a:pt x="251" y="26"/>
                    <a:pt x="250" y="29"/>
                  </a:cubicBezTo>
                  <a:cubicBezTo>
                    <a:pt x="249" y="30"/>
                    <a:pt x="248" y="31"/>
                    <a:pt x="246" y="31"/>
                  </a:cubicBezTo>
                  <a:close/>
                  <a:moveTo>
                    <a:pt x="159" y="265"/>
                  </a:moveTo>
                  <a:cubicBezTo>
                    <a:pt x="138" y="265"/>
                    <a:pt x="118" y="262"/>
                    <a:pt x="98" y="255"/>
                  </a:cubicBezTo>
                  <a:cubicBezTo>
                    <a:pt x="96" y="255"/>
                    <a:pt x="95" y="252"/>
                    <a:pt x="95" y="249"/>
                  </a:cubicBezTo>
                  <a:cubicBezTo>
                    <a:pt x="95" y="249"/>
                    <a:pt x="95" y="249"/>
                    <a:pt x="95" y="249"/>
                  </a:cubicBezTo>
                  <a:cubicBezTo>
                    <a:pt x="96" y="247"/>
                    <a:pt x="99" y="246"/>
                    <a:pt x="101" y="247"/>
                  </a:cubicBezTo>
                  <a:cubicBezTo>
                    <a:pt x="101" y="247"/>
                    <a:pt x="101" y="247"/>
                    <a:pt x="101" y="247"/>
                  </a:cubicBezTo>
                  <a:cubicBezTo>
                    <a:pt x="120" y="253"/>
                    <a:pt x="139" y="256"/>
                    <a:pt x="159" y="256"/>
                  </a:cubicBezTo>
                  <a:cubicBezTo>
                    <a:pt x="201" y="256"/>
                    <a:pt x="229" y="248"/>
                    <a:pt x="253" y="229"/>
                  </a:cubicBezTo>
                  <a:cubicBezTo>
                    <a:pt x="257" y="227"/>
                    <a:pt x="263" y="226"/>
                    <a:pt x="267" y="228"/>
                  </a:cubicBezTo>
                  <a:cubicBezTo>
                    <a:pt x="286" y="237"/>
                    <a:pt x="319" y="238"/>
                    <a:pt x="341" y="230"/>
                  </a:cubicBezTo>
                  <a:cubicBezTo>
                    <a:pt x="319" y="217"/>
                    <a:pt x="304" y="200"/>
                    <a:pt x="299" y="195"/>
                  </a:cubicBezTo>
                  <a:cubicBezTo>
                    <a:pt x="296" y="191"/>
                    <a:pt x="296" y="185"/>
                    <a:pt x="298" y="180"/>
                  </a:cubicBezTo>
                  <a:cubicBezTo>
                    <a:pt x="306" y="166"/>
                    <a:pt x="310" y="153"/>
                    <a:pt x="310" y="133"/>
                  </a:cubicBezTo>
                  <a:cubicBezTo>
                    <a:pt x="310" y="104"/>
                    <a:pt x="298" y="77"/>
                    <a:pt x="276" y="55"/>
                  </a:cubicBezTo>
                  <a:cubicBezTo>
                    <a:pt x="274" y="53"/>
                    <a:pt x="274" y="50"/>
                    <a:pt x="276" y="48"/>
                  </a:cubicBezTo>
                  <a:cubicBezTo>
                    <a:pt x="278" y="46"/>
                    <a:pt x="281" y="46"/>
                    <a:pt x="282" y="48"/>
                  </a:cubicBezTo>
                  <a:cubicBezTo>
                    <a:pt x="282" y="48"/>
                    <a:pt x="282" y="48"/>
                    <a:pt x="282" y="48"/>
                  </a:cubicBezTo>
                  <a:cubicBezTo>
                    <a:pt x="306" y="72"/>
                    <a:pt x="319" y="102"/>
                    <a:pt x="319" y="133"/>
                  </a:cubicBezTo>
                  <a:cubicBezTo>
                    <a:pt x="319" y="151"/>
                    <a:pt x="317" y="167"/>
                    <a:pt x="306" y="185"/>
                  </a:cubicBezTo>
                  <a:cubicBezTo>
                    <a:pt x="306" y="186"/>
                    <a:pt x="306" y="188"/>
                    <a:pt x="306" y="189"/>
                  </a:cubicBezTo>
                  <a:cubicBezTo>
                    <a:pt x="311" y="194"/>
                    <a:pt x="327" y="212"/>
                    <a:pt x="349" y="224"/>
                  </a:cubicBezTo>
                  <a:cubicBezTo>
                    <a:pt x="352" y="226"/>
                    <a:pt x="353" y="228"/>
                    <a:pt x="353" y="231"/>
                  </a:cubicBezTo>
                  <a:cubicBezTo>
                    <a:pt x="353" y="234"/>
                    <a:pt x="351" y="236"/>
                    <a:pt x="348" y="237"/>
                  </a:cubicBezTo>
                  <a:cubicBezTo>
                    <a:pt x="325" y="247"/>
                    <a:pt x="286" y="247"/>
                    <a:pt x="263" y="237"/>
                  </a:cubicBezTo>
                  <a:cubicBezTo>
                    <a:pt x="262" y="236"/>
                    <a:pt x="260" y="236"/>
                    <a:pt x="259" y="237"/>
                  </a:cubicBezTo>
                  <a:cubicBezTo>
                    <a:pt x="233" y="257"/>
                    <a:pt x="204" y="265"/>
                    <a:pt x="159" y="265"/>
                  </a:cubicBezTo>
                  <a:close/>
                  <a:moveTo>
                    <a:pt x="22" y="196"/>
                  </a:moveTo>
                  <a:cubicBezTo>
                    <a:pt x="20" y="196"/>
                    <a:pt x="19" y="195"/>
                    <a:pt x="18" y="194"/>
                  </a:cubicBezTo>
                  <a:cubicBezTo>
                    <a:pt x="6" y="175"/>
                    <a:pt x="0" y="154"/>
                    <a:pt x="0" y="133"/>
                  </a:cubicBezTo>
                  <a:cubicBezTo>
                    <a:pt x="0" y="59"/>
                    <a:pt x="71" y="0"/>
                    <a:pt x="159" y="0"/>
                  </a:cubicBezTo>
                  <a:cubicBezTo>
                    <a:pt x="172" y="0"/>
                    <a:pt x="184" y="1"/>
                    <a:pt x="196" y="3"/>
                  </a:cubicBezTo>
                  <a:cubicBezTo>
                    <a:pt x="199" y="4"/>
                    <a:pt x="200" y="6"/>
                    <a:pt x="200" y="9"/>
                  </a:cubicBezTo>
                  <a:cubicBezTo>
                    <a:pt x="199" y="11"/>
                    <a:pt x="197" y="13"/>
                    <a:pt x="194" y="12"/>
                  </a:cubicBezTo>
                  <a:cubicBezTo>
                    <a:pt x="183" y="10"/>
                    <a:pt x="171" y="9"/>
                    <a:pt x="159" y="9"/>
                  </a:cubicBezTo>
                  <a:cubicBezTo>
                    <a:pt x="77" y="9"/>
                    <a:pt x="9" y="64"/>
                    <a:pt x="9" y="133"/>
                  </a:cubicBezTo>
                  <a:cubicBezTo>
                    <a:pt x="9" y="152"/>
                    <a:pt x="15" y="171"/>
                    <a:pt x="26" y="189"/>
                  </a:cubicBezTo>
                  <a:cubicBezTo>
                    <a:pt x="27" y="191"/>
                    <a:pt x="26" y="194"/>
                    <a:pt x="24" y="195"/>
                  </a:cubicBezTo>
                  <a:cubicBezTo>
                    <a:pt x="23" y="196"/>
                    <a:pt x="23" y="196"/>
                    <a:pt x="22" y="196"/>
                  </a:cubicBezTo>
                  <a:close/>
                  <a:moveTo>
                    <a:pt x="135" y="138"/>
                  </a:moveTo>
                  <a:cubicBezTo>
                    <a:pt x="135" y="145"/>
                    <a:pt x="129" y="151"/>
                    <a:pt x="122" y="151"/>
                  </a:cubicBezTo>
                  <a:cubicBezTo>
                    <a:pt x="115" y="151"/>
                    <a:pt x="109" y="145"/>
                    <a:pt x="109" y="138"/>
                  </a:cubicBezTo>
                  <a:cubicBezTo>
                    <a:pt x="109" y="131"/>
                    <a:pt x="115" y="125"/>
                    <a:pt x="122" y="125"/>
                  </a:cubicBezTo>
                  <a:cubicBezTo>
                    <a:pt x="129" y="125"/>
                    <a:pt x="135" y="131"/>
                    <a:pt x="135" y="138"/>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8"/>
            <p:cNvSpPr>
              <a:spLocks noEditPoints="1"/>
            </p:cNvSpPr>
            <p:nvPr/>
          </p:nvSpPr>
          <p:spPr bwMode="auto">
            <a:xfrm>
              <a:off x="4800015" y="1970565"/>
              <a:ext cx="381000" cy="238125"/>
            </a:xfrm>
            <a:custGeom>
              <a:avLst/>
              <a:gdLst>
                <a:gd name="T0" fmla="*/ 85 w 85"/>
                <a:gd name="T1" fmla="*/ 13 h 53"/>
                <a:gd name="T2" fmla="*/ 72 w 85"/>
                <a:gd name="T3" fmla="*/ 26 h 53"/>
                <a:gd name="T4" fmla="*/ 59 w 85"/>
                <a:gd name="T5" fmla="*/ 13 h 53"/>
                <a:gd name="T6" fmla="*/ 72 w 85"/>
                <a:gd name="T7" fmla="*/ 0 h 53"/>
                <a:gd name="T8" fmla="*/ 85 w 85"/>
                <a:gd name="T9" fmla="*/ 13 h 53"/>
                <a:gd name="T10" fmla="*/ 47 w 85"/>
                <a:gd name="T11" fmla="*/ 31 h 53"/>
                <a:gd name="T12" fmla="*/ 45 w 85"/>
                <a:gd name="T13" fmla="*/ 29 h 53"/>
                <a:gd name="T14" fmla="*/ 3 w 85"/>
                <a:gd name="T15" fmla="*/ 29 h 53"/>
                <a:gd name="T16" fmla="*/ 0 w 85"/>
                <a:gd name="T17" fmla="*/ 31 h 53"/>
                <a:gd name="T18" fmla="*/ 24 w 85"/>
                <a:gd name="T19" fmla="*/ 53 h 53"/>
                <a:gd name="T20" fmla="*/ 47 w 85"/>
                <a:gd name="T21" fmla="*/ 31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5" h="53">
                  <a:moveTo>
                    <a:pt x="85" y="13"/>
                  </a:moveTo>
                  <a:cubicBezTo>
                    <a:pt x="85" y="20"/>
                    <a:pt x="79" y="26"/>
                    <a:pt x="72" y="26"/>
                  </a:cubicBezTo>
                  <a:cubicBezTo>
                    <a:pt x="65" y="26"/>
                    <a:pt x="59" y="20"/>
                    <a:pt x="59" y="13"/>
                  </a:cubicBezTo>
                  <a:cubicBezTo>
                    <a:pt x="59" y="6"/>
                    <a:pt x="65" y="0"/>
                    <a:pt x="72" y="0"/>
                  </a:cubicBezTo>
                  <a:cubicBezTo>
                    <a:pt x="79" y="0"/>
                    <a:pt x="85" y="6"/>
                    <a:pt x="85" y="13"/>
                  </a:cubicBezTo>
                  <a:close/>
                  <a:moveTo>
                    <a:pt x="47" y="31"/>
                  </a:moveTo>
                  <a:cubicBezTo>
                    <a:pt x="48" y="30"/>
                    <a:pt x="46" y="29"/>
                    <a:pt x="45" y="29"/>
                  </a:cubicBezTo>
                  <a:cubicBezTo>
                    <a:pt x="3" y="29"/>
                    <a:pt x="3" y="29"/>
                    <a:pt x="3" y="29"/>
                  </a:cubicBezTo>
                  <a:cubicBezTo>
                    <a:pt x="1" y="29"/>
                    <a:pt x="0" y="30"/>
                    <a:pt x="0" y="31"/>
                  </a:cubicBezTo>
                  <a:cubicBezTo>
                    <a:pt x="1" y="43"/>
                    <a:pt x="11" y="53"/>
                    <a:pt x="24" y="53"/>
                  </a:cubicBezTo>
                  <a:cubicBezTo>
                    <a:pt x="36" y="53"/>
                    <a:pt x="46" y="43"/>
                    <a:pt x="47" y="31"/>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Oval 29"/>
            <p:cNvSpPr>
              <a:spLocks noChangeArrowheads="1"/>
            </p:cNvSpPr>
            <p:nvPr/>
          </p:nvSpPr>
          <p:spPr bwMode="auto">
            <a:xfrm>
              <a:off x="4858752" y="2154715"/>
              <a:ext cx="93663" cy="44450"/>
            </a:xfrm>
            <a:prstGeom prst="ellipse">
              <a:avLst/>
            </a:prstGeom>
            <a:solidFill>
              <a:srgbClr val="FD63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30"/>
            <p:cNvSpPr/>
            <p:nvPr/>
          </p:nvSpPr>
          <p:spPr bwMode="auto">
            <a:xfrm>
              <a:off x="3734802" y="2002315"/>
              <a:ext cx="850900" cy="646112"/>
            </a:xfrm>
            <a:custGeom>
              <a:avLst/>
              <a:gdLst>
                <a:gd name="T0" fmla="*/ 0 w 190"/>
                <a:gd name="T1" fmla="*/ 127 h 144"/>
                <a:gd name="T2" fmla="*/ 28 w 190"/>
                <a:gd name="T3" fmla="*/ 103 h 144"/>
                <a:gd name="T4" fmla="*/ 20 w 190"/>
                <a:gd name="T5" fmla="*/ 72 h 144"/>
                <a:gd name="T6" fmla="*/ 105 w 190"/>
                <a:gd name="T7" fmla="*/ 0 h 144"/>
                <a:gd name="T8" fmla="*/ 190 w 190"/>
                <a:gd name="T9" fmla="*/ 72 h 144"/>
                <a:gd name="T10" fmla="*/ 105 w 190"/>
                <a:gd name="T11" fmla="*/ 144 h 144"/>
                <a:gd name="T12" fmla="*/ 50 w 190"/>
                <a:gd name="T13" fmla="*/ 127 h 144"/>
                <a:gd name="T14" fmla="*/ 0 w 190"/>
                <a:gd name="T15" fmla="*/ 127 h 1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44">
                  <a:moveTo>
                    <a:pt x="0" y="127"/>
                  </a:moveTo>
                  <a:cubicBezTo>
                    <a:pt x="15" y="120"/>
                    <a:pt x="26" y="106"/>
                    <a:pt x="28" y="103"/>
                  </a:cubicBezTo>
                  <a:cubicBezTo>
                    <a:pt x="22" y="93"/>
                    <a:pt x="20" y="84"/>
                    <a:pt x="20" y="72"/>
                  </a:cubicBezTo>
                  <a:cubicBezTo>
                    <a:pt x="20" y="32"/>
                    <a:pt x="58" y="0"/>
                    <a:pt x="105" y="0"/>
                  </a:cubicBezTo>
                  <a:cubicBezTo>
                    <a:pt x="152" y="0"/>
                    <a:pt x="190" y="32"/>
                    <a:pt x="190" y="72"/>
                  </a:cubicBezTo>
                  <a:cubicBezTo>
                    <a:pt x="190" y="112"/>
                    <a:pt x="152" y="144"/>
                    <a:pt x="105" y="144"/>
                  </a:cubicBezTo>
                  <a:cubicBezTo>
                    <a:pt x="82" y="144"/>
                    <a:pt x="65" y="140"/>
                    <a:pt x="50" y="127"/>
                  </a:cubicBezTo>
                  <a:cubicBezTo>
                    <a:pt x="39" y="134"/>
                    <a:pt x="13" y="135"/>
                    <a:pt x="0" y="127"/>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31"/>
            <p:cNvSpPr>
              <a:spLocks noEditPoints="1"/>
            </p:cNvSpPr>
            <p:nvPr/>
          </p:nvSpPr>
          <p:spPr bwMode="auto">
            <a:xfrm>
              <a:off x="4042777" y="2294415"/>
              <a:ext cx="300038" cy="71437"/>
            </a:xfrm>
            <a:custGeom>
              <a:avLst/>
              <a:gdLst>
                <a:gd name="T0" fmla="*/ 51 w 67"/>
                <a:gd name="T1" fmla="*/ 8 h 16"/>
                <a:gd name="T2" fmla="*/ 59 w 67"/>
                <a:gd name="T3" fmla="*/ 16 h 16"/>
                <a:gd name="T4" fmla="*/ 67 w 67"/>
                <a:gd name="T5" fmla="*/ 8 h 16"/>
                <a:gd name="T6" fmla="*/ 59 w 67"/>
                <a:gd name="T7" fmla="*/ 0 h 16"/>
                <a:gd name="T8" fmla="*/ 51 w 67"/>
                <a:gd name="T9" fmla="*/ 8 h 16"/>
                <a:gd name="T10" fmla="*/ 0 w 67"/>
                <a:gd name="T11" fmla="*/ 8 h 16"/>
                <a:gd name="T12" fmla="*/ 8 w 67"/>
                <a:gd name="T13" fmla="*/ 16 h 16"/>
                <a:gd name="T14" fmla="*/ 16 w 67"/>
                <a:gd name="T15" fmla="*/ 8 h 16"/>
                <a:gd name="T16" fmla="*/ 8 w 67"/>
                <a:gd name="T17" fmla="*/ 0 h 16"/>
                <a:gd name="T18" fmla="*/ 0 w 67"/>
                <a:gd name="T19" fmla="*/ 8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16">
                  <a:moveTo>
                    <a:pt x="51" y="8"/>
                  </a:moveTo>
                  <a:cubicBezTo>
                    <a:pt x="51" y="13"/>
                    <a:pt x="55" y="16"/>
                    <a:pt x="59" y="16"/>
                  </a:cubicBezTo>
                  <a:cubicBezTo>
                    <a:pt x="64" y="16"/>
                    <a:pt x="67" y="13"/>
                    <a:pt x="67" y="8"/>
                  </a:cubicBezTo>
                  <a:cubicBezTo>
                    <a:pt x="67" y="3"/>
                    <a:pt x="64" y="0"/>
                    <a:pt x="59" y="0"/>
                  </a:cubicBezTo>
                  <a:cubicBezTo>
                    <a:pt x="55" y="0"/>
                    <a:pt x="51" y="3"/>
                    <a:pt x="51" y="8"/>
                  </a:cubicBezTo>
                  <a:close/>
                  <a:moveTo>
                    <a:pt x="0" y="8"/>
                  </a:moveTo>
                  <a:cubicBezTo>
                    <a:pt x="0" y="13"/>
                    <a:pt x="4" y="16"/>
                    <a:pt x="8" y="16"/>
                  </a:cubicBezTo>
                  <a:cubicBezTo>
                    <a:pt x="13" y="16"/>
                    <a:pt x="16" y="13"/>
                    <a:pt x="16" y="8"/>
                  </a:cubicBezTo>
                  <a:cubicBezTo>
                    <a:pt x="16" y="3"/>
                    <a:pt x="13" y="0"/>
                    <a:pt x="8" y="0"/>
                  </a:cubicBezTo>
                  <a:cubicBezTo>
                    <a:pt x="4" y="0"/>
                    <a:pt x="0" y="3"/>
                    <a:pt x="0" y="8"/>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32"/>
            <p:cNvSpPr/>
            <p:nvPr/>
          </p:nvSpPr>
          <p:spPr bwMode="auto">
            <a:xfrm>
              <a:off x="4150727" y="2002315"/>
              <a:ext cx="434975" cy="646112"/>
            </a:xfrm>
            <a:custGeom>
              <a:avLst/>
              <a:gdLst>
                <a:gd name="T0" fmla="*/ 12 w 97"/>
                <a:gd name="T1" fmla="*/ 0 h 144"/>
                <a:gd name="T2" fmla="*/ 1 w 97"/>
                <a:gd name="T3" fmla="*/ 0 h 144"/>
                <a:gd name="T4" fmla="*/ 75 w 97"/>
                <a:gd name="T5" fmla="*/ 72 h 144"/>
                <a:gd name="T6" fmla="*/ 0 w 97"/>
                <a:gd name="T7" fmla="*/ 144 h 144"/>
                <a:gd name="T8" fmla="*/ 12 w 97"/>
                <a:gd name="T9" fmla="*/ 144 h 144"/>
                <a:gd name="T10" fmla="*/ 97 w 97"/>
                <a:gd name="T11" fmla="*/ 72 h 144"/>
                <a:gd name="T12" fmla="*/ 12 w 97"/>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97" h="144">
                  <a:moveTo>
                    <a:pt x="12" y="0"/>
                  </a:moveTo>
                  <a:cubicBezTo>
                    <a:pt x="8" y="0"/>
                    <a:pt x="5" y="0"/>
                    <a:pt x="1" y="0"/>
                  </a:cubicBezTo>
                  <a:cubicBezTo>
                    <a:pt x="43" y="5"/>
                    <a:pt x="75" y="35"/>
                    <a:pt x="75" y="72"/>
                  </a:cubicBezTo>
                  <a:cubicBezTo>
                    <a:pt x="75" y="109"/>
                    <a:pt x="42" y="140"/>
                    <a:pt x="0" y="144"/>
                  </a:cubicBezTo>
                  <a:cubicBezTo>
                    <a:pt x="4" y="144"/>
                    <a:pt x="8" y="144"/>
                    <a:pt x="12" y="144"/>
                  </a:cubicBezTo>
                  <a:cubicBezTo>
                    <a:pt x="59" y="144"/>
                    <a:pt x="97" y="112"/>
                    <a:pt x="97" y="72"/>
                  </a:cubicBezTo>
                  <a:cubicBezTo>
                    <a:pt x="97" y="32"/>
                    <a:pt x="59" y="0"/>
                    <a:pt x="12" y="0"/>
                  </a:cubicBezTo>
                  <a:close/>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33"/>
            <p:cNvSpPr/>
            <p:nvPr/>
          </p:nvSpPr>
          <p:spPr bwMode="auto">
            <a:xfrm>
              <a:off x="4155490" y="2388077"/>
              <a:ext cx="93663" cy="71437"/>
            </a:xfrm>
            <a:custGeom>
              <a:avLst/>
              <a:gdLst>
                <a:gd name="T0" fmla="*/ 0 w 21"/>
                <a:gd name="T1" fmla="*/ 2 h 16"/>
                <a:gd name="T2" fmla="*/ 0 w 21"/>
                <a:gd name="T3" fmla="*/ 4 h 16"/>
                <a:gd name="T4" fmla="*/ 10 w 21"/>
                <a:gd name="T5" fmla="*/ 16 h 16"/>
                <a:gd name="T6" fmla="*/ 21 w 21"/>
                <a:gd name="T7" fmla="*/ 4 h 16"/>
                <a:gd name="T8" fmla="*/ 20 w 21"/>
                <a:gd name="T9" fmla="*/ 2 h 16"/>
                <a:gd name="T10" fmla="*/ 19 w 21"/>
                <a:gd name="T11" fmla="*/ 0 h 16"/>
                <a:gd name="T12" fmla="*/ 2 w 21"/>
                <a:gd name="T13" fmla="*/ 0 h 16"/>
                <a:gd name="T14" fmla="*/ 0 w 21"/>
                <a:gd name="T15" fmla="*/ 2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6">
                  <a:moveTo>
                    <a:pt x="0" y="2"/>
                  </a:moveTo>
                  <a:cubicBezTo>
                    <a:pt x="0" y="3"/>
                    <a:pt x="0" y="3"/>
                    <a:pt x="0" y="4"/>
                  </a:cubicBezTo>
                  <a:cubicBezTo>
                    <a:pt x="0" y="11"/>
                    <a:pt x="5" y="16"/>
                    <a:pt x="10" y="16"/>
                  </a:cubicBezTo>
                  <a:cubicBezTo>
                    <a:pt x="16" y="16"/>
                    <a:pt x="21" y="11"/>
                    <a:pt x="21" y="4"/>
                  </a:cubicBezTo>
                  <a:cubicBezTo>
                    <a:pt x="21" y="3"/>
                    <a:pt x="21" y="3"/>
                    <a:pt x="20" y="2"/>
                  </a:cubicBezTo>
                  <a:cubicBezTo>
                    <a:pt x="20" y="1"/>
                    <a:pt x="19" y="0"/>
                    <a:pt x="19" y="0"/>
                  </a:cubicBezTo>
                  <a:cubicBezTo>
                    <a:pt x="2" y="0"/>
                    <a:pt x="2" y="0"/>
                    <a:pt x="2" y="0"/>
                  </a:cubicBezTo>
                  <a:cubicBezTo>
                    <a:pt x="1" y="0"/>
                    <a:pt x="0" y="1"/>
                    <a:pt x="0" y="2"/>
                  </a:cubicBez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34"/>
            <p:cNvSpPr/>
            <p:nvPr/>
          </p:nvSpPr>
          <p:spPr bwMode="auto">
            <a:xfrm>
              <a:off x="4182477" y="2419827"/>
              <a:ext cx="39688" cy="36512"/>
            </a:xfrm>
            <a:custGeom>
              <a:avLst/>
              <a:gdLst>
                <a:gd name="T0" fmla="*/ 0 w 9"/>
                <a:gd name="T1" fmla="*/ 4 h 8"/>
                <a:gd name="T2" fmla="*/ 4 w 9"/>
                <a:gd name="T3" fmla="*/ 8 h 8"/>
                <a:gd name="T4" fmla="*/ 9 w 9"/>
                <a:gd name="T5" fmla="*/ 4 h 8"/>
                <a:gd name="T6" fmla="*/ 9 w 9"/>
                <a:gd name="T7" fmla="*/ 4 h 8"/>
                <a:gd name="T8" fmla="*/ 4 w 9"/>
                <a:gd name="T9" fmla="*/ 0 h 8"/>
                <a:gd name="T10" fmla="*/ 0 w 9"/>
                <a:gd name="T11" fmla="*/ 4 h 8"/>
                <a:gd name="T12" fmla="*/ 0 w 9"/>
                <a:gd name="T13" fmla="*/ 4 h 8"/>
              </a:gdLst>
              <a:ahLst/>
              <a:cxnLst>
                <a:cxn ang="0">
                  <a:pos x="T0" y="T1"/>
                </a:cxn>
                <a:cxn ang="0">
                  <a:pos x="T2" y="T3"/>
                </a:cxn>
                <a:cxn ang="0">
                  <a:pos x="T4" y="T5"/>
                </a:cxn>
                <a:cxn ang="0">
                  <a:pos x="T6" y="T7"/>
                </a:cxn>
                <a:cxn ang="0">
                  <a:pos x="T8" y="T9"/>
                </a:cxn>
                <a:cxn ang="0">
                  <a:pos x="T10" y="T11"/>
                </a:cxn>
                <a:cxn ang="0">
                  <a:pos x="T12" y="T13"/>
                </a:cxn>
              </a:cxnLst>
              <a:rect l="0" t="0" r="r" b="b"/>
              <a:pathLst>
                <a:path w="9" h="8">
                  <a:moveTo>
                    <a:pt x="0" y="4"/>
                  </a:moveTo>
                  <a:cubicBezTo>
                    <a:pt x="0" y="6"/>
                    <a:pt x="2" y="8"/>
                    <a:pt x="4" y="8"/>
                  </a:cubicBezTo>
                  <a:cubicBezTo>
                    <a:pt x="7" y="8"/>
                    <a:pt x="9" y="6"/>
                    <a:pt x="9" y="4"/>
                  </a:cubicBezTo>
                  <a:cubicBezTo>
                    <a:pt x="9" y="4"/>
                    <a:pt x="9" y="4"/>
                    <a:pt x="9" y="4"/>
                  </a:cubicBezTo>
                  <a:cubicBezTo>
                    <a:pt x="9" y="2"/>
                    <a:pt x="7" y="0"/>
                    <a:pt x="4" y="0"/>
                  </a:cubicBezTo>
                  <a:cubicBezTo>
                    <a:pt x="2" y="0"/>
                    <a:pt x="0" y="2"/>
                    <a:pt x="0" y="4"/>
                  </a:cubicBezTo>
                  <a:cubicBezTo>
                    <a:pt x="0" y="4"/>
                    <a:pt x="0" y="4"/>
                    <a:pt x="0" y="4"/>
                  </a:cubicBezTo>
                  <a:close/>
                </a:path>
              </a:pathLst>
            </a:custGeom>
            <a:solidFill>
              <a:srgbClr val="46B9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35"/>
            <p:cNvSpPr/>
            <p:nvPr/>
          </p:nvSpPr>
          <p:spPr bwMode="auto">
            <a:xfrm>
              <a:off x="3828465" y="2019777"/>
              <a:ext cx="88900" cy="80962"/>
            </a:xfrm>
            <a:custGeom>
              <a:avLst/>
              <a:gdLst>
                <a:gd name="T0" fmla="*/ 4 w 20"/>
                <a:gd name="T1" fmla="*/ 18 h 18"/>
                <a:gd name="T2" fmla="*/ 0 w 20"/>
                <a:gd name="T3" fmla="*/ 14 h 18"/>
                <a:gd name="T4" fmla="*/ 1 w 20"/>
                <a:gd name="T5" fmla="*/ 11 h 18"/>
                <a:gd name="T6" fmla="*/ 14 w 20"/>
                <a:gd name="T7" fmla="*/ 1 h 18"/>
                <a:gd name="T8" fmla="*/ 19 w 20"/>
                <a:gd name="T9" fmla="*/ 2 h 18"/>
                <a:gd name="T10" fmla="*/ 18 w 20"/>
                <a:gd name="T11" fmla="*/ 7 h 18"/>
                <a:gd name="T12" fmla="*/ 18 w 20"/>
                <a:gd name="T13" fmla="*/ 7 h 18"/>
                <a:gd name="T14" fmla="*/ 6 w 20"/>
                <a:gd name="T15" fmla="*/ 16 h 18"/>
                <a:gd name="T16" fmla="*/ 4 w 20"/>
                <a:gd name="T17"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18">
                  <a:moveTo>
                    <a:pt x="4" y="18"/>
                  </a:moveTo>
                  <a:cubicBezTo>
                    <a:pt x="2" y="18"/>
                    <a:pt x="0" y="16"/>
                    <a:pt x="0" y="14"/>
                  </a:cubicBezTo>
                  <a:cubicBezTo>
                    <a:pt x="0" y="13"/>
                    <a:pt x="0" y="12"/>
                    <a:pt x="1" y="11"/>
                  </a:cubicBezTo>
                  <a:cubicBezTo>
                    <a:pt x="5" y="7"/>
                    <a:pt x="9" y="4"/>
                    <a:pt x="14" y="1"/>
                  </a:cubicBezTo>
                  <a:cubicBezTo>
                    <a:pt x="16" y="0"/>
                    <a:pt x="18" y="0"/>
                    <a:pt x="19" y="2"/>
                  </a:cubicBezTo>
                  <a:cubicBezTo>
                    <a:pt x="20" y="4"/>
                    <a:pt x="20" y="6"/>
                    <a:pt x="18" y="7"/>
                  </a:cubicBezTo>
                  <a:cubicBezTo>
                    <a:pt x="18" y="7"/>
                    <a:pt x="18" y="7"/>
                    <a:pt x="18" y="7"/>
                  </a:cubicBezTo>
                  <a:cubicBezTo>
                    <a:pt x="14" y="10"/>
                    <a:pt x="10" y="13"/>
                    <a:pt x="6" y="16"/>
                  </a:cubicBezTo>
                  <a:cubicBezTo>
                    <a:pt x="6" y="17"/>
                    <a:pt x="5" y="18"/>
                    <a:pt x="4" y="18"/>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36"/>
            <p:cNvSpPr/>
            <p:nvPr/>
          </p:nvSpPr>
          <p:spPr bwMode="auto">
            <a:xfrm>
              <a:off x="3631615" y="1948340"/>
              <a:ext cx="954088" cy="719137"/>
            </a:xfrm>
            <a:custGeom>
              <a:avLst/>
              <a:gdLst>
                <a:gd name="T0" fmla="*/ 117 w 213"/>
                <a:gd name="T1" fmla="*/ 160 h 160"/>
                <a:gd name="T2" fmla="*/ 57 w 213"/>
                <a:gd name="T3" fmla="*/ 142 h 160"/>
                <a:gd name="T4" fmla="*/ 56 w 213"/>
                <a:gd name="T5" fmla="*/ 142 h 160"/>
                <a:gd name="T6" fmla="*/ 4 w 213"/>
                <a:gd name="T7" fmla="*/ 143 h 160"/>
                <a:gd name="T8" fmla="*/ 0 w 213"/>
                <a:gd name="T9" fmla="*/ 138 h 160"/>
                <a:gd name="T10" fmla="*/ 3 w 213"/>
                <a:gd name="T11" fmla="*/ 133 h 160"/>
                <a:gd name="T12" fmla="*/ 29 w 213"/>
                <a:gd name="T13" fmla="*/ 112 h 160"/>
                <a:gd name="T14" fmla="*/ 29 w 213"/>
                <a:gd name="T15" fmla="*/ 112 h 160"/>
                <a:gd name="T16" fmla="*/ 21 w 213"/>
                <a:gd name="T17" fmla="*/ 80 h 160"/>
                <a:gd name="T18" fmla="*/ 29 w 213"/>
                <a:gd name="T19" fmla="*/ 48 h 160"/>
                <a:gd name="T20" fmla="*/ 34 w 213"/>
                <a:gd name="T21" fmla="*/ 46 h 160"/>
                <a:gd name="T22" fmla="*/ 36 w 213"/>
                <a:gd name="T23" fmla="*/ 51 h 160"/>
                <a:gd name="T24" fmla="*/ 36 w 213"/>
                <a:gd name="T25" fmla="*/ 51 h 160"/>
                <a:gd name="T26" fmla="*/ 29 w 213"/>
                <a:gd name="T27" fmla="*/ 80 h 160"/>
                <a:gd name="T28" fmla="*/ 36 w 213"/>
                <a:gd name="T29" fmla="*/ 108 h 160"/>
                <a:gd name="T30" fmla="*/ 35 w 213"/>
                <a:gd name="T31" fmla="*/ 117 h 160"/>
                <a:gd name="T32" fmla="*/ 12 w 213"/>
                <a:gd name="T33" fmla="*/ 138 h 160"/>
                <a:gd name="T34" fmla="*/ 53 w 213"/>
                <a:gd name="T35" fmla="*/ 135 h 160"/>
                <a:gd name="T36" fmla="*/ 61 w 213"/>
                <a:gd name="T37" fmla="*/ 136 h 160"/>
                <a:gd name="T38" fmla="*/ 117 w 213"/>
                <a:gd name="T39" fmla="*/ 152 h 160"/>
                <a:gd name="T40" fmla="*/ 205 w 213"/>
                <a:gd name="T41" fmla="*/ 80 h 160"/>
                <a:gd name="T42" fmla="*/ 117 w 213"/>
                <a:gd name="T43" fmla="*/ 8 h 160"/>
                <a:gd name="T44" fmla="*/ 81 w 213"/>
                <a:gd name="T45" fmla="*/ 14 h 160"/>
                <a:gd name="T46" fmla="*/ 76 w 213"/>
                <a:gd name="T47" fmla="*/ 12 h 160"/>
                <a:gd name="T48" fmla="*/ 78 w 213"/>
                <a:gd name="T49" fmla="*/ 7 h 160"/>
                <a:gd name="T50" fmla="*/ 117 w 213"/>
                <a:gd name="T51" fmla="*/ 0 h 160"/>
                <a:gd name="T52" fmla="*/ 213 w 213"/>
                <a:gd name="T53" fmla="*/ 80 h 160"/>
                <a:gd name="T54" fmla="*/ 117 w 213"/>
                <a:gd name="T55" fmla="*/ 16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13" h="160">
                  <a:moveTo>
                    <a:pt x="117" y="160"/>
                  </a:moveTo>
                  <a:cubicBezTo>
                    <a:pt x="90" y="160"/>
                    <a:pt x="72" y="155"/>
                    <a:pt x="57" y="142"/>
                  </a:cubicBezTo>
                  <a:cubicBezTo>
                    <a:pt x="56" y="142"/>
                    <a:pt x="56" y="142"/>
                    <a:pt x="56" y="142"/>
                  </a:cubicBezTo>
                  <a:cubicBezTo>
                    <a:pt x="42" y="149"/>
                    <a:pt x="18" y="149"/>
                    <a:pt x="4" y="143"/>
                  </a:cubicBezTo>
                  <a:cubicBezTo>
                    <a:pt x="2" y="142"/>
                    <a:pt x="0" y="140"/>
                    <a:pt x="0" y="138"/>
                  </a:cubicBezTo>
                  <a:cubicBezTo>
                    <a:pt x="0" y="136"/>
                    <a:pt x="1" y="135"/>
                    <a:pt x="3" y="133"/>
                  </a:cubicBezTo>
                  <a:cubicBezTo>
                    <a:pt x="17" y="126"/>
                    <a:pt x="27" y="115"/>
                    <a:pt x="29" y="112"/>
                  </a:cubicBezTo>
                  <a:cubicBezTo>
                    <a:pt x="29" y="112"/>
                    <a:pt x="29" y="112"/>
                    <a:pt x="29" y="112"/>
                  </a:cubicBezTo>
                  <a:cubicBezTo>
                    <a:pt x="22" y="101"/>
                    <a:pt x="21" y="91"/>
                    <a:pt x="21" y="80"/>
                  </a:cubicBezTo>
                  <a:cubicBezTo>
                    <a:pt x="21" y="69"/>
                    <a:pt x="24" y="58"/>
                    <a:pt x="29" y="48"/>
                  </a:cubicBezTo>
                  <a:cubicBezTo>
                    <a:pt x="30" y="46"/>
                    <a:pt x="32" y="45"/>
                    <a:pt x="34" y="46"/>
                  </a:cubicBezTo>
                  <a:cubicBezTo>
                    <a:pt x="36" y="47"/>
                    <a:pt x="37" y="49"/>
                    <a:pt x="36" y="51"/>
                  </a:cubicBezTo>
                  <a:cubicBezTo>
                    <a:pt x="36" y="51"/>
                    <a:pt x="36" y="51"/>
                    <a:pt x="36" y="51"/>
                  </a:cubicBezTo>
                  <a:cubicBezTo>
                    <a:pt x="31" y="60"/>
                    <a:pt x="29" y="70"/>
                    <a:pt x="29" y="80"/>
                  </a:cubicBezTo>
                  <a:cubicBezTo>
                    <a:pt x="29" y="92"/>
                    <a:pt x="31" y="100"/>
                    <a:pt x="36" y="108"/>
                  </a:cubicBezTo>
                  <a:cubicBezTo>
                    <a:pt x="37" y="111"/>
                    <a:pt x="37" y="115"/>
                    <a:pt x="35" y="117"/>
                  </a:cubicBezTo>
                  <a:cubicBezTo>
                    <a:pt x="32" y="120"/>
                    <a:pt x="24" y="130"/>
                    <a:pt x="12" y="138"/>
                  </a:cubicBezTo>
                  <a:cubicBezTo>
                    <a:pt x="24" y="141"/>
                    <a:pt x="42" y="140"/>
                    <a:pt x="53" y="135"/>
                  </a:cubicBezTo>
                  <a:cubicBezTo>
                    <a:pt x="55" y="134"/>
                    <a:pt x="59" y="134"/>
                    <a:pt x="61" y="136"/>
                  </a:cubicBezTo>
                  <a:cubicBezTo>
                    <a:pt x="76" y="148"/>
                    <a:pt x="92" y="152"/>
                    <a:pt x="117" y="152"/>
                  </a:cubicBezTo>
                  <a:cubicBezTo>
                    <a:pt x="165" y="152"/>
                    <a:pt x="205" y="120"/>
                    <a:pt x="205" y="80"/>
                  </a:cubicBezTo>
                  <a:cubicBezTo>
                    <a:pt x="205" y="40"/>
                    <a:pt x="165" y="8"/>
                    <a:pt x="117" y="8"/>
                  </a:cubicBezTo>
                  <a:cubicBezTo>
                    <a:pt x="104" y="8"/>
                    <a:pt x="92" y="10"/>
                    <a:pt x="81" y="14"/>
                  </a:cubicBezTo>
                  <a:cubicBezTo>
                    <a:pt x="79" y="15"/>
                    <a:pt x="76" y="14"/>
                    <a:pt x="76" y="12"/>
                  </a:cubicBezTo>
                  <a:cubicBezTo>
                    <a:pt x="75" y="10"/>
                    <a:pt x="76" y="8"/>
                    <a:pt x="78" y="7"/>
                  </a:cubicBezTo>
                  <a:cubicBezTo>
                    <a:pt x="90" y="2"/>
                    <a:pt x="103" y="0"/>
                    <a:pt x="117" y="0"/>
                  </a:cubicBezTo>
                  <a:cubicBezTo>
                    <a:pt x="170" y="0"/>
                    <a:pt x="213" y="36"/>
                    <a:pt x="213" y="80"/>
                  </a:cubicBezTo>
                  <a:cubicBezTo>
                    <a:pt x="213" y="124"/>
                    <a:pt x="170" y="160"/>
                    <a:pt x="117" y="160"/>
                  </a:cubicBezTo>
                  <a:close/>
                </a:path>
              </a:pathLst>
            </a:custGeom>
            <a:solidFill>
              <a:schemeClr val="accent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withEffect">
                                  <p:stCondLst>
                                    <p:cond delay="25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500" fill="hold"/>
                                        <p:tgtEl>
                                          <p:spTgt spid="3"/>
                                        </p:tgtEl>
                                        <p:attrNameLst>
                                          <p:attrName>ppt_x</p:attrName>
                                        </p:attrNameLst>
                                      </p:cBhvr>
                                      <p:tavLst>
                                        <p:tav tm="0">
                                          <p:val>
                                            <p:strVal val="#ppt_x"/>
                                          </p:val>
                                        </p:tav>
                                        <p:tav tm="100000">
                                          <p:val>
                                            <p:strVal val="#ppt_x"/>
                                          </p:val>
                                        </p:tav>
                                      </p:tavLst>
                                    </p:anim>
                                    <p:anim calcmode="lin" valueType="num">
                                      <p:cBhvr additive="base">
                                        <p:cTn id="8" dur="1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decel="100000" fill="hold" grpId="0" nodeType="withEffect" nodePh="1">
                                  <p:stCondLst>
                                    <p:cond delay="250"/>
                                  </p:stCondLst>
                                  <p:endCondLst>
                                    <p:cond evt="begin" delay="0">
                                      <p:tn val="9"/>
                                    </p:cond>
                                  </p:endCondLst>
                                  <p:childTnLst>
                                    <p:set>
                                      <p:cBhvr>
                                        <p:cTn id="10" dur="1" fill="hold">
                                          <p:stCondLst>
                                            <p:cond delay="0"/>
                                          </p:stCondLst>
                                        </p:cTn>
                                        <p:tgtEl>
                                          <p:spTgt spid="8">
                                            <p:txEl>
                                              <p:charRg st="4294967295" end="4294967295"/>
                                            </p:txEl>
                                          </p:spTgt>
                                        </p:tgtEl>
                                        <p:attrNameLst>
                                          <p:attrName>style.visibility</p:attrName>
                                        </p:attrNameLst>
                                      </p:cBhvr>
                                      <p:to>
                                        <p:strVal val="visible"/>
                                      </p:to>
                                    </p:set>
                                    <p:anim calcmode="lin" valueType="num">
                                      <p:cBhvr additive="base">
                                        <p:cTn id="11" dur="1500" fill="hold"/>
                                        <p:tgtEl>
                                          <p:spTgt spid="8">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12" dur="1500" fill="hold"/>
                                        <p:tgtEl>
                                          <p:spTgt spid="8">
                                            <p:txEl>
                                              <p:charRg st="4294967295" end="4294967295"/>
                                            </p:txEl>
                                          </p:spTgt>
                                        </p:tgtEl>
                                        <p:attrNameLst>
                                          <p:attrName>ppt_y</p:attrName>
                                        </p:attrNameLst>
                                      </p:cBhvr>
                                      <p:tavLst>
                                        <p:tav tm="0">
                                          <p:val>
                                            <p:strVal val="1+#ppt_h/2"/>
                                          </p:val>
                                        </p:tav>
                                        <p:tav tm="100000">
                                          <p:val>
                                            <p:strVal val="#ppt_y"/>
                                          </p:val>
                                        </p:tav>
                                      </p:tavLst>
                                    </p:anim>
                                  </p:childTnLst>
                                </p:cTn>
                              </p:par>
                              <p:par>
                                <p:cTn id="13" presetID="2" presetClass="entr" presetSubtype="4" decel="100000" fill="hold" grpId="0" nodeType="withEffect" nodePh="1">
                                  <p:stCondLst>
                                    <p:cond delay="250"/>
                                  </p:stCondLst>
                                  <p:endCondLst>
                                    <p:cond evt="begin" delay="0">
                                      <p:tn val="13"/>
                                    </p:cond>
                                  </p:end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1500" fill="hold"/>
                                        <p:tgtEl>
                                          <p:spTgt spid="9"/>
                                        </p:tgtEl>
                                        <p:attrNameLst>
                                          <p:attrName>ppt_x</p:attrName>
                                        </p:attrNameLst>
                                      </p:cBhvr>
                                      <p:tavLst>
                                        <p:tav tm="0">
                                          <p:val>
                                            <p:strVal val="#ppt_x"/>
                                          </p:val>
                                        </p:tav>
                                        <p:tav tm="100000">
                                          <p:val>
                                            <p:strVal val="#ppt_x"/>
                                          </p:val>
                                        </p:tav>
                                      </p:tavLst>
                                    </p:anim>
                                    <p:anim calcmode="lin" valueType="num">
                                      <p:cBhvr additive="base">
                                        <p:cTn id="16" dur="1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nodePh="1">
                                  <p:stCondLst>
                                    <p:cond delay="250"/>
                                  </p:stCondLst>
                                  <p:endCondLst>
                                    <p:cond evt="begin" delay="0">
                                      <p:tn val="17"/>
                                    </p:cond>
                                  </p:endCondLst>
                                  <p:childTnLst>
                                    <p:set>
                                      <p:cBhvr>
                                        <p:cTn id="18" dur="1" fill="hold">
                                          <p:stCondLst>
                                            <p:cond delay="0"/>
                                          </p:stCondLst>
                                        </p:cTn>
                                        <p:tgtEl>
                                          <p:spTgt spid="10">
                                            <p:txEl>
                                              <p:charRg st="4294967295" end="4294967295"/>
                                            </p:txEl>
                                          </p:spTgt>
                                        </p:tgtEl>
                                        <p:attrNameLst>
                                          <p:attrName>style.visibility</p:attrName>
                                        </p:attrNameLst>
                                      </p:cBhvr>
                                      <p:to>
                                        <p:strVal val="visible"/>
                                      </p:to>
                                    </p:set>
                                    <p:anim calcmode="lin" valueType="num">
                                      <p:cBhvr additive="base">
                                        <p:cTn id="19" dur="1500" fill="hold"/>
                                        <p:tgtEl>
                                          <p:spTgt spid="10">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20" dur="1500" fill="hold"/>
                                        <p:tgtEl>
                                          <p:spTgt spid="10">
                                            <p:txEl>
                                              <p:charRg st="4294967295" end="4294967295"/>
                                            </p:txEl>
                                          </p:spTgt>
                                        </p:tgtEl>
                                        <p:attrNameLst>
                                          <p:attrName>ppt_y</p:attrName>
                                        </p:attrNameLst>
                                      </p:cBhvr>
                                      <p:tavLst>
                                        <p:tav tm="0">
                                          <p:val>
                                            <p:strVal val="1+#ppt_h/2"/>
                                          </p:val>
                                        </p:tav>
                                        <p:tav tm="100000">
                                          <p:val>
                                            <p:strVal val="#ppt_y"/>
                                          </p:val>
                                        </p:tav>
                                      </p:tavLst>
                                    </p:anim>
                                  </p:childTnLst>
                                </p:cTn>
                              </p:par>
                              <p:par>
                                <p:cTn id="21" presetID="2" presetClass="entr" presetSubtype="4" decel="100000" fill="hold" grpId="0" nodeType="withEffect" nodePh="1">
                                  <p:stCondLst>
                                    <p:cond delay="250"/>
                                  </p:stCondLst>
                                  <p:endCondLst>
                                    <p:cond evt="begin" delay="0">
                                      <p:tn val="21"/>
                                    </p:cond>
                                  </p:endCondLst>
                                  <p:childTnLst>
                                    <p:set>
                                      <p:cBhvr>
                                        <p:cTn id="22" dur="1" fill="hold">
                                          <p:stCondLst>
                                            <p:cond delay="0"/>
                                          </p:stCondLst>
                                        </p:cTn>
                                        <p:tgtEl>
                                          <p:spTgt spid="11">
                                            <p:txEl>
                                              <p:charRg st="4294967295" end="4294967295"/>
                                            </p:txEl>
                                          </p:spTgt>
                                        </p:tgtEl>
                                        <p:attrNameLst>
                                          <p:attrName>style.visibility</p:attrName>
                                        </p:attrNameLst>
                                      </p:cBhvr>
                                      <p:to>
                                        <p:strVal val="visible"/>
                                      </p:to>
                                    </p:set>
                                    <p:anim calcmode="lin" valueType="num">
                                      <p:cBhvr additive="base">
                                        <p:cTn id="23" dur="1500" fill="hold"/>
                                        <p:tgtEl>
                                          <p:spTgt spid="11">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24" dur="1500" fill="hold"/>
                                        <p:tgtEl>
                                          <p:spTgt spid="11">
                                            <p:txEl>
                                              <p:charRg st="4294967295" end="4294967295"/>
                                            </p:txEl>
                                          </p:spTgt>
                                        </p:tgtEl>
                                        <p:attrNameLst>
                                          <p:attrName>ppt_y</p:attrName>
                                        </p:attrNameLst>
                                      </p:cBhvr>
                                      <p:tavLst>
                                        <p:tav tm="0">
                                          <p:val>
                                            <p:strVal val="1+#ppt_h/2"/>
                                          </p:val>
                                        </p:tav>
                                        <p:tav tm="100000">
                                          <p:val>
                                            <p:strVal val="#ppt_y"/>
                                          </p:val>
                                        </p:tav>
                                      </p:tavLst>
                                    </p:anim>
                                  </p:childTnLst>
                                </p:cTn>
                              </p:par>
                              <p:par>
                                <p:cTn id="25" presetID="2" presetClass="entr" presetSubtype="4" decel="100000" fill="hold" grpId="0" nodeType="withEffect" nodePh="1">
                                  <p:stCondLst>
                                    <p:cond delay="250"/>
                                  </p:stCondLst>
                                  <p:endCondLst>
                                    <p:cond evt="begin" delay="0">
                                      <p:tn val="25"/>
                                    </p:cond>
                                  </p:end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1500" fill="hold"/>
                                        <p:tgtEl>
                                          <p:spTgt spid="12"/>
                                        </p:tgtEl>
                                        <p:attrNameLst>
                                          <p:attrName>ppt_x</p:attrName>
                                        </p:attrNameLst>
                                      </p:cBhvr>
                                      <p:tavLst>
                                        <p:tav tm="0">
                                          <p:val>
                                            <p:strVal val="#ppt_x"/>
                                          </p:val>
                                        </p:tav>
                                        <p:tav tm="100000">
                                          <p:val>
                                            <p:strVal val="#ppt_x"/>
                                          </p:val>
                                        </p:tav>
                                      </p:tavLst>
                                    </p:anim>
                                    <p:anim calcmode="lin" valueType="num">
                                      <p:cBhvr additive="base">
                                        <p:cTn id="28" dur="15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decel="100000" fill="hold" grpId="0" nodeType="withEffect" nodePh="1">
                                  <p:stCondLst>
                                    <p:cond delay="250"/>
                                  </p:stCondLst>
                                  <p:endCondLst>
                                    <p:cond evt="begin" delay="0">
                                      <p:tn val="29"/>
                                    </p:cond>
                                  </p:endCondLst>
                                  <p:childTnLst>
                                    <p:set>
                                      <p:cBhvr>
                                        <p:cTn id="30" dur="1" fill="hold">
                                          <p:stCondLst>
                                            <p:cond delay="0"/>
                                          </p:stCondLst>
                                        </p:cTn>
                                        <p:tgtEl>
                                          <p:spTgt spid="13">
                                            <p:txEl>
                                              <p:charRg st="4294967295" end="4294967295"/>
                                            </p:txEl>
                                          </p:spTgt>
                                        </p:tgtEl>
                                        <p:attrNameLst>
                                          <p:attrName>style.visibility</p:attrName>
                                        </p:attrNameLst>
                                      </p:cBhvr>
                                      <p:to>
                                        <p:strVal val="visible"/>
                                      </p:to>
                                    </p:set>
                                    <p:anim calcmode="lin" valueType="num">
                                      <p:cBhvr additive="base">
                                        <p:cTn id="31" dur="1500" fill="hold"/>
                                        <p:tgtEl>
                                          <p:spTgt spid="13">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32" dur="1500" fill="hold"/>
                                        <p:tgtEl>
                                          <p:spTgt spid="13">
                                            <p:txEl>
                                              <p:charRg st="4294967295" end="4294967295"/>
                                            </p:txEl>
                                          </p:spTgt>
                                        </p:tgtEl>
                                        <p:attrNameLst>
                                          <p:attrName>ppt_y</p:attrName>
                                        </p:attrNameLst>
                                      </p:cBhvr>
                                      <p:tavLst>
                                        <p:tav tm="0">
                                          <p:val>
                                            <p:strVal val="1+#ppt_h/2"/>
                                          </p:val>
                                        </p:tav>
                                        <p:tav tm="100000">
                                          <p:val>
                                            <p:strVal val="#ppt_y"/>
                                          </p:val>
                                        </p:tav>
                                      </p:tavLst>
                                    </p:anim>
                                  </p:childTnLst>
                                </p:cTn>
                              </p:par>
                              <p:par>
                                <p:cTn id="33" presetID="2" presetClass="entr" presetSubtype="4" decel="100000" fill="hold" grpId="0" nodeType="withEffect" nodePh="1">
                                  <p:stCondLst>
                                    <p:cond delay="250"/>
                                  </p:stCondLst>
                                  <p:endCondLst>
                                    <p:cond evt="begin" delay="0">
                                      <p:tn val="33"/>
                                    </p:cond>
                                  </p:endCondLst>
                                  <p:childTnLst>
                                    <p:set>
                                      <p:cBhvr>
                                        <p:cTn id="34" dur="1" fill="hold">
                                          <p:stCondLst>
                                            <p:cond delay="0"/>
                                          </p:stCondLst>
                                        </p:cTn>
                                        <p:tgtEl>
                                          <p:spTgt spid="14">
                                            <p:txEl>
                                              <p:charRg st="4294967295" end="4294967295"/>
                                            </p:txEl>
                                          </p:spTgt>
                                        </p:tgtEl>
                                        <p:attrNameLst>
                                          <p:attrName>style.visibility</p:attrName>
                                        </p:attrNameLst>
                                      </p:cBhvr>
                                      <p:to>
                                        <p:strVal val="visible"/>
                                      </p:to>
                                    </p:set>
                                    <p:anim calcmode="lin" valueType="num">
                                      <p:cBhvr additive="base">
                                        <p:cTn id="35" dur="1500" fill="hold"/>
                                        <p:tgtEl>
                                          <p:spTgt spid="14">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36" dur="1500" fill="hold"/>
                                        <p:tgtEl>
                                          <p:spTgt spid="14">
                                            <p:txEl>
                                              <p:charRg st="4294967295" end="4294967295"/>
                                            </p:txEl>
                                          </p:spTgt>
                                        </p:tgtEl>
                                        <p:attrNameLst>
                                          <p:attrName>ppt_y</p:attrName>
                                        </p:attrNameLst>
                                      </p:cBhvr>
                                      <p:tavLst>
                                        <p:tav tm="0">
                                          <p:val>
                                            <p:strVal val="1+#ppt_h/2"/>
                                          </p:val>
                                        </p:tav>
                                        <p:tav tm="100000">
                                          <p:val>
                                            <p:strVal val="#ppt_y"/>
                                          </p:val>
                                        </p:tav>
                                      </p:tavLst>
                                    </p:anim>
                                  </p:childTnLst>
                                </p:cTn>
                              </p:par>
                              <p:par>
                                <p:cTn id="37" presetID="2" presetClass="entr" presetSubtype="4" decel="100000" fill="hold" grpId="0" nodeType="withEffect" nodePh="1">
                                  <p:stCondLst>
                                    <p:cond delay="250"/>
                                  </p:stCondLst>
                                  <p:endCondLst>
                                    <p:cond evt="begin" delay="0">
                                      <p:tn val="37"/>
                                    </p:cond>
                                  </p:end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1500" fill="hold"/>
                                        <p:tgtEl>
                                          <p:spTgt spid="15"/>
                                        </p:tgtEl>
                                        <p:attrNameLst>
                                          <p:attrName>ppt_x</p:attrName>
                                        </p:attrNameLst>
                                      </p:cBhvr>
                                      <p:tavLst>
                                        <p:tav tm="0">
                                          <p:val>
                                            <p:strVal val="#ppt_x"/>
                                          </p:val>
                                        </p:tav>
                                        <p:tav tm="100000">
                                          <p:val>
                                            <p:strVal val="#ppt_x"/>
                                          </p:val>
                                        </p:tav>
                                      </p:tavLst>
                                    </p:anim>
                                    <p:anim calcmode="lin" valueType="num">
                                      <p:cBhvr additive="base">
                                        <p:cTn id="40" dur="1500" fill="hold"/>
                                        <p:tgtEl>
                                          <p:spTgt spid="15"/>
                                        </p:tgtEl>
                                        <p:attrNameLst>
                                          <p:attrName>ppt_y</p:attrName>
                                        </p:attrNameLst>
                                      </p:cBhvr>
                                      <p:tavLst>
                                        <p:tav tm="0">
                                          <p:val>
                                            <p:strVal val="1+#ppt_h/2"/>
                                          </p:val>
                                        </p:tav>
                                        <p:tav tm="100000">
                                          <p:val>
                                            <p:strVal val="#ppt_y"/>
                                          </p:val>
                                        </p:tav>
                                      </p:tavLst>
                                    </p:anim>
                                  </p:childTnLst>
                                </p:cTn>
                              </p:par>
                              <p:par>
                                <p:cTn id="41" presetID="2" presetClass="entr" presetSubtype="4" decel="100000" fill="hold" grpId="0" nodeType="withEffect" nodePh="1">
                                  <p:stCondLst>
                                    <p:cond delay="250"/>
                                  </p:stCondLst>
                                  <p:endCondLst>
                                    <p:cond evt="begin" delay="0">
                                      <p:tn val="41"/>
                                    </p:cond>
                                  </p:endCondLst>
                                  <p:childTnLst>
                                    <p:set>
                                      <p:cBhvr>
                                        <p:cTn id="42" dur="1" fill="hold">
                                          <p:stCondLst>
                                            <p:cond delay="0"/>
                                          </p:stCondLst>
                                        </p:cTn>
                                        <p:tgtEl>
                                          <p:spTgt spid="16">
                                            <p:txEl>
                                              <p:charRg st="4294967295" end="4294967295"/>
                                            </p:txEl>
                                          </p:spTgt>
                                        </p:tgtEl>
                                        <p:attrNameLst>
                                          <p:attrName>style.visibility</p:attrName>
                                        </p:attrNameLst>
                                      </p:cBhvr>
                                      <p:to>
                                        <p:strVal val="visible"/>
                                      </p:to>
                                    </p:set>
                                    <p:anim calcmode="lin" valueType="num">
                                      <p:cBhvr additive="base">
                                        <p:cTn id="43" dur="1500" fill="hold"/>
                                        <p:tgtEl>
                                          <p:spTgt spid="16">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44" dur="1500" fill="hold"/>
                                        <p:tgtEl>
                                          <p:spTgt spid="16">
                                            <p:txEl>
                                              <p:charRg st="4294967295" end="4294967295"/>
                                            </p:txEl>
                                          </p:spTgt>
                                        </p:tgtEl>
                                        <p:attrNameLst>
                                          <p:attrName>ppt_y</p:attrName>
                                        </p:attrNameLst>
                                      </p:cBhvr>
                                      <p:tavLst>
                                        <p:tav tm="0">
                                          <p:val>
                                            <p:strVal val="1+#ppt_h/2"/>
                                          </p:val>
                                        </p:tav>
                                        <p:tav tm="100000">
                                          <p:val>
                                            <p:strVal val="#ppt_y"/>
                                          </p:val>
                                        </p:tav>
                                      </p:tavLst>
                                    </p:anim>
                                  </p:childTnLst>
                                </p:cTn>
                              </p:par>
                              <p:par>
                                <p:cTn id="45" presetID="2" presetClass="entr" presetSubtype="4" decel="100000" fill="hold" grpId="0" nodeType="withEffect" nodePh="1">
                                  <p:stCondLst>
                                    <p:cond delay="250"/>
                                  </p:stCondLst>
                                  <p:endCondLst>
                                    <p:cond evt="begin" delay="0">
                                      <p:tn val="45"/>
                                    </p:cond>
                                  </p:endCondLst>
                                  <p:childTnLst>
                                    <p:set>
                                      <p:cBhvr>
                                        <p:cTn id="46" dur="1" fill="hold">
                                          <p:stCondLst>
                                            <p:cond delay="0"/>
                                          </p:stCondLst>
                                        </p:cTn>
                                        <p:tgtEl>
                                          <p:spTgt spid="17">
                                            <p:txEl>
                                              <p:charRg st="4294967295" end="4294967295"/>
                                            </p:txEl>
                                          </p:spTgt>
                                        </p:tgtEl>
                                        <p:attrNameLst>
                                          <p:attrName>style.visibility</p:attrName>
                                        </p:attrNameLst>
                                      </p:cBhvr>
                                      <p:to>
                                        <p:strVal val="visible"/>
                                      </p:to>
                                    </p:set>
                                    <p:anim calcmode="lin" valueType="num">
                                      <p:cBhvr additive="base">
                                        <p:cTn id="47" dur="1500" fill="hold"/>
                                        <p:tgtEl>
                                          <p:spTgt spid="17">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48" dur="1500" fill="hold"/>
                                        <p:tgtEl>
                                          <p:spTgt spid="17">
                                            <p:txEl>
                                              <p:charRg st="4294967295" end="4294967295"/>
                                            </p:txEl>
                                          </p:spTgt>
                                        </p:tgtEl>
                                        <p:attrNameLst>
                                          <p:attrName>ppt_y</p:attrName>
                                        </p:attrNameLst>
                                      </p:cBhvr>
                                      <p:tavLst>
                                        <p:tav tm="0">
                                          <p:val>
                                            <p:strVal val="1+#ppt_h/2"/>
                                          </p:val>
                                        </p:tav>
                                        <p:tav tm="100000">
                                          <p:val>
                                            <p:strVal val="#ppt_y"/>
                                          </p:val>
                                        </p:tav>
                                      </p:tavLst>
                                    </p:anim>
                                  </p:childTnLst>
                                </p:cTn>
                              </p:par>
                              <p:par>
                                <p:cTn id="49" presetID="2" presetClass="entr" presetSubtype="4" decel="100000" fill="hold" grpId="0" nodeType="withEffect" nodePh="1">
                                  <p:stCondLst>
                                    <p:cond delay="250"/>
                                  </p:stCondLst>
                                  <p:endCondLst>
                                    <p:cond evt="begin" delay="0">
                                      <p:tn val="49"/>
                                    </p:cond>
                                  </p:endCondLst>
                                  <p:childTnLst>
                                    <p:set>
                                      <p:cBhvr>
                                        <p:cTn id="50" dur="1" fill="hold">
                                          <p:stCondLst>
                                            <p:cond delay="0"/>
                                          </p:stCondLst>
                                        </p:cTn>
                                        <p:tgtEl>
                                          <p:spTgt spid="18"/>
                                        </p:tgtEl>
                                        <p:attrNameLst>
                                          <p:attrName>style.visibility</p:attrName>
                                        </p:attrNameLst>
                                      </p:cBhvr>
                                      <p:to>
                                        <p:strVal val="visible"/>
                                      </p:to>
                                    </p:set>
                                    <p:anim calcmode="lin" valueType="num">
                                      <p:cBhvr additive="base">
                                        <p:cTn id="51" dur="1500" fill="hold"/>
                                        <p:tgtEl>
                                          <p:spTgt spid="18"/>
                                        </p:tgtEl>
                                        <p:attrNameLst>
                                          <p:attrName>ppt_x</p:attrName>
                                        </p:attrNameLst>
                                      </p:cBhvr>
                                      <p:tavLst>
                                        <p:tav tm="0">
                                          <p:val>
                                            <p:strVal val="#ppt_x"/>
                                          </p:val>
                                        </p:tav>
                                        <p:tav tm="100000">
                                          <p:val>
                                            <p:strVal val="#ppt_x"/>
                                          </p:val>
                                        </p:tav>
                                      </p:tavLst>
                                    </p:anim>
                                    <p:anim calcmode="lin" valueType="num">
                                      <p:cBhvr additive="base">
                                        <p:cTn id="52" dur="1500" fill="hold"/>
                                        <p:tgtEl>
                                          <p:spTgt spid="18"/>
                                        </p:tgtEl>
                                        <p:attrNameLst>
                                          <p:attrName>ppt_y</p:attrName>
                                        </p:attrNameLst>
                                      </p:cBhvr>
                                      <p:tavLst>
                                        <p:tav tm="0">
                                          <p:val>
                                            <p:strVal val="1+#ppt_h/2"/>
                                          </p:val>
                                        </p:tav>
                                        <p:tav tm="100000">
                                          <p:val>
                                            <p:strVal val="#ppt_y"/>
                                          </p:val>
                                        </p:tav>
                                      </p:tavLst>
                                    </p:anim>
                                  </p:childTnLst>
                                </p:cTn>
                              </p:par>
                              <p:par>
                                <p:cTn id="53" presetID="2" presetClass="entr" presetSubtype="4" decel="100000" fill="hold" grpId="0" nodeType="withEffect" nodePh="1">
                                  <p:stCondLst>
                                    <p:cond delay="250"/>
                                  </p:stCondLst>
                                  <p:endCondLst>
                                    <p:cond evt="begin" delay="0">
                                      <p:tn val="53"/>
                                    </p:cond>
                                  </p:endCondLst>
                                  <p:childTnLst>
                                    <p:set>
                                      <p:cBhvr>
                                        <p:cTn id="54" dur="1" fill="hold">
                                          <p:stCondLst>
                                            <p:cond delay="0"/>
                                          </p:stCondLst>
                                        </p:cTn>
                                        <p:tgtEl>
                                          <p:spTgt spid="19">
                                            <p:txEl>
                                              <p:charRg st="4294967295" end="4294967295"/>
                                            </p:txEl>
                                          </p:spTgt>
                                        </p:tgtEl>
                                        <p:attrNameLst>
                                          <p:attrName>style.visibility</p:attrName>
                                        </p:attrNameLst>
                                      </p:cBhvr>
                                      <p:to>
                                        <p:strVal val="visible"/>
                                      </p:to>
                                    </p:set>
                                    <p:anim calcmode="lin" valueType="num">
                                      <p:cBhvr additive="base">
                                        <p:cTn id="55" dur="1500" fill="hold"/>
                                        <p:tgtEl>
                                          <p:spTgt spid="19">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56" dur="1500" fill="hold"/>
                                        <p:tgtEl>
                                          <p:spTgt spid="19">
                                            <p:txEl>
                                              <p:charRg st="4294967295" end="429496729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9" grpId="0" autoUpdateAnimBg="0"/>
      <p:bldP spid="10" grpId="0" autoUpdateAnimBg="0"/>
      <p:bldP spid="11" grpId="0" autoUpdateAnimBg="0"/>
      <p:bldP spid="12" grpId="0" autoUpdateAnimBg="0"/>
      <p:bldP spid="13" grpId="0" autoUpdateAnimBg="0"/>
      <p:bldP spid="14" grpId="0" autoUpdateAnimBg="0"/>
      <p:bldP spid="15" grpId="0" autoUpdateAnimBg="0"/>
      <p:bldP spid="16" grpId="0" autoUpdateAnimBg="0"/>
      <p:bldP spid="17" grpId="0" autoUpdateAnimBg="0"/>
      <p:bldP spid="18" grpId="0" autoUpdateAnimBg="0"/>
      <p:bldP spid="19"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nvSpPr>
        <p:spPr bwMode="auto">
          <a:xfrm>
            <a:off x="3864115" y="390396"/>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1600" dirty="0">
                <a:solidFill>
                  <a:srgbClr val="273355"/>
                </a:solidFill>
                <a:latin typeface="微软雅黑" panose="020B0503020204020204" pitchFamily="34" charset="-122"/>
                <a:ea typeface="微软雅黑" panose="020B0503020204020204" pitchFamily="34" charset="-122"/>
              </a:rPr>
              <a:t>下步工作计划</a:t>
            </a:r>
          </a:p>
        </p:txBody>
      </p:sp>
      <p:sp>
        <p:nvSpPr>
          <p:cNvPr id="60" name="文本框 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3564355" y="697185"/>
            <a:ext cx="201529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600">
                <a:solidFill>
                  <a:srgbClr val="273355"/>
                </a:solidFill>
                <a:latin typeface="Calibri Light" panose="020F0302020204030204"/>
                <a:ea typeface="方正兰亭黑_GBK"/>
              </a:rPr>
              <a:t>BACKGROUND AND SIGNIFICANCE OF THE SELECTED TOPIC</a:t>
            </a:r>
          </a:p>
        </p:txBody>
      </p:sp>
      <p:cxnSp>
        <p:nvCxnSpPr>
          <p:cNvPr id="61" name="直接连接符 60"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CxnSpPr/>
          <p:nvPr/>
        </p:nvCxnSpPr>
        <p:spPr>
          <a:xfrm>
            <a:off x="4511278" y="882808"/>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2"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5579650" y="761581"/>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63"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3585115" y="445171"/>
            <a:ext cx="80963" cy="82550"/>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64"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5485073" y="385056"/>
            <a:ext cx="45719" cy="46615"/>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6"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3491329" y="867608"/>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122" name="PA_库_任意多边形 6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1"/>
            </p:custDataLst>
          </p:nvPr>
        </p:nvSpPr>
        <p:spPr bwMode="auto">
          <a:xfrm>
            <a:off x="4069299" y="1290919"/>
            <a:ext cx="619410" cy="640447"/>
          </a:xfrm>
          <a:custGeom>
            <a:avLst/>
            <a:gdLst>
              <a:gd name="T0" fmla="*/ 40 w 265"/>
              <a:gd name="T1" fmla="*/ 266 h 274"/>
              <a:gd name="T2" fmla="*/ 28 w 265"/>
              <a:gd name="T3" fmla="*/ 114 h 274"/>
              <a:gd name="T4" fmla="*/ 162 w 265"/>
              <a:gd name="T5" fmla="*/ 0 h 274"/>
              <a:gd name="T6" fmla="*/ 63 w 265"/>
              <a:gd name="T7" fmla="*/ 274 h 274"/>
              <a:gd name="T8" fmla="*/ 127 w 265"/>
              <a:gd name="T9" fmla="*/ 108 h 274"/>
              <a:gd name="T10" fmla="*/ 40 w 265"/>
              <a:gd name="T11" fmla="*/ 266 h 274"/>
            </a:gdLst>
            <a:ahLst/>
            <a:cxnLst>
              <a:cxn ang="0">
                <a:pos x="T0" y="T1"/>
              </a:cxn>
              <a:cxn ang="0">
                <a:pos x="T2" y="T3"/>
              </a:cxn>
              <a:cxn ang="0">
                <a:pos x="T4" y="T5"/>
              </a:cxn>
              <a:cxn ang="0">
                <a:pos x="T6" y="T7"/>
              </a:cxn>
              <a:cxn ang="0">
                <a:pos x="T8" y="T9"/>
              </a:cxn>
              <a:cxn ang="0">
                <a:pos x="T10" y="T11"/>
              </a:cxn>
            </a:cxnLst>
            <a:rect l="0" t="0" r="r" b="b"/>
            <a:pathLst>
              <a:path w="265" h="274">
                <a:moveTo>
                  <a:pt x="40" y="266"/>
                </a:moveTo>
                <a:cubicBezTo>
                  <a:pt x="40" y="266"/>
                  <a:pt x="0" y="184"/>
                  <a:pt x="28" y="114"/>
                </a:cubicBezTo>
                <a:cubicBezTo>
                  <a:pt x="56" y="44"/>
                  <a:pt x="112" y="65"/>
                  <a:pt x="162" y="0"/>
                </a:cubicBezTo>
                <a:cubicBezTo>
                  <a:pt x="162" y="0"/>
                  <a:pt x="265" y="170"/>
                  <a:pt x="63" y="274"/>
                </a:cubicBezTo>
                <a:cubicBezTo>
                  <a:pt x="63" y="274"/>
                  <a:pt x="132" y="173"/>
                  <a:pt x="127" y="108"/>
                </a:cubicBezTo>
                <a:cubicBezTo>
                  <a:pt x="127" y="108"/>
                  <a:pt x="115" y="183"/>
                  <a:pt x="40" y="266"/>
                </a:cubicBezTo>
                <a:close/>
              </a:path>
            </a:pathLst>
          </a:custGeom>
          <a:solidFill>
            <a:schemeClr val="accent1"/>
          </a:solidFill>
          <a:ln w="28575">
            <a:solidFill>
              <a:schemeClr val="accent6"/>
            </a:solidFill>
          </a:ln>
        </p:spPr>
        <p:txBody>
          <a:bodyPr vert="horz" wrap="square" lIns="91440" tIns="45720" rIns="91440" bIns="45720" numCol="1" anchor="t" anchorCtr="0" compatLnSpc="1"/>
          <a:lstStyle/>
          <a:p>
            <a:endParaRPr lang="en-US"/>
          </a:p>
        </p:txBody>
      </p:sp>
      <p:sp>
        <p:nvSpPr>
          <p:cNvPr id="123" name="PA_库_文本框 5"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custDataLst>
              <p:tags r:id="rId2"/>
            </p:custDataLst>
          </p:nvPr>
        </p:nvSpPr>
        <p:spPr bwMode="auto">
          <a:xfrm>
            <a:off x="4632722" y="1289960"/>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dirty="0">
                <a:solidFill>
                  <a:schemeClr val="accent6"/>
                </a:solidFill>
                <a:latin typeface="+mj-ea"/>
                <a:ea typeface="+mj-ea"/>
              </a:rPr>
              <a:t>下步工作计划</a:t>
            </a:r>
          </a:p>
        </p:txBody>
      </p:sp>
      <p:sp>
        <p:nvSpPr>
          <p:cNvPr id="124" name="PA_库_矩形 123"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custDataLst>
              <p:tags r:id="rId3"/>
            </p:custDataLst>
          </p:nvPr>
        </p:nvSpPr>
        <p:spPr>
          <a:xfrm>
            <a:off x="4632724" y="1595804"/>
            <a:ext cx="2800045" cy="577081"/>
          </a:xfrm>
          <a:prstGeom prst="rect">
            <a:avLst/>
          </a:prstGeom>
        </p:spPr>
        <p:txBody>
          <a:bodyPr wrap="square">
            <a:spAutoFit/>
          </a:bodyPr>
          <a:lstStyle/>
          <a:p>
            <a:pPr>
              <a:lnSpc>
                <a:spcPct val="150000"/>
              </a:lnSpc>
            </a:pPr>
            <a:r>
              <a:rPr lang="en-US" altLang="zh-CN" sz="1050"/>
              <a:t>Lorem ipsum dolor sit amet, consectetur adipiscing elit. Donec luctus nibh sit amet sem.</a:t>
            </a:r>
            <a:endParaRPr lang="zh-CN" altLang="en-US" sz="1050"/>
          </a:p>
        </p:txBody>
      </p:sp>
      <p:cxnSp>
        <p:nvCxnSpPr>
          <p:cNvPr id="125" name="PA_库_直接连接符 124"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CxnSpPr/>
          <p:nvPr>
            <p:custDataLst>
              <p:tags r:id="rId4"/>
            </p:custDataLst>
          </p:nvPr>
        </p:nvCxnSpPr>
        <p:spPr>
          <a:xfrm>
            <a:off x="4732793" y="1661224"/>
            <a:ext cx="192788"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26" name="PA_库_任意多边形 6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5"/>
            </p:custDataLst>
          </p:nvPr>
        </p:nvSpPr>
        <p:spPr bwMode="auto">
          <a:xfrm>
            <a:off x="4013312" y="2534091"/>
            <a:ext cx="619410" cy="640447"/>
          </a:xfrm>
          <a:custGeom>
            <a:avLst/>
            <a:gdLst>
              <a:gd name="T0" fmla="*/ 40 w 265"/>
              <a:gd name="T1" fmla="*/ 266 h 274"/>
              <a:gd name="T2" fmla="*/ 28 w 265"/>
              <a:gd name="T3" fmla="*/ 114 h 274"/>
              <a:gd name="T4" fmla="*/ 162 w 265"/>
              <a:gd name="T5" fmla="*/ 0 h 274"/>
              <a:gd name="T6" fmla="*/ 63 w 265"/>
              <a:gd name="T7" fmla="*/ 274 h 274"/>
              <a:gd name="T8" fmla="*/ 127 w 265"/>
              <a:gd name="T9" fmla="*/ 108 h 274"/>
              <a:gd name="T10" fmla="*/ 40 w 265"/>
              <a:gd name="T11" fmla="*/ 266 h 274"/>
            </a:gdLst>
            <a:ahLst/>
            <a:cxnLst>
              <a:cxn ang="0">
                <a:pos x="T0" y="T1"/>
              </a:cxn>
              <a:cxn ang="0">
                <a:pos x="T2" y="T3"/>
              </a:cxn>
              <a:cxn ang="0">
                <a:pos x="T4" y="T5"/>
              </a:cxn>
              <a:cxn ang="0">
                <a:pos x="T6" y="T7"/>
              </a:cxn>
              <a:cxn ang="0">
                <a:pos x="T8" y="T9"/>
              </a:cxn>
              <a:cxn ang="0">
                <a:pos x="T10" y="T11"/>
              </a:cxn>
            </a:cxnLst>
            <a:rect l="0" t="0" r="r" b="b"/>
            <a:pathLst>
              <a:path w="265" h="274">
                <a:moveTo>
                  <a:pt x="40" y="266"/>
                </a:moveTo>
                <a:cubicBezTo>
                  <a:pt x="40" y="266"/>
                  <a:pt x="0" y="184"/>
                  <a:pt x="28" y="114"/>
                </a:cubicBezTo>
                <a:cubicBezTo>
                  <a:pt x="56" y="44"/>
                  <a:pt x="112" y="65"/>
                  <a:pt x="162" y="0"/>
                </a:cubicBezTo>
                <a:cubicBezTo>
                  <a:pt x="162" y="0"/>
                  <a:pt x="265" y="170"/>
                  <a:pt x="63" y="274"/>
                </a:cubicBezTo>
                <a:cubicBezTo>
                  <a:pt x="63" y="274"/>
                  <a:pt x="132" y="173"/>
                  <a:pt x="127" y="108"/>
                </a:cubicBezTo>
                <a:cubicBezTo>
                  <a:pt x="127" y="108"/>
                  <a:pt x="115" y="183"/>
                  <a:pt x="40" y="266"/>
                </a:cubicBezTo>
                <a:close/>
              </a:path>
            </a:pathLst>
          </a:custGeom>
          <a:solidFill>
            <a:schemeClr val="accent2"/>
          </a:solidFill>
          <a:ln w="28575">
            <a:solidFill>
              <a:schemeClr val="accent6"/>
            </a:solidFill>
          </a:ln>
        </p:spPr>
        <p:txBody>
          <a:bodyPr vert="horz" wrap="square" lIns="91440" tIns="45720" rIns="91440" bIns="45720" numCol="1" anchor="t" anchorCtr="0" compatLnSpc="1"/>
          <a:lstStyle/>
          <a:p>
            <a:endParaRPr lang="en-US"/>
          </a:p>
        </p:txBody>
      </p:sp>
      <p:sp>
        <p:nvSpPr>
          <p:cNvPr id="127" name="PA_库_文本框 5"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custDataLst>
              <p:tags r:id="rId6"/>
            </p:custDataLst>
          </p:nvPr>
        </p:nvSpPr>
        <p:spPr bwMode="auto">
          <a:xfrm>
            <a:off x="4639469" y="2534090"/>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dirty="0">
                <a:solidFill>
                  <a:schemeClr val="accent6"/>
                </a:solidFill>
                <a:latin typeface="+mj-ea"/>
                <a:ea typeface="+mj-ea"/>
              </a:rPr>
              <a:t>下步工作计划</a:t>
            </a:r>
          </a:p>
        </p:txBody>
      </p:sp>
      <p:sp>
        <p:nvSpPr>
          <p:cNvPr id="128" name="PA_库_矩形 127"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custDataLst>
              <p:tags r:id="rId7"/>
            </p:custDataLst>
          </p:nvPr>
        </p:nvSpPr>
        <p:spPr>
          <a:xfrm>
            <a:off x="4639471" y="2839934"/>
            <a:ext cx="2800045" cy="577081"/>
          </a:xfrm>
          <a:prstGeom prst="rect">
            <a:avLst/>
          </a:prstGeom>
        </p:spPr>
        <p:txBody>
          <a:bodyPr wrap="square">
            <a:spAutoFit/>
          </a:bodyPr>
          <a:lstStyle/>
          <a:p>
            <a:pPr>
              <a:lnSpc>
                <a:spcPct val="150000"/>
              </a:lnSpc>
            </a:pPr>
            <a:r>
              <a:rPr lang="en-US" altLang="zh-CN" sz="1050"/>
              <a:t>Lorem ipsum dolor sit amet, consectetur adipiscing elit. Donec luctus nibh sit amet sem.</a:t>
            </a:r>
            <a:endParaRPr lang="zh-CN" altLang="en-US" sz="1050"/>
          </a:p>
        </p:txBody>
      </p:sp>
      <p:cxnSp>
        <p:nvCxnSpPr>
          <p:cNvPr id="129" name="PA_库_直接连接符 128"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CxnSpPr/>
          <p:nvPr>
            <p:custDataLst>
              <p:tags r:id="rId8"/>
            </p:custDataLst>
          </p:nvPr>
        </p:nvCxnSpPr>
        <p:spPr>
          <a:xfrm>
            <a:off x="4739540" y="2905354"/>
            <a:ext cx="192788"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30" name="PA_库_任意多边形 6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9"/>
            </p:custDataLst>
          </p:nvPr>
        </p:nvSpPr>
        <p:spPr bwMode="auto">
          <a:xfrm>
            <a:off x="4006565" y="3779833"/>
            <a:ext cx="619410" cy="640447"/>
          </a:xfrm>
          <a:custGeom>
            <a:avLst/>
            <a:gdLst>
              <a:gd name="T0" fmla="*/ 40 w 265"/>
              <a:gd name="T1" fmla="*/ 266 h 274"/>
              <a:gd name="T2" fmla="*/ 28 w 265"/>
              <a:gd name="T3" fmla="*/ 114 h 274"/>
              <a:gd name="T4" fmla="*/ 162 w 265"/>
              <a:gd name="T5" fmla="*/ 0 h 274"/>
              <a:gd name="T6" fmla="*/ 63 w 265"/>
              <a:gd name="T7" fmla="*/ 274 h 274"/>
              <a:gd name="T8" fmla="*/ 127 w 265"/>
              <a:gd name="T9" fmla="*/ 108 h 274"/>
              <a:gd name="T10" fmla="*/ 40 w 265"/>
              <a:gd name="T11" fmla="*/ 266 h 274"/>
            </a:gdLst>
            <a:ahLst/>
            <a:cxnLst>
              <a:cxn ang="0">
                <a:pos x="T0" y="T1"/>
              </a:cxn>
              <a:cxn ang="0">
                <a:pos x="T2" y="T3"/>
              </a:cxn>
              <a:cxn ang="0">
                <a:pos x="T4" y="T5"/>
              </a:cxn>
              <a:cxn ang="0">
                <a:pos x="T6" y="T7"/>
              </a:cxn>
              <a:cxn ang="0">
                <a:pos x="T8" y="T9"/>
              </a:cxn>
              <a:cxn ang="0">
                <a:pos x="T10" y="T11"/>
              </a:cxn>
            </a:cxnLst>
            <a:rect l="0" t="0" r="r" b="b"/>
            <a:pathLst>
              <a:path w="265" h="274">
                <a:moveTo>
                  <a:pt x="40" y="266"/>
                </a:moveTo>
                <a:cubicBezTo>
                  <a:pt x="40" y="266"/>
                  <a:pt x="0" y="184"/>
                  <a:pt x="28" y="114"/>
                </a:cubicBezTo>
                <a:cubicBezTo>
                  <a:pt x="56" y="44"/>
                  <a:pt x="112" y="65"/>
                  <a:pt x="162" y="0"/>
                </a:cubicBezTo>
                <a:cubicBezTo>
                  <a:pt x="162" y="0"/>
                  <a:pt x="265" y="170"/>
                  <a:pt x="63" y="274"/>
                </a:cubicBezTo>
                <a:cubicBezTo>
                  <a:pt x="63" y="274"/>
                  <a:pt x="132" y="173"/>
                  <a:pt x="127" y="108"/>
                </a:cubicBezTo>
                <a:cubicBezTo>
                  <a:pt x="127" y="108"/>
                  <a:pt x="115" y="183"/>
                  <a:pt x="40" y="266"/>
                </a:cubicBezTo>
                <a:close/>
              </a:path>
            </a:pathLst>
          </a:custGeom>
          <a:solidFill>
            <a:schemeClr val="accent4"/>
          </a:solidFill>
          <a:ln w="28575">
            <a:solidFill>
              <a:schemeClr val="accent6"/>
            </a:solidFill>
          </a:ln>
        </p:spPr>
        <p:txBody>
          <a:bodyPr vert="horz" wrap="square" lIns="91440" tIns="45720" rIns="91440" bIns="45720" numCol="1" anchor="t" anchorCtr="0" compatLnSpc="1"/>
          <a:lstStyle/>
          <a:p>
            <a:endParaRPr lang="en-US"/>
          </a:p>
        </p:txBody>
      </p:sp>
      <p:sp>
        <p:nvSpPr>
          <p:cNvPr id="131" name="PA_库_文本框 5"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custDataLst>
              <p:tags r:id="rId10"/>
            </p:custDataLst>
          </p:nvPr>
        </p:nvSpPr>
        <p:spPr bwMode="auto">
          <a:xfrm>
            <a:off x="4632722" y="3779832"/>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dirty="0">
                <a:solidFill>
                  <a:schemeClr val="accent6"/>
                </a:solidFill>
                <a:latin typeface="+mj-ea"/>
                <a:ea typeface="+mj-ea"/>
              </a:rPr>
              <a:t>下步工作计划</a:t>
            </a:r>
          </a:p>
        </p:txBody>
      </p:sp>
      <p:sp>
        <p:nvSpPr>
          <p:cNvPr id="132" name="PA_库_矩形 131"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custDataLst>
              <p:tags r:id="rId11"/>
            </p:custDataLst>
          </p:nvPr>
        </p:nvSpPr>
        <p:spPr>
          <a:xfrm>
            <a:off x="4632724" y="4085676"/>
            <a:ext cx="2800045" cy="577081"/>
          </a:xfrm>
          <a:prstGeom prst="rect">
            <a:avLst/>
          </a:prstGeom>
        </p:spPr>
        <p:txBody>
          <a:bodyPr wrap="square">
            <a:spAutoFit/>
          </a:bodyPr>
          <a:lstStyle/>
          <a:p>
            <a:pPr>
              <a:lnSpc>
                <a:spcPct val="150000"/>
              </a:lnSpc>
            </a:pPr>
            <a:r>
              <a:rPr lang="en-US" altLang="zh-CN" sz="1050"/>
              <a:t>Lorem ipsum dolor sit amet, consectetur adipiscing elit. Donec luctus nibh sit amet sem.</a:t>
            </a:r>
            <a:endParaRPr lang="zh-CN" altLang="en-US" sz="1050"/>
          </a:p>
        </p:txBody>
      </p:sp>
      <p:cxnSp>
        <p:nvCxnSpPr>
          <p:cNvPr id="133" name="PA_库_直接连接符 132"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CxnSpPr/>
          <p:nvPr>
            <p:custDataLst>
              <p:tags r:id="rId12"/>
            </p:custDataLst>
          </p:nvPr>
        </p:nvCxnSpPr>
        <p:spPr>
          <a:xfrm>
            <a:off x="4732793" y="4151096"/>
            <a:ext cx="192788"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灯片编号占位符 1"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Grp="1"/>
          </p:cNvSpPr>
          <p:nvPr>
            <p:ph type="sldNum" sz="quarter" idx="4294967295"/>
          </p:nvPr>
        </p:nvSpPr>
        <p:spPr>
          <a:xfrm>
            <a:off x="6986046" y="4810498"/>
            <a:ext cx="2057400" cy="274637"/>
          </a:xfrm>
          <a:prstGeom prst="rect">
            <a:avLst/>
          </a:prstGeom>
        </p:spPr>
        <p:txBody>
          <a:bodyPr/>
          <a:lstStyle/>
          <a:p>
            <a:fld id="{7C8C0B6A-A0DA-4824-8E85-40739B53C733}" type="slidenum">
              <a:rPr lang="zh-CN" altLang="en-US" smtClean="0"/>
              <a:t>23</a:t>
            </a:fld>
            <a:endParaRPr lang="zh-CN" altLang="en-US"/>
          </a:p>
        </p:txBody>
      </p:sp>
      <p:pic>
        <p:nvPicPr>
          <p:cNvPr id="4" name="图片 3"/>
          <p:cNvPicPr>
            <a:picLocks noChangeAspect="1"/>
          </p:cNvPicPr>
          <p:nvPr/>
        </p:nvPicPr>
        <p:blipFill>
          <a:blip r:embed="rId15"/>
          <a:stretch>
            <a:fillRect/>
          </a:stretch>
        </p:blipFill>
        <p:spPr>
          <a:xfrm>
            <a:off x="-61276" y="1078399"/>
            <a:ext cx="4373623" cy="355182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nodePh="1">
                                  <p:stCondLst>
                                    <p:cond delay="250"/>
                                  </p:stCondLst>
                                  <p:endCondLst>
                                    <p:cond evt="begin" delay="0">
                                      <p:tn val="5"/>
                                    </p:cond>
                                  </p:endCondLst>
                                  <p:childTnLst>
                                    <p:set>
                                      <p:cBhvr>
                                        <p:cTn id="6" dur="1" fill="hold">
                                          <p:stCondLst>
                                            <p:cond delay="0"/>
                                          </p:stCondLst>
                                        </p:cTn>
                                        <p:tgtEl>
                                          <p:spTgt spid="122">
                                            <p:txEl>
                                              <p:charRg st="4294967295" end="4294967295"/>
                                            </p:txEl>
                                          </p:spTgt>
                                        </p:tgtEl>
                                        <p:attrNameLst>
                                          <p:attrName>style.visibility</p:attrName>
                                        </p:attrNameLst>
                                      </p:cBhvr>
                                      <p:to>
                                        <p:strVal val="visible"/>
                                      </p:to>
                                    </p:set>
                                    <p:animEffect transition="in" filter="wipe(left)">
                                      <p:cBhvr>
                                        <p:cTn id="7" dur="1000"/>
                                        <p:tgtEl>
                                          <p:spTgt spid="122">
                                            <p:txEl>
                                              <p:charRg st="4294967295" end="4294967295"/>
                                            </p:txEl>
                                          </p:spTgt>
                                        </p:tgtEl>
                                      </p:cBhvr>
                                    </p:animEffect>
                                  </p:childTnLst>
                                </p:cTn>
                              </p:par>
                              <p:par>
                                <p:cTn id="8" presetID="22" presetClass="entr" presetSubtype="8" fill="hold" grpId="0" nodeType="withEffect">
                                  <p:stCondLst>
                                    <p:cond delay="250"/>
                                  </p:stCondLst>
                                  <p:childTnLst>
                                    <p:set>
                                      <p:cBhvr>
                                        <p:cTn id="9" dur="1" fill="hold">
                                          <p:stCondLst>
                                            <p:cond delay="0"/>
                                          </p:stCondLst>
                                        </p:cTn>
                                        <p:tgtEl>
                                          <p:spTgt spid="123"/>
                                        </p:tgtEl>
                                        <p:attrNameLst>
                                          <p:attrName>style.visibility</p:attrName>
                                        </p:attrNameLst>
                                      </p:cBhvr>
                                      <p:to>
                                        <p:strVal val="visible"/>
                                      </p:to>
                                    </p:set>
                                    <p:animEffect transition="in" filter="wipe(left)">
                                      <p:cBhvr>
                                        <p:cTn id="10" dur="1000"/>
                                        <p:tgtEl>
                                          <p:spTgt spid="123"/>
                                        </p:tgtEl>
                                      </p:cBhvr>
                                    </p:animEffect>
                                  </p:childTnLst>
                                </p:cTn>
                              </p:par>
                              <p:par>
                                <p:cTn id="11" presetID="22" presetClass="entr" presetSubtype="8" fill="hold" grpId="0" nodeType="withEffect">
                                  <p:stCondLst>
                                    <p:cond delay="250"/>
                                  </p:stCondLst>
                                  <p:childTnLst>
                                    <p:set>
                                      <p:cBhvr>
                                        <p:cTn id="12" dur="1" fill="hold">
                                          <p:stCondLst>
                                            <p:cond delay="0"/>
                                          </p:stCondLst>
                                        </p:cTn>
                                        <p:tgtEl>
                                          <p:spTgt spid="124"/>
                                        </p:tgtEl>
                                        <p:attrNameLst>
                                          <p:attrName>style.visibility</p:attrName>
                                        </p:attrNameLst>
                                      </p:cBhvr>
                                      <p:to>
                                        <p:strVal val="visible"/>
                                      </p:to>
                                    </p:set>
                                    <p:animEffect transition="in" filter="wipe(left)">
                                      <p:cBhvr>
                                        <p:cTn id="13" dur="1000"/>
                                        <p:tgtEl>
                                          <p:spTgt spid="124"/>
                                        </p:tgtEl>
                                      </p:cBhvr>
                                    </p:animEffect>
                                  </p:childTnLst>
                                </p:cTn>
                              </p:par>
                              <p:par>
                                <p:cTn id="14" presetID="22" presetClass="entr" presetSubtype="8" fill="hold" nodeType="withEffect">
                                  <p:stCondLst>
                                    <p:cond delay="250"/>
                                  </p:stCondLst>
                                  <p:childTnLst>
                                    <p:set>
                                      <p:cBhvr>
                                        <p:cTn id="15" dur="1" fill="hold">
                                          <p:stCondLst>
                                            <p:cond delay="0"/>
                                          </p:stCondLst>
                                        </p:cTn>
                                        <p:tgtEl>
                                          <p:spTgt spid="125"/>
                                        </p:tgtEl>
                                        <p:attrNameLst>
                                          <p:attrName>style.visibility</p:attrName>
                                        </p:attrNameLst>
                                      </p:cBhvr>
                                      <p:to>
                                        <p:strVal val="visible"/>
                                      </p:to>
                                    </p:set>
                                    <p:animEffect transition="in" filter="wipe(left)">
                                      <p:cBhvr>
                                        <p:cTn id="16" dur="1000"/>
                                        <p:tgtEl>
                                          <p:spTgt spid="125"/>
                                        </p:tgtEl>
                                      </p:cBhvr>
                                    </p:animEffect>
                                  </p:childTnLst>
                                </p:cTn>
                              </p:par>
                              <p:par>
                                <p:cTn id="17" presetID="22" presetClass="entr" presetSubtype="8" fill="hold" grpId="0" nodeType="withEffect" nodePh="1">
                                  <p:stCondLst>
                                    <p:cond delay="250"/>
                                  </p:stCondLst>
                                  <p:endCondLst>
                                    <p:cond evt="begin" delay="0">
                                      <p:tn val="17"/>
                                    </p:cond>
                                  </p:endCondLst>
                                  <p:childTnLst>
                                    <p:set>
                                      <p:cBhvr>
                                        <p:cTn id="18" dur="1" fill="hold">
                                          <p:stCondLst>
                                            <p:cond delay="0"/>
                                          </p:stCondLst>
                                        </p:cTn>
                                        <p:tgtEl>
                                          <p:spTgt spid="126">
                                            <p:txEl>
                                              <p:charRg st="4294967295" end="4294967295"/>
                                            </p:txEl>
                                          </p:spTgt>
                                        </p:tgtEl>
                                        <p:attrNameLst>
                                          <p:attrName>style.visibility</p:attrName>
                                        </p:attrNameLst>
                                      </p:cBhvr>
                                      <p:to>
                                        <p:strVal val="visible"/>
                                      </p:to>
                                    </p:set>
                                    <p:animEffect transition="in" filter="wipe(left)">
                                      <p:cBhvr>
                                        <p:cTn id="19" dur="1000"/>
                                        <p:tgtEl>
                                          <p:spTgt spid="126">
                                            <p:txEl>
                                              <p:charRg st="4294967295" end="4294967295"/>
                                            </p:txEl>
                                          </p:spTgt>
                                        </p:tgtEl>
                                      </p:cBhvr>
                                    </p:animEffect>
                                  </p:childTnLst>
                                </p:cTn>
                              </p:par>
                              <p:par>
                                <p:cTn id="20" presetID="22" presetClass="entr" presetSubtype="8" fill="hold" grpId="0" nodeType="withEffect">
                                  <p:stCondLst>
                                    <p:cond delay="250"/>
                                  </p:stCondLst>
                                  <p:childTnLst>
                                    <p:set>
                                      <p:cBhvr>
                                        <p:cTn id="21" dur="1" fill="hold">
                                          <p:stCondLst>
                                            <p:cond delay="0"/>
                                          </p:stCondLst>
                                        </p:cTn>
                                        <p:tgtEl>
                                          <p:spTgt spid="127"/>
                                        </p:tgtEl>
                                        <p:attrNameLst>
                                          <p:attrName>style.visibility</p:attrName>
                                        </p:attrNameLst>
                                      </p:cBhvr>
                                      <p:to>
                                        <p:strVal val="visible"/>
                                      </p:to>
                                    </p:set>
                                    <p:animEffect transition="in" filter="wipe(left)">
                                      <p:cBhvr>
                                        <p:cTn id="22" dur="1000"/>
                                        <p:tgtEl>
                                          <p:spTgt spid="127"/>
                                        </p:tgtEl>
                                      </p:cBhvr>
                                    </p:animEffect>
                                  </p:childTnLst>
                                </p:cTn>
                              </p:par>
                              <p:par>
                                <p:cTn id="23" presetID="22" presetClass="entr" presetSubtype="8" fill="hold" grpId="0" nodeType="withEffect">
                                  <p:stCondLst>
                                    <p:cond delay="250"/>
                                  </p:stCondLst>
                                  <p:childTnLst>
                                    <p:set>
                                      <p:cBhvr>
                                        <p:cTn id="24" dur="1" fill="hold">
                                          <p:stCondLst>
                                            <p:cond delay="0"/>
                                          </p:stCondLst>
                                        </p:cTn>
                                        <p:tgtEl>
                                          <p:spTgt spid="128"/>
                                        </p:tgtEl>
                                        <p:attrNameLst>
                                          <p:attrName>style.visibility</p:attrName>
                                        </p:attrNameLst>
                                      </p:cBhvr>
                                      <p:to>
                                        <p:strVal val="visible"/>
                                      </p:to>
                                    </p:set>
                                    <p:animEffect transition="in" filter="wipe(left)">
                                      <p:cBhvr>
                                        <p:cTn id="25" dur="1000"/>
                                        <p:tgtEl>
                                          <p:spTgt spid="128"/>
                                        </p:tgtEl>
                                      </p:cBhvr>
                                    </p:animEffect>
                                  </p:childTnLst>
                                </p:cTn>
                              </p:par>
                              <p:par>
                                <p:cTn id="26" presetID="22" presetClass="entr" presetSubtype="8" fill="hold" nodeType="withEffect">
                                  <p:stCondLst>
                                    <p:cond delay="250"/>
                                  </p:stCondLst>
                                  <p:childTnLst>
                                    <p:set>
                                      <p:cBhvr>
                                        <p:cTn id="27" dur="1" fill="hold">
                                          <p:stCondLst>
                                            <p:cond delay="0"/>
                                          </p:stCondLst>
                                        </p:cTn>
                                        <p:tgtEl>
                                          <p:spTgt spid="129"/>
                                        </p:tgtEl>
                                        <p:attrNameLst>
                                          <p:attrName>style.visibility</p:attrName>
                                        </p:attrNameLst>
                                      </p:cBhvr>
                                      <p:to>
                                        <p:strVal val="visible"/>
                                      </p:to>
                                    </p:set>
                                    <p:animEffect transition="in" filter="wipe(left)">
                                      <p:cBhvr>
                                        <p:cTn id="28" dur="1000"/>
                                        <p:tgtEl>
                                          <p:spTgt spid="129"/>
                                        </p:tgtEl>
                                      </p:cBhvr>
                                    </p:animEffect>
                                  </p:childTnLst>
                                </p:cTn>
                              </p:par>
                              <p:par>
                                <p:cTn id="29" presetID="22" presetClass="entr" presetSubtype="8" fill="hold" grpId="0" nodeType="withEffect" nodePh="1">
                                  <p:stCondLst>
                                    <p:cond delay="250"/>
                                  </p:stCondLst>
                                  <p:endCondLst>
                                    <p:cond evt="begin" delay="0">
                                      <p:tn val="29"/>
                                    </p:cond>
                                  </p:endCondLst>
                                  <p:childTnLst>
                                    <p:set>
                                      <p:cBhvr>
                                        <p:cTn id="30" dur="1" fill="hold">
                                          <p:stCondLst>
                                            <p:cond delay="0"/>
                                          </p:stCondLst>
                                        </p:cTn>
                                        <p:tgtEl>
                                          <p:spTgt spid="130">
                                            <p:txEl>
                                              <p:charRg st="4294967295" end="4294967295"/>
                                            </p:txEl>
                                          </p:spTgt>
                                        </p:tgtEl>
                                        <p:attrNameLst>
                                          <p:attrName>style.visibility</p:attrName>
                                        </p:attrNameLst>
                                      </p:cBhvr>
                                      <p:to>
                                        <p:strVal val="visible"/>
                                      </p:to>
                                    </p:set>
                                    <p:animEffect transition="in" filter="wipe(left)">
                                      <p:cBhvr>
                                        <p:cTn id="31" dur="1000"/>
                                        <p:tgtEl>
                                          <p:spTgt spid="130">
                                            <p:txEl>
                                              <p:charRg st="4294967295" end="4294967295"/>
                                            </p:txEl>
                                          </p:spTgt>
                                        </p:tgtEl>
                                      </p:cBhvr>
                                    </p:animEffect>
                                  </p:childTnLst>
                                </p:cTn>
                              </p:par>
                              <p:par>
                                <p:cTn id="32" presetID="22" presetClass="entr" presetSubtype="8" fill="hold" grpId="0" nodeType="withEffect">
                                  <p:stCondLst>
                                    <p:cond delay="250"/>
                                  </p:stCondLst>
                                  <p:childTnLst>
                                    <p:set>
                                      <p:cBhvr>
                                        <p:cTn id="33" dur="1" fill="hold">
                                          <p:stCondLst>
                                            <p:cond delay="0"/>
                                          </p:stCondLst>
                                        </p:cTn>
                                        <p:tgtEl>
                                          <p:spTgt spid="131"/>
                                        </p:tgtEl>
                                        <p:attrNameLst>
                                          <p:attrName>style.visibility</p:attrName>
                                        </p:attrNameLst>
                                      </p:cBhvr>
                                      <p:to>
                                        <p:strVal val="visible"/>
                                      </p:to>
                                    </p:set>
                                    <p:animEffect transition="in" filter="wipe(left)">
                                      <p:cBhvr>
                                        <p:cTn id="34" dur="1000"/>
                                        <p:tgtEl>
                                          <p:spTgt spid="131"/>
                                        </p:tgtEl>
                                      </p:cBhvr>
                                    </p:animEffect>
                                  </p:childTnLst>
                                </p:cTn>
                              </p:par>
                              <p:par>
                                <p:cTn id="35" presetID="22" presetClass="entr" presetSubtype="8" fill="hold" grpId="0" nodeType="withEffect">
                                  <p:stCondLst>
                                    <p:cond delay="250"/>
                                  </p:stCondLst>
                                  <p:childTnLst>
                                    <p:set>
                                      <p:cBhvr>
                                        <p:cTn id="36" dur="1" fill="hold">
                                          <p:stCondLst>
                                            <p:cond delay="0"/>
                                          </p:stCondLst>
                                        </p:cTn>
                                        <p:tgtEl>
                                          <p:spTgt spid="132"/>
                                        </p:tgtEl>
                                        <p:attrNameLst>
                                          <p:attrName>style.visibility</p:attrName>
                                        </p:attrNameLst>
                                      </p:cBhvr>
                                      <p:to>
                                        <p:strVal val="visible"/>
                                      </p:to>
                                    </p:set>
                                    <p:animEffect transition="in" filter="wipe(left)">
                                      <p:cBhvr>
                                        <p:cTn id="37" dur="1000"/>
                                        <p:tgtEl>
                                          <p:spTgt spid="132"/>
                                        </p:tgtEl>
                                      </p:cBhvr>
                                    </p:animEffect>
                                  </p:childTnLst>
                                </p:cTn>
                              </p:par>
                              <p:par>
                                <p:cTn id="38" presetID="22" presetClass="entr" presetSubtype="8" fill="hold" nodeType="withEffect">
                                  <p:stCondLst>
                                    <p:cond delay="250"/>
                                  </p:stCondLst>
                                  <p:childTnLst>
                                    <p:set>
                                      <p:cBhvr>
                                        <p:cTn id="39" dur="1" fill="hold">
                                          <p:stCondLst>
                                            <p:cond delay="0"/>
                                          </p:stCondLst>
                                        </p:cTn>
                                        <p:tgtEl>
                                          <p:spTgt spid="133"/>
                                        </p:tgtEl>
                                        <p:attrNameLst>
                                          <p:attrName>style.visibility</p:attrName>
                                        </p:attrNameLst>
                                      </p:cBhvr>
                                      <p:to>
                                        <p:strVal val="visible"/>
                                      </p:to>
                                    </p:set>
                                    <p:animEffect transition="in" filter="wipe(left)">
                                      <p:cBhvr>
                                        <p:cTn id="40" dur="1000"/>
                                        <p:tgtEl>
                                          <p:spTgt spid="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autoUpdateAnimBg="0"/>
      <p:bldP spid="123" grpId="0" autoUpdateAnimBg="0"/>
      <p:bldP spid="124" grpId="0" autoUpdateAnimBg="0"/>
      <p:bldP spid="126" grpId="0" autoUpdateAnimBg="0"/>
      <p:bldP spid="127" grpId="0" autoUpdateAnimBg="0"/>
      <p:bldP spid="128" grpId="0" autoUpdateAnimBg="0"/>
      <p:bldP spid="130" grpId="0" autoUpdateAnimBg="0"/>
      <p:bldP spid="131" grpId="0" autoUpdateAnimBg="0"/>
      <p:bldP spid="132"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nvSpPr>
        <p:spPr bwMode="auto">
          <a:xfrm>
            <a:off x="3864115" y="406438"/>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1600" dirty="0">
                <a:solidFill>
                  <a:srgbClr val="273355"/>
                </a:solidFill>
                <a:latin typeface="微软雅黑" panose="020B0503020204020204" pitchFamily="34" charset="-122"/>
                <a:ea typeface="微软雅黑" panose="020B0503020204020204" pitchFamily="34" charset="-122"/>
              </a:rPr>
              <a:t>下步工作计划</a:t>
            </a:r>
          </a:p>
        </p:txBody>
      </p:sp>
      <p:sp>
        <p:nvSpPr>
          <p:cNvPr id="60" name="文本框 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3564355" y="713227"/>
            <a:ext cx="201529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600">
                <a:solidFill>
                  <a:srgbClr val="273355"/>
                </a:solidFill>
                <a:latin typeface="Calibri Light" panose="020F0302020204030204"/>
                <a:ea typeface="方正兰亭黑_GBK"/>
              </a:rPr>
              <a:t>BACKGROUND AND SIGNIFICANCE OF THE SELECTED TOPIC</a:t>
            </a:r>
          </a:p>
        </p:txBody>
      </p:sp>
      <p:cxnSp>
        <p:nvCxnSpPr>
          <p:cNvPr id="61" name="PA_库_直接连接符 60"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CxnSpPr/>
          <p:nvPr>
            <p:custDataLst>
              <p:tags r:id="rId1"/>
            </p:custDataLst>
          </p:nvPr>
        </p:nvCxnSpPr>
        <p:spPr>
          <a:xfrm>
            <a:off x="4511278" y="898850"/>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2"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5579650" y="777623"/>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63"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3585115" y="461214"/>
            <a:ext cx="80963" cy="82550"/>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64"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5485073" y="401098"/>
            <a:ext cx="45719" cy="46615"/>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6" name="PA_库_任意多边形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2"/>
            </p:custDataLst>
          </p:nvPr>
        </p:nvSpPr>
        <p:spPr bwMode="auto">
          <a:xfrm>
            <a:off x="3491329" y="883650"/>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35" name="PA_库_圆角矩形标注 34"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3"/>
            </p:custDataLst>
          </p:nvPr>
        </p:nvSpPr>
        <p:spPr>
          <a:xfrm>
            <a:off x="3024293" y="1286979"/>
            <a:ext cx="5683623" cy="1523998"/>
          </a:xfrm>
          <a:prstGeom prst="wedgeRoundRectCallout">
            <a:avLst>
              <a:gd name="adj1" fmla="val -54587"/>
              <a:gd name="adj2" fmla="val -30441"/>
              <a:gd name="adj3" fmla="val 16667"/>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4" name="PA_库_圆角矩形标注 153"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4"/>
            </p:custDataLst>
          </p:nvPr>
        </p:nvSpPr>
        <p:spPr>
          <a:xfrm flipH="1">
            <a:off x="326740" y="3067005"/>
            <a:ext cx="5683623" cy="1523998"/>
          </a:xfrm>
          <a:prstGeom prst="wedgeRoundRectCallout">
            <a:avLst>
              <a:gd name="adj1" fmla="val -54587"/>
              <a:gd name="adj2" fmla="val -30441"/>
              <a:gd name="adj3" fmla="val 16667"/>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5" name="PA_库_矩形 154"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custDataLst>
              <p:tags r:id="rId5"/>
            </p:custDataLst>
          </p:nvPr>
        </p:nvSpPr>
        <p:spPr>
          <a:xfrm>
            <a:off x="3263496" y="1850714"/>
            <a:ext cx="5575704" cy="819455"/>
          </a:xfrm>
          <a:prstGeom prst="rect">
            <a:avLst/>
          </a:prstGeom>
        </p:spPr>
        <p:txBody>
          <a:bodyPr wrap="square">
            <a:spAutoFit/>
          </a:bodyPr>
          <a:lstStyle/>
          <a:p>
            <a:pPr defTabSz="914400">
              <a:lnSpc>
                <a:spcPct val="150000"/>
              </a:lnSpc>
            </a:pPr>
            <a:r>
              <a:rPr kumimoji="0" lang="en-US" altLang="zh-CN" sz="1050" b="0" i="0" u="none" strike="noStrike" kern="0" cap="none" spc="0" normalizeH="0" baseline="0" noProof="0">
                <a:ln>
                  <a:noFill/>
                </a:ln>
                <a:effectLst/>
                <a:uLnTx/>
                <a:uFillTx/>
              </a:rPr>
              <a:t>Lorem ipsum dolor sit amet, consectetur adipiscing elit. Donec luctus nibh sit amet sem. </a:t>
            </a:r>
            <a:r>
              <a:rPr lang="en-US" altLang="zh-CN" sz="1050" kern="0"/>
              <a:t>Lorem ipsum dolor sit amet, consectetur adipiscing elit. Donec luctus nibh sit amet sem. Lorem ipsum dolor sit amet, consectetur adipiscing elit. </a:t>
            </a:r>
            <a:endParaRPr lang="zh-CN" altLang="en-US" sz="1050" kern="0"/>
          </a:p>
        </p:txBody>
      </p:sp>
      <p:sp>
        <p:nvSpPr>
          <p:cNvPr id="156" name="PA_库_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6"/>
            </p:custDataLst>
          </p:nvPr>
        </p:nvSpPr>
        <p:spPr bwMode="auto">
          <a:xfrm>
            <a:off x="3247524" y="1534744"/>
            <a:ext cx="8002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a:solidFill>
                  <a:schemeClr val="accent6"/>
                </a:solidFill>
                <a:latin typeface="+mj-ea"/>
                <a:ea typeface="+mj-ea"/>
              </a:rPr>
              <a:t>创新点</a:t>
            </a:r>
          </a:p>
        </p:txBody>
      </p:sp>
      <p:cxnSp>
        <p:nvCxnSpPr>
          <p:cNvPr id="157" name="PA_库_直接连接符 156"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CxnSpPr/>
          <p:nvPr>
            <p:custDataLst>
              <p:tags r:id="rId7"/>
            </p:custDataLst>
          </p:nvPr>
        </p:nvCxnSpPr>
        <p:spPr>
          <a:xfrm>
            <a:off x="3354938" y="1895882"/>
            <a:ext cx="1490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58" name="PA_库_矩形 157"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custDataLst>
              <p:tags r:id="rId8"/>
            </p:custDataLst>
          </p:nvPr>
        </p:nvSpPr>
        <p:spPr>
          <a:xfrm>
            <a:off x="459670" y="3522683"/>
            <a:ext cx="5575704" cy="819455"/>
          </a:xfrm>
          <a:prstGeom prst="rect">
            <a:avLst/>
          </a:prstGeom>
        </p:spPr>
        <p:txBody>
          <a:bodyPr wrap="square">
            <a:spAutoFit/>
          </a:bodyPr>
          <a:lstStyle/>
          <a:p>
            <a:pPr algn="r" defTabSz="914400">
              <a:lnSpc>
                <a:spcPct val="150000"/>
              </a:lnSpc>
            </a:pPr>
            <a:r>
              <a:rPr kumimoji="0" lang="en-US" altLang="zh-CN" sz="1050" b="0" i="0" u="none" strike="noStrike" kern="0" cap="none" spc="0" normalizeH="0" baseline="0" noProof="0">
                <a:ln>
                  <a:noFill/>
                </a:ln>
                <a:effectLst/>
                <a:uLnTx/>
                <a:uFillTx/>
              </a:rPr>
              <a:t>Lorem ipsum dolor sit amet, consectetur adipiscing elit. Donec luctus nibh sit amet sem. </a:t>
            </a:r>
            <a:r>
              <a:rPr lang="en-US" altLang="zh-CN" sz="1050" kern="0"/>
              <a:t>Lorem ipsum dolor sit amet, consectetur adipiscing elit. Donec luctus nibh sit amet sem. Lorem ipsum dolor sit amet, consectetur adipiscing elit. </a:t>
            </a:r>
            <a:endParaRPr lang="zh-CN" altLang="en-US" sz="1050" kern="0"/>
          </a:p>
        </p:txBody>
      </p:sp>
      <p:sp>
        <p:nvSpPr>
          <p:cNvPr id="159" name="PA_库_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9"/>
            </p:custDataLst>
          </p:nvPr>
        </p:nvSpPr>
        <p:spPr bwMode="auto">
          <a:xfrm>
            <a:off x="4982371" y="3202272"/>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a:solidFill>
                  <a:schemeClr val="accent6"/>
                </a:solidFill>
                <a:latin typeface="+mj-ea"/>
                <a:ea typeface="+mj-ea"/>
              </a:rPr>
              <a:t>不足之处</a:t>
            </a:r>
          </a:p>
        </p:txBody>
      </p:sp>
      <p:cxnSp>
        <p:nvCxnSpPr>
          <p:cNvPr id="160" name="PA_库_直接连接符 159"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CxnSpPr/>
          <p:nvPr>
            <p:custDataLst>
              <p:tags r:id="rId10"/>
            </p:custDataLst>
          </p:nvPr>
        </p:nvCxnSpPr>
        <p:spPr>
          <a:xfrm>
            <a:off x="5693129" y="3582757"/>
            <a:ext cx="1490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pic>
        <p:nvPicPr>
          <p:cNvPr id="4" name="图片 3"/>
          <p:cNvPicPr>
            <a:picLocks noChangeAspect="1"/>
          </p:cNvPicPr>
          <p:nvPr/>
        </p:nvPicPr>
        <p:blipFill>
          <a:blip r:embed="rId13" cstate="screen"/>
          <a:stretch>
            <a:fillRect/>
          </a:stretch>
        </p:blipFill>
        <p:spPr>
          <a:xfrm>
            <a:off x="-248833" y="549328"/>
            <a:ext cx="3351296" cy="3351296"/>
          </a:xfrm>
          <a:prstGeom prst="rect">
            <a:avLst/>
          </a:prstGeom>
        </p:spPr>
      </p:pic>
      <p:pic>
        <p:nvPicPr>
          <p:cNvPr id="6" name="图片 5"/>
          <p:cNvPicPr>
            <a:picLocks noChangeAspect="1"/>
          </p:cNvPicPr>
          <p:nvPr/>
        </p:nvPicPr>
        <p:blipFill>
          <a:blip r:embed="rId14" cstate="screen"/>
          <a:stretch>
            <a:fillRect/>
          </a:stretch>
        </p:blipFill>
        <p:spPr>
          <a:xfrm>
            <a:off x="6143295" y="2473526"/>
            <a:ext cx="3137759" cy="313775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1000"/>
                                        <p:tgtEl>
                                          <p:spTgt spid="61"/>
                                        </p:tgtEl>
                                      </p:cBhvr>
                                    </p:animEffect>
                                  </p:childTnLst>
                                </p:cTn>
                              </p:par>
                              <p:par>
                                <p:cTn id="8" presetID="22" presetClass="entr" presetSubtype="8" fill="hold" grpId="0" nodeType="withEffect" nodePh="1">
                                  <p:stCondLst>
                                    <p:cond delay="250"/>
                                  </p:stCondLst>
                                  <p:endCondLst>
                                    <p:cond evt="begin" delay="0">
                                      <p:tn val="8"/>
                                    </p:cond>
                                  </p:endCondLst>
                                  <p:childTnLst>
                                    <p:set>
                                      <p:cBhvr>
                                        <p:cTn id="9" dur="1" fill="hold">
                                          <p:stCondLst>
                                            <p:cond delay="0"/>
                                          </p:stCondLst>
                                        </p:cTn>
                                        <p:tgtEl>
                                          <p:spTgt spid="76">
                                            <p:txEl>
                                              <p:charRg st="4294967295" end="4294967295"/>
                                            </p:txEl>
                                          </p:spTgt>
                                        </p:tgtEl>
                                        <p:attrNameLst>
                                          <p:attrName>style.visibility</p:attrName>
                                        </p:attrNameLst>
                                      </p:cBhvr>
                                      <p:to>
                                        <p:strVal val="visible"/>
                                      </p:to>
                                    </p:set>
                                    <p:animEffect transition="in" filter="wipe(left)">
                                      <p:cBhvr>
                                        <p:cTn id="10" dur="1000"/>
                                        <p:tgtEl>
                                          <p:spTgt spid="76">
                                            <p:txEl>
                                              <p:charRg st="4294967295" end="4294967295"/>
                                            </p:txEl>
                                          </p:spTgt>
                                        </p:tgtEl>
                                      </p:cBhvr>
                                    </p:animEffect>
                                  </p:childTnLst>
                                </p:cTn>
                              </p:par>
                              <p:par>
                                <p:cTn id="11" presetID="22" presetClass="entr" presetSubtype="8" fill="hold" grpId="0" nodeType="withEffect" nodePh="1">
                                  <p:stCondLst>
                                    <p:cond delay="250"/>
                                  </p:stCondLst>
                                  <p:endCondLst>
                                    <p:cond evt="begin" delay="0">
                                      <p:tn val="11"/>
                                    </p:cond>
                                  </p:endCondLst>
                                  <p:childTnLst>
                                    <p:set>
                                      <p:cBhvr>
                                        <p:cTn id="12" dur="1" fill="hold">
                                          <p:stCondLst>
                                            <p:cond delay="0"/>
                                          </p:stCondLst>
                                        </p:cTn>
                                        <p:tgtEl>
                                          <p:spTgt spid="35">
                                            <p:txEl>
                                              <p:charRg st="4294967295" end="4294967295"/>
                                            </p:txEl>
                                          </p:spTgt>
                                        </p:tgtEl>
                                        <p:attrNameLst>
                                          <p:attrName>style.visibility</p:attrName>
                                        </p:attrNameLst>
                                      </p:cBhvr>
                                      <p:to>
                                        <p:strVal val="visible"/>
                                      </p:to>
                                    </p:set>
                                    <p:animEffect transition="in" filter="wipe(left)">
                                      <p:cBhvr>
                                        <p:cTn id="13" dur="1000"/>
                                        <p:tgtEl>
                                          <p:spTgt spid="35">
                                            <p:txEl>
                                              <p:charRg st="4294967295" end="4294967295"/>
                                            </p:txEl>
                                          </p:spTgt>
                                        </p:tgtEl>
                                      </p:cBhvr>
                                    </p:animEffect>
                                  </p:childTnLst>
                                </p:cTn>
                              </p:par>
                              <p:par>
                                <p:cTn id="14" presetID="22" presetClass="entr" presetSubtype="8" fill="hold" grpId="0" nodeType="withEffect">
                                  <p:stCondLst>
                                    <p:cond delay="250"/>
                                  </p:stCondLst>
                                  <p:childTnLst>
                                    <p:set>
                                      <p:cBhvr>
                                        <p:cTn id="15" dur="1" fill="hold">
                                          <p:stCondLst>
                                            <p:cond delay="0"/>
                                          </p:stCondLst>
                                        </p:cTn>
                                        <p:tgtEl>
                                          <p:spTgt spid="155"/>
                                        </p:tgtEl>
                                        <p:attrNameLst>
                                          <p:attrName>style.visibility</p:attrName>
                                        </p:attrNameLst>
                                      </p:cBhvr>
                                      <p:to>
                                        <p:strVal val="visible"/>
                                      </p:to>
                                    </p:set>
                                    <p:animEffect transition="in" filter="wipe(left)">
                                      <p:cBhvr>
                                        <p:cTn id="16" dur="1000"/>
                                        <p:tgtEl>
                                          <p:spTgt spid="155"/>
                                        </p:tgtEl>
                                      </p:cBhvr>
                                    </p:animEffect>
                                  </p:childTnLst>
                                </p:cTn>
                              </p:par>
                              <p:par>
                                <p:cTn id="17" presetID="22" presetClass="entr" presetSubtype="8" fill="hold" grpId="0" nodeType="withEffect">
                                  <p:stCondLst>
                                    <p:cond delay="250"/>
                                  </p:stCondLst>
                                  <p:childTnLst>
                                    <p:set>
                                      <p:cBhvr>
                                        <p:cTn id="18" dur="1" fill="hold">
                                          <p:stCondLst>
                                            <p:cond delay="0"/>
                                          </p:stCondLst>
                                        </p:cTn>
                                        <p:tgtEl>
                                          <p:spTgt spid="156"/>
                                        </p:tgtEl>
                                        <p:attrNameLst>
                                          <p:attrName>style.visibility</p:attrName>
                                        </p:attrNameLst>
                                      </p:cBhvr>
                                      <p:to>
                                        <p:strVal val="visible"/>
                                      </p:to>
                                    </p:set>
                                    <p:animEffect transition="in" filter="wipe(left)">
                                      <p:cBhvr>
                                        <p:cTn id="19" dur="1000"/>
                                        <p:tgtEl>
                                          <p:spTgt spid="156"/>
                                        </p:tgtEl>
                                      </p:cBhvr>
                                    </p:animEffect>
                                  </p:childTnLst>
                                </p:cTn>
                              </p:par>
                              <p:par>
                                <p:cTn id="20" presetID="22" presetClass="entr" presetSubtype="8" fill="hold" nodeType="withEffect">
                                  <p:stCondLst>
                                    <p:cond delay="250"/>
                                  </p:stCondLst>
                                  <p:childTnLst>
                                    <p:set>
                                      <p:cBhvr>
                                        <p:cTn id="21" dur="1" fill="hold">
                                          <p:stCondLst>
                                            <p:cond delay="0"/>
                                          </p:stCondLst>
                                        </p:cTn>
                                        <p:tgtEl>
                                          <p:spTgt spid="157"/>
                                        </p:tgtEl>
                                        <p:attrNameLst>
                                          <p:attrName>style.visibility</p:attrName>
                                        </p:attrNameLst>
                                      </p:cBhvr>
                                      <p:to>
                                        <p:strVal val="visible"/>
                                      </p:to>
                                    </p:set>
                                    <p:animEffect transition="in" filter="wipe(left)">
                                      <p:cBhvr>
                                        <p:cTn id="22" dur="1000"/>
                                        <p:tgtEl>
                                          <p:spTgt spid="157"/>
                                        </p:tgtEl>
                                      </p:cBhvr>
                                    </p:animEffect>
                                  </p:childTnLst>
                                </p:cTn>
                              </p:par>
                              <p:par>
                                <p:cTn id="23" presetID="22" presetClass="entr" presetSubtype="2" fill="hold" grpId="0" nodeType="withEffect" nodePh="1">
                                  <p:stCondLst>
                                    <p:cond delay="250"/>
                                  </p:stCondLst>
                                  <p:endCondLst>
                                    <p:cond evt="begin" delay="0">
                                      <p:tn val="23"/>
                                    </p:cond>
                                  </p:endCondLst>
                                  <p:childTnLst>
                                    <p:set>
                                      <p:cBhvr>
                                        <p:cTn id="24" dur="1" fill="hold">
                                          <p:stCondLst>
                                            <p:cond delay="0"/>
                                          </p:stCondLst>
                                        </p:cTn>
                                        <p:tgtEl>
                                          <p:spTgt spid="154">
                                            <p:txEl>
                                              <p:charRg st="4294967295" end="4294967295"/>
                                            </p:txEl>
                                          </p:spTgt>
                                        </p:tgtEl>
                                        <p:attrNameLst>
                                          <p:attrName>style.visibility</p:attrName>
                                        </p:attrNameLst>
                                      </p:cBhvr>
                                      <p:to>
                                        <p:strVal val="visible"/>
                                      </p:to>
                                    </p:set>
                                    <p:animEffect transition="in" filter="wipe(right)">
                                      <p:cBhvr>
                                        <p:cTn id="25" dur="1000"/>
                                        <p:tgtEl>
                                          <p:spTgt spid="154">
                                            <p:txEl>
                                              <p:charRg st="4294967295" end="4294967295"/>
                                            </p:txEl>
                                          </p:spTgt>
                                        </p:tgtEl>
                                      </p:cBhvr>
                                    </p:animEffect>
                                  </p:childTnLst>
                                </p:cTn>
                              </p:par>
                              <p:par>
                                <p:cTn id="26" presetID="22" presetClass="entr" presetSubtype="2" fill="hold" grpId="0" nodeType="withEffect">
                                  <p:stCondLst>
                                    <p:cond delay="250"/>
                                  </p:stCondLst>
                                  <p:childTnLst>
                                    <p:set>
                                      <p:cBhvr>
                                        <p:cTn id="27" dur="1" fill="hold">
                                          <p:stCondLst>
                                            <p:cond delay="0"/>
                                          </p:stCondLst>
                                        </p:cTn>
                                        <p:tgtEl>
                                          <p:spTgt spid="158"/>
                                        </p:tgtEl>
                                        <p:attrNameLst>
                                          <p:attrName>style.visibility</p:attrName>
                                        </p:attrNameLst>
                                      </p:cBhvr>
                                      <p:to>
                                        <p:strVal val="visible"/>
                                      </p:to>
                                    </p:set>
                                    <p:animEffect transition="in" filter="wipe(right)">
                                      <p:cBhvr>
                                        <p:cTn id="28" dur="1000"/>
                                        <p:tgtEl>
                                          <p:spTgt spid="158"/>
                                        </p:tgtEl>
                                      </p:cBhvr>
                                    </p:animEffect>
                                  </p:childTnLst>
                                </p:cTn>
                              </p:par>
                              <p:par>
                                <p:cTn id="29" presetID="22" presetClass="entr" presetSubtype="2" fill="hold" grpId="0" nodeType="withEffect">
                                  <p:stCondLst>
                                    <p:cond delay="250"/>
                                  </p:stCondLst>
                                  <p:childTnLst>
                                    <p:set>
                                      <p:cBhvr>
                                        <p:cTn id="30" dur="1" fill="hold">
                                          <p:stCondLst>
                                            <p:cond delay="0"/>
                                          </p:stCondLst>
                                        </p:cTn>
                                        <p:tgtEl>
                                          <p:spTgt spid="159"/>
                                        </p:tgtEl>
                                        <p:attrNameLst>
                                          <p:attrName>style.visibility</p:attrName>
                                        </p:attrNameLst>
                                      </p:cBhvr>
                                      <p:to>
                                        <p:strVal val="visible"/>
                                      </p:to>
                                    </p:set>
                                    <p:animEffect transition="in" filter="wipe(right)">
                                      <p:cBhvr>
                                        <p:cTn id="31" dur="1000"/>
                                        <p:tgtEl>
                                          <p:spTgt spid="159"/>
                                        </p:tgtEl>
                                      </p:cBhvr>
                                    </p:animEffect>
                                  </p:childTnLst>
                                </p:cTn>
                              </p:par>
                              <p:par>
                                <p:cTn id="32" presetID="22" presetClass="entr" presetSubtype="2" fill="hold" nodeType="withEffect">
                                  <p:stCondLst>
                                    <p:cond delay="250"/>
                                  </p:stCondLst>
                                  <p:childTnLst>
                                    <p:set>
                                      <p:cBhvr>
                                        <p:cTn id="33" dur="1" fill="hold">
                                          <p:stCondLst>
                                            <p:cond delay="0"/>
                                          </p:stCondLst>
                                        </p:cTn>
                                        <p:tgtEl>
                                          <p:spTgt spid="160"/>
                                        </p:tgtEl>
                                        <p:attrNameLst>
                                          <p:attrName>style.visibility</p:attrName>
                                        </p:attrNameLst>
                                      </p:cBhvr>
                                      <p:to>
                                        <p:strVal val="visible"/>
                                      </p:to>
                                    </p:set>
                                    <p:animEffect transition="in" filter="wipe(right)">
                                      <p:cBhvr>
                                        <p:cTn id="34" dur="10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utoUpdateAnimBg="0"/>
      <p:bldP spid="35" grpId="0" autoUpdateAnimBg="0"/>
      <p:bldP spid="154" grpId="0" autoUpdateAnimBg="0"/>
      <p:bldP spid="155" grpId="0" autoUpdateAnimBg="0"/>
      <p:bldP spid="156" grpId="0" autoUpdateAnimBg="0"/>
      <p:bldP spid="158" grpId="0" autoUpdateAnimBg="0"/>
      <p:bldP spid="159"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 name="Group 4"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GrpSpPr>
            <a:grpSpLocks noChangeAspect="1"/>
          </p:cNvGrpSpPr>
          <p:nvPr/>
        </p:nvGrpSpPr>
        <p:grpSpPr bwMode="auto">
          <a:xfrm>
            <a:off x="3926222" y="867536"/>
            <a:ext cx="1526958" cy="2043070"/>
            <a:chOff x="3066" y="187"/>
            <a:chExt cx="1500" cy="2007"/>
          </a:xfrm>
        </p:grpSpPr>
        <p:sp>
          <p:nvSpPr>
            <p:cNvPr id="185" name="Oval 5"/>
            <p:cNvSpPr>
              <a:spLocks noChangeArrowheads="1"/>
            </p:cNvSpPr>
            <p:nvPr/>
          </p:nvSpPr>
          <p:spPr bwMode="auto">
            <a:xfrm>
              <a:off x="3132" y="1170"/>
              <a:ext cx="1026" cy="1024"/>
            </a:xfrm>
            <a:prstGeom prst="ellipse">
              <a:avLst/>
            </a:prstGeom>
            <a:solidFill>
              <a:srgbClr val="F5F3EC"/>
            </a:solidFill>
            <a:ln w="444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186" name="Rectangle 6"/>
            <p:cNvSpPr>
              <a:spLocks noChangeArrowheads="1"/>
            </p:cNvSpPr>
            <p:nvPr/>
          </p:nvSpPr>
          <p:spPr bwMode="auto">
            <a:xfrm>
              <a:off x="3517" y="976"/>
              <a:ext cx="256" cy="211"/>
            </a:xfrm>
            <a:prstGeom prst="rect">
              <a:avLst/>
            </a:prstGeom>
            <a:solidFill>
              <a:schemeClr val="accent2"/>
            </a:solidFill>
            <a:ln w="444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187" name="Rectangle 7"/>
            <p:cNvSpPr>
              <a:spLocks noChangeArrowheads="1"/>
            </p:cNvSpPr>
            <p:nvPr/>
          </p:nvSpPr>
          <p:spPr bwMode="auto">
            <a:xfrm>
              <a:off x="3477" y="843"/>
              <a:ext cx="336" cy="133"/>
            </a:xfrm>
            <a:prstGeom prst="rect">
              <a:avLst/>
            </a:prstGeom>
            <a:solidFill>
              <a:schemeClr val="accent2"/>
            </a:solidFill>
            <a:ln w="444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188" name="Freeform 8"/>
            <p:cNvSpPr/>
            <p:nvPr/>
          </p:nvSpPr>
          <p:spPr bwMode="auto">
            <a:xfrm>
              <a:off x="3227" y="1296"/>
              <a:ext cx="397" cy="772"/>
            </a:xfrm>
            <a:custGeom>
              <a:avLst/>
              <a:gdLst>
                <a:gd name="T0" fmla="*/ 132 w 167"/>
                <a:gd name="T1" fmla="*/ 0 h 326"/>
                <a:gd name="T2" fmla="*/ 167 w 167"/>
                <a:gd name="T3" fmla="*/ 35 h 326"/>
                <a:gd name="T4" fmla="*/ 167 w 167"/>
                <a:gd name="T5" fmla="*/ 291 h 326"/>
                <a:gd name="T6" fmla="*/ 142 w 167"/>
                <a:gd name="T7" fmla="*/ 325 h 326"/>
                <a:gd name="T8" fmla="*/ 142 w 167"/>
                <a:gd name="T9" fmla="*/ 325 h 326"/>
                <a:gd name="T10" fmla="*/ 138 w 167"/>
                <a:gd name="T11" fmla="*/ 326 h 326"/>
                <a:gd name="T12" fmla="*/ 134 w 167"/>
                <a:gd name="T13" fmla="*/ 326 h 326"/>
                <a:gd name="T14" fmla="*/ 132 w 167"/>
                <a:gd name="T15" fmla="*/ 326 h 326"/>
                <a:gd name="T16" fmla="*/ 97 w 167"/>
                <a:gd name="T17" fmla="*/ 295 h 326"/>
                <a:gd name="T18" fmla="*/ 97 w 167"/>
                <a:gd name="T19" fmla="*/ 295 h 326"/>
                <a:gd name="T20" fmla="*/ 80 w 167"/>
                <a:gd name="T21" fmla="*/ 299 h 326"/>
                <a:gd name="T22" fmla="*/ 45 w 167"/>
                <a:gd name="T23" fmla="*/ 264 h 326"/>
                <a:gd name="T24" fmla="*/ 47 w 167"/>
                <a:gd name="T25" fmla="*/ 252 h 326"/>
                <a:gd name="T26" fmla="*/ 45 w 167"/>
                <a:gd name="T27" fmla="*/ 252 h 326"/>
                <a:gd name="T28" fmla="*/ 10 w 167"/>
                <a:gd name="T29" fmla="*/ 216 h 326"/>
                <a:gd name="T30" fmla="*/ 18 w 167"/>
                <a:gd name="T31" fmla="*/ 194 h 326"/>
                <a:gd name="T32" fmla="*/ 0 w 167"/>
                <a:gd name="T33" fmla="*/ 163 h 326"/>
                <a:gd name="T34" fmla="*/ 22 w 167"/>
                <a:gd name="T35" fmla="*/ 131 h 326"/>
                <a:gd name="T36" fmla="*/ 12 w 167"/>
                <a:gd name="T37" fmla="*/ 106 h 326"/>
                <a:gd name="T38" fmla="*/ 48 w 167"/>
                <a:gd name="T39" fmla="*/ 71 h 326"/>
                <a:gd name="T40" fmla="*/ 48 w 167"/>
                <a:gd name="T41" fmla="*/ 71 h 326"/>
                <a:gd name="T42" fmla="*/ 47 w 167"/>
                <a:gd name="T43" fmla="*/ 61 h 326"/>
                <a:gd name="T44" fmla="*/ 82 w 167"/>
                <a:gd name="T45" fmla="*/ 26 h 326"/>
                <a:gd name="T46" fmla="*/ 97 w 167"/>
                <a:gd name="T47" fmla="*/ 30 h 326"/>
                <a:gd name="T48" fmla="*/ 132 w 167"/>
                <a:gd name="T49"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 h="326">
                  <a:moveTo>
                    <a:pt x="132" y="0"/>
                  </a:moveTo>
                  <a:cubicBezTo>
                    <a:pt x="152" y="0"/>
                    <a:pt x="167" y="16"/>
                    <a:pt x="167" y="35"/>
                  </a:cubicBezTo>
                  <a:cubicBezTo>
                    <a:pt x="167" y="291"/>
                    <a:pt x="167" y="291"/>
                    <a:pt x="167" y="291"/>
                  </a:cubicBezTo>
                  <a:cubicBezTo>
                    <a:pt x="167" y="307"/>
                    <a:pt x="157" y="321"/>
                    <a:pt x="142" y="325"/>
                  </a:cubicBezTo>
                  <a:cubicBezTo>
                    <a:pt x="142" y="325"/>
                    <a:pt x="142" y="325"/>
                    <a:pt x="142" y="325"/>
                  </a:cubicBezTo>
                  <a:cubicBezTo>
                    <a:pt x="141" y="325"/>
                    <a:pt x="140" y="325"/>
                    <a:pt x="138" y="326"/>
                  </a:cubicBezTo>
                  <a:cubicBezTo>
                    <a:pt x="137" y="326"/>
                    <a:pt x="136" y="326"/>
                    <a:pt x="134" y="326"/>
                  </a:cubicBezTo>
                  <a:cubicBezTo>
                    <a:pt x="134" y="326"/>
                    <a:pt x="133" y="326"/>
                    <a:pt x="132" y="326"/>
                  </a:cubicBezTo>
                  <a:cubicBezTo>
                    <a:pt x="113" y="326"/>
                    <a:pt x="99" y="312"/>
                    <a:pt x="97" y="295"/>
                  </a:cubicBezTo>
                  <a:cubicBezTo>
                    <a:pt x="97" y="295"/>
                    <a:pt x="97" y="295"/>
                    <a:pt x="97" y="295"/>
                  </a:cubicBezTo>
                  <a:cubicBezTo>
                    <a:pt x="92" y="297"/>
                    <a:pt x="86" y="299"/>
                    <a:pt x="80" y="299"/>
                  </a:cubicBezTo>
                  <a:cubicBezTo>
                    <a:pt x="61" y="299"/>
                    <a:pt x="45" y="283"/>
                    <a:pt x="45" y="264"/>
                  </a:cubicBezTo>
                  <a:cubicBezTo>
                    <a:pt x="45" y="259"/>
                    <a:pt x="46" y="255"/>
                    <a:pt x="47" y="252"/>
                  </a:cubicBezTo>
                  <a:cubicBezTo>
                    <a:pt x="47" y="252"/>
                    <a:pt x="46" y="252"/>
                    <a:pt x="45" y="252"/>
                  </a:cubicBezTo>
                  <a:cubicBezTo>
                    <a:pt x="26" y="252"/>
                    <a:pt x="10" y="236"/>
                    <a:pt x="10" y="216"/>
                  </a:cubicBezTo>
                  <a:cubicBezTo>
                    <a:pt x="10" y="208"/>
                    <a:pt x="13" y="200"/>
                    <a:pt x="18" y="194"/>
                  </a:cubicBezTo>
                  <a:cubicBezTo>
                    <a:pt x="7" y="188"/>
                    <a:pt x="0" y="176"/>
                    <a:pt x="0" y="163"/>
                  </a:cubicBezTo>
                  <a:cubicBezTo>
                    <a:pt x="0" y="148"/>
                    <a:pt x="9" y="136"/>
                    <a:pt x="22" y="131"/>
                  </a:cubicBezTo>
                  <a:cubicBezTo>
                    <a:pt x="16" y="124"/>
                    <a:pt x="12" y="116"/>
                    <a:pt x="12" y="106"/>
                  </a:cubicBezTo>
                  <a:cubicBezTo>
                    <a:pt x="12" y="87"/>
                    <a:pt x="28" y="71"/>
                    <a:pt x="48" y="71"/>
                  </a:cubicBezTo>
                  <a:cubicBezTo>
                    <a:pt x="48" y="71"/>
                    <a:pt x="48" y="71"/>
                    <a:pt x="48" y="71"/>
                  </a:cubicBezTo>
                  <a:cubicBezTo>
                    <a:pt x="47" y="68"/>
                    <a:pt x="47" y="65"/>
                    <a:pt x="47" y="61"/>
                  </a:cubicBezTo>
                  <a:cubicBezTo>
                    <a:pt x="47" y="42"/>
                    <a:pt x="63" y="26"/>
                    <a:pt x="82" y="26"/>
                  </a:cubicBezTo>
                  <a:cubicBezTo>
                    <a:pt x="87" y="26"/>
                    <a:pt x="93" y="28"/>
                    <a:pt x="97" y="30"/>
                  </a:cubicBezTo>
                  <a:cubicBezTo>
                    <a:pt x="100" y="13"/>
                    <a:pt x="115" y="0"/>
                    <a:pt x="132" y="0"/>
                  </a:cubicBezTo>
                  <a:close/>
                </a:path>
              </a:pathLst>
            </a:custGeom>
            <a:solidFill>
              <a:schemeClr val="accent1"/>
            </a:solidFill>
            <a:ln w="444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189" name="Freeform 9"/>
            <p:cNvSpPr/>
            <p:nvPr/>
          </p:nvSpPr>
          <p:spPr bwMode="auto">
            <a:xfrm>
              <a:off x="3448" y="1286"/>
              <a:ext cx="188" cy="792"/>
            </a:xfrm>
            <a:custGeom>
              <a:avLst/>
              <a:gdLst>
                <a:gd name="T0" fmla="*/ 0 w 79"/>
                <a:gd name="T1" fmla="*/ 39 h 334"/>
                <a:gd name="T2" fmla="*/ 39 w 79"/>
                <a:gd name="T3" fmla="*/ 79 h 334"/>
                <a:gd name="T4" fmla="*/ 43 w 79"/>
                <a:gd name="T5" fmla="*/ 74 h 334"/>
                <a:gd name="T6" fmla="*/ 39 w 79"/>
                <a:gd name="T7" fmla="*/ 70 h 334"/>
                <a:gd name="T8" fmla="*/ 8 w 79"/>
                <a:gd name="T9" fmla="*/ 39 h 334"/>
                <a:gd name="T10" fmla="*/ 39 w 79"/>
                <a:gd name="T11" fmla="*/ 8 h 334"/>
                <a:gd name="T12" fmla="*/ 70 w 79"/>
                <a:gd name="T13" fmla="*/ 39 h 334"/>
                <a:gd name="T14" fmla="*/ 70 w 79"/>
                <a:gd name="T15" fmla="*/ 295 h 334"/>
                <a:gd name="T16" fmla="*/ 39 w 79"/>
                <a:gd name="T17" fmla="*/ 326 h 334"/>
                <a:gd name="T18" fmla="*/ 8 w 79"/>
                <a:gd name="T19" fmla="*/ 295 h 334"/>
                <a:gd name="T20" fmla="*/ 39 w 79"/>
                <a:gd name="T21" fmla="*/ 264 h 334"/>
                <a:gd name="T22" fmla="*/ 43 w 79"/>
                <a:gd name="T23" fmla="*/ 260 h 334"/>
                <a:gd name="T24" fmla="*/ 39 w 79"/>
                <a:gd name="T25" fmla="*/ 256 h 334"/>
                <a:gd name="T26" fmla="*/ 0 w 79"/>
                <a:gd name="T27" fmla="*/ 295 h 334"/>
                <a:gd name="T28" fmla="*/ 39 w 79"/>
                <a:gd name="T29" fmla="*/ 334 h 334"/>
                <a:gd name="T30" fmla="*/ 79 w 79"/>
                <a:gd name="T31" fmla="*/ 295 h 334"/>
                <a:gd name="T32" fmla="*/ 79 w 79"/>
                <a:gd name="T33" fmla="*/ 39 h 334"/>
                <a:gd name="T34" fmla="*/ 39 w 79"/>
                <a:gd name="T35" fmla="*/ 0 h 334"/>
                <a:gd name="T36" fmla="*/ 0 w 79"/>
                <a:gd name="T37" fmla="*/ 39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 h="334">
                  <a:moveTo>
                    <a:pt x="0" y="39"/>
                  </a:moveTo>
                  <a:cubicBezTo>
                    <a:pt x="0" y="61"/>
                    <a:pt x="17" y="79"/>
                    <a:pt x="39" y="79"/>
                  </a:cubicBezTo>
                  <a:cubicBezTo>
                    <a:pt x="41" y="79"/>
                    <a:pt x="43" y="77"/>
                    <a:pt x="43" y="74"/>
                  </a:cubicBezTo>
                  <a:cubicBezTo>
                    <a:pt x="43" y="72"/>
                    <a:pt x="41" y="70"/>
                    <a:pt x="39" y="70"/>
                  </a:cubicBezTo>
                  <a:cubicBezTo>
                    <a:pt x="22" y="70"/>
                    <a:pt x="8" y="56"/>
                    <a:pt x="8" y="39"/>
                  </a:cubicBezTo>
                  <a:cubicBezTo>
                    <a:pt x="8" y="22"/>
                    <a:pt x="22" y="8"/>
                    <a:pt x="39" y="8"/>
                  </a:cubicBezTo>
                  <a:cubicBezTo>
                    <a:pt x="56" y="8"/>
                    <a:pt x="70" y="22"/>
                    <a:pt x="70" y="39"/>
                  </a:cubicBezTo>
                  <a:cubicBezTo>
                    <a:pt x="70" y="295"/>
                    <a:pt x="70" y="295"/>
                    <a:pt x="70" y="295"/>
                  </a:cubicBezTo>
                  <a:cubicBezTo>
                    <a:pt x="70" y="312"/>
                    <a:pt x="56" y="326"/>
                    <a:pt x="39" y="326"/>
                  </a:cubicBezTo>
                  <a:cubicBezTo>
                    <a:pt x="22" y="326"/>
                    <a:pt x="8" y="312"/>
                    <a:pt x="8" y="295"/>
                  </a:cubicBezTo>
                  <a:cubicBezTo>
                    <a:pt x="8" y="278"/>
                    <a:pt x="22" y="264"/>
                    <a:pt x="39" y="264"/>
                  </a:cubicBezTo>
                  <a:cubicBezTo>
                    <a:pt x="41" y="264"/>
                    <a:pt x="43" y="262"/>
                    <a:pt x="43" y="260"/>
                  </a:cubicBezTo>
                  <a:cubicBezTo>
                    <a:pt x="43" y="258"/>
                    <a:pt x="41" y="256"/>
                    <a:pt x="39" y="256"/>
                  </a:cubicBezTo>
                  <a:cubicBezTo>
                    <a:pt x="17" y="256"/>
                    <a:pt x="0" y="273"/>
                    <a:pt x="0" y="295"/>
                  </a:cubicBezTo>
                  <a:cubicBezTo>
                    <a:pt x="0" y="317"/>
                    <a:pt x="17" y="334"/>
                    <a:pt x="39" y="334"/>
                  </a:cubicBezTo>
                  <a:cubicBezTo>
                    <a:pt x="61" y="334"/>
                    <a:pt x="79" y="317"/>
                    <a:pt x="79" y="295"/>
                  </a:cubicBezTo>
                  <a:cubicBezTo>
                    <a:pt x="79" y="39"/>
                    <a:pt x="79" y="39"/>
                    <a:pt x="79" y="39"/>
                  </a:cubicBezTo>
                  <a:cubicBezTo>
                    <a:pt x="79" y="18"/>
                    <a:pt x="61" y="0"/>
                    <a:pt x="39" y="0"/>
                  </a:cubicBezTo>
                  <a:cubicBezTo>
                    <a:pt x="17" y="0"/>
                    <a:pt x="0" y="18"/>
                    <a:pt x="0" y="39"/>
                  </a:cubicBezTo>
                  <a:close/>
                </a:path>
              </a:pathLst>
            </a:custGeom>
            <a:solidFill>
              <a:schemeClr val="accent1"/>
            </a:solidFill>
            <a:ln w="444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190" name="Freeform 10"/>
            <p:cNvSpPr/>
            <p:nvPr/>
          </p:nvSpPr>
          <p:spPr bwMode="auto">
            <a:xfrm>
              <a:off x="3325" y="1881"/>
              <a:ext cx="144" cy="133"/>
            </a:xfrm>
            <a:custGeom>
              <a:avLst/>
              <a:gdLst>
                <a:gd name="T0" fmla="*/ 40 w 61"/>
                <a:gd name="T1" fmla="*/ 56 h 56"/>
                <a:gd name="T2" fmla="*/ 0 w 61"/>
                <a:gd name="T3" fmla="*/ 17 h 56"/>
                <a:gd name="T4" fmla="*/ 2 w 61"/>
                <a:gd name="T5" fmla="*/ 3 h 56"/>
                <a:gd name="T6" fmla="*/ 8 w 61"/>
                <a:gd name="T7" fmla="*/ 0 h 56"/>
                <a:gd name="T8" fmla="*/ 10 w 61"/>
                <a:gd name="T9" fmla="*/ 6 h 56"/>
                <a:gd name="T10" fmla="*/ 9 w 61"/>
                <a:gd name="T11" fmla="*/ 17 h 56"/>
                <a:gd name="T12" fmla="*/ 40 w 61"/>
                <a:gd name="T13" fmla="*/ 47 h 56"/>
                <a:gd name="T14" fmla="*/ 54 w 61"/>
                <a:gd name="T15" fmla="*/ 44 h 56"/>
                <a:gd name="T16" fmla="*/ 60 w 61"/>
                <a:gd name="T17" fmla="*/ 46 h 56"/>
                <a:gd name="T18" fmla="*/ 58 w 61"/>
                <a:gd name="T19" fmla="*/ 51 h 56"/>
                <a:gd name="T20" fmla="*/ 40 w 61"/>
                <a:gd name="T21"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56">
                  <a:moveTo>
                    <a:pt x="40" y="56"/>
                  </a:moveTo>
                  <a:cubicBezTo>
                    <a:pt x="18" y="56"/>
                    <a:pt x="0" y="38"/>
                    <a:pt x="0" y="17"/>
                  </a:cubicBezTo>
                  <a:cubicBezTo>
                    <a:pt x="0" y="12"/>
                    <a:pt x="1" y="7"/>
                    <a:pt x="2" y="3"/>
                  </a:cubicBezTo>
                  <a:cubicBezTo>
                    <a:pt x="3" y="1"/>
                    <a:pt x="6" y="0"/>
                    <a:pt x="8" y="0"/>
                  </a:cubicBezTo>
                  <a:cubicBezTo>
                    <a:pt x="10" y="1"/>
                    <a:pt x="11" y="4"/>
                    <a:pt x="10" y="6"/>
                  </a:cubicBezTo>
                  <a:cubicBezTo>
                    <a:pt x="9" y="9"/>
                    <a:pt x="9" y="13"/>
                    <a:pt x="9" y="17"/>
                  </a:cubicBezTo>
                  <a:cubicBezTo>
                    <a:pt x="9" y="34"/>
                    <a:pt x="22" y="47"/>
                    <a:pt x="40" y="47"/>
                  </a:cubicBezTo>
                  <a:cubicBezTo>
                    <a:pt x="45" y="47"/>
                    <a:pt x="50" y="46"/>
                    <a:pt x="54" y="44"/>
                  </a:cubicBezTo>
                  <a:cubicBezTo>
                    <a:pt x="56" y="43"/>
                    <a:pt x="59" y="43"/>
                    <a:pt x="60" y="46"/>
                  </a:cubicBezTo>
                  <a:cubicBezTo>
                    <a:pt x="61" y="48"/>
                    <a:pt x="60" y="50"/>
                    <a:pt x="58" y="51"/>
                  </a:cubicBezTo>
                  <a:cubicBezTo>
                    <a:pt x="52" y="54"/>
                    <a:pt x="46" y="56"/>
                    <a:pt x="40" y="56"/>
                  </a:cubicBezTo>
                  <a:close/>
                </a:path>
              </a:pathLst>
            </a:custGeom>
            <a:solidFill>
              <a:schemeClr val="accent1"/>
            </a:solidFill>
            <a:ln w="444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191" name="Freeform 11"/>
            <p:cNvSpPr/>
            <p:nvPr/>
          </p:nvSpPr>
          <p:spPr bwMode="auto">
            <a:xfrm>
              <a:off x="3242" y="1744"/>
              <a:ext cx="187" cy="158"/>
            </a:xfrm>
            <a:custGeom>
              <a:avLst/>
              <a:gdLst>
                <a:gd name="T0" fmla="*/ 39 w 79"/>
                <a:gd name="T1" fmla="*/ 67 h 67"/>
                <a:gd name="T2" fmla="*/ 0 w 79"/>
                <a:gd name="T3" fmla="*/ 27 h 67"/>
                <a:gd name="T4" fmla="*/ 9 w 79"/>
                <a:gd name="T5" fmla="*/ 2 h 67"/>
                <a:gd name="T6" fmla="*/ 15 w 79"/>
                <a:gd name="T7" fmla="*/ 2 h 67"/>
                <a:gd name="T8" fmla="*/ 16 w 79"/>
                <a:gd name="T9" fmla="*/ 8 h 67"/>
                <a:gd name="T10" fmla="*/ 8 w 79"/>
                <a:gd name="T11" fmla="*/ 27 h 67"/>
                <a:gd name="T12" fmla="*/ 39 w 79"/>
                <a:gd name="T13" fmla="*/ 58 h 67"/>
                <a:gd name="T14" fmla="*/ 41 w 79"/>
                <a:gd name="T15" fmla="*/ 58 h 67"/>
                <a:gd name="T16" fmla="*/ 70 w 79"/>
                <a:gd name="T17" fmla="*/ 27 h 67"/>
                <a:gd name="T18" fmla="*/ 75 w 79"/>
                <a:gd name="T19" fmla="*/ 23 h 67"/>
                <a:gd name="T20" fmla="*/ 79 w 79"/>
                <a:gd name="T21" fmla="*/ 27 h 67"/>
                <a:gd name="T22" fmla="*/ 42 w 79"/>
                <a:gd name="T23" fmla="*/ 67 h 67"/>
                <a:gd name="T24" fmla="*/ 39 w 79"/>
                <a:gd name="T25"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 h="67">
                  <a:moveTo>
                    <a:pt x="39" y="67"/>
                  </a:moveTo>
                  <a:cubicBezTo>
                    <a:pt x="18" y="67"/>
                    <a:pt x="0" y="49"/>
                    <a:pt x="0" y="27"/>
                  </a:cubicBezTo>
                  <a:cubicBezTo>
                    <a:pt x="0" y="18"/>
                    <a:pt x="3" y="9"/>
                    <a:pt x="9" y="2"/>
                  </a:cubicBezTo>
                  <a:cubicBezTo>
                    <a:pt x="11" y="0"/>
                    <a:pt x="13" y="0"/>
                    <a:pt x="15" y="2"/>
                  </a:cubicBezTo>
                  <a:cubicBezTo>
                    <a:pt x="17" y="3"/>
                    <a:pt x="17" y="6"/>
                    <a:pt x="16" y="8"/>
                  </a:cubicBezTo>
                  <a:cubicBezTo>
                    <a:pt x="11" y="13"/>
                    <a:pt x="8" y="20"/>
                    <a:pt x="8" y="27"/>
                  </a:cubicBezTo>
                  <a:cubicBezTo>
                    <a:pt x="8" y="44"/>
                    <a:pt x="22" y="58"/>
                    <a:pt x="39" y="58"/>
                  </a:cubicBezTo>
                  <a:cubicBezTo>
                    <a:pt x="40" y="58"/>
                    <a:pt x="41" y="58"/>
                    <a:pt x="41" y="58"/>
                  </a:cubicBezTo>
                  <a:cubicBezTo>
                    <a:pt x="57" y="57"/>
                    <a:pt x="70" y="44"/>
                    <a:pt x="70" y="27"/>
                  </a:cubicBezTo>
                  <a:cubicBezTo>
                    <a:pt x="70" y="25"/>
                    <a:pt x="72" y="23"/>
                    <a:pt x="75" y="23"/>
                  </a:cubicBezTo>
                  <a:cubicBezTo>
                    <a:pt x="77" y="23"/>
                    <a:pt x="79" y="25"/>
                    <a:pt x="79" y="27"/>
                  </a:cubicBezTo>
                  <a:cubicBezTo>
                    <a:pt x="79" y="48"/>
                    <a:pt x="62" y="66"/>
                    <a:pt x="42" y="67"/>
                  </a:cubicBezTo>
                  <a:cubicBezTo>
                    <a:pt x="41" y="67"/>
                    <a:pt x="40" y="67"/>
                    <a:pt x="39" y="67"/>
                  </a:cubicBezTo>
                  <a:close/>
                </a:path>
              </a:pathLst>
            </a:custGeom>
            <a:solidFill>
              <a:schemeClr val="accent1"/>
            </a:solidFill>
            <a:ln w="444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192" name="Freeform 12"/>
            <p:cNvSpPr/>
            <p:nvPr/>
          </p:nvSpPr>
          <p:spPr bwMode="auto">
            <a:xfrm>
              <a:off x="3408" y="1737"/>
              <a:ext cx="144" cy="82"/>
            </a:xfrm>
            <a:custGeom>
              <a:avLst/>
              <a:gdLst>
                <a:gd name="T0" fmla="*/ 57 w 61"/>
                <a:gd name="T1" fmla="*/ 35 h 35"/>
                <a:gd name="T2" fmla="*/ 52 w 61"/>
                <a:gd name="T3" fmla="*/ 30 h 35"/>
                <a:gd name="T4" fmla="*/ 31 w 61"/>
                <a:gd name="T5" fmla="*/ 9 h 35"/>
                <a:gd name="T6" fmla="*/ 9 w 61"/>
                <a:gd name="T7" fmla="*/ 30 h 35"/>
                <a:gd name="T8" fmla="*/ 5 w 61"/>
                <a:gd name="T9" fmla="*/ 35 h 35"/>
                <a:gd name="T10" fmla="*/ 0 w 61"/>
                <a:gd name="T11" fmla="*/ 30 h 35"/>
                <a:gd name="T12" fmla="*/ 31 w 61"/>
                <a:gd name="T13" fmla="*/ 0 h 35"/>
                <a:gd name="T14" fmla="*/ 61 w 61"/>
                <a:gd name="T15" fmla="*/ 30 h 35"/>
                <a:gd name="T16" fmla="*/ 57 w 61"/>
                <a:gd name="T17"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35">
                  <a:moveTo>
                    <a:pt x="57" y="35"/>
                  </a:moveTo>
                  <a:cubicBezTo>
                    <a:pt x="54" y="35"/>
                    <a:pt x="52" y="33"/>
                    <a:pt x="52" y="30"/>
                  </a:cubicBezTo>
                  <a:cubicBezTo>
                    <a:pt x="52" y="18"/>
                    <a:pt x="43" y="9"/>
                    <a:pt x="31" y="9"/>
                  </a:cubicBezTo>
                  <a:cubicBezTo>
                    <a:pt x="19" y="9"/>
                    <a:pt x="9" y="18"/>
                    <a:pt x="9" y="30"/>
                  </a:cubicBezTo>
                  <a:cubicBezTo>
                    <a:pt x="9" y="33"/>
                    <a:pt x="7" y="35"/>
                    <a:pt x="5" y="35"/>
                  </a:cubicBezTo>
                  <a:cubicBezTo>
                    <a:pt x="2" y="35"/>
                    <a:pt x="0" y="33"/>
                    <a:pt x="0" y="30"/>
                  </a:cubicBezTo>
                  <a:cubicBezTo>
                    <a:pt x="0" y="14"/>
                    <a:pt x="14" y="0"/>
                    <a:pt x="31" y="0"/>
                  </a:cubicBezTo>
                  <a:cubicBezTo>
                    <a:pt x="47" y="0"/>
                    <a:pt x="61" y="14"/>
                    <a:pt x="61" y="30"/>
                  </a:cubicBezTo>
                  <a:cubicBezTo>
                    <a:pt x="61" y="33"/>
                    <a:pt x="59" y="35"/>
                    <a:pt x="57" y="35"/>
                  </a:cubicBezTo>
                  <a:close/>
                </a:path>
              </a:pathLst>
            </a:custGeom>
            <a:solidFill>
              <a:schemeClr val="accent1"/>
            </a:solidFill>
            <a:ln w="444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193" name="Freeform 13"/>
            <p:cNvSpPr/>
            <p:nvPr/>
          </p:nvSpPr>
          <p:spPr bwMode="auto">
            <a:xfrm>
              <a:off x="3218" y="1590"/>
              <a:ext cx="187" cy="187"/>
            </a:xfrm>
            <a:custGeom>
              <a:avLst/>
              <a:gdLst>
                <a:gd name="T0" fmla="*/ 39 w 79"/>
                <a:gd name="T1" fmla="*/ 79 h 79"/>
                <a:gd name="T2" fmla="*/ 0 w 79"/>
                <a:gd name="T3" fmla="*/ 39 h 79"/>
                <a:gd name="T4" fmla="*/ 39 w 79"/>
                <a:gd name="T5" fmla="*/ 0 h 79"/>
                <a:gd name="T6" fmla="*/ 79 w 79"/>
                <a:gd name="T7" fmla="*/ 39 h 79"/>
                <a:gd name="T8" fmla="*/ 75 w 79"/>
                <a:gd name="T9" fmla="*/ 43 h 79"/>
                <a:gd name="T10" fmla="*/ 70 w 79"/>
                <a:gd name="T11" fmla="*/ 39 h 79"/>
                <a:gd name="T12" fmla="*/ 39 w 79"/>
                <a:gd name="T13" fmla="*/ 8 h 79"/>
                <a:gd name="T14" fmla="*/ 8 w 79"/>
                <a:gd name="T15" fmla="*/ 39 h 79"/>
                <a:gd name="T16" fmla="*/ 39 w 79"/>
                <a:gd name="T17" fmla="*/ 70 h 79"/>
                <a:gd name="T18" fmla="*/ 44 w 79"/>
                <a:gd name="T19" fmla="*/ 74 h 79"/>
                <a:gd name="T20" fmla="*/ 39 w 79"/>
                <a:gd name="T21"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 h="79">
                  <a:moveTo>
                    <a:pt x="39" y="79"/>
                  </a:moveTo>
                  <a:cubicBezTo>
                    <a:pt x="18" y="79"/>
                    <a:pt x="0" y="61"/>
                    <a:pt x="0" y="39"/>
                  </a:cubicBezTo>
                  <a:cubicBezTo>
                    <a:pt x="0" y="17"/>
                    <a:pt x="18" y="0"/>
                    <a:pt x="39" y="0"/>
                  </a:cubicBezTo>
                  <a:cubicBezTo>
                    <a:pt x="61" y="0"/>
                    <a:pt x="79" y="17"/>
                    <a:pt x="79" y="39"/>
                  </a:cubicBezTo>
                  <a:cubicBezTo>
                    <a:pt x="79" y="41"/>
                    <a:pt x="77" y="43"/>
                    <a:pt x="75" y="43"/>
                  </a:cubicBezTo>
                  <a:cubicBezTo>
                    <a:pt x="72" y="43"/>
                    <a:pt x="70" y="41"/>
                    <a:pt x="70" y="39"/>
                  </a:cubicBezTo>
                  <a:cubicBezTo>
                    <a:pt x="70" y="22"/>
                    <a:pt x="56" y="8"/>
                    <a:pt x="39" y="8"/>
                  </a:cubicBezTo>
                  <a:cubicBezTo>
                    <a:pt x="22" y="8"/>
                    <a:pt x="8" y="22"/>
                    <a:pt x="8" y="39"/>
                  </a:cubicBezTo>
                  <a:cubicBezTo>
                    <a:pt x="8" y="56"/>
                    <a:pt x="22" y="70"/>
                    <a:pt x="39" y="70"/>
                  </a:cubicBezTo>
                  <a:cubicBezTo>
                    <a:pt x="42" y="70"/>
                    <a:pt x="44" y="72"/>
                    <a:pt x="44" y="74"/>
                  </a:cubicBezTo>
                  <a:cubicBezTo>
                    <a:pt x="44" y="77"/>
                    <a:pt x="42" y="79"/>
                    <a:pt x="39" y="79"/>
                  </a:cubicBezTo>
                  <a:close/>
                </a:path>
              </a:pathLst>
            </a:custGeom>
            <a:solidFill>
              <a:schemeClr val="accent1"/>
            </a:solidFill>
            <a:ln w="444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194" name="Freeform 14"/>
            <p:cNvSpPr/>
            <p:nvPr/>
          </p:nvSpPr>
          <p:spPr bwMode="auto">
            <a:xfrm>
              <a:off x="3246" y="1455"/>
              <a:ext cx="247" cy="161"/>
            </a:xfrm>
            <a:custGeom>
              <a:avLst/>
              <a:gdLst>
                <a:gd name="T0" fmla="*/ 14 w 104"/>
                <a:gd name="T1" fmla="*/ 68 h 68"/>
                <a:gd name="T2" fmla="*/ 11 w 104"/>
                <a:gd name="T3" fmla="*/ 66 h 68"/>
                <a:gd name="T4" fmla="*/ 0 w 104"/>
                <a:gd name="T5" fmla="*/ 39 h 68"/>
                <a:gd name="T6" fmla="*/ 40 w 104"/>
                <a:gd name="T7" fmla="*/ 0 h 68"/>
                <a:gd name="T8" fmla="*/ 41 w 104"/>
                <a:gd name="T9" fmla="*/ 0 h 68"/>
                <a:gd name="T10" fmla="*/ 78 w 104"/>
                <a:gd name="T11" fmla="*/ 29 h 68"/>
                <a:gd name="T12" fmla="*/ 100 w 104"/>
                <a:gd name="T13" fmla="*/ 51 h 68"/>
                <a:gd name="T14" fmla="*/ 104 w 104"/>
                <a:gd name="T15" fmla="*/ 56 h 68"/>
                <a:gd name="T16" fmla="*/ 100 w 104"/>
                <a:gd name="T17" fmla="*/ 60 h 68"/>
                <a:gd name="T18" fmla="*/ 69 w 104"/>
                <a:gd name="T19" fmla="*/ 30 h 68"/>
                <a:gd name="T20" fmla="*/ 40 w 104"/>
                <a:gd name="T21" fmla="*/ 9 h 68"/>
                <a:gd name="T22" fmla="*/ 40 w 104"/>
                <a:gd name="T23" fmla="*/ 9 h 68"/>
                <a:gd name="T24" fmla="*/ 9 w 104"/>
                <a:gd name="T25" fmla="*/ 39 h 68"/>
                <a:gd name="T26" fmla="*/ 17 w 104"/>
                <a:gd name="T27" fmla="*/ 61 h 68"/>
                <a:gd name="T28" fmla="*/ 17 w 104"/>
                <a:gd name="T29" fmla="*/ 67 h 68"/>
                <a:gd name="T30" fmla="*/ 14 w 104"/>
                <a:gd name="T31" fmla="*/ 6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4" h="68">
                  <a:moveTo>
                    <a:pt x="14" y="68"/>
                  </a:moveTo>
                  <a:cubicBezTo>
                    <a:pt x="13" y="68"/>
                    <a:pt x="12" y="67"/>
                    <a:pt x="11" y="66"/>
                  </a:cubicBezTo>
                  <a:cubicBezTo>
                    <a:pt x="4" y="59"/>
                    <a:pt x="0" y="50"/>
                    <a:pt x="0" y="39"/>
                  </a:cubicBezTo>
                  <a:cubicBezTo>
                    <a:pt x="0" y="18"/>
                    <a:pt x="18" y="0"/>
                    <a:pt x="40" y="0"/>
                  </a:cubicBezTo>
                  <a:cubicBezTo>
                    <a:pt x="40" y="0"/>
                    <a:pt x="40" y="0"/>
                    <a:pt x="41" y="0"/>
                  </a:cubicBezTo>
                  <a:cubicBezTo>
                    <a:pt x="59" y="0"/>
                    <a:pt x="75" y="13"/>
                    <a:pt x="78" y="29"/>
                  </a:cubicBezTo>
                  <a:cubicBezTo>
                    <a:pt x="79" y="40"/>
                    <a:pt x="87" y="51"/>
                    <a:pt x="100" y="51"/>
                  </a:cubicBezTo>
                  <a:cubicBezTo>
                    <a:pt x="102" y="51"/>
                    <a:pt x="104" y="53"/>
                    <a:pt x="104" y="56"/>
                  </a:cubicBezTo>
                  <a:cubicBezTo>
                    <a:pt x="104" y="58"/>
                    <a:pt x="102" y="60"/>
                    <a:pt x="100" y="60"/>
                  </a:cubicBezTo>
                  <a:cubicBezTo>
                    <a:pt x="84" y="60"/>
                    <a:pt x="72" y="48"/>
                    <a:pt x="69" y="30"/>
                  </a:cubicBezTo>
                  <a:cubicBezTo>
                    <a:pt x="67" y="17"/>
                    <a:pt x="53" y="9"/>
                    <a:pt x="40" y="9"/>
                  </a:cubicBezTo>
                  <a:cubicBezTo>
                    <a:pt x="40" y="9"/>
                    <a:pt x="40" y="9"/>
                    <a:pt x="40" y="9"/>
                  </a:cubicBezTo>
                  <a:cubicBezTo>
                    <a:pt x="23" y="9"/>
                    <a:pt x="9" y="22"/>
                    <a:pt x="9" y="39"/>
                  </a:cubicBezTo>
                  <a:cubicBezTo>
                    <a:pt x="9" y="47"/>
                    <a:pt x="12" y="55"/>
                    <a:pt x="17" y="61"/>
                  </a:cubicBezTo>
                  <a:cubicBezTo>
                    <a:pt x="19" y="62"/>
                    <a:pt x="19" y="65"/>
                    <a:pt x="17" y="67"/>
                  </a:cubicBezTo>
                  <a:cubicBezTo>
                    <a:pt x="16" y="67"/>
                    <a:pt x="15" y="68"/>
                    <a:pt x="14" y="68"/>
                  </a:cubicBezTo>
                  <a:close/>
                </a:path>
              </a:pathLst>
            </a:custGeom>
            <a:solidFill>
              <a:schemeClr val="accent1"/>
            </a:solidFill>
            <a:ln w="444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195" name="Freeform 15"/>
            <p:cNvSpPr/>
            <p:nvPr/>
          </p:nvSpPr>
          <p:spPr bwMode="auto">
            <a:xfrm>
              <a:off x="3329" y="1348"/>
              <a:ext cx="140" cy="128"/>
            </a:xfrm>
            <a:custGeom>
              <a:avLst/>
              <a:gdLst>
                <a:gd name="T0" fmla="*/ 5 w 59"/>
                <a:gd name="T1" fmla="*/ 54 h 54"/>
                <a:gd name="T2" fmla="*/ 1 w 59"/>
                <a:gd name="T3" fmla="*/ 50 h 54"/>
                <a:gd name="T4" fmla="*/ 0 w 59"/>
                <a:gd name="T5" fmla="*/ 39 h 54"/>
                <a:gd name="T6" fmla="*/ 39 w 59"/>
                <a:gd name="T7" fmla="*/ 0 h 54"/>
                <a:gd name="T8" fmla="*/ 56 w 59"/>
                <a:gd name="T9" fmla="*/ 4 h 54"/>
                <a:gd name="T10" fmla="*/ 58 w 59"/>
                <a:gd name="T11" fmla="*/ 10 h 54"/>
                <a:gd name="T12" fmla="*/ 52 w 59"/>
                <a:gd name="T13" fmla="*/ 12 h 54"/>
                <a:gd name="T14" fmla="*/ 39 w 59"/>
                <a:gd name="T15" fmla="*/ 9 h 54"/>
                <a:gd name="T16" fmla="*/ 8 w 59"/>
                <a:gd name="T17" fmla="*/ 39 h 54"/>
                <a:gd name="T18" fmla="*/ 9 w 59"/>
                <a:gd name="T19" fmla="*/ 48 h 54"/>
                <a:gd name="T20" fmla="*/ 6 w 59"/>
                <a:gd name="T21" fmla="*/ 53 h 54"/>
                <a:gd name="T22" fmla="*/ 5 w 59"/>
                <a:gd name="T23"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54">
                  <a:moveTo>
                    <a:pt x="5" y="54"/>
                  </a:moveTo>
                  <a:cubicBezTo>
                    <a:pt x="3" y="54"/>
                    <a:pt x="2" y="52"/>
                    <a:pt x="1" y="50"/>
                  </a:cubicBezTo>
                  <a:cubicBezTo>
                    <a:pt x="0" y="47"/>
                    <a:pt x="0" y="43"/>
                    <a:pt x="0" y="39"/>
                  </a:cubicBezTo>
                  <a:cubicBezTo>
                    <a:pt x="0" y="18"/>
                    <a:pt x="17" y="0"/>
                    <a:pt x="39" y="0"/>
                  </a:cubicBezTo>
                  <a:cubicBezTo>
                    <a:pt x="45" y="0"/>
                    <a:pt x="51" y="1"/>
                    <a:pt x="56" y="4"/>
                  </a:cubicBezTo>
                  <a:cubicBezTo>
                    <a:pt x="58" y="5"/>
                    <a:pt x="59" y="8"/>
                    <a:pt x="58" y="10"/>
                  </a:cubicBezTo>
                  <a:cubicBezTo>
                    <a:pt x="57" y="12"/>
                    <a:pt x="55" y="13"/>
                    <a:pt x="52" y="12"/>
                  </a:cubicBezTo>
                  <a:cubicBezTo>
                    <a:pt x="48" y="10"/>
                    <a:pt x="44" y="9"/>
                    <a:pt x="39" y="9"/>
                  </a:cubicBezTo>
                  <a:cubicBezTo>
                    <a:pt x="22" y="9"/>
                    <a:pt x="8" y="22"/>
                    <a:pt x="8" y="39"/>
                  </a:cubicBezTo>
                  <a:cubicBezTo>
                    <a:pt x="8" y="42"/>
                    <a:pt x="9" y="45"/>
                    <a:pt x="9" y="48"/>
                  </a:cubicBezTo>
                  <a:cubicBezTo>
                    <a:pt x="10" y="50"/>
                    <a:pt x="9" y="53"/>
                    <a:pt x="6" y="53"/>
                  </a:cubicBezTo>
                  <a:cubicBezTo>
                    <a:pt x="6" y="53"/>
                    <a:pt x="6" y="54"/>
                    <a:pt x="5" y="54"/>
                  </a:cubicBezTo>
                  <a:close/>
                </a:path>
              </a:pathLst>
            </a:custGeom>
            <a:solidFill>
              <a:schemeClr val="accent1"/>
            </a:solidFill>
            <a:ln w="444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196" name="Freeform 16"/>
            <p:cNvSpPr/>
            <p:nvPr/>
          </p:nvSpPr>
          <p:spPr bwMode="auto">
            <a:xfrm>
              <a:off x="3664" y="1296"/>
              <a:ext cx="396" cy="772"/>
            </a:xfrm>
            <a:custGeom>
              <a:avLst/>
              <a:gdLst>
                <a:gd name="T0" fmla="*/ 36 w 167"/>
                <a:gd name="T1" fmla="*/ 0 h 326"/>
                <a:gd name="T2" fmla="*/ 0 w 167"/>
                <a:gd name="T3" fmla="*/ 35 h 326"/>
                <a:gd name="T4" fmla="*/ 0 w 167"/>
                <a:gd name="T5" fmla="*/ 291 h 326"/>
                <a:gd name="T6" fmla="*/ 26 w 167"/>
                <a:gd name="T7" fmla="*/ 325 h 326"/>
                <a:gd name="T8" fmla="*/ 26 w 167"/>
                <a:gd name="T9" fmla="*/ 325 h 326"/>
                <a:gd name="T10" fmla="*/ 29 w 167"/>
                <a:gd name="T11" fmla="*/ 326 h 326"/>
                <a:gd name="T12" fmla="*/ 33 w 167"/>
                <a:gd name="T13" fmla="*/ 326 h 326"/>
                <a:gd name="T14" fmla="*/ 36 w 167"/>
                <a:gd name="T15" fmla="*/ 326 h 326"/>
                <a:gd name="T16" fmla="*/ 71 w 167"/>
                <a:gd name="T17" fmla="*/ 295 h 326"/>
                <a:gd name="T18" fmla="*/ 71 w 167"/>
                <a:gd name="T19" fmla="*/ 295 h 326"/>
                <a:gd name="T20" fmla="*/ 87 w 167"/>
                <a:gd name="T21" fmla="*/ 299 h 326"/>
                <a:gd name="T22" fmla="*/ 122 w 167"/>
                <a:gd name="T23" fmla="*/ 264 h 326"/>
                <a:gd name="T24" fmla="*/ 120 w 167"/>
                <a:gd name="T25" fmla="*/ 252 h 326"/>
                <a:gd name="T26" fmla="*/ 122 w 167"/>
                <a:gd name="T27" fmla="*/ 252 h 326"/>
                <a:gd name="T28" fmla="*/ 158 w 167"/>
                <a:gd name="T29" fmla="*/ 216 h 326"/>
                <a:gd name="T30" fmla="*/ 149 w 167"/>
                <a:gd name="T31" fmla="*/ 194 h 326"/>
                <a:gd name="T32" fmla="*/ 167 w 167"/>
                <a:gd name="T33" fmla="*/ 163 h 326"/>
                <a:gd name="T34" fmla="*/ 146 w 167"/>
                <a:gd name="T35" fmla="*/ 131 h 326"/>
                <a:gd name="T36" fmla="*/ 155 w 167"/>
                <a:gd name="T37" fmla="*/ 106 h 326"/>
                <a:gd name="T38" fmla="*/ 120 w 167"/>
                <a:gd name="T39" fmla="*/ 71 h 326"/>
                <a:gd name="T40" fmla="*/ 119 w 167"/>
                <a:gd name="T41" fmla="*/ 71 h 326"/>
                <a:gd name="T42" fmla="*/ 121 w 167"/>
                <a:gd name="T43" fmla="*/ 61 h 326"/>
                <a:gd name="T44" fmla="*/ 86 w 167"/>
                <a:gd name="T45" fmla="*/ 26 h 326"/>
                <a:gd name="T46" fmla="*/ 70 w 167"/>
                <a:gd name="T47" fmla="*/ 30 h 326"/>
                <a:gd name="T48" fmla="*/ 36 w 167"/>
                <a:gd name="T49"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 h="326">
                  <a:moveTo>
                    <a:pt x="36" y="0"/>
                  </a:moveTo>
                  <a:cubicBezTo>
                    <a:pt x="16" y="0"/>
                    <a:pt x="0" y="16"/>
                    <a:pt x="0" y="35"/>
                  </a:cubicBezTo>
                  <a:cubicBezTo>
                    <a:pt x="0" y="291"/>
                    <a:pt x="0" y="291"/>
                    <a:pt x="0" y="291"/>
                  </a:cubicBezTo>
                  <a:cubicBezTo>
                    <a:pt x="0" y="307"/>
                    <a:pt x="11" y="321"/>
                    <a:pt x="26" y="325"/>
                  </a:cubicBezTo>
                  <a:cubicBezTo>
                    <a:pt x="26" y="325"/>
                    <a:pt x="26" y="325"/>
                    <a:pt x="26" y="325"/>
                  </a:cubicBezTo>
                  <a:cubicBezTo>
                    <a:pt x="27" y="325"/>
                    <a:pt x="28" y="325"/>
                    <a:pt x="29" y="326"/>
                  </a:cubicBezTo>
                  <a:cubicBezTo>
                    <a:pt x="31" y="326"/>
                    <a:pt x="32" y="326"/>
                    <a:pt x="33" y="326"/>
                  </a:cubicBezTo>
                  <a:cubicBezTo>
                    <a:pt x="34" y="326"/>
                    <a:pt x="35" y="326"/>
                    <a:pt x="36" y="326"/>
                  </a:cubicBezTo>
                  <a:cubicBezTo>
                    <a:pt x="54" y="326"/>
                    <a:pt x="69" y="312"/>
                    <a:pt x="71" y="295"/>
                  </a:cubicBezTo>
                  <a:cubicBezTo>
                    <a:pt x="71" y="295"/>
                    <a:pt x="71" y="295"/>
                    <a:pt x="71" y="295"/>
                  </a:cubicBezTo>
                  <a:cubicBezTo>
                    <a:pt x="75" y="297"/>
                    <a:pt x="81" y="299"/>
                    <a:pt x="87" y="299"/>
                  </a:cubicBezTo>
                  <a:cubicBezTo>
                    <a:pt x="107" y="299"/>
                    <a:pt x="122" y="283"/>
                    <a:pt x="122" y="264"/>
                  </a:cubicBezTo>
                  <a:cubicBezTo>
                    <a:pt x="122" y="259"/>
                    <a:pt x="122" y="255"/>
                    <a:pt x="120" y="252"/>
                  </a:cubicBezTo>
                  <a:cubicBezTo>
                    <a:pt x="121" y="252"/>
                    <a:pt x="122" y="252"/>
                    <a:pt x="122" y="252"/>
                  </a:cubicBezTo>
                  <a:cubicBezTo>
                    <a:pt x="142" y="252"/>
                    <a:pt x="158" y="236"/>
                    <a:pt x="158" y="216"/>
                  </a:cubicBezTo>
                  <a:cubicBezTo>
                    <a:pt x="158" y="208"/>
                    <a:pt x="154" y="200"/>
                    <a:pt x="149" y="194"/>
                  </a:cubicBezTo>
                  <a:cubicBezTo>
                    <a:pt x="160" y="188"/>
                    <a:pt x="167" y="176"/>
                    <a:pt x="167" y="163"/>
                  </a:cubicBezTo>
                  <a:cubicBezTo>
                    <a:pt x="167" y="148"/>
                    <a:pt x="158" y="136"/>
                    <a:pt x="146" y="131"/>
                  </a:cubicBezTo>
                  <a:cubicBezTo>
                    <a:pt x="152" y="124"/>
                    <a:pt x="155" y="116"/>
                    <a:pt x="155" y="106"/>
                  </a:cubicBezTo>
                  <a:cubicBezTo>
                    <a:pt x="155" y="87"/>
                    <a:pt x="139" y="71"/>
                    <a:pt x="120" y="71"/>
                  </a:cubicBezTo>
                  <a:cubicBezTo>
                    <a:pt x="119" y="71"/>
                    <a:pt x="119" y="71"/>
                    <a:pt x="119" y="71"/>
                  </a:cubicBezTo>
                  <a:cubicBezTo>
                    <a:pt x="120" y="68"/>
                    <a:pt x="121" y="65"/>
                    <a:pt x="121" y="61"/>
                  </a:cubicBezTo>
                  <a:cubicBezTo>
                    <a:pt x="121" y="42"/>
                    <a:pt x="105" y="26"/>
                    <a:pt x="86" y="26"/>
                  </a:cubicBezTo>
                  <a:cubicBezTo>
                    <a:pt x="80" y="26"/>
                    <a:pt x="75" y="28"/>
                    <a:pt x="70" y="30"/>
                  </a:cubicBezTo>
                  <a:cubicBezTo>
                    <a:pt x="68" y="13"/>
                    <a:pt x="53" y="0"/>
                    <a:pt x="36" y="0"/>
                  </a:cubicBezTo>
                  <a:close/>
                </a:path>
              </a:pathLst>
            </a:custGeom>
            <a:solidFill>
              <a:schemeClr val="accent1"/>
            </a:solidFill>
            <a:ln w="444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197" name="Freeform 17"/>
            <p:cNvSpPr/>
            <p:nvPr/>
          </p:nvSpPr>
          <p:spPr bwMode="auto">
            <a:xfrm>
              <a:off x="3654" y="1286"/>
              <a:ext cx="188" cy="792"/>
            </a:xfrm>
            <a:custGeom>
              <a:avLst/>
              <a:gdLst>
                <a:gd name="T0" fmla="*/ 79 w 79"/>
                <a:gd name="T1" fmla="*/ 39 h 334"/>
                <a:gd name="T2" fmla="*/ 40 w 79"/>
                <a:gd name="T3" fmla="*/ 79 h 334"/>
                <a:gd name="T4" fmla="*/ 35 w 79"/>
                <a:gd name="T5" fmla="*/ 74 h 334"/>
                <a:gd name="T6" fmla="*/ 40 w 79"/>
                <a:gd name="T7" fmla="*/ 70 h 334"/>
                <a:gd name="T8" fmla="*/ 70 w 79"/>
                <a:gd name="T9" fmla="*/ 39 h 334"/>
                <a:gd name="T10" fmla="*/ 40 w 79"/>
                <a:gd name="T11" fmla="*/ 8 h 334"/>
                <a:gd name="T12" fmla="*/ 9 w 79"/>
                <a:gd name="T13" fmla="*/ 39 h 334"/>
                <a:gd name="T14" fmla="*/ 9 w 79"/>
                <a:gd name="T15" fmla="*/ 295 h 334"/>
                <a:gd name="T16" fmla="*/ 40 w 79"/>
                <a:gd name="T17" fmla="*/ 326 h 334"/>
                <a:gd name="T18" fmla="*/ 70 w 79"/>
                <a:gd name="T19" fmla="*/ 295 h 334"/>
                <a:gd name="T20" fmla="*/ 40 w 79"/>
                <a:gd name="T21" fmla="*/ 264 h 334"/>
                <a:gd name="T22" fmla="*/ 35 w 79"/>
                <a:gd name="T23" fmla="*/ 260 h 334"/>
                <a:gd name="T24" fmla="*/ 40 w 79"/>
                <a:gd name="T25" fmla="*/ 256 h 334"/>
                <a:gd name="T26" fmla="*/ 79 w 79"/>
                <a:gd name="T27" fmla="*/ 295 h 334"/>
                <a:gd name="T28" fmla="*/ 40 w 79"/>
                <a:gd name="T29" fmla="*/ 334 h 334"/>
                <a:gd name="T30" fmla="*/ 0 w 79"/>
                <a:gd name="T31" fmla="*/ 295 h 334"/>
                <a:gd name="T32" fmla="*/ 0 w 79"/>
                <a:gd name="T33" fmla="*/ 39 h 334"/>
                <a:gd name="T34" fmla="*/ 40 w 79"/>
                <a:gd name="T35" fmla="*/ 0 h 334"/>
                <a:gd name="T36" fmla="*/ 79 w 79"/>
                <a:gd name="T37" fmla="*/ 39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 h="334">
                  <a:moveTo>
                    <a:pt x="79" y="39"/>
                  </a:moveTo>
                  <a:cubicBezTo>
                    <a:pt x="79" y="61"/>
                    <a:pt x="61" y="79"/>
                    <a:pt x="40" y="79"/>
                  </a:cubicBezTo>
                  <a:cubicBezTo>
                    <a:pt x="37" y="79"/>
                    <a:pt x="35" y="77"/>
                    <a:pt x="35" y="74"/>
                  </a:cubicBezTo>
                  <a:cubicBezTo>
                    <a:pt x="35" y="72"/>
                    <a:pt x="37" y="70"/>
                    <a:pt x="40" y="70"/>
                  </a:cubicBezTo>
                  <a:cubicBezTo>
                    <a:pt x="57" y="70"/>
                    <a:pt x="70" y="56"/>
                    <a:pt x="70" y="39"/>
                  </a:cubicBezTo>
                  <a:cubicBezTo>
                    <a:pt x="70" y="22"/>
                    <a:pt x="57" y="8"/>
                    <a:pt x="40" y="8"/>
                  </a:cubicBezTo>
                  <a:cubicBezTo>
                    <a:pt x="23" y="8"/>
                    <a:pt x="9" y="22"/>
                    <a:pt x="9" y="39"/>
                  </a:cubicBezTo>
                  <a:cubicBezTo>
                    <a:pt x="9" y="295"/>
                    <a:pt x="9" y="295"/>
                    <a:pt x="9" y="295"/>
                  </a:cubicBezTo>
                  <a:cubicBezTo>
                    <a:pt x="9" y="312"/>
                    <a:pt x="23" y="326"/>
                    <a:pt x="40" y="326"/>
                  </a:cubicBezTo>
                  <a:cubicBezTo>
                    <a:pt x="57" y="326"/>
                    <a:pt x="70" y="312"/>
                    <a:pt x="70" y="295"/>
                  </a:cubicBezTo>
                  <a:cubicBezTo>
                    <a:pt x="70" y="278"/>
                    <a:pt x="57" y="264"/>
                    <a:pt x="40" y="264"/>
                  </a:cubicBezTo>
                  <a:cubicBezTo>
                    <a:pt x="37" y="264"/>
                    <a:pt x="35" y="262"/>
                    <a:pt x="35" y="260"/>
                  </a:cubicBezTo>
                  <a:cubicBezTo>
                    <a:pt x="35" y="258"/>
                    <a:pt x="37" y="256"/>
                    <a:pt x="40" y="256"/>
                  </a:cubicBezTo>
                  <a:cubicBezTo>
                    <a:pt x="61" y="256"/>
                    <a:pt x="79" y="273"/>
                    <a:pt x="79" y="295"/>
                  </a:cubicBezTo>
                  <a:cubicBezTo>
                    <a:pt x="79" y="317"/>
                    <a:pt x="61" y="334"/>
                    <a:pt x="40" y="334"/>
                  </a:cubicBezTo>
                  <a:cubicBezTo>
                    <a:pt x="18" y="334"/>
                    <a:pt x="0" y="317"/>
                    <a:pt x="0" y="295"/>
                  </a:cubicBezTo>
                  <a:cubicBezTo>
                    <a:pt x="0" y="39"/>
                    <a:pt x="0" y="39"/>
                    <a:pt x="0" y="39"/>
                  </a:cubicBezTo>
                  <a:cubicBezTo>
                    <a:pt x="0" y="18"/>
                    <a:pt x="18" y="0"/>
                    <a:pt x="40" y="0"/>
                  </a:cubicBezTo>
                  <a:cubicBezTo>
                    <a:pt x="61" y="0"/>
                    <a:pt x="79" y="18"/>
                    <a:pt x="79" y="39"/>
                  </a:cubicBezTo>
                  <a:close/>
                </a:path>
              </a:pathLst>
            </a:custGeom>
            <a:solidFill>
              <a:schemeClr val="accent1"/>
            </a:solidFill>
            <a:ln w="444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198" name="Freeform 18"/>
            <p:cNvSpPr/>
            <p:nvPr/>
          </p:nvSpPr>
          <p:spPr bwMode="auto">
            <a:xfrm>
              <a:off x="3821" y="1881"/>
              <a:ext cx="144" cy="133"/>
            </a:xfrm>
            <a:custGeom>
              <a:avLst/>
              <a:gdLst>
                <a:gd name="T0" fmla="*/ 21 w 61"/>
                <a:gd name="T1" fmla="*/ 56 h 56"/>
                <a:gd name="T2" fmla="*/ 61 w 61"/>
                <a:gd name="T3" fmla="*/ 17 h 56"/>
                <a:gd name="T4" fmla="*/ 58 w 61"/>
                <a:gd name="T5" fmla="*/ 3 h 56"/>
                <a:gd name="T6" fmla="*/ 53 w 61"/>
                <a:gd name="T7" fmla="*/ 0 h 56"/>
                <a:gd name="T8" fmla="*/ 50 w 61"/>
                <a:gd name="T9" fmla="*/ 6 h 56"/>
                <a:gd name="T10" fmla="*/ 52 w 61"/>
                <a:gd name="T11" fmla="*/ 17 h 56"/>
                <a:gd name="T12" fmla="*/ 21 w 61"/>
                <a:gd name="T13" fmla="*/ 47 h 56"/>
                <a:gd name="T14" fmla="*/ 7 w 61"/>
                <a:gd name="T15" fmla="*/ 44 h 56"/>
                <a:gd name="T16" fmla="*/ 1 w 61"/>
                <a:gd name="T17" fmla="*/ 46 h 56"/>
                <a:gd name="T18" fmla="*/ 3 w 61"/>
                <a:gd name="T19" fmla="*/ 51 h 56"/>
                <a:gd name="T20" fmla="*/ 21 w 61"/>
                <a:gd name="T21"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56">
                  <a:moveTo>
                    <a:pt x="21" y="56"/>
                  </a:moveTo>
                  <a:cubicBezTo>
                    <a:pt x="43" y="56"/>
                    <a:pt x="61" y="38"/>
                    <a:pt x="61" y="17"/>
                  </a:cubicBezTo>
                  <a:cubicBezTo>
                    <a:pt x="61" y="12"/>
                    <a:pt x="60" y="7"/>
                    <a:pt x="58" y="3"/>
                  </a:cubicBezTo>
                  <a:cubicBezTo>
                    <a:pt x="57" y="1"/>
                    <a:pt x="55" y="0"/>
                    <a:pt x="53" y="0"/>
                  </a:cubicBezTo>
                  <a:cubicBezTo>
                    <a:pt x="51" y="1"/>
                    <a:pt x="49" y="4"/>
                    <a:pt x="50" y="6"/>
                  </a:cubicBezTo>
                  <a:cubicBezTo>
                    <a:pt x="51" y="9"/>
                    <a:pt x="52" y="13"/>
                    <a:pt x="52" y="17"/>
                  </a:cubicBezTo>
                  <a:cubicBezTo>
                    <a:pt x="52" y="34"/>
                    <a:pt x="38" y="47"/>
                    <a:pt x="21" y="47"/>
                  </a:cubicBezTo>
                  <a:cubicBezTo>
                    <a:pt x="16" y="47"/>
                    <a:pt x="11" y="46"/>
                    <a:pt x="7" y="44"/>
                  </a:cubicBezTo>
                  <a:cubicBezTo>
                    <a:pt x="4" y="43"/>
                    <a:pt x="2" y="43"/>
                    <a:pt x="1" y="46"/>
                  </a:cubicBezTo>
                  <a:cubicBezTo>
                    <a:pt x="0" y="48"/>
                    <a:pt x="0" y="50"/>
                    <a:pt x="3" y="51"/>
                  </a:cubicBezTo>
                  <a:cubicBezTo>
                    <a:pt x="8" y="54"/>
                    <a:pt x="15" y="56"/>
                    <a:pt x="21" y="56"/>
                  </a:cubicBezTo>
                  <a:close/>
                </a:path>
              </a:pathLst>
            </a:custGeom>
            <a:solidFill>
              <a:schemeClr val="accent1"/>
            </a:solidFill>
            <a:ln w="444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199" name="Freeform 19"/>
            <p:cNvSpPr/>
            <p:nvPr/>
          </p:nvSpPr>
          <p:spPr bwMode="auto">
            <a:xfrm>
              <a:off x="3861" y="1744"/>
              <a:ext cx="187" cy="158"/>
            </a:xfrm>
            <a:custGeom>
              <a:avLst/>
              <a:gdLst>
                <a:gd name="T0" fmla="*/ 39 w 79"/>
                <a:gd name="T1" fmla="*/ 67 h 67"/>
                <a:gd name="T2" fmla="*/ 79 w 79"/>
                <a:gd name="T3" fmla="*/ 27 h 67"/>
                <a:gd name="T4" fmla="*/ 70 w 79"/>
                <a:gd name="T5" fmla="*/ 2 h 67"/>
                <a:gd name="T6" fmla="*/ 64 w 79"/>
                <a:gd name="T7" fmla="*/ 2 h 67"/>
                <a:gd name="T8" fmla="*/ 63 w 79"/>
                <a:gd name="T9" fmla="*/ 8 h 67"/>
                <a:gd name="T10" fmla="*/ 70 w 79"/>
                <a:gd name="T11" fmla="*/ 27 h 67"/>
                <a:gd name="T12" fmla="*/ 39 w 79"/>
                <a:gd name="T13" fmla="*/ 58 h 67"/>
                <a:gd name="T14" fmla="*/ 38 w 79"/>
                <a:gd name="T15" fmla="*/ 58 h 67"/>
                <a:gd name="T16" fmla="*/ 8 w 79"/>
                <a:gd name="T17" fmla="*/ 27 h 67"/>
                <a:gd name="T18" fmla="*/ 4 w 79"/>
                <a:gd name="T19" fmla="*/ 23 h 67"/>
                <a:gd name="T20" fmla="*/ 0 w 79"/>
                <a:gd name="T21" fmla="*/ 27 h 67"/>
                <a:gd name="T22" fmla="*/ 37 w 79"/>
                <a:gd name="T23" fmla="*/ 67 h 67"/>
                <a:gd name="T24" fmla="*/ 39 w 79"/>
                <a:gd name="T25"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 h="67">
                  <a:moveTo>
                    <a:pt x="39" y="67"/>
                  </a:moveTo>
                  <a:cubicBezTo>
                    <a:pt x="61" y="67"/>
                    <a:pt x="79" y="49"/>
                    <a:pt x="79" y="27"/>
                  </a:cubicBezTo>
                  <a:cubicBezTo>
                    <a:pt x="79" y="18"/>
                    <a:pt x="76" y="9"/>
                    <a:pt x="70" y="2"/>
                  </a:cubicBezTo>
                  <a:cubicBezTo>
                    <a:pt x="68" y="0"/>
                    <a:pt x="65" y="0"/>
                    <a:pt x="64" y="2"/>
                  </a:cubicBezTo>
                  <a:cubicBezTo>
                    <a:pt x="62" y="3"/>
                    <a:pt x="62" y="6"/>
                    <a:pt x="63" y="8"/>
                  </a:cubicBezTo>
                  <a:cubicBezTo>
                    <a:pt x="68" y="13"/>
                    <a:pt x="70" y="20"/>
                    <a:pt x="70" y="27"/>
                  </a:cubicBezTo>
                  <a:cubicBezTo>
                    <a:pt x="70" y="44"/>
                    <a:pt x="56" y="58"/>
                    <a:pt x="39" y="58"/>
                  </a:cubicBezTo>
                  <a:cubicBezTo>
                    <a:pt x="39" y="58"/>
                    <a:pt x="38" y="58"/>
                    <a:pt x="38" y="58"/>
                  </a:cubicBezTo>
                  <a:cubicBezTo>
                    <a:pt x="21" y="57"/>
                    <a:pt x="8" y="44"/>
                    <a:pt x="8" y="27"/>
                  </a:cubicBezTo>
                  <a:cubicBezTo>
                    <a:pt x="8" y="25"/>
                    <a:pt x="7" y="23"/>
                    <a:pt x="4" y="23"/>
                  </a:cubicBezTo>
                  <a:cubicBezTo>
                    <a:pt x="2" y="23"/>
                    <a:pt x="0" y="25"/>
                    <a:pt x="0" y="27"/>
                  </a:cubicBezTo>
                  <a:cubicBezTo>
                    <a:pt x="0" y="48"/>
                    <a:pt x="16" y="66"/>
                    <a:pt x="37" y="67"/>
                  </a:cubicBezTo>
                  <a:cubicBezTo>
                    <a:pt x="38" y="67"/>
                    <a:pt x="39" y="67"/>
                    <a:pt x="39" y="67"/>
                  </a:cubicBezTo>
                  <a:close/>
                </a:path>
              </a:pathLst>
            </a:custGeom>
            <a:solidFill>
              <a:schemeClr val="accent1"/>
            </a:solidFill>
            <a:ln w="444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200" name="Freeform 20"/>
            <p:cNvSpPr/>
            <p:nvPr/>
          </p:nvSpPr>
          <p:spPr bwMode="auto">
            <a:xfrm>
              <a:off x="3738" y="1737"/>
              <a:ext cx="142" cy="82"/>
            </a:xfrm>
            <a:custGeom>
              <a:avLst/>
              <a:gdLst>
                <a:gd name="T0" fmla="*/ 4 w 60"/>
                <a:gd name="T1" fmla="*/ 35 h 35"/>
                <a:gd name="T2" fmla="*/ 8 w 60"/>
                <a:gd name="T3" fmla="*/ 30 h 35"/>
                <a:gd name="T4" fmla="*/ 30 w 60"/>
                <a:gd name="T5" fmla="*/ 9 h 35"/>
                <a:gd name="T6" fmla="*/ 52 w 60"/>
                <a:gd name="T7" fmla="*/ 30 h 35"/>
                <a:gd name="T8" fmla="*/ 56 w 60"/>
                <a:gd name="T9" fmla="*/ 35 h 35"/>
                <a:gd name="T10" fmla="*/ 60 w 60"/>
                <a:gd name="T11" fmla="*/ 30 h 35"/>
                <a:gd name="T12" fmla="*/ 30 w 60"/>
                <a:gd name="T13" fmla="*/ 0 h 35"/>
                <a:gd name="T14" fmla="*/ 0 w 60"/>
                <a:gd name="T15" fmla="*/ 30 h 35"/>
                <a:gd name="T16" fmla="*/ 4 w 60"/>
                <a:gd name="T17"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35">
                  <a:moveTo>
                    <a:pt x="4" y="35"/>
                  </a:moveTo>
                  <a:cubicBezTo>
                    <a:pt x="6" y="35"/>
                    <a:pt x="8" y="33"/>
                    <a:pt x="8" y="30"/>
                  </a:cubicBezTo>
                  <a:cubicBezTo>
                    <a:pt x="8" y="18"/>
                    <a:pt x="18" y="9"/>
                    <a:pt x="30" y="9"/>
                  </a:cubicBezTo>
                  <a:cubicBezTo>
                    <a:pt x="42" y="9"/>
                    <a:pt x="52" y="18"/>
                    <a:pt x="52" y="30"/>
                  </a:cubicBezTo>
                  <a:cubicBezTo>
                    <a:pt x="52" y="33"/>
                    <a:pt x="54" y="35"/>
                    <a:pt x="56" y="35"/>
                  </a:cubicBezTo>
                  <a:cubicBezTo>
                    <a:pt x="59" y="35"/>
                    <a:pt x="60" y="33"/>
                    <a:pt x="60" y="30"/>
                  </a:cubicBezTo>
                  <a:cubicBezTo>
                    <a:pt x="60" y="14"/>
                    <a:pt x="47" y="0"/>
                    <a:pt x="30" y="0"/>
                  </a:cubicBezTo>
                  <a:cubicBezTo>
                    <a:pt x="13" y="0"/>
                    <a:pt x="0" y="14"/>
                    <a:pt x="0" y="30"/>
                  </a:cubicBezTo>
                  <a:cubicBezTo>
                    <a:pt x="0" y="33"/>
                    <a:pt x="2" y="35"/>
                    <a:pt x="4" y="35"/>
                  </a:cubicBezTo>
                  <a:close/>
                </a:path>
              </a:pathLst>
            </a:custGeom>
            <a:solidFill>
              <a:schemeClr val="accent1"/>
            </a:solidFill>
            <a:ln w="444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201" name="Freeform 21"/>
            <p:cNvSpPr/>
            <p:nvPr/>
          </p:nvSpPr>
          <p:spPr bwMode="auto">
            <a:xfrm>
              <a:off x="3885" y="1590"/>
              <a:ext cx="187" cy="187"/>
            </a:xfrm>
            <a:custGeom>
              <a:avLst/>
              <a:gdLst>
                <a:gd name="T0" fmla="*/ 39 w 79"/>
                <a:gd name="T1" fmla="*/ 79 h 79"/>
                <a:gd name="T2" fmla="*/ 79 w 79"/>
                <a:gd name="T3" fmla="*/ 39 h 79"/>
                <a:gd name="T4" fmla="*/ 39 w 79"/>
                <a:gd name="T5" fmla="*/ 0 h 79"/>
                <a:gd name="T6" fmla="*/ 0 w 79"/>
                <a:gd name="T7" fmla="*/ 39 h 79"/>
                <a:gd name="T8" fmla="*/ 4 w 79"/>
                <a:gd name="T9" fmla="*/ 43 h 79"/>
                <a:gd name="T10" fmla="*/ 8 w 79"/>
                <a:gd name="T11" fmla="*/ 39 h 79"/>
                <a:gd name="T12" fmla="*/ 39 w 79"/>
                <a:gd name="T13" fmla="*/ 8 h 79"/>
                <a:gd name="T14" fmla="*/ 70 w 79"/>
                <a:gd name="T15" fmla="*/ 39 h 79"/>
                <a:gd name="T16" fmla="*/ 39 w 79"/>
                <a:gd name="T17" fmla="*/ 70 h 79"/>
                <a:gd name="T18" fmla="*/ 35 w 79"/>
                <a:gd name="T19" fmla="*/ 74 h 79"/>
                <a:gd name="T20" fmla="*/ 39 w 79"/>
                <a:gd name="T21"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 h="79">
                  <a:moveTo>
                    <a:pt x="39" y="79"/>
                  </a:moveTo>
                  <a:cubicBezTo>
                    <a:pt x="61" y="79"/>
                    <a:pt x="79" y="61"/>
                    <a:pt x="79" y="39"/>
                  </a:cubicBezTo>
                  <a:cubicBezTo>
                    <a:pt x="79" y="17"/>
                    <a:pt x="61" y="0"/>
                    <a:pt x="39" y="0"/>
                  </a:cubicBezTo>
                  <a:cubicBezTo>
                    <a:pt x="18" y="0"/>
                    <a:pt x="0" y="17"/>
                    <a:pt x="0" y="39"/>
                  </a:cubicBezTo>
                  <a:cubicBezTo>
                    <a:pt x="0" y="41"/>
                    <a:pt x="2" y="43"/>
                    <a:pt x="4" y="43"/>
                  </a:cubicBezTo>
                  <a:cubicBezTo>
                    <a:pt x="7" y="43"/>
                    <a:pt x="8" y="41"/>
                    <a:pt x="8" y="39"/>
                  </a:cubicBezTo>
                  <a:cubicBezTo>
                    <a:pt x="8" y="22"/>
                    <a:pt x="22" y="8"/>
                    <a:pt x="39" y="8"/>
                  </a:cubicBezTo>
                  <a:cubicBezTo>
                    <a:pt x="56" y="8"/>
                    <a:pt x="70" y="22"/>
                    <a:pt x="70" y="39"/>
                  </a:cubicBezTo>
                  <a:cubicBezTo>
                    <a:pt x="70" y="56"/>
                    <a:pt x="56" y="70"/>
                    <a:pt x="39" y="70"/>
                  </a:cubicBezTo>
                  <a:cubicBezTo>
                    <a:pt x="37" y="70"/>
                    <a:pt x="35" y="72"/>
                    <a:pt x="35" y="74"/>
                  </a:cubicBezTo>
                  <a:cubicBezTo>
                    <a:pt x="35" y="77"/>
                    <a:pt x="37" y="79"/>
                    <a:pt x="39" y="79"/>
                  </a:cubicBezTo>
                  <a:close/>
                </a:path>
              </a:pathLst>
            </a:custGeom>
            <a:solidFill>
              <a:schemeClr val="accent1"/>
            </a:solidFill>
            <a:ln w="444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202" name="Freeform 22"/>
            <p:cNvSpPr/>
            <p:nvPr/>
          </p:nvSpPr>
          <p:spPr bwMode="auto">
            <a:xfrm>
              <a:off x="3797" y="1455"/>
              <a:ext cx="244" cy="161"/>
            </a:xfrm>
            <a:custGeom>
              <a:avLst/>
              <a:gdLst>
                <a:gd name="T0" fmla="*/ 90 w 103"/>
                <a:gd name="T1" fmla="*/ 68 h 68"/>
                <a:gd name="T2" fmla="*/ 93 w 103"/>
                <a:gd name="T3" fmla="*/ 66 h 68"/>
                <a:gd name="T4" fmla="*/ 103 w 103"/>
                <a:gd name="T5" fmla="*/ 39 h 68"/>
                <a:gd name="T6" fmla="*/ 64 w 103"/>
                <a:gd name="T7" fmla="*/ 0 h 68"/>
                <a:gd name="T8" fmla="*/ 63 w 103"/>
                <a:gd name="T9" fmla="*/ 0 h 68"/>
                <a:gd name="T10" fmla="*/ 26 w 103"/>
                <a:gd name="T11" fmla="*/ 29 h 68"/>
                <a:gd name="T12" fmla="*/ 4 w 103"/>
                <a:gd name="T13" fmla="*/ 51 h 68"/>
                <a:gd name="T14" fmla="*/ 0 w 103"/>
                <a:gd name="T15" fmla="*/ 56 h 68"/>
                <a:gd name="T16" fmla="*/ 4 w 103"/>
                <a:gd name="T17" fmla="*/ 60 h 68"/>
                <a:gd name="T18" fmla="*/ 34 w 103"/>
                <a:gd name="T19" fmla="*/ 30 h 68"/>
                <a:gd name="T20" fmla="*/ 63 w 103"/>
                <a:gd name="T21" fmla="*/ 9 h 68"/>
                <a:gd name="T22" fmla="*/ 64 w 103"/>
                <a:gd name="T23" fmla="*/ 9 h 68"/>
                <a:gd name="T24" fmla="*/ 95 w 103"/>
                <a:gd name="T25" fmla="*/ 39 h 68"/>
                <a:gd name="T26" fmla="*/ 86 w 103"/>
                <a:gd name="T27" fmla="*/ 61 h 68"/>
                <a:gd name="T28" fmla="*/ 87 w 103"/>
                <a:gd name="T29" fmla="*/ 67 h 68"/>
                <a:gd name="T30" fmla="*/ 90 w 103"/>
                <a:gd name="T31" fmla="*/ 6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3" h="68">
                  <a:moveTo>
                    <a:pt x="90" y="68"/>
                  </a:moveTo>
                  <a:cubicBezTo>
                    <a:pt x="91" y="68"/>
                    <a:pt x="92" y="67"/>
                    <a:pt x="93" y="66"/>
                  </a:cubicBezTo>
                  <a:cubicBezTo>
                    <a:pt x="100" y="59"/>
                    <a:pt x="103" y="50"/>
                    <a:pt x="103" y="39"/>
                  </a:cubicBezTo>
                  <a:cubicBezTo>
                    <a:pt x="103" y="18"/>
                    <a:pt x="86" y="0"/>
                    <a:pt x="64" y="0"/>
                  </a:cubicBezTo>
                  <a:cubicBezTo>
                    <a:pt x="64" y="0"/>
                    <a:pt x="63" y="0"/>
                    <a:pt x="63" y="0"/>
                  </a:cubicBezTo>
                  <a:cubicBezTo>
                    <a:pt x="44" y="0"/>
                    <a:pt x="28" y="13"/>
                    <a:pt x="26" y="29"/>
                  </a:cubicBezTo>
                  <a:cubicBezTo>
                    <a:pt x="24" y="40"/>
                    <a:pt x="17" y="51"/>
                    <a:pt x="4" y="51"/>
                  </a:cubicBezTo>
                  <a:cubicBezTo>
                    <a:pt x="2" y="51"/>
                    <a:pt x="0" y="53"/>
                    <a:pt x="0" y="56"/>
                  </a:cubicBezTo>
                  <a:cubicBezTo>
                    <a:pt x="0" y="58"/>
                    <a:pt x="2" y="60"/>
                    <a:pt x="4" y="60"/>
                  </a:cubicBezTo>
                  <a:cubicBezTo>
                    <a:pt x="20" y="60"/>
                    <a:pt x="32" y="48"/>
                    <a:pt x="34" y="30"/>
                  </a:cubicBezTo>
                  <a:cubicBezTo>
                    <a:pt x="36" y="17"/>
                    <a:pt x="51" y="9"/>
                    <a:pt x="63" y="9"/>
                  </a:cubicBezTo>
                  <a:cubicBezTo>
                    <a:pt x="64" y="9"/>
                    <a:pt x="64" y="9"/>
                    <a:pt x="64" y="9"/>
                  </a:cubicBezTo>
                  <a:cubicBezTo>
                    <a:pt x="81" y="9"/>
                    <a:pt x="95" y="22"/>
                    <a:pt x="95" y="39"/>
                  </a:cubicBezTo>
                  <a:cubicBezTo>
                    <a:pt x="95" y="47"/>
                    <a:pt x="92" y="55"/>
                    <a:pt x="86" y="61"/>
                  </a:cubicBezTo>
                  <a:cubicBezTo>
                    <a:pt x="85" y="62"/>
                    <a:pt x="85" y="65"/>
                    <a:pt x="87" y="67"/>
                  </a:cubicBezTo>
                  <a:cubicBezTo>
                    <a:pt x="87" y="67"/>
                    <a:pt x="89" y="68"/>
                    <a:pt x="90" y="68"/>
                  </a:cubicBezTo>
                  <a:close/>
                </a:path>
              </a:pathLst>
            </a:custGeom>
            <a:solidFill>
              <a:schemeClr val="accent1"/>
            </a:solidFill>
            <a:ln w="444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203" name="Freeform 23"/>
            <p:cNvSpPr/>
            <p:nvPr/>
          </p:nvSpPr>
          <p:spPr bwMode="auto">
            <a:xfrm>
              <a:off x="3818" y="1348"/>
              <a:ext cx="143" cy="128"/>
            </a:xfrm>
            <a:custGeom>
              <a:avLst/>
              <a:gdLst>
                <a:gd name="T0" fmla="*/ 54 w 60"/>
                <a:gd name="T1" fmla="*/ 54 h 54"/>
                <a:gd name="T2" fmla="*/ 58 w 60"/>
                <a:gd name="T3" fmla="*/ 50 h 54"/>
                <a:gd name="T4" fmla="*/ 60 w 60"/>
                <a:gd name="T5" fmla="*/ 39 h 54"/>
                <a:gd name="T6" fmla="*/ 21 w 60"/>
                <a:gd name="T7" fmla="*/ 0 h 54"/>
                <a:gd name="T8" fmla="*/ 3 w 60"/>
                <a:gd name="T9" fmla="*/ 4 h 54"/>
                <a:gd name="T10" fmla="*/ 1 w 60"/>
                <a:gd name="T11" fmla="*/ 10 h 54"/>
                <a:gd name="T12" fmla="*/ 7 w 60"/>
                <a:gd name="T13" fmla="*/ 12 h 54"/>
                <a:gd name="T14" fmla="*/ 21 w 60"/>
                <a:gd name="T15" fmla="*/ 9 h 54"/>
                <a:gd name="T16" fmla="*/ 52 w 60"/>
                <a:gd name="T17" fmla="*/ 39 h 54"/>
                <a:gd name="T18" fmla="*/ 50 w 60"/>
                <a:gd name="T19" fmla="*/ 48 h 54"/>
                <a:gd name="T20" fmla="*/ 53 w 60"/>
                <a:gd name="T21" fmla="*/ 53 h 54"/>
                <a:gd name="T22" fmla="*/ 54 w 60"/>
                <a:gd name="T23"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0" h="54">
                  <a:moveTo>
                    <a:pt x="54" y="54"/>
                  </a:moveTo>
                  <a:cubicBezTo>
                    <a:pt x="56" y="54"/>
                    <a:pt x="58" y="52"/>
                    <a:pt x="58" y="50"/>
                  </a:cubicBezTo>
                  <a:cubicBezTo>
                    <a:pt x="60" y="47"/>
                    <a:pt x="60" y="43"/>
                    <a:pt x="60" y="39"/>
                  </a:cubicBezTo>
                  <a:cubicBezTo>
                    <a:pt x="60" y="18"/>
                    <a:pt x="42" y="0"/>
                    <a:pt x="21" y="0"/>
                  </a:cubicBezTo>
                  <a:cubicBezTo>
                    <a:pt x="15" y="0"/>
                    <a:pt x="9" y="1"/>
                    <a:pt x="3" y="4"/>
                  </a:cubicBezTo>
                  <a:cubicBezTo>
                    <a:pt x="1" y="5"/>
                    <a:pt x="0" y="8"/>
                    <a:pt x="1" y="10"/>
                  </a:cubicBezTo>
                  <a:cubicBezTo>
                    <a:pt x="2" y="12"/>
                    <a:pt x="5" y="13"/>
                    <a:pt x="7" y="12"/>
                  </a:cubicBezTo>
                  <a:cubicBezTo>
                    <a:pt x="11" y="10"/>
                    <a:pt x="16" y="9"/>
                    <a:pt x="21" y="9"/>
                  </a:cubicBezTo>
                  <a:cubicBezTo>
                    <a:pt x="38" y="9"/>
                    <a:pt x="52" y="22"/>
                    <a:pt x="52" y="39"/>
                  </a:cubicBezTo>
                  <a:cubicBezTo>
                    <a:pt x="52" y="42"/>
                    <a:pt x="51" y="45"/>
                    <a:pt x="50" y="48"/>
                  </a:cubicBezTo>
                  <a:cubicBezTo>
                    <a:pt x="50" y="50"/>
                    <a:pt x="51" y="53"/>
                    <a:pt x="53" y="53"/>
                  </a:cubicBezTo>
                  <a:cubicBezTo>
                    <a:pt x="54" y="53"/>
                    <a:pt x="54" y="54"/>
                    <a:pt x="54" y="54"/>
                  </a:cubicBezTo>
                  <a:close/>
                </a:path>
              </a:pathLst>
            </a:custGeom>
            <a:solidFill>
              <a:schemeClr val="accent1"/>
            </a:solidFill>
            <a:ln w="444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204" name="Freeform 24"/>
            <p:cNvSpPr/>
            <p:nvPr/>
          </p:nvSpPr>
          <p:spPr bwMode="auto">
            <a:xfrm>
              <a:off x="3951" y="1170"/>
              <a:ext cx="207" cy="206"/>
            </a:xfrm>
            <a:custGeom>
              <a:avLst/>
              <a:gdLst>
                <a:gd name="T0" fmla="*/ 207 w 207"/>
                <a:gd name="T1" fmla="*/ 102 h 206"/>
                <a:gd name="T2" fmla="*/ 104 w 207"/>
                <a:gd name="T3" fmla="*/ 0 h 206"/>
                <a:gd name="T4" fmla="*/ 0 w 207"/>
                <a:gd name="T5" fmla="*/ 107 h 206"/>
                <a:gd name="T6" fmla="*/ 100 w 207"/>
                <a:gd name="T7" fmla="*/ 206 h 206"/>
                <a:gd name="T8" fmla="*/ 207 w 207"/>
                <a:gd name="T9" fmla="*/ 102 h 206"/>
              </a:gdLst>
              <a:ahLst/>
              <a:cxnLst>
                <a:cxn ang="0">
                  <a:pos x="T0" y="T1"/>
                </a:cxn>
                <a:cxn ang="0">
                  <a:pos x="T2" y="T3"/>
                </a:cxn>
                <a:cxn ang="0">
                  <a:pos x="T4" y="T5"/>
                </a:cxn>
                <a:cxn ang="0">
                  <a:pos x="T6" y="T7"/>
                </a:cxn>
                <a:cxn ang="0">
                  <a:pos x="T8" y="T9"/>
                </a:cxn>
              </a:cxnLst>
              <a:rect l="0" t="0" r="r" b="b"/>
              <a:pathLst>
                <a:path w="207" h="206">
                  <a:moveTo>
                    <a:pt x="207" y="102"/>
                  </a:moveTo>
                  <a:lnTo>
                    <a:pt x="104" y="0"/>
                  </a:lnTo>
                  <a:lnTo>
                    <a:pt x="0" y="107"/>
                  </a:lnTo>
                  <a:lnTo>
                    <a:pt x="100" y="206"/>
                  </a:lnTo>
                  <a:lnTo>
                    <a:pt x="207" y="102"/>
                  </a:lnTo>
                  <a:close/>
                </a:path>
              </a:pathLst>
            </a:custGeom>
            <a:solidFill>
              <a:schemeClr val="accent2"/>
            </a:solidFill>
            <a:ln w="444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205" name="Freeform 25"/>
            <p:cNvSpPr/>
            <p:nvPr/>
          </p:nvSpPr>
          <p:spPr bwMode="auto">
            <a:xfrm>
              <a:off x="4039" y="1111"/>
              <a:ext cx="178" cy="178"/>
            </a:xfrm>
            <a:custGeom>
              <a:avLst/>
              <a:gdLst>
                <a:gd name="T0" fmla="*/ 178 w 178"/>
                <a:gd name="T1" fmla="*/ 133 h 178"/>
                <a:gd name="T2" fmla="*/ 45 w 178"/>
                <a:gd name="T3" fmla="*/ 0 h 178"/>
                <a:gd name="T4" fmla="*/ 0 w 178"/>
                <a:gd name="T5" fmla="*/ 45 h 178"/>
                <a:gd name="T6" fmla="*/ 133 w 178"/>
                <a:gd name="T7" fmla="*/ 178 h 178"/>
                <a:gd name="T8" fmla="*/ 178 w 178"/>
                <a:gd name="T9" fmla="*/ 133 h 178"/>
              </a:gdLst>
              <a:ahLst/>
              <a:cxnLst>
                <a:cxn ang="0">
                  <a:pos x="T0" y="T1"/>
                </a:cxn>
                <a:cxn ang="0">
                  <a:pos x="T2" y="T3"/>
                </a:cxn>
                <a:cxn ang="0">
                  <a:pos x="T4" y="T5"/>
                </a:cxn>
                <a:cxn ang="0">
                  <a:pos x="T6" y="T7"/>
                </a:cxn>
                <a:cxn ang="0">
                  <a:pos x="T8" y="T9"/>
                </a:cxn>
              </a:cxnLst>
              <a:rect l="0" t="0" r="r" b="b"/>
              <a:pathLst>
                <a:path w="178" h="178">
                  <a:moveTo>
                    <a:pt x="178" y="133"/>
                  </a:moveTo>
                  <a:lnTo>
                    <a:pt x="45" y="0"/>
                  </a:lnTo>
                  <a:lnTo>
                    <a:pt x="0" y="45"/>
                  </a:lnTo>
                  <a:lnTo>
                    <a:pt x="133" y="178"/>
                  </a:lnTo>
                  <a:lnTo>
                    <a:pt x="178" y="133"/>
                  </a:lnTo>
                  <a:close/>
                </a:path>
              </a:pathLst>
            </a:custGeom>
            <a:solidFill>
              <a:schemeClr val="accent2"/>
            </a:solidFill>
            <a:ln w="444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206" name="Oval 26"/>
            <p:cNvSpPr>
              <a:spLocks noChangeArrowheads="1"/>
            </p:cNvSpPr>
            <p:nvPr/>
          </p:nvSpPr>
          <p:spPr bwMode="auto">
            <a:xfrm>
              <a:off x="4359" y="1199"/>
              <a:ext cx="43" cy="42"/>
            </a:xfrm>
            <a:prstGeom prst="ellipse">
              <a:avLst/>
            </a:prstGeom>
            <a:solidFill>
              <a:schemeClr val="accent1"/>
            </a:solidFill>
            <a:ln w="190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207" name="Oval 27"/>
            <p:cNvSpPr>
              <a:spLocks noChangeArrowheads="1"/>
            </p:cNvSpPr>
            <p:nvPr/>
          </p:nvSpPr>
          <p:spPr bwMode="auto">
            <a:xfrm>
              <a:off x="4093" y="1007"/>
              <a:ext cx="86" cy="83"/>
            </a:xfrm>
            <a:prstGeom prst="ellipse">
              <a:avLst/>
            </a:prstGeom>
            <a:solidFill>
              <a:schemeClr val="accent4"/>
            </a:solidFill>
            <a:ln w="28575"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208" name="Oval 28"/>
            <p:cNvSpPr>
              <a:spLocks noChangeArrowheads="1"/>
            </p:cNvSpPr>
            <p:nvPr/>
          </p:nvSpPr>
          <p:spPr bwMode="auto">
            <a:xfrm>
              <a:off x="4262" y="902"/>
              <a:ext cx="147" cy="147"/>
            </a:xfrm>
            <a:prstGeom prst="ellipse">
              <a:avLst/>
            </a:prstGeom>
            <a:solidFill>
              <a:schemeClr val="accent4"/>
            </a:solidFill>
            <a:ln w="28575"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209" name="Freeform 29"/>
            <p:cNvSpPr/>
            <p:nvPr/>
          </p:nvSpPr>
          <p:spPr bwMode="auto">
            <a:xfrm>
              <a:off x="3066" y="187"/>
              <a:ext cx="1500" cy="656"/>
            </a:xfrm>
            <a:custGeom>
              <a:avLst/>
              <a:gdLst>
                <a:gd name="T0" fmla="*/ 607 w 632"/>
                <a:gd name="T1" fmla="*/ 100 h 277"/>
                <a:gd name="T2" fmla="*/ 443 w 632"/>
                <a:gd name="T3" fmla="*/ 100 h 277"/>
                <a:gd name="T4" fmla="*/ 418 w 632"/>
                <a:gd name="T5" fmla="*/ 75 h 277"/>
                <a:gd name="T6" fmla="*/ 443 w 632"/>
                <a:gd name="T7" fmla="*/ 50 h 277"/>
                <a:gd name="T8" fmla="*/ 469 w 632"/>
                <a:gd name="T9" fmla="*/ 25 h 277"/>
                <a:gd name="T10" fmla="*/ 443 w 632"/>
                <a:gd name="T11" fmla="*/ 0 h 277"/>
                <a:gd name="T12" fmla="*/ 25 w 632"/>
                <a:gd name="T13" fmla="*/ 0 h 277"/>
                <a:gd name="T14" fmla="*/ 0 w 632"/>
                <a:gd name="T15" fmla="*/ 25 h 277"/>
                <a:gd name="T16" fmla="*/ 25 w 632"/>
                <a:gd name="T17" fmla="*/ 50 h 277"/>
                <a:gd name="T18" fmla="*/ 215 w 632"/>
                <a:gd name="T19" fmla="*/ 50 h 277"/>
                <a:gd name="T20" fmla="*/ 240 w 632"/>
                <a:gd name="T21" fmla="*/ 75 h 277"/>
                <a:gd name="T22" fmla="*/ 215 w 632"/>
                <a:gd name="T23" fmla="*/ 100 h 277"/>
                <a:gd name="T24" fmla="*/ 190 w 632"/>
                <a:gd name="T25" fmla="*/ 100 h 277"/>
                <a:gd name="T26" fmla="*/ 165 w 632"/>
                <a:gd name="T27" fmla="*/ 125 h 277"/>
                <a:gd name="T28" fmla="*/ 190 w 632"/>
                <a:gd name="T29" fmla="*/ 151 h 277"/>
                <a:gd name="T30" fmla="*/ 233 w 632"/>
                <a:gd name="T31" fmla="*/ 151 h 277"/>
                <a:gd name="T32" fmla="*/ 258 w 632"/>
                <a:gd name="T33" fmla="*/ 176 h 277"/>
                <a:gd name="T34" fmla="*/ 233 w 632"/>
                <a:gd name="T35" fmla="*/ 201 h 277"/>
                <a:gd name="T36" fmla="*/ 163 w 632"/>
                <a:gd name="T37" fmla="*/ 201 h 277"/>
                <a:gd name="T38" fmla="*/ 138 w 632"/>
                <a:gd name="T39" fmla="*/ 226 h 277"/>
                <a:gd name="T40" fmla="*/ 163 w 632"/>
                <a:gd name="T41" fmla="*/ 251 h 277"/>
                <a:gd name="T42" fmla="*/ 193 w 632"/>
                <a:gd name="T43" fmla="*/ 251 h 277"/>
                <a:gd name="T44" fmla="*/ 219 w 632"/>
                <a:gd name="T45" fmla="*/ 277 h 277"/>
                <a:gd name="T46" fmla="*/ 269 w 632"/>
                <a:gd name="T47" fmla="*/ 277 h 277"/>
                <a:gd name="T48" fmla="*/ 294 w 632"/>
                <a:gd name="T49" fmla="*/ 251 h 277"/>
                <a:gd name="T50" fmla="*/ 366 w 632"/>
                <a:gd name="T51" fmla="*/ 251 h 277"/>
                <a:gd name="T52" fmla="*/ 392 w 632"/>
                <a:gd name="T53" fmla="*/ 226 h 277"/>
                <a:gd name="T54" fmla="*/ 366 w 632"/>
                <a:gd name="T55" fmla="*/ 201 h 277"/>
                <a:gd name="T56" fmla="*/ 347 w 632"/>
                <a:gd name="T57" fmla="*/ 201 h 277"/>
                <a:gd name="T58" fmla="*/ 322 w 632"/>
                <a:gd name="T59" fmla="*/ 176 h 277"/>
                <a:gd name="T60" fmla="*/ 347 w 632"/>
                <a:gd name="T61" fmla="*/ 151 h 277"/>
                <a:gd name="T62" fmla="*/ 607 w 632"/>
                <a:gd name="T63" fmla="*/ 151 h 277"/>
                <a:gd name="T64" fmla="*/ 632 w 632"/>
                <a:gd name="T65" fmla="*/ 125 h 277"/>
                <a:gd name="T66" fmla="*/ 607 w 632"/>
                <a:gd name="T67" fmla="*/ 10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32" h="277">
                  <a:moveTo>
                    <a:pt x="607" y="100"/>
                  </a:moveTo>
                  <a:cubicBezTo>
                    <a:pt x="443" y="100"/>
                    <a:pt x="443" y="100"/>
                    <a:pt x="443" y="100"/>
                  </a:cubicBezTo>
                  <a:cubicBezTo>
                    <a:pt x="429" y="100"/>
                    <a:pt x="418" y="89"/>
                    <a:pt x="418" y="75"/>
                  </a:cubicBezTo>
                  <a:cubicBezTo>
                    <a:pt x="418" y="61"/>
                    <a:pt x="429" y="50"/>
                    <a:pt x="443" y="50"/>
                  </a:cubicBezTo>
                  <a:cubicBezTo>
                    <a:pt x="457" y="50"/>
                    <a:pt x="469" y="39"/>
                    <a:pt x="469" y="25"/>
                  </a:cubicBezTo>
                  <a:cubicBezTo>
                    <a:pt x="469" y="11"/>
                    <a:pt x="457" y="0"/>
                    <a:pt x="443" y="0"/>
                  </a:cubicBezTo>
                  <a:cubicBezTo>
                    <a:pt x="25" y="0"/>
                    <a:pt x="25" y="0"/>
                    <a:pt x="25" y="0"/>
                  </a:cubicBezTo>
                  <a:cubicBezTo>
                    <a:pt x="12" y="0"/>
                    <a:pt x="0" y="11"/>
                    <a:pt x="0" y="25"/>
                  </a:cubicBezTo>
                  <a:cubicBezTo>
                    <a:pt x="0" y="39"/>
                    <a:pt x="12" y="50"/>
                    <a:pt x="25" y="50"/>
                  </a:cubicBezTo>
                  <a:cubicBezTo>
                    <a:pt x="215" y="50"/>
                    <a:pt x="215" y="50"/>
                    <a:pt x="215" y="50"/>
                  </a:cubicBezTo>
                  <a:cubicBezTo>
                    <a:pt x="229" y="50"/>
                    <a:pt x="240" y="61"/>
                    <a:pt x="240" y="75"/>
                  </a:cubicBezTo>
                  <a:cubicBezTo>
                    <a:pt x="240" y="89"/>
                    <a:pt x="229" y="100"/>
                    <a:pt x="215" y="100"/>
                  </a:cubicBezTo>
                  <a:cubicBezTo>
                    <a:pt x="190" y="100"/>
                    <a:pt x="190" y="100"/>
                    <a:pt x="190" y="100"/>
                  </a:cubicBezTo>
                  <a:cubicBezTo>
                    <a:pt x="176" y="100"/>
                    <a:pt x="165" y="112"/>
                    <a:pt x="165" y="125"/>
                  </a:cubicBezTo>
                  <a:cubicBezTo>
                    <a:pt x="165" y="139"/>
                    <a:pt x="176" y="151"/>
                    <a:pt x="190" y="151"/>
                  </a:cubicBezTo>
                  <a:cubicBezTo>
                    <a:pt x="233" y="151"/>
                    <a:pt x="233" y="151"/>
                    <a:pt x="233" y="151"/>
                  </a:cubicBezTo>
                  <a:cubicBezTo>
                    <a:pt x="247" y="151"/>
                    <a:pt x="258" y="162"/>
                    <a:pt x="258" y="176"/>
                  </a:cubicBezTo>
                  <a:cubicBezTo>
                    <a:pt x="258" y="190"/>
                    <a:pt x="247" y="201"/>
                    <a:pt x="233" y="201"/>
                  </a:cubicBezTo>
                  <a:cubicBezTo>
                    <a:pt x="163" y="201"/>
                    <a:pt x="163" y="201"/>
                    <a:pt x="163" y="201"/>
                  </a:cubicBezTo>
                  <a:cubicBezTo>
                    <a:pt x="149" y="201"/>
                    <a:pt x="138" y="212"/>
                    <a:pt x="138" y="226"/>
                  </a:cubicBezTo>
                  <a:cubicBezTo>
                    <a:pt x="138" y="240"/>
                    <a:pt x="149" y="251"/>
                    <a:pt x="163" y="251"/>
                  </a:cubicBezTo>
                  <a:cubicBezTo>
                    <a:pt x="193" y="251"/>
                    <a:pt x="193" y="251"/>
                    <a:pt x="193" y="251"/>
                  </a:cubicBezTo>
                  <a:cubicBezTo>
                    <a:pt x="207" y="251"/>
                    <a:pt x="219" y="263"/>
                    <a:pt x="219" y="277"/>
                  </a:cubicBezTo>
                  <a:cubicBezTo>
                    <a:pt x="269" y="277"/>
                    <a:pt x="269" y="277"/>
                    <a:pt x="269" y="277"/>
                  </a:cubicBezTo>
                  <a:cubicBezTo>
                    <a:pt x="269" y="263"/>
                    <a:pt x="280" y="251"/>
                    <a:pt x="294" y="251"/>
                  </a:cubicBezTo>
                  <a:cubicBezTo>
                    <a:pt x="366" y="251"/>
                    <a:pt x="366" y="251"/>
                    <a:pt x="366" y="251"/>
                  </a:cubicBezTo>
                  <a:cubicBezTo>
                    <a:pt x="380" y="251"/>
                    <a:pt x="392" y="240"/>
                    <a:pt x="392" y="226"/>
                  </a:cubicBezTo>
                  <a:cubicBezTo>
                    <a:pt x="392" y="212"/>
                    <a:pt x="380" y="201"/>
                    <a:pt x="366" y="201"/>
                  </a:cubicBezTo>
                  <a:cubicBezTo>
                    <a:pt x="347" y="201"/>
                    <a:pt x="347" y="201"/>
                    <a:pt x="347" y="201"/>
                  </a:cubicBezTo>
                  <a:cubicBezTo>
                    <a:pt x="333" y="201"/>
                    <a:pt x="322" y="190"/>
                    <a:pt x="322" y="176"/>
                  </a:cubicBezTo>
                  <a:cubicBezTo>
                    <a:pt x="322" y="162"/>
                    <a:pt x="333" y="151"/>
                    <a:pt x="347" y="151"/>
                  </a:cubicBezTo>
                  <a:cubicBezTo>
                    <a:pt x="607" y="151"/>
                    <a:pt x="607" y="151"/>
                    <a:pt x="607" y="151"/>
                  </a:cubicBezTo>
                  <a:cubicBezTo>
                    <a:pt x="621" y="151"/>
                    <a:pt x="632" y="139"/>
                    <a:pt x="632" y="125"/>
                  </a:cubicBezTo>
                  <a:cubicBezTo>
                    <a:pt x="632" y="112"/>
                    <a:pt x="621" y="100"/>
                    <a:pt x="607" y="100"/>
                  </a:cubicBezTo>
                  <a:close/>
                </a:path>
              </a:pathLst>
            </a:custGeom>
            <a:solidFill>
              <a:schemeClr val="accent3"/>
            </a:solidFill>
            <a:ln w="444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210" name="Oval 30"/>
            <p:cNvSpPr>
              <a:spLocks noChangeArrowheads="1"/>
            </p:cNvSpPr>
            <p:nvPr/>
          </p:nvSpPr>
          <p:spPr bwMode="auto">
            <a:xfrm>
              <a:off x="3173" y="663"/>
              <a:ext cx="118" cy="118"/>
            </a:xfrm>
            <a:prstGeom prst="ellipse">
              <a:avLst/>
            </a:prstGeom>
            <a:solidFill>
              <a:schemeClr val="accent3"/>
            </a:solidFill>
            <a:ln w="28575"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211" name="Oval 31"/>
            <p:cNvSpPr>
              <a:spLocks noChangeArrowheads="1"/>
            </p:cNvSpPr>
            <p:nvPr/>
          </p:nvSpPr>
          <p:spPr bwMode="auto">
            <a:xfrm>
              <a:off x="4250" y="187"/>
              <a:ext cx="121" cy="118"/>
            </a:xfrm>
            <a:prstGeom prst="ellipse">
              <a:avLst/>
            </a:prstGeom>
            <a:solidFill>
              <a:schemeClr val="accent3"/>
            </a:solidFill>
            <a:ln w="28575"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sp>
          <p:nvSpPr>
            <p:cNvPr id="212" name="Oval 32"/>
            <p:cNvSpPr>
              <a:spLocks noChangeArrowheads="1"/>
            </p:cNvSpPr>
            <p:nvPr/>
          </p:nvSpPr>
          <p:spPr bwMode="auto">
            <a:xfrm>
              <a:off x="3586" y="1026"/>
              <a:ext cx="52" cy="52"/>
            </a:xfrm>
            <a:prstGeom prst="ellipse">
              <a:avLst/>
            </a:prstGeom>
            <a:solidFill>
              <a:schemeClr val="accent1"/>
            </a:solidFill>
            <a:ln w="19050" cap="rnd">
              <a:solidFill>
                <a:srgbClr val="273355"/>
              </a:solidFill>
              <a:prstDash val="solid"/>
              <a:round/>
            </a:ln>
          </p:spPr>
          <p:txBody>
            <a:bodyPr vert="horz" wrap="square" lIns="68580" tIns="34290" rIns="68580" bIns="34290" numCol="1" anchor="t" anchorCtr="0" compatLnSpc="1"/>
            <a:lstStyle/>
            <a:p>
              <a:pPr>
                <a:lnSpc>
                  <a:spcPct val="150000"/>
                </a:lnSpc>
              </a:pPr>
              <a:endParaRPr lang="zh-CN" altLang="en-US" sz="1500">
                <a:solidFill>
                  <a:prstClr val="white"/>
                </a:solidFill>
                <a:latin typeface="微软雅黑" panose="020B0503020204020204" pitchFamily="34" charset="-122"/>
                <a:ea typeface="微软雅黑" panose="020B0503020204020204" pitchFamily="34" charset="-122"/>
              </a:endParaRPr>
            </a:p>
          </p:txBody>
        </p:sp>
      </p:grpSp>
      <p:grpSp>
        <p:nvGrpSpPr>
          <p:cNvPr id="213" name="组合 21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GrpSpPr/>
          <p:nvPr/>
        </p:nvGrpSpPr>
        <p:grpSpPr>
          <a:xfrm>
            <a:off x="3078329" y="1952251"/>
            <a:ext cx="80271" cy="80271"/>
            <a:chOff x="4348808" y="3957097"/>
            <a:chExt cx="88330" cy="88330"/>
          </a:xfrm>
        </p:grpSpPr>
        <p:sp>
          <p:nvSpPr>
            <p:cNvPr id="214" name="Line 46"/>
            <p:cNvSpPr>
              <a:spLocks noChangeShapeType="1"/>
            </p:cNvSpPr>
            <p:nvPr/>
          </p:nvSpPr>
          <p:spPr bwMode="auto">
            <a:xfrm>
              <a:off x="4348808" y="4000323"/>
              <a:ext cx="88330" cy="0"/>
            </a:xfrm>
            <a:prstGeom prst="line">
              <a:avLst/>
            </a:prstGeom>
            <a:noFill/>
            <a:ln w="38100" cap="rnd">
              <a:solidFill>
                <a:srgbClr val="FC426C"/>
              </a:solidFill>
              <a:prstDash val="solid"/>
              <a:rou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lstStyle/>
            <a:p>
              <a:endParaRPr lang="zh-CN" altLang="en-US" sz="1015">
                <a:solidFill>
                  <a:prstClr val="black"/>
                </a:solidFill>
              </a:endParaRPr>
            </a:p>
          </p:txBody>
        </p:sp>
        <p:sp>
          <p:nvSpPr>
            <p:cNvPr id="215" name="Line 47"/>
            <p:cNvSpPr>
              <a:spLocks noChangeShapeType="1"/>
            </p:cNvSpPr>
            <p:nvPr/>
          </p:nvSpPr>
          <p:spPr bwMode="auto">
            <a:xfrm flipV="1">
              <a:off x="4395792" y="3957097"/>
              <a:ext cx="0" cy="88330"/>
            </a:xfrm>
            <a:prstGeom prst="line">
              <a:avLst/>
            </a:prstGeom>
            <a:noFill/>
            <a:ln w="38100" cap="rnd">
              <a:solidFill>
                <a:srgbClr val="FC426C"/>
              </a:solidFill>
              <a:prstDash val="solid"/>
              <a:rou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lstStyle/>
            <a:p>
              <a:endParaRPr lang="zh-CN" altLang="en-US" sz="1015">
                <a:solidFill>
                  <a:prstClr val="black"/>
                </a:solidFill>
              </a:endParaRPr>
            </a:p>
          </p:txBody>
        </p:sp>
      </p:grpSp>
      <p:grpSp>
        <p:nvGrpSpPr>
          <p:cNvPr id="216" name="PA_库_组合 21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GrpSpPr/>
          <p:nvPr>
            <p:custDataLst>
              <p:tags r:id="rId1"/>
            </p:custDataLst>
          </p:nvPr>
        </p:nvGrpSpPr>
        <p:grpSpPr>
          <a:xfrm>
            <a:off x="3401119" y="2496190"/>
            <a:ext cx="80271" cy="76855"/>
            <a:chOff x="4704006" y="3620694"/>
            <a:chExt cx="88330" cy="84571"/>
          </a:xfrm>
        </p:grpSpPr>
        <p:sp>
          <p:nvSpPr>
            <p:cNvPr id="217" name="Line 48"/>
            <p:cNvSpPr>
              <a:spLocks noChangeShapeType="1"/>
            </p:cNvSpPr>
            <p:nvPr/>
          </p:nvSpPr>
          <p:spPr bwMode="auto">
            <a:xfrm>
              <a:off x="4704006" y="3662040"/>
              <a:ext cx="88330" cy="0"/>
            </a:xfrm>
            <a:prstGeom prst="line">
              <a:avLst/>
            </a:prstGeom>
            <a:noFill/>
            <a:ln w="38100" cap="rnd">
              <a:solidFill>
                <a:srgbClr val="FC426C"/>
              </a:solidFill>
              <a:prstDash val="solid"/>
              <a:rou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lstStyle/>
            <a:p>
              <a:endParaRPr lang="zh-CN" altLang="en-US" sz="1015">
                <a:solidFill>
                  <a:prstClr val="black"/>
                </a:solidFill>
              </a:endParaRPr>
            </a:p>
          </p:txBody>
        </p:sp>
        <p:sp>
          <p:nvSpPr>
            <p:cNvPr id="218" name="Line 49"/>
            <p:cNvSpPr>
              <a:spLocks noChangeShapeType="1"/>
            </p:cNvSpPr>
            <p:nvPr/>
          </p:nvSpPr>
          <p:spPr bwMode="auto">
            <a:xfrm flipV="1">
              <a:off x="4749110" y="3620694"/>
              <a:ext cx="0" cy="84571"/>
            </a:xfrm>
            <a:prstGeom prst="line">
              <a:avLst/>
            </a:prstGeom>
            <a:noFill/>
            <a:ln w="38100" cap="rnd">
              <a:solidFill>
                <a:srgbClr val="FC426C"/>
              </a:solidFill>
              <a:prstDash val="solid"/>
              <a:rou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lstStyle/>
            <a:p>
              <a:endParaRPr lang="zh-CN" altLang="en-US" sz="1015">
                <a:solidFill>
                  <a:prstClr val="black"/>
                </a:solidFill>
              </a:endParaRPr>
            </a:p>
          </p:txBody>
        </p:sp>
      </p:grpSp>
      <p:grpSp>
        <p:nvGrpSpPr>
          <p:cNvPr id="219" name="组合 218"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GrpSpPr/>
          <p:nvPr/>
        </p:nvGrpSpPr>
        <p:grpSpPr>
          <a:xfrm>
            <a:off x="2521560" y="1559438"/>
            <a:ext cx="78563" cy="80271"/>
            <a:chOff x="3736139" y="3524846"/>
            <a:chExt cx="86450" cy="88330"/>
          </a:xfrm>
        </p:grpSpPr>
        <p:sp>
          <p:nvSpPr>
            <p:cNvPr id="220" name="Line 50"/>
            <p:cNvSpPr>
              <a:spLocks noChangeShapeType="1"/>
            </p:cNvSpPr>
            <p:nvPr/>
          </p:nvSpPr>
          <p:spPr bwMode="auto">
            <a:xfrm>
              <a:off x="3736139" y="3569951"/>
              <a:ext cx="86450" cy="0"/>
            </a:xfrm>
            <a:prstGeom prst="line">
              <a:avLst/>
            </a:prstGeom>
            <a:noFill/>
            <a:ln w="38100" cap="rnd">
              <a:solidFill>
                <a:srgbClr val="FFD589"/>
              </a:solidFill>
              <a:prstDash val="solid"/>
              <a:rou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lstStyle/>
            <a:p>
              <a:endParaRPr lang="zh-CN" altLang="en-US" sz="1015">
                <a:solidFill>
                  <a:prstClr val="black"/>
                </a:solidFill>
              </a:endParaRPr>
            </a:p>
          </p:txBody>
        </p:sp>
        <p:sp>
          <p:nvSpPr>
            <p:cNvPr id="221" name="Line 51"/>
            <p:cNvSpPr>
              <a:spLocks noChangeShapeType="1"/>
            </p:cNvSpPr>
            <p:nvPr/>
          </p:nvSpPr>
          <p:spPr bwMode="auto">
            <a:xfrm flipV="1">
              <a:off x="3779365" y="3524846"/>
              <a:ext cx="0" cy="88330"/>
            </a:xfrm>
            <a:prstGeom prst="line">
              <a:avLst/>
            </a:prstGeom>
            <a:noFill/>
            <a:ln w="38100" cap="rnd">
              <a:solidFill>
                <a:srgbClr val="FFD589"/>
              </a:solidFill>
              <a:prstDash val="solid"/>
              <a:rou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lstStyle/>
            <a:p>
              <a:endParaRPr lang="zh-CN" altLang="en-US" sz="1015">
                <a:solidFill>
                  <a:prstClr val="black"/>
                </a:solidFill>
              </a:endParaRPr>
            </a:p>
          </p:txBody>
        </p:sp>
      </p:grpSp>
      <p:grpSp>
        <p:nvGrpSpPr>
          <p:cNvPr id="222" name="组合 221"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GrpSpPr/>
          <p:nvPr/>
        </p:nvGrpSpPr>
        <p:grpSpPr>
          <a:xfrm>
            <a:off x="3867368" y="1752431"/>
            <a:ext cx="80271" cy="80271"/>
            <a:chOff x="4895316" y="3657228"/>
            <a:chExt cx="107028" cy="107028"/>
          </a:xfrm>
        </p:grpSpPr>
        <p:sp>
          <p:nvSpPr>
            <p:cNvPr id="223" name="Line 42"/>
            <p:cNvSpPr>
              <a:spLocks noChangeShapeType="1"/>
            </p:cNvSpPr>
            <p:nvPr/>
          </p:nvSpPr>
          <p:spPr bwMode="auto">
            <a:xfrm>
              <a:off x="4895316" y="3709602"/>
              <a:ext cx="107028" cy="0"/>
            </a:xfrm>
            <a:prstGeom prst="line">
              <a:avLst/>
            </a:prstGeom>
            <a:noFill/>
            <a:ln w="38100" cap="rnd">
              <a:solidFill>
                <a:srgbClr val="02B4CB"/>
              </a:solidFill>
              <a:prstDash val="solid"/>
              <a:rou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lstStyle/>
            <a:p>
              <a:endParaRPr lang="zh-CN" altLang="en-US" sz="1015">
                <a:solidFill>
                  <a:prstClr val="black"/>
                </a:solidFill>
              </a:endParaRPr>
            </a:p>
          </p:txBody>
        </p:sp>
        <p:sp>
          <p:nvSpPr>
            <p:cNvPr id="224" name="Line 43"/>
            <p:cNvSpPr>
              <a:spLocks noChangeShapeType="1"/>
            </p:cNvSpPr>
            <p:nvPr/>
          </p:nvSpPr>
          <p:spPr bwMode="auto">
            <a:xfrm flipV="1">
              <a:off x="4949969" y="3657228"/>
              <a:ext cx="0" cy="107028"/>
            </a:xfrm>
            <a:prstGeom prst="line">
              <a:avLst/>
            </a:prstGeom>
            <a:noFill/>
            <a:ln w="38100" cap="rnd">
              <a:solidFill>
                <a:srgbClr val="02B4CB"/>
              </a:solidFill>
              <a:prstDash val="solid"/>
              <a:rou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lstStyle/>
            <a:p>
              <a:endParaRPr lang="zh-CN" altLang="en-US" sz="1015">
                <a:solidFill>
                  <a:prstClr val="black"/>
                </a:solidFill>
              </a:endParaRPr>
            </a:p>
          </p:txBody>
        </p:sp>
      </p:grpSp>
      <p:grpSp>
        <p:nvGrpSpPr>
          <p:cNvPr id="225" name="组合 224"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GrpSpPr/>
          <p:nvPr/>
        </p:nvGrpSpPr>
        <p:grpSpPr>
          <a:xfrm>
            <a:off x="3703413" y="1234943"/>
            <a:ext cx="80271" cy="80271"/>
            <a:chOff x="5036651" y="3167770"/>
            <a:chExt cx="88330" cy="88330"/>
          </a:xfrm>
        </p:grpSpPr>
        <p:sp>
          <p:nvSpPr>
            <p:cNvPr id="226" name="Line 52"/>
            <p:cNvSpPr>
              <a:spLocks noChangeShapeType="1"/>
            </p:cNvSpPr>
            <p:nvPr/>
          </p:nvSpPr>
          <p:spPr bwMode="auto">
            <a:xfrm>
              <a:off x="5036651" y="3212874"/>
              <a:ext cx="88330" cy="0"/>
            </a:xfrm>
            <a:prstGeom prst="line">
              <a:avLst/>
            </a:prstGeom>
            <a:noFill/>
            <a:ln w="38100" cap="rnd">
              <a:solidFill>
                <a:srgbClr val="FFD589"/>
              </a:solidFill>
              <a:prstDash val="solid"/>
              <a:rou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lstStyle/>
            <a:p>
              <a:endParaRPr lang="zh-CN" altLang="en-US" sz="1015">
                <a:solidFill>
                  <a:prstClr val="black"/>
                </a:solidFill>
              </a:endParaRPr>
            </a:p>
          </p:txBody>
        </p:sp>
        <p:sp>
          <p:nvSpPr>
            <p:cNvPr id="227" name="Line 53"/>
            <p:cNvSpPr>
              <a:spLocks noChangeShapeType="1"/>
            </p:cNvSpPr>
            <p:nvPr/>
          </p:nvSpPr>
          <p:spPr bwMode="auto">
            <a:xfrm flipV="1">
              <a:off x="5077996" y="3167770"/>
              <a:ext cx="0" cy="88330"/>
            </a:xfrm>
            <a:prstGeom prst="line">
              <a:avLst/>
            </a:prstGeom>
            <a:noFill/>
            <a:ln w="38100" cap="rnd">
              <a:solidFill>
                <a:srgbClr val="FFD589"/>
              </a:solidFill>
              <a:prstDash val="solid"/>
              <a:rou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lstStyle/>
            <a:p>
              <a:endParaRPr lang="zh-CN" altLang="en-US" sz="1015">
                <a:solidFill>
                  <a:prstClr val="black"/>
                </a:solidFill>
              </a:endParaRPr>
            </a:p>
          </p:txBody>
        </p:sp>
      </p:grpSp>
      <p:grpSp>
        <p:nvGrpSpPr>
          <p:cNvPr id="228" name="组合 227"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GrpSpPr/>
          <p:nvPr/>
        </p:nvGrpSpPr>
        <p:grpSpPr>
          <a:xfrm>
            <a:off x="5615996" y="1774549"/>
            <a:ext cx="80271" cy="80271"/>
            <a:chOff x="4348808" y="3957097"/>
            <a:chExt cx="88330" cy="88330"/>
          </a:xfrm>
        </p:grpSpPr>
        <p:sp>
          <p:nvSpPr>
            <p:cNvPr id="229" name="Line 46"/>
            <p:cNvSpPr>
              <a:spLocks noChangeShapeType="1"/>
            </p:cNvSpPr>
            <p:nvPr/>
          </p:nvSpPr>
          <p:spPr bwMode="auto">
            <a:xfrm>
              <a:off x="4348808" y="4000323"/>
              <a:ext cx="88330" cy="0"/>
            </a:xfrm>
            <a:prstGeom prst="line">
              <a:avLst/>
            </a:prstGeom>
            <a:noFill/>
            <a:ln w="38100" cap="rnd">
              <a:solidFill>
                <a:srgbClr val="FC426C"/>
              </a:solidFill>
              <a:prstDash val="solid"/>
              <a:rou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lstStyle/>
            <a:p>
              <a:endParaRPr lang="zh-CN" altLang="en-US" sz="1015">
                <a:solidFill>
                  <a:prstClr val="black"/>
                </a:solidFill>
              </a:endParaRPr>
            </a:p>
          </p:txBody>
        </p:sp>
        <p:sp>
          <p:nvSpPr>
            <p:cNvPr id="230" name="Line 47"/>
            <p:cNvSpPr>
              <a:spLocks noChangeShapeType="1"/>
            </p:cNvSpPr>
            <p:nvPr/>
          </p:nvSpPr>
          <p:spPr bwMode="auto">
            <a:xfrm flipV="1">
              <a:off x="4395792" y="3957097"/>
              <a:ext cx="0" cy="88330"/>
            </a:xfrm>
            <a:prstGeom prst="line">
              <a:avLst/>
            </a:prstGeom>
            <a:noFill/>
            <a:ln w="38100" cap="rnd">
              <a:solidFill>
                <a:srgbClr val="FC426C"/>
              </a:solidFill>
              <a:prstDash val="solid"/>
              <a:rou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lstStyle/>
            <a:p>
              <a:endParaRPr lang="zh-CN" altLang="en-US" sz="1015">
                <a:solidFill>
                  <a:prstClr val="black"/>
                </a:solidFill>
              </a:endParaRPr>
            </a:p>
          </p:txBody>
        </p:sp>
      </p:grpSp>
      <p:grpSp>
        <p:nvGrpSpPr>
          <p:cNvPr id="231" name="组合 230"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GrpSpPr/>
          <p:nvPr/>
        </p:nvGrpSpPr>
        <p:grpSpPr>
          <a:xfrm>
            <a:off x="5059227" y="1381736"/>
            <a:ext cx="78563" cy="80271"/>
            <a:chOff x="3736139" y="3524846"/>
            <a:chExt cx="86450" cy="88330"/>
          </a:xfrm>
        </p:grpSpPr>
        <p:sp>
          <p:nvSpPr>
            <p:cNvPr id="232" name="Line 50"/>
            <p:cNvSpPr>
              <a:spLocks noChangeShapeType="1"/>
            </p:cNvSpPr>
            <p:nvPr/>
          </p:nvSpPr>
          <p:spPr bwMode="auto">
            <a:xfrm>
              <a:off x="3736139" y="3569951"/>
              <a:ext cx="86450" cy="0"/>
            </a:xfrm>
            <a:prstGeom prst="line">
              <a:avLst/>
            </a:prstGeom>
            <a:noFill/>
            <a:ln w="38100" cap="rnd">
              <a:solidFill>
                <a:srgbClr val="FFD589"/>
              </a:solidFill>
              <a:prstDash val="solid"/>
              <a:rou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lstStyle/>
            <a:p>
              <a:endParaRPr lang="zh-CN" altLang="en-US" sz="1015">
                <a:solidFill>
                  <a:prstClr val="black"/>
                </a:solidFill>
              </a:endParaRPr>
            </a:p>
          </p:txBody>
        </p:sp>
        <p:sp>
          <p:nvSpPr>
            <p:cNvPr id="233" name="Line 51"/>
            <p:cNvSpPr>
              <a:spLocks noChangeShapeType="1"/>
            </p:cNvSpPr>
            <p:nvPr/>
          </p:nvSpPr>
          <p:spPr bwMode="auto">
            <a:xfrm flipV="1">
              <a:off x="3779365" y="3524846"/>
              <a:ext cx="0" cy="88330"/>
            </a:xfrm>
            <a:prstGeom prst="line">
              <a:avLst/>
            </a:prstGeom>
            <a:noFill/>
            <a:ln w="38100" cap="rnd">
              <a:solidFill>
                <a:srgbClr val="FFD589"/>
              </a:solidFill>
              <a:prstDash val="solid"/>
              <a:rou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lstStyle/>
            <a:p>
              <a:endParaRPr lang="zh-CN" altLang="en-US" sz="1015">
                <a:solidFill>
                  <a:prstClr val="black"/>
                </a:solidFill>
              </a:endParaRPr>
            </a:p>
          </p:txBody>
        </p:sp>
      </p:grpSp>
      <p:grpSp>
        <p:nvGrpSpPr>
          <p:cNvPr id="234" name="组合 233"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GrpSpPr/>
          <p:nvPr/>
        </p:nvGrpSpPr>
        <p:grpSpPr>
          <a:xfrm>
            <a:off x="6405035" y="1574729"/>
            <a:ext cx="80271" cy="80271"/>
            <a:chOff x="4895316" y="3657228"/>
            <a:chExt cx="107028" cy="107028"/>
          </a:xfrm>
        </p:grpSpPr>
        <p:sp>
          <p:nvSpPr>
            <p:cNvPr id="235" name="Line 42"/>
            <p:cNvSpPr>
              <a:spLocks noChangeShapeType="1"/>
            </p:cNvSpPr>
            <p:nvPr/>
          </p:nvSpPr>
          <p:spPr bwMode="auto">
            <a:xfrm>
              <a:off x="4895316" y="3709602"/>
              <a:ext cx="107028" cy="0"/>
            </a:xfrm>
            <a:prstGeom prst="line">
              <a:avLst/>
            </a:prstGeom>
            <a:noFill/>
            <a:ln w="38100" cap="rnd">
              <a:solidFill>
                <a:srgbClr val="02B4CB"/>
              </a:solidFill>
              <a:prstDash val="solid"/>
              <a:rou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lstStyle/>
            <a:p>
              <a:endParaRPr lang="zh-CN" altLang="en-US" sz="1015">
                <a:solidFill>
                  <a:prstClr val="black"/>
                </a:solidFill>
              </a:endParaRPr>
            </a:p>
          </p:txBody>
        </p:sp>
        <p:sp>
          <p:nvSpPr>
            <p:cNvPr id="236" name="Line 43"/>
            <p:cNvSpPr>
              <a:spLocks noChangeShapeType="1"/>
            </p:cNvSpPr>
            <p:nvPr/>
          </p:nvSpPr>
          <p:spPr bwMode="auto">
            <a:xfrm flipV="1">
              <a:off x="4949969" y="3657228"/>
              <a:ext cx="0" cy="107028"/>
            </a:xfrm>
            <a:prstGeom prst="line">
              <a:avLst/>
            </a:prstGeom>
            <a:noFill/>
            <a:ln w="38100" cap="rnd">
              <a:solidFill>
                <a:srgbClr val="02B4CB"/>
              </a:solidFill>
              <a:prstDash val="solid"/>
              <a:rou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lstStyle/>
            <a:p>
              <a:endParaRPr lang="zh-CN" altLang="en-US" sz="1015">
                <a:solidFill>
                  <a:prstClr val="black"/>
                </a:solidFill>
              </a:endParaRPr>
            </a:p>
          </p:txBody>
        </p:sp>
      </p:grpSp>
      <p:grpSp>
        <p:nvGrpSpPr>
          <p:cNvPr id="237" name="组合 236"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GrpSpPr/>
          <p:nvPr/>
        </p:nvGrpSpPr>
        <p:grpSpPr>
          <a:xfrm>
            <a:off x="6241080" y="1057241"/>
            <a:ext cx="80271" cy="80271"/>
            <a:chOff x="5036651" y="3167770"/>
            <a:chExt cx="88330" cy="88330"/>
          </a:xfrm>
        </p:grpSpPr>
        <p:sp>
          <p:nvSpPr>
            <p:cNvPr id="238" name="Line 52"/>
            <p:cNvSpPr>
              <a:spLocks noChangeShapeType="1"/>
            </p:cNvSpPr>
            <p:nvPr/>
          </p:nvSpPr>
          <p:spPr bwMode="auto">
            <a:xfrm>
              <a:off x="5036651" y="3212874"/>
              <a:ext cx="88330" cy="0"/>
            </a:xfrm>
            <a:prstGeom prst="line">
              <a:avLst/>
            </a:prstGeom>
            <a:noFill/>
            <a:ln w="38100" cap="rnd">
              <a:solidFill>
                <a:srgbClr val="FFD589"/>
              </a:solidFill>
              <a:prstDash val="solid"/>
              <a:rou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lstStyle/>
            <a:p>
              <a:endParaRPr lang="zh-CN" altLang="en-US" sz="1015">
                <a:solidFill>
                  <a:prstClr val="black"/>
                </a:solidFill>
              </a:endParaRPr>
            </a:p>
          </p:txBody>
        </p:sp>
        <p:sp>
          <p:nvSpPr>
            <p:cNvPr id="239" name="Line 53"/>
            <p:cNvSpPr>
              <a:spLocks noChangeShapeType="1"/>
            </p:cNvSpPr>
            <p:nvPr/>
          </p:nvSpPr>
          <p:spPr bwMode="auto">
            <a:xfrm flipV="1">
              <a:off x="5077996" y="3167770"/>
              <a:ext cx="0" cy="88330"/>
            </a:xfrm>
            <a:prstGeom prst="line">
              <a:avLst/>
            </a:prstGeom>
            <a:noFill/>
            <a:ln w="38100" cap="rnd">
              <a:solidFill>
                <a:srgbClr val="FFD589"/>
              </a:solidFill>
              <a:prstDash val="solid"/>
              <a:rou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lstStyle/>
            <a:p>
              <a:endParaRPr lang="zh-CN" altLang="en-US" sz="1015">
                <a:solidFill>
                  <a:prstClr val="black"/>
                </a:solidFill>
              </a:endParaRPr>
            </a:p>
          </p:txBody>
        </p:sp>
      </p:grpSp>
      <p:grpSp>
        <p:nvGrpSpPr>
          <p:cNvPr id="241" name="PA_库_组合 240"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GrpSpPr/>
          <p:nvPr>
            <p:custDataLst>
              <p:tags r:id="rId2"/>
            </p:custDataLst>
          </p:nvPr>
        </p:nvGrpSpPr>
        <p:grpSpPr>
          <a:xfrm>
            <a:off x="2472839" y="2968860"/>
            <a:ext cx="4198329" cy="820458"/>
            <a:chOff x="2473632" y="2396371"/>
            <a:chExt cx="4198329" cy="820458"/>
          </a:xfrm>
        </p:grpSpPr>
        <p:sp>
          <p:nvSpPr>
            <p:cNvPr id="242" name="文本框 5"/>
            <p:cNvSpPr txBox="1">
              <a:spLocks noChangeArrowheads="1"/>
            </p:cNvSpPr>
            <p:nvPr/>
          </p:nvSpPr>
          <p:spPr bwMode="auto">
            <a:xfrm>
              <a:off x="2922342" y="2396371"/>
              <a:ext cx="33009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微软雅黑" panose="020B0503020204020204" pitchFamily="34" charset="-122"/>
                </a:defRPr>
              </a:lvl1pPr>
              <a:lvl2pPr marL="742950" indent="-285750">
                <a:defRPr sz="1300">
                  <a:solidFill>
                    <a:schemeClr val="tx1"/>
                  </a:solidFill>
                  <a:latin typeface="Calibri Light" panose="020F0302020204030204" pitchFamily="34" charset="0"/>
                  <a:ea typeface="微软雅黑" panose="020B0503020204020204" pitchFamily="34" charset="-122"/>
                </a:defRPr>
              </a:lvl2pPr>
              <a:lvl3pPr marL="1143000" indent="-228600">
                <a:defRPr sz="1300">
                  <a:solidFill>
                    <a:schemeClr val="tx1"/>
                  </a:solidFill>
                  <a:latin typeface="Calibri Light" panose="020F0302020204030204" pitchFamily="34" charset="0"/>
                  <a:ea typeface="微软雅黑" panose="020B0503020204020204" pitchFamily="34" charset="-122"/>
                </a:defRPr>
              </a:lvl3pPr>
              <a:lvl4pPr marL="1600200" indent="-228600">
                <a:defRPr sz="1300">
                  <a:solidFill>
                    <a:schemeClr val="tx1"/>
                  </a:solidFill>
                  <a:latin typeface="Calibri Light" panose="020F0302020204030204" pitchFamily="34" charset="0"/>
                  <a:ea typeface="微软雅黑" panose="020B0503020204020204" pitchFamily="34" charset="-122"/>
                </a:defRPr>
              </a:lvl4pPr>
              <a:lvl5pPr marL="2057400" indent="-228600">
                <a:defRPr sz="1300">
                  <a:solidFill>
                    <a:schemeClr val="tx1"/>
                  </a:solidFill>
                  <a:latin typeface="Calibri Light" panose="020F0302020204030204" pitchFamily="34" charset="0"/>
                  <a:ea typeface="微软雅黑" panose="020B0503020204020204" pitchFamily="34" charset="-122"/>
                </a:defRPr>
              </a:lvl5pPr>
              <a:lvl6pPr marL="25146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6pPr>
              <a:lvl7pPr marL="29718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7pPr>
              <a:lvl8pPr marL="34290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8pPr>
              <a:lvl9pPr marL="38862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9pPr>
            </a:lstStyle>
            <a:p>
              <a:pPr algn="ctr" fontAlgn="base">
                <a:spcBef>
                  <a:spcPct val="0"/>
                </a:spcBef>
                <a:spcAft>
                  <a:spcPct val="0"/>
                </a:spcAft>
              </a:pPr>
              <a:r>
                <a:rPr lang="zh-CN" altLang="en-US" sz="2800" dirty="0">
                  <a:solidFill>
                    <a:srgbClr val="FF5855"/>
                  </a:solidFill>
                  <a:latin typeface="微软雅黑" panose="020B0503020204020204" pitchFamily="34" charset="-122"/>
                  <a:ea typeface="微软雅黑" panose="020B0503020204020204" pitchFamily="34" charset="-122"/>
                </a:rPr>
                <a:t>挥手</a:t>
              </a:r>
              <a:r>
                <a:rPr lang="en-US" altLang="zh-CN" sz="2800" dirty="0" smtClean="0">
                  <a:solidFill>
                    <a:srgbClr val="FF5855"/>
                  </a:solidFill>
                  <a:latin typeface="微软雅黑" panose="020B0503020204020204" pitchFamily="34" charset="-122"/>
                  <a:ea typeface="微软雅黑" panose="020B0503020204020204" pitchFamily="34" charset="-122"/>
                </a:rPr>
                <a:t>2020</a:t>
              </a:r>
              <a:r>
                <a:rPr lang="zh-CN" altLang="en-US" sz="2800" dirty="0" smtClean="0">
                  <a:solidFill>
                    <a:srgbClr val="FF5855"/>
                  </a:solidFill>
                  <a:latin typeface="微软雅黑" panose="020B0503020204020204" pitchFamily="34" charset="-122"/>
                  <a:ea typeface="微软雅黑" panose="020B0503020204020204" pitchFamily="34" charset="-122"/>
                </a:rPr>
                <a:t>拥</a:t>
              </a:r>
              <a:r>
                <a:rPr lang="zh-CN" altLang="en-US" sz="2800" dirty="0">
                  <a:solidFill>
                    <a:srgbClr val="FF5855"/>
                  </a:solidFill>
                  <a:latin typeface="微软雅黑" panose="020B0503020204020204" pitchFamily="34" charset="-122"/>
                  <a:ea typeface="微软雅黑" panose="020B0503020204020204" pitchFamily="34" charset="-122"/>
                </a:rPr>
                <a:t>抱</a:t>
              </a:r>
              <a:r>
                <a:rPr lang="en-US" altLang="zh-CN" sz="2800" dirty="0" smtClean="0">
                  <a:solidFill>
                    <a:srgbClr val="FF5855"/>
                  </a:solidFill>
                  <a:latin typeface="微软雅黑" panose="020B0503020204020204" pitchFamily="34" charset="-122"/>
                  <a:ea typeface="微软雅黑" panose="020B0503020204020204" pitchFamily="34" charset="-122"/>
                </a:rPr>
                <a:t>2030</a:t>
              </a:r>
              <a:endParaRPr lang="zh-CN" altLang="en-US" sz="2800" dirty="0">
                <a:solidFill>
                  <a:srgbClr val="FF5855"/>
                </a:solidFill>
                <a:latin typeface="微软雅黑" panose="020B0503020204020204" pitchFamily="34" charset="-122"/>
                <a:ea typeface="微软雅黑" panose="020B0503020204020204" pitchFamily="34" charset="-122"/>
              </a:endParaRPr>
            </a:p>
          </p:txBody>
        </p:sp>
        <p:sp>
          <p:nvSpPr>
            <p:cNvPr id="243" name="文本框 5"/>
            <p:cNvSpPr txBox="1">
              <a:spLocks noChangeArrowheads="1"/>
            </p:cNvSpPr>
            <p:nvPr/>
          </p:nvSpPr>
          <p:spPr bwMode="auto">
            <a:xfrm>
              <a:off x="2473632" y="2878275"/>
              <a:ext cx="419832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微软雅黑" panose="020B0503020204020204" pitchFamily="34" charset="-122"/>
                </a:defRPr>
              </a:lvl1pPr>
              <a:lvl2pPr marL="742950" indent="-285750">
                <a:defRPr sz="1300">
                  <a:solidFill>
                    <a:schemeClr val="tx1"/>
                  </a:solidFill>
                  <a:latin typeface="Calibri Light" panose="020F0302020204030204" pitchFamily="34" charset="0"/>
                  <a:ea typeface="微软雅黑" panose="020B0503020204020204" pitchFamily="34" charset="-122"/>
                </a:defRPr>
              </a:lvl2pPr>
              <a:lvl3pPr marL="1143000" indent="-228600">
                <a:defRPr sz="1300">
                  <a:solidFill>
                    <a:schemeClr val="tx1"/>
                  </a:solidFill>
                  <a:latin typeface="Calibri Light" panose="020F0302020204030204" pitchFamily="34" charset="0"/>
                  <a:ea typeface="微软雅黑" panose="020B0503020204020204" pitchFamily="34" charset="-122"/>
                </a:defRPr>
              </a:lvl3pPr>
              <a:lvl4pPr marL="1600200" indent="-228600">
                <a:defRPr sz="1300">
                  <a:solidFill>
                    <a:schemeClr val="tx1"/>
                  </a:solidFill>
                  <a:latin typeface="Calibri Light" panose="020F0302020204030204" pitchFamily="34" charset="0"/>
                  <a:ea typeface="微软雅黑" panose="020B0503020204020204" pitchFamily="34" charset="-122"/>
                </a:defRPr>
              </a:lvl4pPr>
              <a:lvl5pPr marL="2057400" indent="-228600">
                <a:defRPr sz="1300">
                  <a:solidFill>
                    <a:schemeClr val="tx1"/>
                  </a:solidFill>
                  <a:latin typeface="Calibri Light" panose="020F0302020204030204" pitchFamily="34" charset="0"/>
                  <a:ea typeface="微软雅黑" panose="020B0503020204020204" pitchFamily="34" charset="-122"/>
                </a:defRPr>
              </a:lvl5pPr>
              <a:lvl6pPr marL="25146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6pPr>
              <a:lvl7pPr marL="29718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7pPr>
              <a:lvl8pPr marL="34290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8pPr>
              <a:lvl9pPr marL="38862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9pPr>
            </a:lstStyle>
            <a:p>
              <a:pPr algn="ctr" fontAlgn="base">
                <a:spcBef>
                  <a:spcPct val="0"/>
                </a:spcBef>
                <a:spcAft>
                  <a:spcPct val="0"/>
                </a:spcAft>
              </a:pPr>
              <a:r>
                <a:rPr lang="en-US" altLang="zh-CN" sz="1600" spc="600">
                  <a:solidFill>
                    <a:srgbClr val="FF5855"/>
                  </a:solidFill>
                  <a:latin typeface="Calibri Light" panose="020F0302020204030204"/>
                  <a:ea typeface="微软雅黑" panose="020B0503020204020204" pitchFamily="34" charset="-122"/>
                </a:rPr>
                <a:t>THANK YOU FOR WATCHING</a:t>
              </a:r>
            </a:p>
          </p:txBody>
        </p:sp>
      </p:grpSp>
      <p:sp>
        <p:nvSpPr>
          <p:cNvPr id="244" name="PA_库_矩形 243"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p:nvPr>
            <p:custDataLst>
              <p:tags r:id="rId3"/>
            </p:custDataLst>
          </p:nvPr>
        </p:nvSpPr>
        <p:spPr>
          <a:xfrm>
            <a:off x="1459595" y="3849828"/>
            <a:ext cx="6301409" cy="507831"/>
          </a:xfrm>
          <a:prstGeom prst="rect">
            <a:avLst/>
          </a:prstGeom>
        </p:spPr>
        <p:txBody>
          <a:bodyPr wrap="square">
            <a:spAutoFit/>
          </a:bodyPr>
          <a:lstStyle/>
          <a:p>
            <a:pPr algn="ctr">
              <a:lnSpc>
                <a:spcPct val="150000"/>
              </a:lnSpc>
            </a:pPr>
            <a:r>
              <a:rPr lang="en-US" altLang="zh-CN" sz="900">
                <a:solidFill>
                  <a:prstClr val="black">
                    <a:lumMod val="85000"/>
                    <a:lumOff val="15000"/>
                  </a:prstClr>
                </a:solidFill>
              </a:rPr>
              <a:t>Lorem ipsum dolor sit amet, consectetur adipiscing elit. Donec luctus nibh sit amet sem vulputate venenatis bibendum orci pulvinar. Lorem ipsum dolor sit amet. Lorem ipsum dolor sit amet, consectetur adipiscing elit</a:t>
            </a:r>
            <a:endParaRPr lang="zh-CN" altLang="en-US" sz="900">
              <a:solidFill>
                <a:prstClr val="black">
                  <a:lumMod val="85000"/>
                  <a:lumOff val="15000"/>
                </a:prstClr>
              </a:solidFill>
            </a:endParaRPr>
          </a:p>
        </p:txBody>
      </p:sp>
      <p:cxnSp>
        <p:nvCxnSpPr>
          <p:cNvPr id="245" name="PA_库_直接连接符 244"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CxnSpPr/>
          <p:nvPr>
            <p:custDataLst>
              <p:tags r:id="rId4"/>
            </p:custDataLst>
          </p:nvPr>
        </p:nvCxnSpPr>
        <p:spPr>
          <a:xfrm>
            <a:off x="4420245" y="3822710"/>
            <a:ext cx="30852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250"/>
                                  </p:stCondLst>
                                  <p:childTnLst>
                                    <p:set>
                                      <p:cBhvr>
                                        <p:cTn id="6" dur="1" fill="hold">
                                          <p:stCondLst>
                                            <p:cond delay="0"/>
                                          </p:stCondLst>
                                        </p:cTn>
                                        <p:tgtEl>
                                          <p:spTgt spid="216"/>
                                        </p:tgtEl>
                                        <p:attrNameLst>
                                          <p:attrName>style.visibility</p:attrName>
                                        </p:attrNameLst>
                                      </p:cBhvr>
                                      <p:to>
                                        <p:strVal val="visible"/>
                                      </p:to>
                                    </p:set>
                                    <p:anim calcmode="lin" valueType="num">
                                      <p:cBhvr additive="base">
                                        <p:cTn id="7" dur="1500" fill="hold"/>
                                        <p:tgtEl>
                                          <p:spTgt spid="216"/>
                                        </p:tgtEl>
                                        <p:attrNameLst>
                                          <p:attrName>ppt_x</p:attrName>
                                        </p:attrNameLst>
                                      </p:cBhvr>
                                      <p:tavLst>
                                        <p:tav tm="0">
                                          <p:val>
                                            <p:strVal val="0-#ppt_w/2"/>
                                          </p:val>
                                        </p:tav>
                                        <p:tav tm="100000">
                                          <p:val>
                                            <p:strVal val="#ppt_x"/>
                                          </p:val>
                                        </p:tav>
                                      </p:tavLst>
                                    </p:anim>
                                    <p:anim calcmode="lin" valueType="num">
                                      <p:cBhvr additive="base">
                                        <p:cTn id="8" dur="1500" fill="hold"/>
                                        <p:tgtEl>
                                          <p:spTgt spid="216"/>
                                        </p:tgtEl>
                                        <p:attrNameLst>
                                          <p:attrName>ppt_y</p:attrName>
                                        </p:attrNameLst>
                                      </p:cBhvr>
                                      <p:tavLst>
                                        <p:tav tm="0">
                                          <p:val>
                                            <p:strVal val="#ppt_y"/>
                                          </p:val>
                                        </p:tav>
                                        <p:tav tm="100000">
                                          <p:val>
                                            <p:strVal val="#ppt_y"/>
                                          </p:val>
                                        </p:tav>
                                      </p:tavLst>
                                    </p:anim>
                                    <p:set>
                                      <p:cBhvr>
                                        <p:cTn id="9" dur="1" fill="hold">
                                          <p:stCondLst>
                                            <p:cond delay="0"/>
                                          </p:stCondLst>
                                        </p:cTn>
                                        <p:tgtEl>
                                          <p:spTgt spid="216"/>
                                        </p:tgtEl>
                                        <p:attrNameLst>
                                          <p:attrName>style.visibility</p:attrName>
                                        </p:attrNameLst>
                                      </p:cBhvr>
                                      <p:to>
                                        <p:strVal val="visible"/>
                                      </p:to>
                                    </p:set>
                                    <p:anim to="" calcmode="lin" valueType="num">
                                      <p:cBhvr>
                                        <p:cTn id="10" dur="1500" fill="hold">
                                          <p:stCondLst>
                                            <p:cond delay="0"/>
                                          </p:stCondLst>
                                        </p:cTn>
                                        <p:tgtEl>
                                          <p:spTgt spid="216"/>
                                        </p:tgtEl>
                                        <p:attrNameLst>
                                          <p:attrName>ppt_w</p:attrName>
                                        </p:attrNameLst>
                                      </p:cBhvr>
                                      <p:tavLst>
                                        <p:tav tm="0">
                                          <p:val>
                                            <p:fltVal val="0"/>
                                          </p:val>
                                        </p:tav>
                                        <p:tav tm="100000">
                                          <p:val>
                                            <p:strVal val="#ppt_w"/>
                                          </p:val>
                                        </p:tav>
                                      </p:tavLst>
                                    </p:anim>
                                    <p:anim to="" calcmode="lin" valueType="num">
                                      <p:cBhvr>
                                        <p:cTn id="11" dur="1500" fill="hold">
                                          <p:stCondLst>
                                            <p:cond delay="0"/>
                                          </p:stCondLst>
                                        </p:cTn>
                                        <p:tgtEl>
                                          <p:spTgt spid="216"/>
                                        </p:tgtEl>
                                        <p:attrNameLst>
                                          <p:attrName>ppt_h</p:attrName>
                                        </p:attrNameLst>
                                      </p:cBhvr>
                                      <p:tavLst>
                                        <p:tav tm="0">
                                          <p:val>
                                            <p:fltVal val="0"/>
                                          </p:val>
                                        </p:tav>
                                        <p:tav tm="100000">
                                          <p:val>
                                            <p:strVal val="#ppt_h"/>
                                          </p:val>
                                        </p:tav>
                                      </p:tavLst>
                                    </p:anim>
                                    <p:animEffect filter="fade">
                                      <p:cBhvr>
                                        <p:cTn id="12" dur="1500">
                                          <p:stCondLst>
                                            <p:cond delay="0"/>
                                          </p:stCondLst>
                                        </p:cTn>
                                        <p:tgtEl>
                                          <p:spTgt spid="216"/>
                                        </p:tgtEl>
                                      </p:cBhvr>
                                    </p:animEffect>
                                  </p:childTnLst>
                                </p:cTn>
                              </p:par>
                              <p:par>
                                <p:cTn id="13" presetID="2" presetClass="entr" presetSubtype="8" decel="100000" fill="hold" nodeType="withEffect">
                                  <p:stCondLst>
                                    <p:cond delay="250"/>
                                  </p:stCondLst>
                                  <p:childTnLst>
                                    <p:set>
                                      <p:cBhvr>
                                        <p:cTn id="14" dur="1" fill="hold">
                                          <p:stCondLst>
                                            <p:cond delay="0"/>
                                          </p:stCondLst>
                                        </p:cTn>
                                        <p:tgtEl>
                                          <p:spTgt spid="241"/>
                                        </p:tgtEl>
                                        <p:attrNameLst>
                                          <p:attrName>style.visibility</p:attrName>
                                        </p:attrNameLst>
                                      </p:cBhvr>
                                      <p:to>
                                        <p:strVal val="visible"/>
                                      </p:to>
                                    </p:set>
                                    <p:anim calcmode="lin" valueType="num">
                                      <p:cBhvr additive="base">
                                        <p:cTn id="15" dur="1500" fill="hold"/>
                                        <p:tgtEl>
                                          <p:spTgt spid="241"/>
                                        </p:tgtEl>
                                        <p:attrNameLst>
                                          <p:attrName>ppt_x</p:attrName>
                                        </p:attrNameLst>
                                      </p:cBhvr>
                                      <p:tavLst>
                                        <p:tav tm="0">
                                          <p:val>
                                            <p:strVal val="0-#ppt_w/2"/>
                                          </p:val>
                                        </p:tav>
                                        <p:tav tm="100000">
                                          <p:val>
                                            <p:strVal val="#ppt_x"/>
                                          </p:val>
                                        </p:tav>
                                      </p:tavLst>
                                    </p:anim>
                                    <p:anim calcmode="lin" valueType="num">
                                      <p:cBhvr additive="base">
                                        <p:cTn id="16" dur="1500" fill="hold"/>
                                        <p:tgtEl>
                                          <p:spTgt spid="241"/>
                                        </p:tgtEl>
                                        <p:attrNameLst>
                                          <p:attrName>ppt_y</p:attrName>
                                        </p:attrNameLst>
                                      </p:cBhvr>
                                      <p:tavLst>
                                        <p:tav tm="0">
                                          <p:val>
                                            <p:strVal val="#ppt_y"/>
                                          </p:val>
                                        </p:tav>
                                        <p:tav tm="100000">
                                          <p:val>
                                            <p:strVal val="#ppt_y"/>
                                          </p:val>
                                        </p:tav>
                                      </p:tavLst>
                                    </p:anim>
                                    <p:set>
                                      <p:cBhvr>
                                        <p:cTn id="17" dur="1" fill="hold">
                                          <p:stCondLst>
                                            <p:cond delay="0"/>
                                          </p:stCondLst>
                                        </p:cTn>
                                        <p:tgtEl>
                                          <p:spTgt spid="241"/>
                                        </p:tgtEl>
                                        <p:attrNameLst>
                                          <p:attrName>style.visibility</p:attrName>
                                        </p:attrNameLst>
                                      </p:cBhvr>
                                      <p:to>
                                        <p:strVal val="visible"/>
                                      </p:to>
                                    </p:set>
                                    <p:anim to="" calcmode="lin" valueType="num">
                                      <p:cBhvr>
                                        <p:cTn id="18" dur="1500" fill="hold">
                                          <p:stCondLst>
                                            <p:cond delay="0"/>
                                          </p:stCondLst>
                                        </p:cTn>
                                        <p:tgtEl>
                                          <p:spTgt spid="241"/>
                                        </p:tgtEl>
                                        <p:attrNameLst>
                                          <p:attrName>ppt_w</p:attrName>
                                        </p:attrNameLst>
                                      </p:cBhvr>
                                      <p:tavLst>
                                        <p:tav tm="0">
                                          <p:val>
                                            <p:fltVal val="0"/>
                                          </p:val>
                                        </p:tav>
                                        <p:tav tm="100000">
                                          <p:val>
                                            <p:strVal val="#ppt_w"/>
                                          </p:val>
                                        </p:tav>
                                      </p:tavLst>
                                    </p:anim>
                                    <p:anim to="" calcmode="lin" valueType="num">
                                      <p:cBhvr>
                                        <p:cTn id="19" dur="1500" fill="hold">
                                          <p:stCondLst>
                                            <p:cond delay="0"/>
                                          </p:stCondLst>
                                        </p:cTn>
                                        <p:tgtEl>
                                          <p:spTgt spid="241"/>
                                        </p:tgtEl>
                                        <p:attrNameLst>
                                          <p:attrName>ppt_h</p:attrName>
                                        </p:attrNameLst>
                                      </p:cBhvr>
                                      <p:tavLst>
                                        <p:tav tm="0">
                                          <p:val>
                                            <p:fltVal val="0"/>
                                          </p:val>
                                        </p:tav>
                                        <p:tav tm="100000">
                                          <p:val>
                                            <p:strVal val="#ppt_h"/>
                                          </p:val>
                                        </p:tav>
                                      </p:tavLst>
                                    </p:anim>
                                    <p:animEffect filter="fade">
                                      <p:cBhvr>
                                        <p:cTn id="20" dur="1500">
                                          <p:stCondLst>
                                            <p:cond delay="0"/>
                                          </p:stCondLst>
                                        </p:cTn>
                                        <p:tgtEl>
                                          <p:spTgt spid="241"/>
                                        </p:tgtEl>
                                      </p:cBhvr>
                                    </p:animEffect>
                                  </p:childTnLst>
                                </p:cTn>
                              </p:par>
                              <p:par>
                                <p:cTn id="21" presetID="2" presetClass="entr" presetSubtype="8" decel="100000" fill="hold" grpId="0" nodeType="withEffect">
                                  <p:stCondLst>
                                    <p:cond delay="250"/>
                                  </p:stCondLst>
                                  <p:childTnLst>
                                    <p:set>
                                      <p:cBhvr>
                                        <p:cTn id="22" dur="1" fill="hold">
                                          <p:stCondLst>
                                            <p:cond delay="0"/>
                                          </p:stCondLst>
                                        </p:cTn>
                                        <p:tgtEl>
                                          <p:spTgt spid="244"/>
                                        </p:tgtEl>
                                        <p:attrNameLst>
                                          <p:attrName>style.visibility</p:attrName>
                                        </p:attrNameLst>
                                      </p:cBhvr>
                                      <p:to>
                                        <p:strVal val="visible"/>
                                      </p:to>
                                    </p:set>
                                    <p:anim calcmode="lin" valueType="num">
                                      <p:cBhvr additive="base">
                                        <p:cTn id="23" dur="1500" fill="hold"/>
                                        <p:tgtEl>
                                          <p:spTgt spid="244"/>
                                        </p:tgtEl>
                                        <p:attrNameLst>
                                          <p:attrName>ppt_x</p:attrName>
                                        </p:attrNameLst>
                                      </p:cBhvr>
                                      <p:tavLst>
                                        <p:tav tm="0">
                                          <p:val>
                                            <p:strVal val="0-#ppt_w/2"/>
                                          </p:val>
                                        </p:tav>
                                        <p:tav tm="100000">
                                          <p:val>
                                            <p:strVal val="#ppt_x"/>
                                          </p:val>
                                        </p:tav>
                                      </p:tavLst>
                                    </p:anim>
                                    <p:anim calcmode="lin" valueType="num">
                                      <p:cBhvr additive="base">
                                        <p:cTn id="24" dur="1500" fill="hold"/>
                                        <p:tgtEl>
                                          <p:spTgt spid="244"/>
                                        </p:tgtEl>
                                        <p:attrNameLst>
                                          <p:attrName>ppt_y</p:attrName>
                                        </p:attrNameLst>
                                      </p:cBhvr>
                                      <p:tavLst>
                                        <p:tav tm="0">
                                          <p:val>
                                            <p:strVal val="#ppt_y"/>
                                          </p:val>
                                        </p:tav>
                                        <p:tav tm="100000">
                                          <p:val>
                                            <p:strVal val="#ppt_y"/>
                                          </p:val>
                                        </p:tav>
                                      </p:tavLst>
                                    </p:anim>
                                    <p:set>
                                      <p:cBhvr>
                                        <p:cTn id="25" dur="1" fill="hold">
                                          <p:stCondLst>
                                            <p:cond delay="0"/>
                                          </p:stCondLst>
                                        </p:cTn>
                                        <p:tgtEl>
                                          <p:spTgt spid="244"/>
                                        </p:tgtEl>
                                        <p:attrNameLst>
                                          <p:attrName>style.visibility</p:attrName>
                                        </p:attrNameLst>
                                      </p:cBhvr>
                                      <p:to>
                                        <p:strVal val="visible"/>
                                      </p:to>
                                    </p:set>
                                    <p:anim to="" calcmode="lin" valueType="num">
                                      <p:cBhvr>
                                        <p:cTn id="26" dur="1500" fill="hold">
                                          <p:stCondLst>
                                            <p:cond delay="0"/>
                                          </p:stCondLst>
                                        </p:cTn>
                                        <p:tgtEl>
                                          <p:spTgt spid="244"/>
                                        </p:tgtEl>
                                        <p:attrNameLst>
                                          <p:attrName>ppt_w</p:attrName>
                                        </p:attrNameLst>
                                      </p:cBhvr>
                                      <p:tavLst>
                                        <p:tav tm="0">
                                          <p:val>
                                            <p:fltVal val="0"/>
                                          </p:val>
                                        </p:tav>
                                        <p:tav tm="100000">
                                          <p:val>
                                            <p:strVal val="#ppt_w"/>
                                          </p:val>
                                        </p:tav>
                                      </p:tavLst>
                                    </p:anim>
                                    <p:anim to="" calcmode="lin" valueType="num">
                                      <p:cBhvr>
                                        <p:cTn id="27" dur="1500" fill="hold">
                                          <p:stCondLst>
                                            <p:cond delay="0"/>
                                          </p:stCondLst>
                                        </p:cTn>
                                        <p:tgtEl>
                                          <p:spTgt spid="244"/>
                                        </p:tgtEl>
                                        <p:attrNameLst>
                                          <p:attrName>ppt_h</p:attrName>
                                        </p:attrNameLst>
                                      </p:cBhvr>
                                      <p:tavLst>
                                        <p:tav tm="0">
                                          <p:val>
                                            <p:fltVal val="0"/>
                                          </p:val>
                                        </p:tav>
                                        <p:tav tm="100000">
                                          <p:val>
                                            <p:strVal val="#ppt_h"/>
                                          </p:val>
                                        </p:tav>
                                      </p:tavLst>
                                    </p:anim>
                                    <p:animEffect filter="fade">
                                      <p:cBhvr>
                                        <p:cTn id="28" dur="1500">
                                          <p:stCondLst>
                                            <p:cond delay="0"/>
                                          </p:stCondLst>
                                        </p:cTn>
                                        <p:tgtEl>
                                          <p:spTgt spid="244"/>
                                        </p:tgtEl>
                                      </p:cBhvr>
                                    </p:animEffect>
                                  </p:childTnLst>
                                </p:cTn>
                              </p:par>
                              <p:par>
                                <p:cTn id="29" presetID="2" presetClass="entr" presetSubtype="8" decel="100000" fill="hold" nodeType="withEffect">
                                  <p:stCondLst>
                                    <p:cond delay="250"/>
                                  </p:stCondLst>
                                  <p:childTnLst>
                                    <p:set>
                                      <p:cBhvr>
                                        <p:cTn id="30" dur="1" fill="hold">
                                          <p:stCondLst>
                                            <p:cond delay="0"/>
                                          </p:stCondLst>
                                        </p:cTn>
                                        <p:tgtEl>
                                          <p:spTgt spid="245"/>
                                        </p:tgtEl>
                                        <p:attrNameLst>
                                          <p:attrName>style.visibility</p:attrName>
                                        </p:attrNameLst>
                                      </p:cBhvr>
                                      <p:to>
                                        <p:strVal val="visible"/>
                                      </p:to>
                                    </p:set>
                                    <p:anim calcmode="lin" valueType="num">
                                      <p:cBhvr additive="base">
                                        <p:cTn id="31" dur="1500" fill="hold"/>
                                        <p:tgtEl>
                                          <p:spTgt spid="245"/>
                                        </p:tgtEl>
                                        <p:attrNameLst>
                                          <p:attrName>ppt_x</p:attrName>
                                        </p:attrNameLst>
                                      </p:cBhvr>
                                      <p:tavLst>
                                        <p:tav tm="0">
                                          <p:val>
                                            <p:strVal val="0-#ppt_w/2"/>
                                          </p:val>
                                        </p:tav>
                                        <p:tav tm="100000">
                                          <p:val>
                                            <p:strVal val="#ppt_x"/>
                                          </p:val>
                                        </p:tav>
                                      </p:tavLst>
                                    </p:anim>
                                    <p:anim calcmode="lin" valueType="num">
                                      <p:cBhvr additive="base">
                                        <p:cTn id="32" dur="1500" fill="hold"/>
                                        <p:tgtEl>
                                          <p:spTgt spid="245"/>
                                        </p:tgtEl>
                                        <p:attrNameLst>
                                          <p:attrName>ppt_y</p:attrName>
                                        </p:attrNameLst>
                                      </p:cBhvr>
                                      <p:tavLst>
                                        <p:tav tm="0">
                                          <p:val>
                                            <p:strVal val="#ppt_y"/>
                                          </p:val>
                                        </p:tav>
                                        <p:tav tm="100000">
                                          <p:val>
                                            <p:strVal val="#ppt_y"/>
                                          </p:val>
                                        </p:tav>
                                      </p:tavLst>
                                    </p:anim>
                                    <p:set>
                                      <p:cBhvr>
                                        <p:cTn id="33" dur="1" fill="hold">
                                          <p:stCondLst>
                                            <p:cond delay="0"/>
                                          </p:stCondLst>
                                        </p:cTn>
                                        <p:tgtEl>
                                          <p:spTgt spid="245"/>
                                        </p:tgtEl>
                                        <p:attrNameLst>
                                          <p:attrName>style.visibility</p:attrName>
                                        </p:attrNameLst>
                                      </p:cBhvr>
                                      <p:to>
                                        <p:strVal val="visible"/>
                                      </p:to>
                                    </p:set>
                                    <p:anim to="" calcmode="lin" valueType="num">
                                      <p:cBhvr>
                                        <p:cTn id="34" dur="1500" fill="hold">
                                          <p:stCondLst>
                                            <p:cond delay="0"/>
                                          </p:stCondLst>
                                        </p:cTn>
                                        <p:tgtEl>
                                          <p:spTgt spid="245"/>
                                        </p:tgtEl>
                                        <p:attrNameLst>
                                          <p:attrName>ppt_w</p:attrName>
                                        </p:attrNameLst>
                                      </p:cBhvr>
                                      <p:tavLst>
                                        <p:tav tm="0">
                                          <p:val>
                                            <p:fltVal val="0"/>
                                          </p:val>
                                        </p:tav>
                                        <p:tav tm="100000">
                                          <p:val>
                                            <p:strVal val="#ppt_w"/>
                                          </p:val>
                                        </p:tav>
                                      </p:tavLst>
                                    </p:anim>
                                    <p:anim to="" calcmode="lin" valueType="num">
                                      <p:cBhvr>
                                        <p:cTn id="35" dur="1500" fill="hold">
                                          <p:stCondLst>
                                            <p:cond delay="0"/>
                                          </p:stCondLst>
                                        </p:cTn>
                                        <p:tgtEl>
                                          <p:spTgt spid="245"/>
                                        </p:tgtEl>
                                        <p:attrNameLst>
                                          <p:attrName>ppt_h</p:attrName>
                                        </p:attrNameLst>
                                      </p:cBhvr>
                                      <p:tavLst>
                                        <p:tav tm="0">
                                          <p:val>
                                            <p:fltVal val="0"/>
                                          </p:val>
                                        </p:tav>
                                        <p:tav tm="100000">
                                          <p:val>
                                            <p:strVal val="#ppt_h"/>
                                          </p:val>
                                        </p:tav>
                                      </p:tavLst>
                                    </p:anim>
                                    <p:animEffect filter="fade">
                                      <p:cBhvr>
                                        <p:cTn id="36" dur="1500">
                                          <p:stCondLst>
                                            <p:cond delay="0"/>
                                          </p:stCondLst>
                                        </p:cTn>
                                        <p:tgtEl>
                                          <p:spTgt spid="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4" cstate="screen">
            <a:clrChange>
              <a:clrFrom>
                <a:srgbClr val="FFFFFF"/>
              </a:clrFrom>
              <a:clrTo>
                <a:srgbClr val="FFFFFF">
                  <a:alpha val="0"/>
                </a:srgbClr>
              </a:clrTo>
            </a:clrChange>
          </a:blip>
          <a:stretch>
            <a:fillRect/>
          </a:stretch>
        </p:blipFill>
        <p:spPr>
          <a:xfrm>
            <a:off x="0" y="-355428"/>
            <a:ext cx="9174544" cy="5873912"/>
          </a:xfrm>
          <a:prstGeom prst="rect">
            <a:avLst/>
          </a:prstGeom>
        </p:spPr>
      </p:pic>
      <p:grpSp>
        <p:nvGrpSpPr>
          <p:cNvPr id="3" name="PA_库_组合 240"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GrpSpPr/>
          <p:nvPr>
            <p:custDataLst>
              <p:tags r:id="rId1"/>
            </p:custDataLst>
          </p:nvPr>
        </p:nvGrpSpPr>
        <p:grpSpPr>
          <a:xfrm>
            <a:off x="2291519" y="2005595"/>
            <a:ext cx="4432624" cy="1277273"/>
            <a:chOff x="2356482" y="2107458"/>
            <a:chExt cx="4432624" cy="1277273"/>
          </a:xfrm>
        </p:grpSpPr>
        <p:sp>
          <p:nvSpPr>
            <p:cNvPr id="4" name="文本框 5"/>
            <p:cNvSpPr txBox="1">
              <a:spLocks noChangeArrowheads="1"/>
            </p:cNvSpPr>
            <p:nvPr/>
          </p:nvSpPr>
          <p:spPr bwMode="auto">
            <a:xfrm>
              <a:off x="2356482" y="2107458"/>
              <a:ext cx="4432624"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微软雅黑" panose="020B0503020204020204" pitchFamily="34" charset="-122"/>
                </a:defRPr>
              </a:lvl1pPr>
              <a:lvl2pPr marL="742950" indent="-285750">
                <a:defRPr sz="1300">
                  <a:solidFill>
                    <a:schemeClr val="tx1"/>
                  </a:solidFill>
                  <a:latin typeface="Calibri Light" panose="020F0302020204030204" pitchFamily="34" charset="0"/>
                  <a:ea typeface="微软雅黑" panose="020B0503020204020204" pitchFamily="34" charset="-122"/>
                </a:defRPr>
              </a:lvl2pPr>
              <a:lvl3pPr marL="1143000" indent="-228600">
                <a:defRPr sz="1300">
                  <a:solidFill>
                    <a:schemeClr val="tx1"/>
                  </a:solidFill>
                  <a:latin typeface="Calibri Light" panose="020F0302020204030204" pitchFamily="34" charset="0"/>
                  <a:ea typeface="微软雅黑" panose="020B0503020204020204" pitchFamily="34" charset="-122"/>
                </a:defRPr>
              </a:lvl3pPr>
              <a:lvl4pPr marL="1600200" indent="-228600">
                <a:defRPr sz="1300">
                  <a:solidFill>
                    <a:schemeClr val="tx1"/>
                  </a:solidFill>
                  <a:latin typeface="Calibri Light" panose="020F0302020204030204" pitchFamily="34" charset="0"/>
                  <a:ea typeface="微软雅黑" panose="020B0503020204020204" pitchFamily="34" charset="-122"/>
                </a:defRPr>
              </a:lvl4pPr>
              <a:lvl5pPr marL="2057400" indent="-228600">
                <a:defRPr sz="1300">
                  <a:solidFill>
                    <a:schemeClr val="tx1"/>
                  </a:solidFill>
                  <a:latin typeface="Calibri Light" panose="020F0302020204030204" pitchFamily="34" charset="0"/>
                  <a:ea typeface="微软雅黑" panose="020B0503020204020204" pitchFamily="34" charset="-122"/>
                </a:defRPr>
              </a:lvl5pPr>
              <a:lvl6pPr marL="25146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6pPr>
              <a:lvl7pPr marL="29718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7pPr>
              <a:lvl8pPr marL="34290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8pPr>
              <a:lvl9pPr marL="38862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9pPr>
            </a:lstStyle>
            <a:p>
              <a:pPr algn="ctr" fontAlgn="base">
                <a:spcBef>
                  <a:spcPct val="0"/>
                </a:spcBef>
                <a:spcAft>
                  <a:spcPct val="0"/>
                </a:spcAft>
              </a:pPr>
              <a:r>
                <a:rPr lang="zh-CN" altLang="en-US" sz="6600" b="1" dirty="0">
                  <a:latin typeface="仿宋" panose="02010609060101010101" pitchFamily="49" charset="-122"/>
                  <a:ea typeface="仿宋" panose="02010609060101010101" pitchFamily="49" charset="-122"/>
                </a:rPr>
                <a:t>谢谢观</a:t>
              </a:r>
              <a:r>
                <a:rPr lang="zh-CN" altLang="en-US" sz="6600" b="1" dirty="0" smtClean="0">
                  <a:latin typeface="仿宋" panose="02010609060101010101" pitchFamily="49" charset="-122"/>
                  <a:ea typeface="仿宋" panose="02010609060101010101" pitchFamily="49" charset="-122"/>
                </a:rPr>
                <a:t>看！</a:t>
              </a:r>
              <a:endParaRPr lang="zh-CN" altLang="en-US" sz="6600" b="1" dirty="0">
                <a:latin typeface="仿宋" panose="02010609060101010101" pitchFamily="49" charset="-122"/>
                <a:ea typeface="仿宋" panose="02010609060101010101" pitchFamily="49" charset="-122"/>
              </a:endParaRPr>
            </a:p>
          </p:txBody>
        </p:sp>
        <p:sp>
          <p:nvSpPr>
            <p:cNvPr id="5" name="文本框 5"/>
            <p:cNvSpPr txBox="1">
              <a:spLocks noChangeArrowheads="1"/>
            </p:cNvSpPr>
            <p:nvPr/>
          </p:nvSpPr>
          <p:spPr bwMode="auto">
            <a:xfrm>
              <a:off x="2577697" y="3046177"/>
              <a:ext cx="399019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微软雅黑" panose="020B0503020204020204" pitchFamily="34" charset="-122"/>
                </a:defRPr>
              </a:lvl1pPr>
              <a:lvl2pPr marL="742950" indent="-285750">
                <a:defRPr sz="1300">
                  <a:solidFill>
                    <a:schemeClr val="tx1"/>
                  </a:solidFill>
                  <a:latin typeface="Calibri Light" panose="020F0302020204030204" pitchFamily="34" charset="0"/>
                  <a:ea typeface="微软雅黑" panose="020B0503020204020204" pitchFamily="34" charset="-122"/>
                </a:defRPr>
              </a:lvl2pPr>
              <a:lvl3pPr marL="1143000" indent="-228600">
                <a:defRPr sz="1300">
                  <a:solidFill>
                    <a:schemeClr val="tx1"/>
                  </a:solidFill>
                  <a:latin typeface="Calibri Light" panose="020F0302020204030204" pitchFamily="34" charset="0"/>
                  <a:ea typeface="微软雅黑" panose="020B0503020204020204" pitchFamily="34" charset="-122"/>
                </a:defRPr>
              </a:lvl3pPr>
              <a:lvl4pPr marL="1600200" indent="-228600">
                <a:defRPr sz="1300">
                  <a:solidFill>
                    <a:schemeClr val="tx1"/>
                  </a:solidFill>
                  <a:latin typeface="Calibri Light" panose="020F0302020204030204" pitchFamily="34" charset="0"/>
                  <a:ea typeface="微软雅黑" panose="020B0503020204020204" pitchFamily="34" charset="-122"/>
                </a:defRPr>
              </a:lvl4pPr>
              <a:lvl5pPr marL="2057400" indent="-228600">
                <a:defRPr sz="1300">
                  <a:solidFill>
                    <a:schemeClr val="tx1"/>
                  </a:solidFill>
                  <a:latin typeface="Calibri Light" panose="020F0302020204030204" pitchFamily="34" charset="0"/>
                  <a:ea typeface="微软雅黑" panose="020B0503020204020204" pitchFamily="34" charset="-122"/>
                </a:defRPr>
              </a:lvl5pPr>
              <a:lvl6pPr marL="25146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6pPr>
              <a:lvl7pPr marL="29718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7pPr>
              <a:lvl8pPr marL="34290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8pPr>
              <a:lvl9pPr marL="3886200" indent="-228600" defTabSz="685800" fontAlgn="base">
                <a:spcBef>
                  <a:spcPct val="0"/>
                </a:spcBef>
                <a:spcAft>
                  <a:spcPct val="0"/>
                </a:spcAft>
                <a:defRPr sz="1300">
                  <a:solidFill>
                    <a:schemeClr val="tx1"/>
                  </a:solidFill>
                  <a:latin typeface="Calibri Light" panose="020F0302020204030204" pitchFamily="34" charset="0"/>
                  <a:ea typeface="微软雅黑" panose="020B0503020204020204" pitchFamily="34" charset="-122"/>
                </a:defRPr>
              </a:lvl9pPr>
            </a:lstStyle>
            <a:p>
              <a:pPr algn="ctr" fontAlgn="base">
                <a:spcBef>
                  <a:spcPct val="0"/>
                </a:spcBef>
                <a:spcAft>
                  <a:spcPct val="0"/>
                </a:spcAft>
              </a:pPr>
              <a:r>
                <a:rPr lang="en-US" altLang="zh-CN" sz="1600" dirty="0">
                  <a:solidFill>
                    <a:srgbClr val="73B0E0"/>
                  </a:solidFill>
                  <a:latin typeface="+mn-lt"/>
                  <a:ea typeface="+mj-ea"/>
                </a:rPr>
                <a:t>SMALL FRESH GRADUATION THESIS TEMPLATE</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PA_库_组合 2"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GrpSpPr/>
          <p:nvPr>
            <p:custDataLst>
              <p:tags r:id="rId1"/>
            </p:custDataLst>
          </p:nvPr>
        </p:nvGrpSpPr>
        <p:grpSpPr>
          <a:xfrm>
            <a:off x="2472956" y="3304223"/>
            <a:ext cx="4192173" cy="1267965"/>
            <a:chOff x="3629025" y="1825393"/>
            <a:chExt cx="4192173" cy="1267965"/>
          </a:xfrm>
        </p:grpSpPr>
        <p:sp>
          <p:nvSpPr>
            <p:cNvPr id="58" name="文本框 5"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4709448" y="1825393"/>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2400" dirty="0">
                  <a:solidFill>
                    <a:schemeClr val="accent6"/>
                  </a:solidFill>
                  <a:latin typeface="+mj-ea"/>
                  <a:ea typeface="+mj-ea"/>
                </a:rPr>
                <a:t>工作完成情况</a:t>
              </a:r>
            </a:p>
          </p:txBody>
        </p:sp>
        <p:sp>
          <p:nvSpPr>
            <p:cNvPr id="59" name="文本框 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3629025" y="2302446"/>
              <a:ext cx="4192173"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1050">
                  <a:solidFill>
                    <a:schemeClr val="accent6"/>
                  </a:solidFill>
                  <a:latin typeface="+mj-lt"/>
                  <a:ea typeface="方正兰亭黑_GBK"/>
                </a:rPr>
                <a:t>BACKGROUND AND SIGNIFICANCE OF THE SELECTED TOPIC</a:t>
              </a:r>
            </a:p>
          </p:txBody>
        </p:sp>
        <p:sp>
          <p:nvSpPr>
            <p:cNvPr id="60" name="矩形 59"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nvSpPr>
          <p:spPr>
            <a:xfrm>
              <a:off x="3786213" y="2585527"/>
              <a:ext cx="3877797" cy="507831"/>
            </a:xfrm>
            <a:prstGeom prst="rect">
              <a:avLst/>
            </a:prstGeom>
          </p:spPr>
          <p:txBody>
            <a:bodyPr wrap="square">
              <a:spAutoFit/>
            </a:bodyPr>
            <a:lstStyle/>
            <a:p>
              <a:pPr marL="0" marR="0" lvl="0" indent="0" algn="ctr" defTabSz="914400" eaLnBrk="1" fontAlgn="auto" latinLnBrk="0" hangingPunct="1">
                <a:lnSpc>
                  <a:spcPct val="150000"/>
                </a:lnSpc>
                <a:spcBef>
                  <a:spcPts val="0"/>
                </a:spcBef>
                <a:spcAft>
                  <a:spcPts val="0"/>
                </a:spcAft>
                <a:buClrTx/>
                <a:buSzTx/>
                <a:buFontTx/>
                <a:buNone/>
                <a:defRPr/>
              </a:pPr>
              <a:r>
                <a:rPr kumimoji="0" lang="en-US" altLang="zh-CN" sz="900" b="0" i="0" u="none" strike="noStrike" kern="0" cap="none" spc="0" normalizeH="0" baseline="0" noProof="0" dirty="0">
                  <a:ln>
                    <a:noFill/>
                  </a:ln>
                  <a:effectLst/>
                  <a:uLnTx/>
                  <a:uFillTx/>
                  <a:cs typeface="Arial" panose="020B0604020202020204" pitchFamily="34" charset="0"/>
                </a:rPr>
                <a:t>Lorem ipsum dolor sit </a:t>
              </a:r>
              <a:r>
                <a:rPr kumimoji="0" lang="en-US" altLang="zh-CN" sz="900" b="0" i="0" u="none" strike="noStrike" kern="0" cap="none" spc="0" normalizeH="0" baseline="0" noProof="0" dirty="0" err="1">
                  <a:ln>
                    <a:noFill/>
                  </a:ln>
                  <a:effectLst/>
                  <a:uLnTx/>
                  <a:uFillTx/>
                  <a:cs typeface="Arial" panose="020B0604020202020204" pitchFamily="34" charset="0"/>
                </a:rPr>
                <a:t>amet</a:t>
              </a:r>
              <a:r>
                <a:rPr kumimoji="0" lang="en-US" altLang="zh-CN" sz="900" b="0" i="0" u="none" strike="noStrike" kern="0" cap="none" spc="0" normalizeH="0" baseline="0" noProof="0">
                  <a:ln>
                    <a:noFill/>
                  </a:ln>
                  <a:effectLst/>
                  <a:uLnTx/>
                  <a:uFillTx/>
                  <a:cs typeface="Arial" panose="020B0604020202020204" pitchFamily="34" charset="0"/>
                </a:rPr>
                <a:t>, consectetuer adipiscing elit. Aenean commodo ligula eget dolor</a:t>
              </a:r>
              <a:endParaRPr kumimoji="0" lang="zh-CN" altLang="en-US" sz="1100" b="0" i="0" u="none" strike="noStrike" kern="0" cap="none" spc="0" normalizeH="0" baseline="0" noProof="0" dirty="0">
                <a:ln>
                  <a:noFill/>
                </a:ln>
                <a:effectLst/>
                <a:uLnTx/>
                <a:uFillTx/>
              </a:endParaRPr>
            </a:p>
          </p:txBody>
        </p:sp>
        <p:cxnSp>
          <p:nvCxnSpPr>
            <p:cNvPr id="61" name="直接连接符 60"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CxnSpPr/>
            <p:nvPr/>
          </p:nvCxnSpPr>
          <p:spPr>
            <a:xfrm>
              <a:off x="5594943" y="2606710"/>
              <a:ext cx="260337"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pSp>
      <p:pic>
        <p:nvPicPr>
          <p:cNvPr id="57" name="PA_库_图片 56"/>
          <p:cNvPicPr>
            <a:picLocks noChangeAspect="1"/>
          </p:cNvPicPr>
          <p:nvPr>
            <p:custDataLst>
              <p:tags r:id="rId2"/>
            </p:custDataLst>
          </p:nvPr>
        </p:nvPicPr>
        <p:blipFill>
          <a:blip r:embed="rId5" cstate="screen"/>
          <a:stretch>
            <a:fillRect/>
          </a:stretch>
        </p:blipFill>
        <p:spPr>
          <a:xfrm>
            <a:off x="3245601" y="1206774"/>
            <a:ext cx="2878768" cy="28787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nodeType="withEffect">
                                  <p:stCondLst>
                                    <p:cond delay="25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1500" fill="hold"/>
                                        <p:tgtEl>
                                          <p:spTgt spid="57"/>
                                        </p:tgtEl>
                                        <p:attrNameLst>
                                          <p:attrName>ppt_x</p:attrName>
                                        </p:attrNameLst>
                                      </p:cBhvr>
                                      <p:tavLst>
                                        <p:tav tm="0">
                                          <p:val>
                                            <p:strVal val="#ppt_x"/>
                                          </p:val>
                                        </p:tav>
                                        <p:tav tm="100000">
                                          <p:val>
                                            <p:strVal val="#ppt_x"/>
                                          </p:val>
                                        </p:tav>
                                      </p:tavLst>
                                    </p:anim>
                                    <p:anim calcmode="lin" valueType="num">
                                      <p:cBhvr additive="base">
                                        <p:cTn id="8" dur="1500" fill="hold"/>
                                        <p:tgtEl>
                                          <p:spTgt spid="57"/>
                                        </p:tgtEl>
                                        <p:attrNameLst>
                                          <p:attrName>ppt_y</p:attrName>
                                        </p:attrNameLst>
                                      </p:cBhvr>
                                      <p:tavLst>
                                        <p:tav tm="0">
                                          <p:val>
                                            <p:strVal val="0-#ppt_h/2"/>
                                          </p:val>
                                        </p:tav>
                                        <p:tav tm="100000">
                                          <p:val>
                                            <p:strVal val="#ppt_y"/>
                                          </p:val>
                                        </p:tav>
                                      </p:tavLst>
                                    </p:anim>
                                  </p:childTnLst>
                                </p:cTn>
                              </p:par>
                              <p:par>
                                <p:cTn id="9" presetID="2" presetClass="entr" presetSubtype="4" decel="100000" fill="hold" nodeType="withEffect">
                                  <p:stCondLst>
                                    <p:cond delay="25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500" fill="hold"/>
                                        <p:tgtEl>
                                          <p:spTgt spid="3"/>
                                        </p:tgtEl>
                                        <p:attrNameLst>
                                          <p:attrName>ppt_x</p:attrName>
                                        </p:attrNameLst>
                                      </p:cBhvr>
                                      <p:tavLst>
                                        <p:tav tm="0">
                                          <p:val>
                                            <p:strVal val="#ppt_x"/>
                                          </p:val>
                                        </p:tav>
                                        <p:tav tm="100000">
                                          <p:val>
                                            <p:strVal val="#ppt_x"/>
                                          </p:val>
                                        </p:tav>
                                      </p:tavLst>
                                    </p:anim>
                                    <p:anim calcmode="lin" valueType="num">
                                      <p:cBhvr additive="base">
                                        <p:cTn id="12" dur="1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nvSpPr>
        <p:spPr bwMode="auto">
          <a:xfrm>
            <a:off x="3864114" y="502690"/>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1600" dirty="0">
                <a:solidFill>
                  <a:srgbClr val="273355"/>
                </a:solidFill>
                <a:latin typeface="微软雅黑" panose="020B0503020204020204" pitchFamily="34" charset="-122"/>
                <a:ea typeface="微软雅黑" panose="020B0503020204020204" pitchFamily="34" charset="-122"/>
              </a:rPr>
              <a:t>工作完成情况</a:t>
            </a:r>
          </a:p>
        </p:txBody>
      </p:sp>
      <p:sp>
        <p:nvSpPr>
          <p:cNvPr id="3" name="文本框 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3564355" y="809479"/>
            <a:ext cx="201529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600">
                <a:solidFill>
                  <a:srgbClr val="273355"/>
                </a:solidFill>
                <a:latin typeface="Calibri Light" panose="020F0302020204030204"/>
                <a:ea typeface="方正兰亭黑_GBK"/>
              </a:rPr>
              <a:t>BACKGROUND AND SIGNIFICANCE OF THE SELECTED TOPIC</a:t>
            </a:r>
          </a:p>
        </p:txBody>
      </p:sp>
      <p:cxnSp>
        <p:nvCxnSpPr>
          <p:cNvPr id="4" name="直接连接符 3"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CxnSpPr/>
          <p:nvPr/>
        </p:nvCxnSpPr>
        <p:spPr>
          <a:xfrm>
            <a:off x="4511278" y="995102"/>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5" name="PA_库_任意多边形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1"/>
            </p:custDataLst>
          </p:nvPr>
        </p:nvSpPr>
        <p:spPr bwMode="auto">
          <a:xfrm>
            <a:off x="5579650" y="873875"/>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6"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3585115" y="557466"/>
            <a:ext cx="80963" cy="82550"/>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7" name="PA_库_任意多边形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custDataLst>
              <p:tags r:id="rId2"/>
            </p:custDataLst>
          </p:nvPr>
        </p:nvSpPr>
        <p:spPr bwMode="auto">
          <a:xfrm>
            <a:off x="5485073" y="497350"/>
            <a:ext cx="45719" cy="46615"/>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a:solidFill>
                <a:prstClr val="black"/>
              </a:solidFill>
            </a:endParaRPr>
          </a:p>
        </p:txBody>
      </p:sp>
      <p:sp>
        <p:nvSpPr>
          <p:cNvPr id="8"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3491329" y="979902"/>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pPr algn="ctr"/>
            <a:endParaRPr lang="zh-CN" altLang="en-US">
              <a:solidFill>
                <a:prstClr val="black"/>
              </a:solidFill>
            </a:endParaRPr>
          </a:p>
        </p:txBody>
      </p:sp>
      <p:pic>
        <p:nvPicPr>
          <p:cNvPr id="18" name="PA_库_图片 17"/>
          <p:cNvPicPr>
            <a:picLocks noChangeAspect="1"/>
          </p:cNvPicPr>
          <p:nvPr>
            <p:custDataLst>
              <p:tags r:id="rId3"/>
            </p:custDataLst>
          </p:nvPr>
        </p:nvPicPr>
        <p:blipFill>
          <a:blip r:embed="rId14" cstate="screen"/>
          <a:stretch>
            <a:fillRect/>
          </a:stretch>
        </p:blipFill>
        <p:spPr>
          <a:xfrm>
            <a:off x="4802023" y="1287390"/>
            <a:ext cx="1326719" cy="1326719"/>
          </a:xfrm>
          <a:prstGeom prst="rect">
            <a:avLst/>
          </a:prstGeom>
        </p:spPr>
      </p:pic>
      <p:pic>
        <p:nvPicPr>
          <p:cNvPr id="20" name="PA_库_图片 19"/>
          <p:cNvPicPr>
            <a:picLocks noChangeAspect="1"/>
          </p:cNvPicPr>
          <p:nvPr>
            <p:custDataLst>
              <p:tags r:id="rId4"/>
            </p:custDataLst>
          </p:nvPr>
        </p:nvPicPr>
        <p:blipFill>
          <a:blip r:embed="rId15" cstate="screen"/>
          <a:stretch>
            <a:fillRect/>
          </a:stretch>
        </p:blipFill>
        <p:spPr>
          <a:xfrm>
            <a:off x="4758155" y="2474293"/>
            <a:ext cx="1545273" cy="1545273"/>
          </a:xfrm>
          <a:prstGeom prst="rect">
            <a:avLst/>
          </a:prstGeom>
        </p:spPr>
      </p:pic>
      <p:graphicFrame>
        <p:nvGraphicFramePr>
          <p:cNvPr id="23" name="PA_库_Chart 22"/>
          <p:cNvGraphicFramePr/>
          <p:nvPr>
            <p:custDataLst>
              <p:tags r:id="rId5"/>
            </p:custDataLst>
          </p:nvPr>
        </p:nvGraphicFramePr>
        <p:xfrm>
          <a:off x="751375" y="1335595"/>
          <a:ext cx="4053653" cy="2812803"/>
        </p:xfrm>
        <a:graphic>
          <a:graphicData uri="http://schemas.openxmlformats.org/drawingml/2006/chart">
            <c:chart xmlns:c="http://schemas.openxmlformats.org/drawingml/2006/chart" xmlns:r="http://schemas.openxmlformats.org/officeDocument/2006/relationships" r:id="rId16"/>
          </a:graphicData>
        </a:graphic>
      </p:graphicFrame>
      <p:sp>
        <p:nvSpPr>
          <p:cNvPr id="24" name="PA_库_矩形 23"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custDataLst>
              <p:tags r:id="rId6"/>
            </p:custDataLst>
          </p:nvPr>
        </p:nvSpPr>
        <p:spPr>
          <a:xfrm>
            <a:off x="6027383" y="1690675"/>
            <a:ext cx="2713177" cy="819455"/>
          </a:xfrm>
          <a:prstGeom prst="rect">
            <a:avLst/>
          </a:prstGeom>
        </p:spPr>
        <p:txBody>
          <a:bodyPr wrap="square">
            <a:spAutoFit/>
          </a:bodyPr>
          <a:lstStyle/>
          <a:p>
            <a:pPr defTabSz="914400">
              <a:lnSpc>
                <a:spcPct val="150000"/>
              </a:lnSpc>
            </a:pPr>
            <a:r>
              <a:rPr kumimoji="0" lang="en-US" altLang="zh-CN" sz="1050" b="0" i="0" u="none" strike="noStrike" kern="0" cap="none" spc="0" normalizeH="0" baseline="0" noProof="0" dirty="0">
                <a:ln>
                  <a:noFill/>
                </a:ln>
                <a:effectLst/>
                <a:uLnTx/>
                <a:uFillTx/>
              </a:rPr>
              <a:t>Lorem ipsum dolor sit </a:t>
            </a:r>
            <a:r>
              <a:rPr kumimoji="0" lang="en-US" altLang="zh-CN" sz="1050" b="0" i="0" u="none" strike="noStrike" kern="0" cap="none" spc="0" normalizeH="0" baseline="0" noProof="0" dirty="0" err="1">
                <a:ln>
                  <a:noFill/>
                </a:ln>
                <a:effectLst/>
                <a:uLnTx/>
                <a:uFillTx/>
              </a:rPr>
              <a:t>amet</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consectetur</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adipiscing</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elit</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Donec</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luctus</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nibh</a:t>
            </a:r>
            <a:r>
              <a:rPr kumimoji="0" lang="en-US" altLang="zh-CN" sz="1050" b="0" i="0" u="none" strike="noStrike" kern="0" cap="none" spc="0" normalizeH="0" baseline="0" noProof="0" dirty="0">
                <a:ln>
                  <a:noFill/>
                </a:ln>
                <a:effectLst/>
                <a:uLnTx/>
                <a:uFillTx/>
              </a:rPr>
              <a:t> sit </a:t>
            </a:r>
            <a:r>
              <a:rPr kumimoji="0" lang="en-US" altLang="zh-CN" sz="1050" b="0" i="0" u="none" strike="noStrike" kern="0" cap="none" spc="0" normalizeH="0" baseline="0" noProof="0" dirty="0" err="1">
                <a:ln>
                  <a:noFill/>
                </a:ln>
                <a:effectLst/>
                <a:uLnTx/>
                <a:uFillTx/>
              </a:rPr>
              <a:t>amet</a:t>
            </a:r>
            <a:r>
              <a:rPr kumimoji="0" lang="en-US" altLang="zh-CN" sz="1050" b="0" i="0" u="none" strike="noStrike" kern="0" cap="none" spc="0" normalizeH="0" baseline="0" noProof="0" dirty="0">
                <a:ln>
                  <a:noFill/>
                </a:ln>
                <a:effectLst/>
                <a:uLnTx/>
                <a:uFillTx/>
              </a:rPr>
              <a:t> sem. </a:t>
            </a:r>
            <a:r>
              <a:rPr lang="en-US" altLang="zh-CN" sz="1050" kern="0" dirty="0"/>
              <a:t>Lorem ipsum dolor sit </a:t>
            </a:r>
            <a:r>
              <a:rPr lang="en-US" altLang="zh-CN" sz="1050" kern="0" dirty="0" err="1"/>
              <a:t>amet</a:t>
            </a:r>
            <a:r>
              <a:rPr lang="en-US" altLang="zh-CN" sz="1050" kern="0" dirty="0"/>
              <a:t>. </a:t>
            </a:r>
            <a:endParaRPr lang="zh-CN" altLang="en-US" sz="1050" kern="0" dirty="0"/>
          </a:p>
        </p:txBody>
      </p:sp>
      <p:sp>
        <p:nvSpPr>
          <p:cNvPr id="25" name="PA_库_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7"/>
            </p:custDataLst>
          </p:nvPr>
        </p:nvSpPr>
        <p:spPr bwMode="auto">
          <a:xfrm>
            <a:off x="6006728" y="1361972"/>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dirty="0">
                <a:solidFill>
                  <a:schemeClr val="accent6"/>
                </a:solidFill>
                <a:latin typeface="+mj-ea"/>
                <a:ea typeface="+mj-ea"/>
              </a:rPr>
              <a:t>工作完成情况</a:t>
            </a:r>
          </a:p>
        </p:txBody>
      </p:sp>
      <p:cxnSp>
        <p:nvCxnSpPr>
          <p:cNvPr id="26" name="PA_库_直接连接符 2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CxnSpPr/>
          <p:nvPr>
            <p:custDataLst>
              <p:tags r:id="rId8"/>
            </p:custDataLst>
          </p:nvPr>
        </p:nvCxnSpPr>
        <p:spPr>
          <a:xfrm>
            <a:off x="6107807" y="1720050"/>
            <a:ext cx="1490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7" name="PA_库_矩形 2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custDataLst>
              <p:tags r:id="rId9"/>
            </p:custDataLst>
          </p:nvPr>
        </p:nvSpPr>
        <p:spPr>
          <a:xfrm>
            <a:off x="6027383" y="3082632"/>
            <a:ext cx="2713177" cy="819455"/>
          </a:xfrm>
          <a:prstGeom prst="rect">
            <a:avLst/>
          </a:prstGeom>
        </p:spPr>
        <p:txBody>
          <a:bodyPr wrap="square">
            <a:spAutoFit/>
          </a:bodyPr>
          <a:lstStyle/>
          <a:p>
            <a:pPr defTabSz="914400">
              <a:lnSpc>
                <a:spcPct val="150000"/>
              </a:lnSpc>
            </a:pPr>
            <a:r>
              <a:rPr kumimoji="0" lang="en-US" altLang="zh-CN" sz="1050" b="0" i="0" u="none" strike="noStrike" kern="0" cap="none" spc="0" normalizeH="0" baseline="0" noProof="0" dirty="0">
                <a:ln>
                  <a:noFill/>
                </a:ln>
                <a:effectLst/>
                <a:uLnTx/>
                <a:uFillTx/>
              </a:rPr>
              <a:t>Lorem ipsum dolor sit </a:t>
            </a:r>
            <a:r>
              <a:rPr kumimoji="0" lang="en-US" altLang="zh-CN" sz="1050" b="0" i="0" u="none" strike="noStrike" kern="0" cap="none" spc="0" normalizeH="0" baseline="0" noProof="0" dirty="0" err="1">
                <a:ln>
                  <a:noFill/>
                </a:ln>
                <a:effectLst/>
                <a:uLnTx/>
                <a:uFillTx/>
              </a:rPr>
              <a:t>amet</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consectetur</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adipiscing</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elit</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Donec</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luctus</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nibh</a:t>
            </a:r>
            <a:r>
              <a:rPr kumimoji="0" lang="en-US" altLang="zh-CN" sz="1050" b="0" i="0" u="none" strike="noStrike" kern="0" cap="none" spc="0" normalizeH="0" baseline="0" noProof="0" dirty="0">
                <a:ln>
                  <a:noFill/>
                </a:ln>
                <a:effectLst/>
                <a:uLnTx/>
                <a:uFillTx/>
              </a:rPr>
              <a:t> sit </a:t>
            </a:r>
            <a:r>
              <a:rPr kumimoji="0" lang="en-US" altLang="zh-CN" sz="1050" b="0" i="0" u="none" strike="noStrike" kern="0" cap="none" spc="0" normalizeH="0" baseline="0" noProof="0" dirty="0" err="1">
                <a:ln>
                  <a:noFill/>
                </a:ln>
                <a:effectLst/>
                <a:uLnTx/>
                <a:uFillTx/>
              </a:rPr>
              <a:t>amet</a:t>
            </a:r>
            <a:r>
              <a:rPr kumimoji="0" lang="en-US" altLang="zh-CN" sz="1050" b="0" i="0" u="none" strike="noStrike" kern="0" cap="none" spc="0" normalizeH="0" baseline="0" noProof="0" dirty="0">
                <a:ln>
                  <a:noFill/>
                </a:ln>
                <a:effectLst/>
                <a:uLnTx/>
                <a:uFillTx/>
              </a:rPr>
              <a:t> sem. </a:t>
            </a:r>
            <a:r>
              <a:rPr lang="en-US" altLang="zh-CN" sz="1050" kern="0" dirty="0"/>
              <a:t>Lorem ipsum dolor sit </a:t>
            </a:r>
            <a:r>
              <a:rPr lang="en-US" altLang="zh-CN" sz="1050" kern="0" dirty="0" err="1"/>
              <a:t>amet</a:t>
            </a:r>
            <a:r>
              <a:rPr lang="en-US" altLang="zh-CN" sz="1050" kern="0" dirty="0"/>
              <a:t>. </a:t>
            </a:r>
            <a:endParaRPr lang="zh-CN" altLang="en-US" sz="1050" kern="0" dirty="0"/>
          </a:p>
        </p:txBody>
      </p:sp>
      <p:sp>
        <p:nvSpPr>
          <p:cNvPr id="28" name="PA_库_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10"/>
            </p:custDataLst>
          </p:nvPr>
        </p:nvSpPr>
        <p:spPr bwMode="auto">
          <a:xfrm>
            <a:off x="6006728" y="2753929"/>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dirty="0">
                <a:solidFill>
                  <a:schemeClr val="accent6"/>
                </a:solidFill>
                <a:latin typeface="+mj-ea"/>
                <a:ea typeface="+mj-ea"/>
              </a:rPr>
              <a:t>工作完成情况</a:t>
            </a:r>
          </a:p>
        </p:txBody>
      </p:sp>
      <p:cxnSp>
        <p:nvCxnSpPr>
          <p:cNvPr id="29" name="PA_库_直接连接符 28"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CxnSpPr/>
          <p:nvPr>
            <p:custDataLst>
              <p:tags r:id="rId11"/>
            </p:custDataLst>
          </p:nvPr>
        </p:nvCxnSpPr>
        <p:spPr>
          <a:xfrm>
            <a:off x="6107807" y="3112007"/>
            <a:ext cx="1490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1000"/>
                                        <p:tgtEl>
                                          <p:spTgt spid="23"/>
                                        </p:tgtEl>
                                      </p:cBhvr>
                                    </p:animEffect>
                                  </p:childTnLst>
                                </p:cTn>
                              </p:par>
                              <p:par>
                                <p:cTn id="8" presetID="2" presetClass="entr" presetSubtype="2" decel="100000" fill="hold" grpId="0" nodeType="withEffect" nodePh="1">
                                  <p:stCondLst>
                                    <p:cond delay="250"/>
                                  </p:stCondLst>
                                  <p:endCondLst>
                                    <p:cond evt="begin" delay="0">
                                      <p:tn val="8"/>
                                    </p:cond>
                                  </p:endCondLst>
                                  <p:childTnLst>
                                    <p:set>
                                      <p:cBhvr>
                                        <p:cTn id="9" dur="1" fill="hold">
                                          <p:stCondLst>
                                            <p:cond delay="0"/>
                                          </p:stCondLst>
                                        </p:cTn>
                                        <p:tgtEl>
                                          <p:spTgt spid="5">
                                            <p:txEl>
                                              <p:charRg st="4294967295" end="4294967295"/>
                                            </p:txEl>
                                          </p:spTgt>
                                        </p:tgtEl>
                                        <p:attrNameLst>
                                          <p:attrName>style.visibility</p:attrName>
                                        </p:attrNameLst>
                                      </p:cBhvr>
                                      <p:to>
                                        <p:strVal val="visible"/>
                                      </p:to>
                                    </p:set>
                                    <p:anim calcmode="lin" valueType="num">
                                      <p:cBhvr additive="base">
                                        <p:cTn id="10" dur="1500" fill="hold"/>
                                        <p:tgtEl>
                                          <p:spTgt spid="5">
                                            <p:txEl>
                                              <p:charRg st="4294967295" end="4294967295"/>
                                            </p:txEl>
                                          </p:spTgt>
                                        </p:tgtEl>
                                        <p:attrNameLst>
                                          <p:attrName>ppt_x</p:attrName>
                                        </p:attrNameLst>
                                      </p:cBhvr>
                                      <p:tavLst>
                                        <p:tav tm="0">
                                          <p:val>
                                            <p:strVal val="1+#ppt_w/2"/>
                                          </p:val>
                                        </p:tav>
                                        <p:tav tm="100000">
                                          <p:val>
                                            <p:strVal val="#ppt_x"/>
                                          </p:val>
                                        </p:tav>
                                      </p:tavLst>
                                    </p:anim>
                                    <p:anim calcmode="lin" valueType="num">
                                      <p:cBhvr additive="base">
                                        <p:cTn id="11" dur="1500" fill="hold"/>
                                        <p:tgtEl>
                                          <p:spTgt spid="5">
                                            <p:txEl>
                                              <p:charRg st="4294967295" end="4294967295"/>
                                            </p:txEl>
                                          </p:spTgt>
                                        </p:tgtEl>
                                        <p:attrNameLst>
                                          <p:attrName>ppt_y</p:attrName>
                                        </p:attrNameLst>
                                      </p:cBhvr>
                                      <p:tavLst>
                                        <p:tav tm="0">
                                          <p:val>
                                            <p:strVal val="#ppt_y"/>
                                          </p:val>
                                        </p:tav>
                                        <p:tav tm="100000">
                                          <p:val>
                                            <p:strVal val="#ppt_y"/>
                                          </p:val>
                                        </p:tav>
                                      </p:tavLst>
                                    </p:anim>
                                  </p:childTnLst>
                                </p:cTn>
                              </p:par>
                              <p:par>
                                <p:cTn id="12" presetID="2" presetClass="entr" presetSubtype="2" decel="100000" fill="hold" grpId="0" nodeType="withEffect" nodePh="1">
                                  <p:stCondLst>
                                    <p:cond delay="250"/>
                                  </p:stCondLst>
                                  <p:endCondLst>
                                    <p:cond evt="begin" delay="0">
                                      <p:tn val="12"/>
                                    </p:cond>
                                  </p:endCondLst>
                                  <p:childTnLst>
                                    <p:set>
                                      <p:cBhvr>
                                        <p:cTn id="13" dur="1" fill="hold">
                                          <p:stCondLst>
                                            <p:cond delay="0"/>
                                          </p:stCondLst>
                                        </p:cTn>
                                        <p:tgtEl>
                                          <p:spTgt spid="7">
                                            <p:txEl>
                                              <p:charRg st="4294967295" end="4294967295"/>
                                            </p:txEl>
                                          </p:spTgt>
                                        </p:tgtEl>
                                        <p:attrNameLst>
                                          <p:attrName>style.visibility</p:attrName>
                                        </p:attrNameLst>
                                      </p:cBhvr>
                                      <p:to>
                                        <p:strVal val="visible"/>
                                      </p:to>
                                    </p:set>
                                    <p:anim calcmode="lin" valueType="num">
                                      <p:cBhvr additive="base">
                                        <p:cTn id="14" dur="1500" fill="hold"/>
                                        <p:tgtEl>
                                          <p:spTgt spid="7">
                                            <p:txEl>
                                              <p:charRg st="4294967295" end="4294967295"/>
                                            </p:txEl>
                                          </p:spTgt>
                                        </p:tgtEl>
                                        <p:attrNameLst>
                                          <p:attrName>ppt_x</p:attrName>
                                        </p:attrNameLst>
                                      </p:cBhvr>
                                      <p:tavLst>
                                        <p:tav tm="0">
                                          <p:val>
                                            <p:strVal val="1+#ppt_w/2"/>
                                          </p:val>
                                        </p:tav>
                                        <p:tav tm="100000">
                                          <p:val>
                                            <p:strVal val="#ppt_x"/>
                                          </p:val>
                                        </p:tav>
                                      </p:tavLst>
                                    </p:anim>
                                    <p:anim calcmode="lin" valueType="num">
                                      <p:cBhvr additive="base">
                                        <p:cTn id="15" dur="1500" fill="hold"/>
                                        <p:tgtEl>
                                          <p:spTgt spid="7">
                                            <p:txEl>
                                              <p:charRg st="4294967295" end="4294967295"/>
                                            </p:txEl>
                                          </p:spTgt>
                                        </p:tgtEl>
                                        <p:attrNameLst>
                                          <p:attrName>ppt_y</p:attrName>
                                        </p:attrNameLst>
                                      </p:cBhvr>
                                      <p:tavLst>
                                        <p:tav tm="0">
                                          <p:val>
                                            <p:strVal val="#ppt_y"/>
                                          </p:val>
                                        </p:tav>
                                        <p:tav tm="100000">
                                          <p:val>
                                            <p:strVal val="#ppt_y"/>
                                          </p:val>
                                        </p:tav>
                                      </p:tavLst>
                                    </p:anim>
                                  </p:childTnLst>
                                </p:cTn>
                              </p:par>
                              <p:par>
                                <p:cTn id="16" presetID="2" presetClass="entr" presetSubtype="2" decel="100000" fill="hold" nodeType="withEffect">
                                  <p:stCondLst>
                                    <p:cond delay="250"/>
                                  </p:stCondLst>
                                  <p:childTnLst>
                                    <p:set>
                                      <p:cBhvr>
                                        <p:cTn id="17" dur="1" fill="hold">
                                          <p:stCondLst>
                                            <p:cond delay="0"/>
                                          </p:stCondLst>
                                        </p:cTn>
                                        <p:tgtEl>
                                          <p:spTgt spid="18"/>
                                        </p:tgtEl>
                                        <p:attrNameLst>
                                          <p:attrName>style.visibility</p:attrName>
                                        </p:attrNameLst>
                                      </p:cBhvr>
                                      <p:to>
                                        <p:strVal val="visible"/>
                                      </p:to>
                                    </p:set>
                                    <p:anim calcmode="lin" valueType="num">
                                      <p:cBhvr additive="base">
                                        <p:cTn id="18" dur="1500" fill="hold"/>
                                        <p:tgtEl>
                                          <p:spTgt spid="18"/>
                                        </p:tgtEl>
                                        <p:attrNameLst>
                                          <p:attrName>ppt_x</p:attrName>
                                        </p:attrNameLst>
                                      </p:cBhvr>
                                      <p:tavLst>
                                        <p:tav tm="0">
                                          <p:val>
                                            <p:strVal val="1+#ppt_w/2"/>
                                          </p:val>
                                        </p:tav>
                                        <p:tav tm="100000">
                                          <p:val>
                                            <p:strVal val="#ppt_x"/>
                                          </p:val>
                                        </p:tav>
                                      </p:tavLst>
                                    </p:anim>
                                    <p:anim calcmode="lin" valueType="num">
                                      <p:cBhvr additive="base">
                                        <p:cTn id="19" dur="1500" fill="hold"/>
                                        <p:tgtEl>
                                          <p:spTgt spid="18"/>
                                        </p:tgtEl>
                                        <p:attrNameLst>
                                          <p:attrName>ppt_y</p:attrName>
                                        </p:attrNameLst>
                                      </p:cBhvr>
                                      <p:tavLst>
                                        <p:tav tm="0">
                                          <p:val>
                                            <p:strVal val="#ppt_y"/>
                                          </p:val>
                                        </p:tav>
                                        <p:tav tm="100000">
                                          <p:val>
                                            <p:strVal val="#ppt_y"/>
                                          </p:val>
                                        </p:tav>
                                      </p:tavLst>
                                    </p:anim>
                                  </p:childTnLst>
                                </p:cTn>
                              </p:par>
                              <p:par>
                                <p:cTn id="20" presetID="2" presetClass="entr" presetSubtype="2" decel="100000" fill="hold" nodeType="withEffect">
                                  <p:stCondLst>
                                    <p:cond delay="25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1500" fill="hold"/>
                                        <p:tgtEl>
                                          <p:spTgt spid="20"/>
                                        </p:tgtEl>
                                        <p:attrNameLst>
                                          <p:attrName>ppt_x</p:attrName>
                                        </p:attrNameLst>
                                      </p:cBhvr>
                                      <p:tavLst>
                                        <p:tav tm="0">
                                          <p:val>
                                            <p:strVal val="1+#ppt_w/2"/>
                                          </p:val>
                                        </p:tav>
                                        <p:tav tm="100000">
                                          <p:val>
                                            <p:strVal val="#ppt_x"/>
                                          </p:val>
                                        </p:tav>
                                      </p:tavLst>
                                    </p:anim>
                                    <p:anim calcmode="lin" valueType="num">
                                      <p:cBhvr additive="base">
                                        <p:cTn id="23" dur="1500" fill="hold"/>
                                        <p:tgtEl>
                                          <p:spTgt spid="20"/>
                                        </p:tgtEl>
                                        <p:attrNameLst>
                                          <p:attrName>ppt_y</p:attrName>
                                        </p:attrNameLst>
                                      </p:cBhvr>
                                      <p:tavLst>
                                        <p:tav tm="0">
                                          <p:val>
                                            <p:strVal val="#ppt_y"/>
                                          </p:val>
                                        </p:tav>
                                        <p:tav tm="100000">
                                          <p:val>
                                            <p:strVal val="#ppt_y"/>
                                          </p:val>
                                        </p:tav>
                                      </p:tavLst>
                                    </p:anim>
                                  </p:childTnLst>
                                </p:cTn>
                              </p:par>
                              <p:par>
                                <p:cTn id="24" presetID="2" presetClass="entr" presetSubtype="2" decel="100000" fill="hold" grpId="0" nodeType="withEffect">
                                  <p:stCondLst>
                                    <p:cond delay="250"/>
                                  </p:stCondLst>
                                  <p:childTnLst>
                                    <p:set>
                                      <p:cBhvr>
                                        <p:cTn id="25" dur="1" fill="hold">
                                          <p:stCondLst>
                                            <p:cond delay="0"/>
                                          </p:stCondLst>
                                        </p:cTn>
                                        <p:tgtEl>
                                          <p:spTgt spid="24"/>
                                        </p:tgtEl>
                                        <p:attrNameLst>
                                          <p:attrName>style.visibility</p:attrName>
                                        </p:attrNameLst>
                                      </p:cBhvr>
                                      <p:to>
                                        <p:strVal val="visible"/>
                                      </p:to>
                                    </p:set>
                                    <p:anim calcmode="lin" valueType="num">
                                      <p:cBhvr additive="base">
                                        <p:cTn id="26" dur="1500" fill="hold"/>
                                        <p:tgtEl>
                                          <p:spTgt spid="24"/>
                                        </p:tgtEl>
                                        <p:attrNameLst>
                                          <p:attrName>ppt_x</p:attrName>
                                        </p:attrNameLst>
                                      </p:cBhvr>
                                      <p:tavLst>
                                        <p:tav tm="0">
                                          <p:val>
                                            <p:strVal val="1+#ppt_w/2"/>
                                          </p:val>
                                        </p:tav>
                                        <p:tav tm="100000">
                                          <p:val>
                                            <p:strVal val="#ppt_x"/>
                                          </p:val>
                                        </p:tav>
                                      </p:tavLst>
                                    </p:anim>
                                    <p:anim calcmode="lin" valueType="num">
                                      <p:cBhvr additive="base">
                                        <p:cTn id="27" dur="1500" fill="hold"/>
                                        <p:tgtEl>
                                          <p:spTgt spid="24"/>
                                        </p:tgtEl>
                                        <p:attrNameLst>
                                          <p:attrName>ppt_y</p:attrName>
                                        </p:attrNameLst>
                                      </p:cBhvr>
                                      <p:tavLst>
                                        <p:tav tm="0">
                                          <p:val>
                                            <p:strVal val="#ppt_y"/>
                                          </p:val>
                                        </p:tav>
                                        <p:tav tm="100000">
                                          <p:val>
                                            <p:strVal val="#ppt_y"/>
                                          </p:val>
                                        </p:tav>
                                      </p:tavLst>
                                    </p:anim>
                                  </p:childTnLst>
                                </p:cTn>
                              </p:par>
                              <p:par>
                                <p:cTn id="28" presetID="2" presetClass="entr" presetSubtype="2" decel="100000" fill="hold" grpId="0" nodeType="withEffect">
                                  <p:stCondLst>
                                    <p:cond delay="250"/>
                                  </p:stCondLst>
                                  <p:childTnLst>
                                    <p:set>
                                      <p:cBhvr>
                                        <p:cTn id="29" dur="1" fill="hold">
                                          <p:stCondLst>
                                            <p:cond delay="0"/>
                                          </p:stCondLst>
                                        </p:cTn>
                                        <p:tgtEl>
                                          <p:spTgt spid="25"/>
                                        </p:tgtEl>
                                        <p:attrNameLst>
                                          <p:attrName>style.visibility</p:attrName>
                                        </p:attrNameLst>
                                      </p:cBhvr>
                                      <p:to>
                                        <p:strVal val="visible"/>
                                      </p:to>
                                    </p:set>
                                    <p:anim calcmode="lin" valueType="num">
                                      <p:cBhvr additive="base">
                                        <p:cTn id="30" dur="1500" fill="hold"/>
                                        <p:tgtEl>
                                          <p:spTgt spid="25"/>
                                        </p:tgtEl>
                                        <p:attrNameLst>
                                          <p:attrName>ppt_x</p:attrName>
                                        </p:attrNameLst>
                                      </p:cBhvr>
                                      <p:tavLst>
                                        <p:tav tm="0">
                                          <p:val>
                                            <p:strVal val="1+#ppt_w/2"/>
                                          </p:val>
                                        </p:tav>
                                        <p:tav tm="100000">
                                          <p:val>
                                            <p:strVal val="#ppt_x"/>
                                          </p:val>
                                        </p:tav>
                                      </p:tavLst>
                                    </p:anim>
                                    <p:anim calcmode="lin" valueType="num">
                                      <p:cBhvr additive="base">
                                        <p:cTn id="31" dur="1500" fill="hold"/>
                                        <p:tgtEl>
                                          <p:spTgt spid="25"/>
                                        </p:tgtEl>
                                        <p:attrNameLst>
                                          <p:attrName>ppt_y</p:attrName>
                                        </p:attrNameLst>
                                      </p:cBhvr>
                                      <p:tavLst>
                                        <p:tav tm="0">
                                          <p:val>
                                            <p:strVal val="#ppt_y"/>
                                          </p:val>
                                        </p:tav>
                                        <p:tav tm="100000">
                                          <p:val>
                                            <p:strVal val="#ppt_y"/>
                                          </p:val>
                                        </p:tav>
                                      </p:tavLst>
                                    </p:anim>
                                  </p:childTnLst>
                                </p:cTn>
                              </p:par>
                              <p:par>
                                <p:cTn id="32" presetID="2" presetClass="entr" presetSubtype="2" decel="100000" fill="hold" nodeType="withEffect">
                                  <p:stCondLst>
                                    <p:cond delay="250"/>
                                  </p:stCondLst>
                                  <p:childTnLst>
                                    <p:set>
                                      <p:cBhvr>
                                        <p:cTn id="33" dur="1" fill="hold">
                                          <p:stCondLst>
                                            <p:cond delay="0"/>
                                          </p:stCondLst>
                                        </p:cTn>
                                        <p:tgtEl>
                                          <p:spTgt spid="26"/>
                                        </p:tgtEl>
                                        <p:attrNameLst>
                                          <p:attrName>style.visibility</p:attrName>
                                        </p:attrNameLst>
                                      </p:cBhvr>
                                      <p:to>
                                        <p:strVal val="visible"/>
                                      </p:to>
                                    </p:set>
                                    <p:anim calcmode="lin" valueType="num">
                                      <p:cBhvr additive="base">
                                        <p:cTn id="34" dur="1500" fill="hold"/>
                                        <p:tgtEl>
                                          <p:spTgt spid="26"/>
                                        </p:tgtEl>
                                        <p:attrNameLst>
                                          <p:attrName>ppt_x</p:attrName>
                                        </p:attrNameLst>
                                      </p:cBhvr>
                                      <p:tavLst>
                                        <p:tav tm="0">
                                          <p:val>
                                            <p:strVal val="1+#ppt_w/2"/>
                                          </p:val>
                                        </p:tav>
                                        <p:tav tm="100000">
                                          <p:val>
                                            <p:strVal val="#ppt_x"/>
                                          </p:val>
                                        </p:tav>
                                      </p:tavLst>
                                    </p:anim>
                                    <p:anim calcmode="lin" valueType="num">
                                      <p:cBhvr additive="base">
                                        <p:cTn id="35" dur="1500" fill="hold"/>
                                        <p:tgtEl>
                                          <p:spTgt spid="26"/>
                                        </p:tgtEl>
                                        <p:attrNameLst>
                                          <p:attrName>ppt_y</p:attrName>
                                        </p:attrNameLst>
                                      </p:cBhvr>
                                      <p:tavLst>
                                        <p:tav tm="0">
                                          <p:val>
                                            <p:strVal val="#ppt_y"/>
                                          </p:val>
                                        </p:tav>
                                        <p:tav tm="100000">
                                          <p:val>
                                            <p:strVal val="#ppt_y"/>
                                          </p:val>
                                        </p:tav>
                                      </p:tavLst>
                                    </p:anim>
                                  </p:childTnLst>
                                </p:cTn>
                              </p:par>
                              <p:par>
                                <p:cTn id="36" presetID="2" presetClass="entr" presetSubtype="2" decel="100000" fill="hold" grpId="0" nodeType="withEffect">
                                  <p:stCondLst>
                                    <p:cond delay="250"/>
                                  </p:stCondLst>
                                  <p:childTnLst>
                                    <p:set>
                                      <p:cBhvr>
                                        <p:cTn id="37" dur="1" fill="hold">
                                          <p:stCondLst>
                                            <p:cond delay="0"/>
                                          </p:stCondLst>
                                        </p:cTn>
                                        <p:tgtEl>
                                          <p:spTgt spid="27"/>
                                        </p:tgtEl>
                                        <p:attrNameLst>
                                          <p:attrName>style.visibility</p:attrName>
                                        </p:attrNameLst>
                                      </p:cBhvr>
                                      <p:to>
                                        <p:strVal val="visible"/>
                                      </p:to>
                                    </p:set>
                                    <p:anim calcmode="lin" valueType="num">
                                      <p:cBhvr additive="base">
                                        <p:cTn id="38" dur="1500" fill="hold"/>
                                        <p:tgtEl>
                                          <p:spTgt spid="27"/>
                                        </p:tgtEl>
                                        <p:attrNameLst>
                                          <p:attrName>ppt_x</p:attrName>
                                        </p:attrNameLst>
                                      </p:cBhvr>
                                      <p:tavLst>
                                        <p:tav tm="0">
                                          <p:val>
                                            <p:strVal val="1+#ppt_w/2"/>
                                          </p:val>
                                        </p:tav>
                                        <p:tav tm="100000">
                                          <p:val>
                                            <p:strVal val="#ppt_x"/>
                                          </p:val>
                                        </p:tav>
                                      </p:tavLst>
                                    </p:anim>
                                    <p:anim calcmode="lin" valueType="num">
                                      <p:cBhvr additive="base">
                                        <p:cTn id="39" dur="1500" fill="hold"/>
                                        <p:tgtEl>
                                          <p:spTgt spid="27"/>
                                        </p:tgtEl>
                                        <p:attrNameLst>
                                          <p:attrName>ppt_y</p:attrName>
                                        </p:attrNameLst>
                                      </p:cBhvr>
                                      <p:tavLst>
                                        <p:tav tm="0">
                                          <p:val>
                                            <p:strVal val="#ppt_y"/>
                                          </p:val>
                                        </p:tav>
                                        <p:tav tm="100000">
                                          <p:val>
                                            <p:strVal val="#ppt_y"/>
                                          </p:val>
                                        </p:tav>
                                      </p:tavLst>
                                    </p:anim>
                                  </p:childTnLst>
                                </p:cTn>
                              </p:par>
                              <p:par>
                                <p:cTn id="40" presetID="2" presetClass="entr" presetSubtype="2" decel="100000" fill="hold" grpId="0" nodeType="withEffect">
                                  <p:stCondLst>
                                    <p:cond delay="25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1500" fill="hold"/>
                                        <p:tgtEl>
                                          <p:spTgt spid="28"/>
                                        </p:tgtEl>
                                        <p:attrNameLst>
                                          <p:attrName>ppt_x</p:attrName>
                                        </p:attrNameLst>
                                      </p:cBhvr>
                                      <p:tavLst>
                                        <p:tav tm="0">
                                          <p:val>
                                            <p:strVal val="1+#ppt_w/2"/>
                                          </p:val>
                                        </p:tav>
                                        <p:tav tm="100000">
                                          <p:val>
                                            <p:strVal val="#ppt_x"/>
                                          </p:val>
                                        </p:tav>
                                      </p:tavLst>
                                    </p:anim>
                                    <p:anim calcmode="lin" valueType="num">
                                      <p:cBhvr additive="base">
                                        <p:cTn id="43" dur="1500" fill="hold"/>
                                        <p:tgtEl>
                                          <p:spTgt spid="28"/>
                                        </p:tgtEl>
                                        <p:attrNameLst>
                                          <p:attrName>ppt_y</p:attrName>
                                        </p:attrNameLst>
                                      </p:cBhvr>
                                      <p:tavLst>
                                        <p:tav tm="0">
                                          <p:val>
                                            <p:strVal val="#ppt_y"/>
                                          </p:val>
                                        </p:tav>
                                        <p:tav tm="100000">
                                          <p:val>
                                            <p:strVal val="#ppt_y"/>
                                          </p:val>
                                        </p:tav>
                                      </p:tavLst>
                                    </p:anim>
                                  </p:childTnLst>
                                </p:cTn>
                              </p:par>
                              <p:par>
                                <p:cTn id="44" presetID="2" presetClass="entr" presetSubtype="2" decel="100000" fill="hold" nodeType="withEffect">
                                  <p:stCondLst>
                                    <p:cond delay="250"/>
                                  </p:stCondLst>
                                  <p:childTnLst>
                                    <p:set>
                                      <p:cBhvr>
                                        <p:cTn id="45" dur="1" fill="hold">
                                          <p:stCondLst>
                                            <p:cond delay="0"/>
                                          </p:stCondLst>
                                        </p:cTn>
                                        <p:tgtEl>
                                          <p:spTgt spid="29"/>
                                        </p:tgtEl>
                                        <p:attrNameLst>
                                          <p:attrName>style.visibility</p:attrName>
                                        </p:attrNameLst>
                                      </p:cBhvr>
                                      <p:to>
                                        <p:strVal val="visible"/>
                                      </p:to>
                                    </p:set>
                                    <p:anim calcmode="lin" valueType="num">
                                      <p:cBhvr additive="base">
                                        <p:cTn id="46" dur="1500" fill="hold"/>
                                        <p:tgtEl>
                                          <p:spTgt spid="29"/>
                                        </p:tgtEl>
                                        <p:attrNameLst>
                                          <p:attrName>ppt_x</p:attrName>
                                        </p:attrNameLst>
                                      </p:cBhvr>
                                      <p:tavLst>
                                        <p:tav tm="0">
                                          <p:val>
                                            <p:strVal val="1+#ppt_w/2"/>
                                          </p:val>
                                        </p:tav>
                                        <p:tav tm="100000">
                                          <p:val>
                                            <p:strVal val="#ppt_x"/>
                                          </p:val>
                                        </p:tav>
                                      </p:tavLst>
                                    </p:anim>
                                    <p:anim calcmode="lin" valueType="num">
                                      <p:cBhvr additive="base">
                                        <p:cTn id="47" dur="1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7" grpId="0" autoUpdateAnimBg="0"/>
      <p:bldGraphic spid="23" grpId="0">
        <p:bldAsOne/>
      </p:bldGraphic>
      <p:bldP spid="24" grpId="0" autoUpdateAnimBg="0"/>
      <p:bldP spid="25" grpId="0" autoUpdateAnimBg="0"/>
      <p:bldP spid="27" grpId="0" autoUpdateAnimBg="0"/>
      <p:bldP spid="2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nvSpPr>
        <p:spPr bwMode="auto">
          <a:xfrm>
            <a:off x="3864114" y="502690"/>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1600" dirty="0">
                <a:solidFill>
                  <a:srgbClr val="273355"/>
                </a:solidFill>
                <a:latin typeface="微软雅黑" panose="020B0503020204020204" pitchFamily="34" charset="-122"/>
                <a:ea typeface="微软雅黑" panose="020B0503020204020204" pitchFamily="34" charset="-122"/>
              </a:rPr>
              <a:t>工作完成情况</a:t>
            </a:r>
          </a:p>
        </p:txBody>
      </p:sp>
      <p:sp>
        <p:nvSpPr>
          <p:cNvPr id="3" name="文本框 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3564355" y="809479"/>
            <a:ext cx="201529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600">
                <a:solidFill>
                  <a:srgbClr val="273355"/>
                </a:solidFill>
                <a:latin typeface="Calibri Light" panose="020F0302020204030204"/>
                <a:ea typeface="方正兰亭黑_GBK"/>
              </a:rPr>
              <a:t>BACKGROUND AND SIGNIFICANCE OF THE SELECTED TOPIC</a:t>
            </a:r>
          </a:p>
        </p:txBody>
      </p:sp>
      <p:cxnSp>
        <p:nvCxnSpPr>
          <p:cNvPr id="4" name="直接连接符 3"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CxnSpPr/>
          <p:nvPr/>
        </p:nvCxnSpPr>
        <p:spPr>
          <a:xfrm>
            <a:off x="4511278" y="995102"/>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5"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5579650" y="873875"/>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6"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3585115" y="557466"/>
            <a:ext cx="80963" cy="82550"/>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7"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5485073" y="497350"/>
            <a:ext cx="45719" cy="46615"/>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a:solidFill>
                <a:prstClr val="black"/>
              </a:solidFill>
            </a:endParaRPr>
          </a:p>
        </p:txBody>
      </p:sp>
      <p:sp>
        <p:nvSpPr>
          <p:cNvPr id="8"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3491329" y="979902"/>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13" name="PA_库_矩形 1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1"/>
            </p:custDataLst>
          </p:nvPr>
        </p:nvSpPr>
        <p:spPr>
          <a:xfrm>
            <a:off x="917122" y="2228466"/>
            <a:ext cx="3615944" cy="683264"/>
          </a:xfrm>
          <a:prstGeom prst="rect">
            <a:avLst/>
          </a:prstGeom>
        </p:spPr>
        <p:txBody>
          <a:bodyPr wrap="square">
            <a:spAutoFit/>
          </a:bodyPr>
          <a:lstStyle/>
          <a:p>
            <a:pPr lvl="0" fontAlgn="base">
              <a:lnSpc>
                <a:spcPct val="120000"/>
              </a:lnSpc>
              <a:spcBef>
                <a:spcPct val="0"/>
              </a:spcBef>
              <a:spcAft>
                <a:spcPct val="0"/>
              </a:spcAft>
            </a:pPr>
            <a:r>
              <a:rPr lang="zh-CN" altLang="en-US" sz="3200" dirty="0">
                <a:solidFill>
                  <a:schemeClr val="accent6"/>
                </a:solidFill>
                <a:latin typeface="微软雅黑" panose="020B0503020204020204" pitchFamily="34" charset="-122"/>
                <a:ea typeface="微软雅黑" panose="020B0503020204020204" pitchFamily="34" charset="-122"/>
                <a:sym typeface="微软雅黑" panose="020B0503020204020204" pitchFamily="34" charset="-122"/>
              </a:rPr>
              <a:t>工作完成情况</a:t>
            </a:r>
            <a:endParaRPr lang="en-US" altLang="zh-CN" sz="3200" dirty="0">
              <a:solidFill>
                <a:schemeClr val="accent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PA_库_矩形 13"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2"/>
            </p:custDataLst>
          </p:nvPr>
        </p:nvSpPr>
        <p:spPr>
          <a:xfrm>
            <a:off x="977917" y="1526614"/>
            <a:ext cx="2031325" cy="757130"/>
          </a:xfrm>
          <a:prstGeom prst="rect">
            <a:avLst/>
          </a:prstGeom>
          <a:solidFill>
            <a:srgbClr val="73B0E0"/>
          </a:solidFill>
        </p:spPr>
        <p:txBody>
          <a:bodyPr wrap="none">
            <a:spAutoFit/>
          </a:bodyPr>
          <a:lstStyle/>
          <a:p>
            <a:pPr lvl="0" fontAlgn="base">
              <a:lnSpc>
                <a:spcPct val="120000"/>
              </a:lnSpc>
              <a:spcBef>
                <a:spcPct val="0"/>
              </a:spcBef>
              <a:spcAft>
                <a:spcPct val="0"/>
              </a:spcAft>
            </a:pPr>
            <a:r>
              <a:rPr lang="zh-CN" altLang="en-US" sz="3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项目介绍</a:t>
            </a:r>
            <a:endParaRPr lang="en-US" altLang="zh-CN" sz="3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PA_库_矩形 14"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3"/>
            </p:custDataLst>
          </p:nvPr>
        </p:nvSpPr>
        <p:spPr>
          <a:xfrm>
            <a:off x="955222" y="2851484"/>
            <a:ext cx="3849002" cy="307777"/>
          </a:xfrm>
          <a:prstGeom prst="rect">
            <a:avLst/>
          </a:prstGeom>
        </p:spPr>
        <p:txBody>
          <a:bodyPr wrap="none">
            <a:spAutoFit/>
          </a:bodyPr>
          <a:lstStyle/>
          <a:p>
            <a:r>
              <a:rPr lang="en-US" altLang="zh-CN" sz="1400">
                <a:solidFill>
                  <a:schemeClr val="accent6"/>
                </a:solidFill>
                <a:latin typeface="+mj-lt"/>
              </a:rPr>
              <a:t>THE DEVELOPMENT OF VR TECHNOLOGY</a:t>
            </a:r>
            <a:endParaRPr lang="zh-CN" altLang="en-US" sz="1400">
              <a:solidFill>
                <a:schemeClr val="accent6"/>
              </a:solidFill>
              <a:latin typeface="+mj-lt"/>
            </a:endParaRPr>
          </a:p>
        </p:txBody>
      </p:sp>
      <p:sp>
        <p:nvSpPr>
          <p:cNvPr id="16" name="PA_库_矩形 15"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custDataLst>
              <p:tags r:id="rId4"/>
            </p:custDataLst>
          </p:nvPr>
        </p:nvSpPr>
        <p:spPr>
          <a:xfrm>
            <a:off x="977918" y="3082893"/>
            <a:ext cx="3810525" cy="819455"/>
          </a:xfrm>
          <a:prstGeom prst="rect">
            <a:avLst/>
          </a:prstGeom>
        </p:spPr>
        <p:txBody>
          <a:bodyPr wrap="square">
            <a:spAutoFit/>
          </a:bodyPr>
          <a:lstStyle/>
          <a:p>
            <a:pPr defTabSz="914400">
              <a:lnSpc>
                <a:spcPct val="150000"/>
              </a:lnSpc>
            </a:pPr>
            <a:r>
              <a:rPr kumimoji="0" lang="en-US" altLang="zh-CN" sz="1050" b="0" i="0" u="none" strike="noStrike" kern="0" cap="none" spc="0" normalizeH="0" baseline="0" noProof="0" dirty="0">
                <a:ln>
                  <a:noFill/>
                </a:ln>
                <a:effectLst/>
                <a:uLnTx/>
                <a:uFillTx/>
              </a:rPr>
              <a:t>Lorem ipsum dolor sit </a:t>
            </a:r>
            <a:r>
              <a:rPr kumimoji="0" lang="en-US" altLang="zh-CN" sz="1050" b="0" i="0" u="none" strike="noStrike" kern="0" cap="none" spc="0" normalizeH="0" baseline="0" noProof="0" dirty="0" err="1">
                <a:ln>
                  <a:noFill/>
                </a:ln>
                <a:effectLst/>
                <a:uLnTx/>
                <a:uFillTx/>
              </a:rPr>
              <a:t>amet</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consectetur</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adipiscing</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elit</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Donec</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luctus</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nibh</a:t>
            </a:r>
            <a:r>
              <a:rPr kumimoji="0" lang="en-US" altLang="zh-CN" sz="1050" b="0" i="0" u="none" strike="noStrike" kern="0" cap="none" spc="0" normalizeH="0" baseline="0" noProof="0" dirty="0">
                <a:ln>
                  <a:noFill/>
                </a:ln>
                <a:effectLst/>
                <a:uLnTx/>
                <a:uFillTx/>
              </a:rPr>
              <a:t> sit </a:t>
            </a:r>
            <a:r>
              <a:rPr kumimoji="0" lang="en-US" altLang="zh-CN" sz="1050" b="0" i="0" u="none" strike="noStrike" kern="0" cap="none" spc="0" normalizeH="0" baseline="0" noProof="0" dirty="0" err="1">
                <a:ln>
                  <a:noFill/>
                </a:ln>
                <a:effectLst/>
                <a:uLnTx/>
                <a:uFillTx/>
              </a:rPr>
              <a:t>amet</a:t>
            </a:r>
            <a:r>
              <a:rPr kumimoji="0" lang="en-US" altLang="zh-CN" sz="1050" b="0" i="0" u="none" strike="noStrike" kern="0" cap="none" spc="0" normalizeH="0" baseline="0" noProof="0" dirty="0">
                <a:ln>
                  <a:noFill/>
                </a:ln>
                <a:effectLst/>
                <a:uLnTx/>
                <a:uFillTx/>
              </a:rPr>
              <a:t> sem. </a:t>
            </a:r>
            <a:r>
              <a:rPr lang="en-US" altLang="zh-CN" sz="1050" kern="0" dirty="0"/>
              <a:t>Lorem ipsum dolor sit </a:t>
            </a:r>
            <a:r>
              <a:rPr lang="en-US" altLang="zh-CN" sz="1050" kern="0" dirty="0" err="1"/>
              <a:t>amet</a:t>
            </a:r>
            <a:r>
              <a:rPr lang="en-US" altLang="zh-CN" sz="1050" kern="0" dirty="0"/>
              <a:t>, </a:t>
            </a:r>
            <a:r>
              <a:rPr lang="en-US" altLang="zh-CN" sz="1050" kern="0" dirty="0" err="1"/>
              <a:t>consectetur</a:t>
            </a:r>
            <a:r>
              <a:rPr lang="en-US" altLang="zh-CN" sz="1050" kern="0" dirty="0"/>
              <a:t> </a:t>
            </a:r>
            <a:r>
              <a:rPr lang="en-US" altLang="zh-CN" sz="1050" kern="0" dirty="0" err="1"/>
              <a:t>adipiscing</a:t>
            </a:r>
            <a:r>
              <a:rPr lang="en-US" altLang="zh-CN" sz="1050" kern="0" dirty="0"/>
              <a:t> </a:t>
            </a:r>
            <a:r>
              <a:rPr lang="en-US" altLang="zh-CN" sz="1050" kern="0" dirty="0" err="1"/>
              <a:t>elit</a:t>
            </a:r>
            <a:r>
              <a:rPr lang="en-US" altLang="zh-CN" sz="1050" kern="0" dirty="0"/>
              <a:t>. </a:t>
            </a:r>
            <a:r>
              <a:rPr lang="en-US" altLang="zh-CN" sz="1050" kern="0" dirty="0" err="1"/>
              <a:t>Donec</a:t>
            </a:r>
            <a:r>
              <a:rPr lang="en-US" altLang="zh-CN" sz="1050" kern="0" dirty="0"/>
              <a:t> </a:t>
            </a:r>
            <a:r>
              <a:rPr lang="en-US" altLang="zh-CN" sz="1050" kern="0" dirty="0" err="1"/>
              <a:t>luctus</a:t>
            </a:r>
            <a:r>
              <a:rPr lang="en-US" altLang="zh-CN" sz="1050" kern="0" dirty="0"/>
              <a:t> </a:t>
            </a:r>
            <a:r>
              <a:rPr lang="en-US" altLang="zh-CN" sz="1050" kern="0" dirty="0" err="1"/>
              <a:t>nibh</a:t>
            </a:r>
            <a:r>
              <a:rPr lang="en-US" altLang="zh-CN" sz="1050" kern="0" dirty="0"/>
              <a:t> sit </a:t>
            </a:r>
            <a:r>
              <a:rPr lang="en-US" altLang="zh-CN" sz="1050" kern="0" dirty="0" err="1"/>
              <a:t>amet</a:t>
            </a:r>
            <a:r>
              <a:rPr lang="en-US" altLang="zh-CN" sz="1050" kern="0" dirty="0"/>
              <a:t> sem. </a:t>
            </a:r>
            <a:endParaRPr lang="zh-CN" altLang="en-US" sz="1050" kern="0" dirty="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par>
                                <p:cTn id="8" presetID="22" presetClass="entr" presetSubtype="8" fill="hold" grpId="0" nodeType="withEffect">
                                  <p:stCondLst>
                                    <p:cond delay="250"/>
                                  </p:stCondLst>
                                  <p:childTnLst>
                                    <p:set>
                                      <p:cBhvr>
                                        <p:cTn id="9" dur="1" fill="hold">
                                          <p:stCondLst>
                                            <p:cond delay="0"/>
                                          </p:stCondLst>
                                        </p:cTn>
                                        <p:tgtEl>
                                          <p:spTgt spid="14">
                                            <p:txEl>
                                              <p:charRg st="4294967295" end="4294967295"/>
                                            </p:txEl>
                                          </p:spTgt>
                                        </p:tgtEl>
                                        <p:attrNameLst>
                                          <p:attrName>style.visibility</p:attrName>
                                        </p:attrNameLst>
                                      </p:cBhvr>
                                      <p:to>
                                        <p:strVal val="visible"/>
                                      </p:to>
                                    </p:set>
                                    <p:animEffect transition="in" filter="wipe(left)">
                                      <p:cBhvr>
                                        <p:cTn id="10" dur="1000"/>
                                        <p:tgtEl>
                                          <p:spTgt spid="14">
                                            <p:txEl>
                                              <p:charRg st="4294967295" end="4294967295"/>
                                            </p:txEl>
                                          </p:spTgt>
                                        </p:tgtEl>
                                      </p:cBhvr>
                                    </p:animEffect>
                                  </p:childTnLst>
                                </p:cTn>
                              </p:par>
                              <p:par>
                                <p:cTn id="11" presetID="22" presetClass="entr" presetSubtype="8" fill="hold" grpId="0" nodeType="withEffect">
                                  <p:stCondLst>
                                    <p:cond delay="250"/>
                                  </p:stCondLst>
                                  <p:childTnLst>
                                    <p:set>
                                      <p:cBhvr>
                                        <p:cTn id="12" dur="1" fill="hold">
                                          <p:stCondLst>
                                            <p:cond delay="0"/>
                                          </p:stCondLst>
                                        </p:cTn>
                                        <p:tgtEl>
                                          <p:spTgt spid="15"/>
                                        </p:tgtEl>
                                        <p:attrNameLst>
                                          <p:attrName>style.visibility</p:attrName>
                                        </p:attrNameLst>
                                      </p:cBhvr>
                                      <p:to>
                                        <p:strVal val="visible"/>
                                      </p:to>
                                    </p:set>
                                    <p:animEffect transition="in" filter="wipe(left)">
                                      <p:cBhvr>
                                        <p:cTn id="13" dur="1000"/>
                                        <p:tgtEl>
                                          <p:spTgt spid="15"/>
                                        </p:tgtEl>
                                      </p:cBhvr>
                                    </p:animEffect>
                                  </p:childTnLst>
                                </p:cTn>
                              </p:par>
                              <p:par>
                                <p:cTn id="14" presetID="22" presetClass="entr" presetSubtype="8" fill="hold" grpId="0" nodeType="withEffect">
                                  <p:stCondLst>
                                    <p:cond delay="250"/>
                                  </p:stCondLst>
                                  <p:childTnLst>
                                    <p:set>
                                      <p:cBhvr>
                                        <p:cTn id="15" dur="1" fill="hold">
                                          <p:stCondLst>
                                            <p:cond delay="0"/>
                                          </p:stCondLst>
                                        </p:cTn>
                                        <p:tgtEl>
                                          <p:spTgt spid="16"/>
                                        </p:tgtEl>
                                        <p:attrNameLst>
                                          <p:attrName>style.visibility</p:attrName>
                                        </p:attrNameLst>
                                      </p:cBhvr>
                                      <p:to>
                                        <p:strVal val="visible"/>
                                      </p:to>
                                    </p:set>
                                    <p:animEffect transition="in" filter="wipe(left)">
                                      <p:cBhvr>
                                        <p:cTn id="16"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utoUpdateAnimBg="0"/>
      <p:bldP spid="14" grpId="0" autoUpdateAnimBg="0"/>
      <p:bldP spid="15" grpId="0" autoUpdateAnimBg="0"/>
      <p:bldP spid="1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组合 36"/>
          <p:cNvGrpSpPr/>
          <p:nvPr/>
        </p:nvGrpSpPr>
        <p:grpSpPr>
          <a:xfrm>
            <a:off x="-32316" y="190602"/>
            <a:ext cx="9916408" cy="5026970"/>
            <a:chOff x="-32316" y="190601"/>
            <a:chExt cx="9916408" cy="5026970"/>
          </a:xfrm>
        </p:grpSpPr>
        <p:pic>
          <p:nvPicPr>
            <p:cNvPr id="38" name="图片 37"/>
            <p:cNvPicPr>
              <a:picLocks noChangeAspect="1"/>
            </p:cNvPicPr>
            <p:nvPr/>
          </p:nvPicPr>
          <p:blipFill>
            <a:blip r:embed="rId14"/>
            <a:stretch>
              <a:fillRect/>
            </a:stretch>
          </p:blipFill>
          <p:spPr>
            <a:xfrm>
              <a:off x="179962" y="200024"/>
              <a:ext cx="8784076" cy="4743452"/>
            </a:xfrm>
            <a:prstGeom prst="rect">
              <a:avLst/>
            </a:prstGeom>
          </p:spPr>
        </p:pic>
        <p:pic>
          <p:nvPicPr>
            <p:cNvPr id="42" name="图片 41"/>
            <p:cNvPicPr>
              <a:picLocks noChangeAspect="1"/>
            </p:cNvPicPr>
            <p:nvPr/>
          </p:nvPicPr>
          <p:blipFill>
            <a:blip r:embed="rId15" cstate="screen"/>
            <a:stretch>
              <a:fillRect/>
            </a:stretch>
          </p:blipFill>
          <p:spPr>
            <a:xfrm>
              <a:off x="-32316" y="3871037"/>
              <a:ext cx="1909038" cy="1346534"/>
            </a:xfrm>
            <a:prstGeom prst="rect">
              <a:avLst/>
            </a:prstGeom>
          </p:spPr>
        </p:pic>
        <p:pic>
          <p:nvPicPr>
            <p:cNvPr id="43" name="图片 42"/>
            <p:cNvPicPr>
              <a:picLocks noChangeAspect="1"/>
            </p:cNvPicPr>
            <p:nvPr/>
          </p:nvPicPr>
          <p:blipFill>
            <a:blip r:embed="rId16"/>
            <a:stretch>
              <a:fillRect/>
            </a:stretch>
          </p:blipFill>
          <p:spPr>
            <a:xfrm>
              <a:off x="7457002" y="190601"/>
              <a:ext cx="2427090" cy="1545272"/>
            </a:xfrm>
            <a:prstGeom prst="rect">
              <a:avLst/>
            </a:prstGeom>
          </p:spPr>
        </p:pic>
      </p:grpSp>
      <p:sp>
        <p:nvSpPr>
          <p:cNvPr id="39" name="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nvSpPr>
        <p:spPr bwMode="auto">
          <a:xfrm>
            <a:off x="3864114" y="422480"/>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1600" dirty="0">
                <a:solidFill>
                  <a:srgbClr val="273355"/>
                </a:solidFill>
                <a:latin typeface="微软雅黑" panose="020B0503020204020204" pitchFamily="34" charset="-122"/>
                <a:ea typeface="微软雅黑" panose="020B0503020204020204" pitchFamily="34" charset="-122"/>
              </a:rPr>
              <a:t>工作完成情况</a:t>
            </a:r>
          </a:p>
        </p:txBody>
      </p:sp>
      <p:sp>
        <p:nvSpPr>
          <p:cNvPr id="40" name="文本框 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3564355" y="729269"/>
            <a:ext cx="201529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600">
                <a:solidFill>
                  <a:srgbClr val="273355"/>
                </a:solidFill>
                <a:latin typeface="Calibri Light" panose="020F0302020204030204"/>
                <a:ea typeface="方正兰亭黑_GBK"/>
              </a:rPr>
              <a:t>BACKGROUND AND SIGNIFICANCE OF THE SELECTED TOPIC</a:t>
            </a:r>
          </a:p>
        </p:txBody>
      </p:sp>
      <p:cxnSp>
        <p:nvCxnSpPr>
          <p:cNvPr id="41" name="直接连接符 40"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CxnSpPr/>
          <p:nvPr/>
        </p:nvCxnSpPr>
        <p:spPr>
          <a:xfrm>
            <a:off x="4511278" y="914892"/>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46" name="PA_库_任意多边形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1"/>
            </p:custDataLst>
          </p:nvPr>
        </p:nvSpPr>
        <p:spPr bwMode="auto">
          <a:xfrm>
            <a:off x="5579650" y="793665"/>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47"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3585115" y="477256"/>
            <a:ext cx="80963" cy="82550"/>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48" name="PA_库_任意多边形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custDataLst>
              <p:tags r:id="rId2"/>
            </p:custDataLst>
          </p:nvPr>
        </p:nvSpPr>
        <p:spPr bwMode="auto">
          <a:xfrm>
            <a:off x="5485073" y="417140"/>
            <a:ext cx="45719" cy="46615"/>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a:solidFill>
                <a:prstClr val="black"/>
              </a:solidFill>
            </a:endParaRPr>
          </a:p>
        </p:txBody>
      </p:sp>
      <p:sp>
        <p:nvSpPr>
          <p:cNvPr id="49"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3491329" y="899692"/>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51" name="任意多边形 50"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a:xfrm>
            <a:off x="4171932" y="1250156"/>
            <a:ext cx="800139" cy="800139"/>
          </a:xfrm>
          <a:custGeom>
            <a:avLst/>
            <a:gdLst>
              <a:gd name="connsiteX0" fmla="*/ 0 w 1001362"/>
              <a:gd name="connsiteY0" fmla="*/ 500681 h 1001362"/>
              <a:gd name="connsiteX1" fmla="*/ 500681 w 1001362"/>
              <a:gd name="connsiteY1" fmla="*/ 0 h 1001362"/>
              <a:gd name="connsiteX2" fmla="*/ 1001362 w 1001362"/>
              <a:gd name="connsiteY2" fmla="*/ 500681 h 1001362"/>
              <a:gd name="connsiteX3" fmla="*/ 500681 w 1001362"/>
              <a:gd name="connsiteY3" fmla="*/ 1001362 h 1001362"/>
              <a:gd name="connsiteX4" fmla="*/ 0 w 1001362"/>
              <a:gd name="connsiteY4" fmla="*/ 500681 h 1001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362" h="1001362">
                <a:moveTo>
                  <a:pt x="0" y="500681"/>
                </a:moveTo>
                <a:cubicBezTo>
                  <a:pt x="0" y="224163"/>
                  <a:pt x="224163" y="0"/>
                  <a:pt x="500681" y="0"/>
                </a:cubicBezTo>
                <a:cubicBezTo>
                  <a:pt x="777199" y="0"/>
                  <a:pt x="1001362" y="224163"/>
                  <a:pt x="1001362" y="500681"/>
                </a:cubicBezTo>
                <a:cubicBezTo>
                  <a:pt x="1001362" y="777199"/>
                  <a:pt x="777199" y="1001362"/>
                  <a:pt x="500681" y="1001362"/>
                </a:cubicBezTo>
                <a:cubicBezTo>
                  <a:pt x="224163" y="1001362"/>
                  <a:pt x="0" y="777199"/>
                  <a:pt x="0" y="500681"/>
                </a:cubicBezTo>
                <a:close/>
              </a:path>
            </a:pathLst>
          </a:custGeom>
          <a:solidFill>
            <a:schemeClr val="accent1"/>
          </a:solidFill>
          <a:ln w="38100">
            <a:solidFill>
              <a:schemeClr val="accent6"/>
            </a:solidFill>
          </a:ln>
        </p:spPr>
        <p:txBody>
          <a:bodyPr vert="horz" wrap="square" lIns="91440" tIns="45720" rIns="91440" bIns="45720" numCol="1" anchor="t" anchorCtr="0" compatLnSpc="1"/>
          <a:lstStyle/>
          <a:p>
            <a:endParaRPr lang="zh-CN" altLang="en-US" sz="1400" dirty="0">
              <a:solidFill>
                <a:prstClr val="black"/>
              </a:solidFill>
            </a:endParaRPr>
          </a:p>
        </p:txBody>
      </p:sp>
      <p:sp>
        <p:nvSpPr>
          <p:cNvPr id="52" name="PA_库_任意多边形 51"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3"/>
            </p:custDataLst>
          </p:nvPr>
        </p:nvSpPr>
        <p:spPr>
          <a:xfrm rot="1800000">
            <a:off x="5305306" y="3512163"/>
            <a:ext cx="95061" cy="0"/>
          </a:xfrm>
          <a:custGeom>
            <a:avLst/>
            <a:gdLst/>
            <a:ahLst/>
            <a:cxnLst/>
            <a:rect l="0" t="0" r="0" b="0"/>
            <a:pathLst>
              <a:path>
                <a:moveTo>
                  <a:pt x="0" y="0"/>
                </a:moveTo>
                <a:lnTo>
                  <a:pt x="118968" y="0"/>
                </a:lnTo>
              </a:path>
            </a:pathLst>
          </a:custGeom>
          <a:noFill/>
          <a:ln>
            <a:solidFill>
              <a:schemeClr val="accent6"/>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3" name="任意多边形 5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a:xfrm>
            <a:off x="5394000" y="3366839"/>
            <a:ext cx="800139" cy="800139"/>
          </a:xfrm>
          <a:custGeom>
            <a:avLst/>
            <a:gdLst>
              <a:gd name="connsiteX0" fmla="*/ 0 w 1001362"/>
              <a:gd name="connsiteY0" fmla="*/ 500681 h 1001362"/>
              <a:gd name="connsiteX1" fmla="*/ 500681 w 1001362"/>
              <a:gd name="connsiteY1" fmla="*/ 0 h 1001362"/>
              <a:gd name="connsiteX2" fmla="*/ 1001362 w 1001362"/>
              <a:gd name="connsiteY2" fmla="*/ 500681 h 1001362"/>
              <a:gd name="connsiteX3" fmla="*/ 500681 w 1001362"/>
              <a:gd name="connsiteY3" fmla="*/ 1001362 h 1001362"/>
              <a:gd name="connsiteX4" fmla="*/ 0 w 1001362"/>
              <a:gd name="connsiteY4" fmla="*/ 500681 h 1001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362" h="1001362">
                <a:moveTo>
                  <a:pt x="0" y="500681"/>
                </a:moveTo>
                <a:cubicBezTo>
                  <a:pt x="0" y="224163"/>
                  <a:pt x="224163" y="0"/>
                  <a:pt x="500681" y="0"/>
                </a:cubicBezTo>
                <a:cubicBezTo>
                  <a:pt x="777199" y="0"/>
                  <a:pt x="1001362" y="224163"/>
                  <a:pt x="1001362" y="500681"/>
                </a:cubicBezTo>
                <a:cubicBezTo>
                  <a:pt x="1001362" y="777199"/>
                  <a:pt x="777199" y="1001362"/>
                  <a:pt x="500681" y="1001362"/>
                </a:cubicBezTo>
                <a:cubicBezTo>
                  <a:pt x="224163" y="1001362"/>
                  <a:pt x="0" y="777199"/>
                  <a:pt x="0" y="500681"/>
                </a:cubicBezTo>
                <a:close/>
              </a:path>
            </a:pathLst>
          </a:custGeom>
          <a:solidFill>
            <a:schemeClr val="accent4"/>
          </a:solidFill>
          <a:ln w="38100">
            <a:solidFill>
              <a:schemeClr val="accent6"/>
            </a:solidFill>
          </a:ln>
        </p:spPr>
        <p:txBody>
          <a:bodyPr vert="horz" wrap="square" lIns="91440" tIns="45720" rIns="91440" bIns="45720" numCol="1" anchor="t" anchorCtr="0" compatLnSpc="1"/>
          <a:lstStyle/>
          <a:p>
            <a:endParaRPr lang="zh-CN" altLang="en-US" sz="1400">
              <a:solidFill>
                <a:prstClr val="black"/>
              </a:solidFill>
            </a:endParaRPr>
          </a:p>
        </p:txBody>
      </p:sp>
      <p:sp>
        <p:nvSpPr>
          <p:cNvPr id="54" name="任意多边形 53"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a:xfrm rot="9000000">
            <a:off x="3743635" y="3512163"/>
            <a:ext cx="95061" cy="0"/>
          </a:xfrm>
          <a:custGeom>
            <a:avLst/>
            <a:gdLst/>
            <a:ahLst/>
            <a:cxnLst/>
            <a:rect l="0" t="0" r="0" b="0"/>
            <a:pathLst>
              <a:path>
                <a:moveTo>
                  <a:pt x="0" y="0"/>
                </a:moveTo>
                <a:lnTo>
                  <a:pt x="118968" y="0"/>
                </a:lnTo>
              </a:path>
            </a:pathLst>
          </a:custGeom>
          <a:noFill/>
          <a:ln>
            <a:solidFill>
              <a:schemeClr val="accent6"/>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5" name="任意多边形 54"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a:xfrm>
            <a:off x="2949864" y="3366839"/>
            <a:ext cx="800139" cy="800139"/>
          </a:xfrm>
          <a:custGeom>
            <a:avLst/>
            <a:gdLst>
              <a:gd name="connsiteX0" fmla="*/ 0 w 1001362"/>
              <a:gd name="connsiteY0" fmla="*/ 500681 h 1001362"/>
              <a:gd name="connsiteX1" fmla="*/ 500681 w 1001362"/>
              <a:gd name="connsiteY1" fmla="*/ 0 h 1001362"/>
              <a:gd name="connsiteX2" fmla="*/ 1001362 w 1001362"/>
              <a:gd name="connsiteY2" fmla="*/ 500681 h 1001362"/>
              <a:gd name="connsiteX3" fmla="*/ 500681 w 1001362"/>
              <a:gd name="connsiteY3" fmla="*/ 1001362 h 1001362"/>
              <a:gd name="connsiteX4" fmla="*/ 0 w 1001362"/>
              <a:gd name="connsiteY4" fmla="*/ 500681 h 1001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362" h="1001362">
                <a:moveTo>
                  <a:pt x="0" y="500681"/>
                </a:moveTo>
                <a:cubicBezTo>
                  <a:pt x="0" y="224163"/>
                  <a:pt x="224163" y="0"/>
                  <a:pt x="500681" y="0"/>
                </a:cubicBezTo>
                <a:cubicBezTo>
                  <a:pt x="777199" y="0"/>
                  <a:pt x="1001362" y="224163"/>
                  <a:pt x="1001362" y="500681"/>
                </a:cubicBezTo>
                <a:cubicBezTo>
                  <a:pt x="1001362" y="777199"/>
                  <a:pt x="777199" y="1001362"/>
                  <a:pt x="500681" y="1001362"/>
                </a:cubicBezTo>
                <a:cubicBezTo>
                  <a:pt x="224163" y="1001362"/>
                  <a:pt x="0" y="777199"/>
                  <a:pt x="0" y="500681"/>
                </a:cubicBezTo>
                <a:close/>
              </a:path>
            </a:pathLst>
          </a:custGeom>
          <a:solidFill>
            <a:schemeClr val="accent2"/>
          </a:solidFill>
          <a:ln w="38100">
            <a:solidFill>
              <a:schemeClr val="accent6"/>
            </a:solidFill>
          </a:ln>
        </p:spPr>
        <p:txBody>
          <a:bodyPr vert="horz" wrap="square" lIns="91440" tIns="45720" rIns="91440" bIns="45720" numCol="1" anchor="t" anchorCtr="0" compatLnSpc="1"/>
          <a:lstStyle/>
          <a:p>
            <a:endParaRPr lang="zh-CN" altLang="en-US" sz="1400" dirty="0">
              <a:solidFill>
                <a:prstClr val="black"/>
              </a:solidFill>
            </a:endParaRPr>
          </a:p>
        </p:txBody>
      </p:sp>
      <p:cxnSp>
        <p:nvCxnSpPr>
          <p:cNvPr id="62" name="直接连接符 61"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CxnSpPr/>
          <p:nvPr/>
        </p:nvCxnSpPr>
        <p:spPr>
          <a:xfrm>
            <a:off x="4571999" y="2116469"/>
            <a:ext cx="0" cy="184414"/>
          </a:xfrm>
          <a:prstGeom prst="line">
            <a:avLst/>
          </a:prstGeom>
          <a:noFill/>
          <a:ln>
            <a:solidFill>
              <a:schemeClr val="accent6"/>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cxnSp>
      <p:sp>
        <p:nvSpPr>
          <p:cNvPr id="23" name="PA_库_矩形 22"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custDataLst>
              <p:tags r:id="rId4"/>
            </p:custDataLst>
          </p:nvPr>
        </p:nvSpPr>
        <p:spPr>
          <a:xfrm>
            <a:off x="942080" y="3656915"/>
            <a:ext cx="1925457" cy="819455"/>
          </a:xfrm>
          <a:prstGeom prst="rect">
            <a:avLst/>
          </a:prstGeom>
        </p:spPr>
        <p:txBody>
          <a:bodyPr wrap="square">
            <a:spAutoFit/>
          </a:bodyPr>
          <a:lstStyle/>
          <a:p>
            <a:pPr algn="r" defTabSz="914400">
              <a:lnSpc>
                <a:spcPct val="150000"/>
              </a:lnSpc>
            </a:pPr>
            <a:r>
              <a:rPr kumimoji="0" lang="en-US" altLang="zh-CN" sz="1050" b="0" i="0" u="none" strike="noStrike" kern="0" cap="none" spc="0" normalizeH="0" baseline="0" noProof="0" dirty="0">
                <a:ln>
                  <a:noFill/>
                </a:ln>
                <a:effectLst/>
                <a:uLnTx/>
                <a:uFillTx/>
              </a:rPr>
              <a:t>Lorem ipsum dolor sit </a:t>
            </a:r>
            <a:r>
              <a:rPr kumimoji="0" lang="en-US" altLang="zh-CN" sz="1050" b="0" i="0" u="none" strike="noStrike" kern="0" cap="none" spc="0" normalizeH="0" baseline="0" noProof="0" dirty="0" err="1">
                <a:ln>
                  <a:noFill/>
                </a:ln>
                <a:effectLst/>
                <a:uLnTx/>
                <a:uFillTx/>
              </a:rPr>
              <a:t>amet</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consectetur</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adipiscing</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elit</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Donec</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luctus</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nibh</a:t>
            </a:r>
            <a:r>
              <a:rPr kumimoji="0" lang="en-US" altLang="zh-CN" sz="1050" b="0" i="0" u="none" strike="noStrike" kern="0" cap="none" spc="0" normalizeH="0" baseline="0" noProof="0" dirty="0">
                <a:ln>
                  <a:noFill/>
                </a:ln>
                <a:effectLst/>
                <a:uLnTx/>
                <a:uFillTx/>
              </a:rPr>
              <a:t> sit </a:t>
            </a:r>
            <a:r>
              <a:rPr kumimoji="0" lang="en-US" altLang="zh-CN" sz="1050" b="0" i="0" u="none" strike="noStrike" kern="0" cap="none" spc="0" normalizeH="0" baseline="0" noProof="0" dirty="0" err="1">
                <a:ln>
                  <a:noFill/>
                </a:ln>
                <a:effectLst/>
                <a:uLnTx/>
                <a:uFillTx/>
              </a:rPr>
              <a:t>amet</a:t>
            </a:r>
            <a:r>
              <a:rPr kumimoji="0" lang="en-US" altLang="zh-CN" sz="1050" b="0" i="0" u="none" strike="noStrike" kern="0" cap="none" spc="0" normalizeH="0" baseline="0" noProof="0" dirty="0">
                <a:ln>
                  <a:noFill/>
                </a:ln>
                <a:effectLst/>
                <a:uLnTx/>
                <a:uFillTx/>
              </a:rPr>
              <a:t> sem. </a:t>
            </a:r>
            <a:endParaRPr kumimoji="0" lang="zh-CN" altLang="en-US" sz="1050" b="0" i="0" u="none" strike="noStrike" kern="0" cap="none" spc="0" normalizeH="0" baseline="0" noProof="0" dirty="0">
              <a:ln>
                <a:noFill/>
              </a:ln>
              <a:effectLst/>
              <a:uLnTx/>
              <a:uFillTx/>
            </a:endParaRPr>
          </a:p>
        </p:txBody>
      </p:sp>
      <p:sp>
        <p:nvSpPr>
          <p:cNvPr id="24" name="PA_库_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5"/>
            </p:custDataLst>
          </p:nvPr>
        </p:nvSpPr>
        <p:spPr bwMode="auto">
          <a:xfrm>
            <a:off x="1862134" y="3342886"/>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r" fontAlgn="base">
              <a:spcBef>
                <a:spcPct val="0"/>
              </a:spcBef>
              <a:spcAft>
                <a:spcPct val="0"/>
              </a:spcAft>
              <a:defRPr/>
            </a:pPr>
            <a:r>
              <a:rPr lang="zh-CN" altLang="en-US" sz="1600" dirty="0">
                <a:solidFill>
                  <a:schemeClr val="accent6"/>
                </a:solidFill>
                <a:latin typeface="+mj-ea"/>
                <a:ea typeface="+mj-ea"/>
              </a:rPr>
              <a:t>项目介绍</a:t>
            </a:r>
          </a:p>
        </p:txBody>
      </p:sp>
      <p:cxnSp>
        <p:nvCxnSpPr>
          <p:cNvPr id="25" name="直接连接符 24"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CxnSpPr/>
          <p:nvPr/>
        </p:nvCxnSpPr>
        <p:spPr>
          <a:xfrm>
            <a:off x="2597081" y="3693528"/>
            <a:ext cx="1490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6" name="PA_库_矩形 25"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custDataLst>
              <p:tags r:id="rId6"/>
            </p:custDataLst>
          </p:nvPr>
        </p:nvSpPr>
        <p:spPr>
          <a:xfrm>
            <a:off x="6317629" y="3656915"/>
            <a:ext cx="2427091" cy="819455"/>
          </a:xfrm>
          <a:prstGeom prst="rect">
            <a:avLst/>
          </a:prstGeom>
        </p:spPr>
        <p:txBody>
          <a:bodyPr wrap="square">
            <a:spAutoFit/>
          </a:bodyPr>
          <a:lstStyle/>
          <a:p>
            <a:pPr defTabSz="914400">
              <a:lnSpc>
                <a:spcPct val="150000"/>
              </a:lnSpc>
            </a:pPr>
            <a:r>
              <a:rPr kumimoji="0" lang="en-US" altLang="zh-CN" sz="1050" b="0" i="0" u="none" strike="noStrike" kern="0" cap="none" spc="0" normalizeH="0" baseline="0" noProof="0" dirty="0">
                <a:ln>
                  <a:noFill/>
                </a:ln>
                <a:effectLst/>
                <a:uLnTx/>
                <a:uFillTx/>
              </a:rPr>
              <a:t>Lorem ipsum dolor sit </a:t>
            </a:r>
            <a:r>
              <a:rPr kumimoji="0" lang="en-US" altLang="zh-CN" sz="1050" b="0" i="0" u="none" strike="noStrike" kern="0" cap="none" spc="0" normalizeH="0" baseline="0" noProof="0" dirty="0" err="1">
                <a:ln>
                  <a:noFill/>
                </a:ln>
                <a:effectLst/>
                <a:uLnTx/>
                <a:uFillTx/>
              </a:rPr>
              <a:t>amet</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consectetur</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adipiscing</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elit</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Donec</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luctus</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nibh</a:t>
            </a:r>
            <a:r>
              <a:rPr kumimoji="0" lang="en-US" altLang="zh-CN" sz="1050" b="0" i="0" u="none" strike="noStrike" kern="0" cap="none" spc="0" normalizeH="0" baseline="0" noProof="0" dirty="0">
                <a:ln>
                  <a:noFill/>
                </a:ln>
                <a:effectLst/>
                <a:uLnTx/>
                <a:uFillTx/>
              </a:rPr>
              <a:t> sit </a:t>
            </a:r>
            <a:r>
              <a:rPr kumimoji="0" lang="en-US" altLang="zh-CN" sz="1050" b="0" i="0" u="none" strike="noStrike" kern="0" cap="none" spc="0" normalizeH="0" baseline="0" noProof="0" dirty="0" err="1">
                <a:ln>
                  <a:noFill/>
                </a:ln>
                <a:effectLst/>
                <a:uLnTx/>
                <a:uFillTx/>
              </a:rPr>
              <a:t>amet</a:t>
            </a:r>
            <a:r>
              <a:rPr kumimoji="0" lang="en-US" altLang="zh-CN" sz="1050" b="0" i="0" u="none" strike="noStrike" kern="0" cap="none" spc="0" normalizeH="0" baseline="0" noProof="0" dirty="0">
                <a:ln>
                  <a:noFill/>
                </a:ln>
                <a:effectLst/>
                <a:uLnTx/>
                <a:uFillTx/>
              </a:rPr>
              <a:t> sem. </a:t>
            </a:r>
            <a:endParaRPr kumimoji="0" lang="zh-CN" altLang="en-US" sz="1050" b="0" i="0" u="none" strike="noStrike" kern="0" cap="none" spc="0" normalizeH="0" baseline="0" noProof="0" dirty="0">
              <a:ln>
                <a:noFill/>
              </a:ln>
              <a:effectLst/>
              <a:uLnTx/>
              <a:uFillTx/>
            </a:endParaRPr>
          </a:p>
        </p:txBody>
      </p:sp>
      <p:sp>
        <p:nvSpPr>
          <p:cNvPr id="27" name="PA_库_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7"/>
            </p:custDataLst>
          </p:nvPr>
        </p:nvSpPr>
        <p:spPr bwMode="auto">
          <a:xfrm>
            <a:off x="6317628" y="3342886"/>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dirty="0">
                <a:solidFill>
                  <a:schemeClr val="accent6"/>
                </a:solidFill>
                <a:latin typeface="+mj-ea"/>
                <a:ea typeface="+mj-ea"/>
              </a:rPr>
              <a:t>项目介绍</a:t>
            </a:r>
          </a:p>
        </p:txBody>
      </p:sp>
      <p:cxnSp>
        <p:nvCxnSpPr>
          <p:cNvPr id="28" name="PA_库_直接连接符 27"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CxnSpPr/>
          <p:nvPr>
            <p:custDataLst>
              <p:tags r:id="rId8"/>
            </p:custDataLst>
          </p:nvPr>
        </p:nvCxnSpPr>
        <p:spPr>
          <a:xfrm>
            <a:off x="6425077" y="3668496"/>
            <a:ext cx="1490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9" name="PA_库_矩形 28"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custDataLst>
              <p:tags r:id="rId9"/>
            </p:custDataLst>
          </p:nvPr>
        </p:nvSpPr>
        <p:spPr>
          <a:xfrm>
            <a:off x="5167124" y="1525498"/>
            <a:ext cx="2762943" cy="577081"/>
          </a:xfrm>
          <a:prstGeom prst="rect">
            <a:avLst/>
          </a:prstGeom>
        </p:spPr>
        <p:txBody>
          <a:bodyPr wrap="square">
            <a:spAutoFit/>
          </a:bodyPr>
          <a:lstStyle/>
          <a:p>
            <a:pPr defTabSz="914400">
              <a:lnSpc>
                <a:spcPct val="150000"/>
              </a:lnSpc>
            </a:pPr>
            <a:r>
              <a:rPr kumimoji="0" lang="en-US" altLang="zh-CN" sz="1050" b="0" i="0" u="none" strike="noStrike" kern="0" cap="none" spc="0" normalizeH="0" baseline="0" noProof="0" dirty="0">
                <a:ln>
                  <a:noFill/>
                </a:ln>
                <a:effectLst/>
                <a:uLnTx/>
                <a:uFillTx/>
              </a:rPr>
              <a:t>Lorem ipsum dolor sit </a:t>
            </a:r>
            <a:r>
              <a:rPr kumimoji="0" lang="en-US" altLang="zh-CN" sz="1050" b="0" i="0" u="none" strike="noStrike" kern="0" cap="none" spc="0" normalizeH="0" baseline="0" noProof="0" dirty="0" err="1">
                <a:ln>
                  <a:noFill/>
                </a:ln>
                <a:effectLst/>
                <a:uLnTx/>
                <a:uFillTx/>
              </a:rPr>
              <a:t>amet</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consectetur</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adipiscing</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elit</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Donec</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luctus</a:t>
            </a:r>
            <a:r>
              <a:rPr kumimoji="0" lang="en-US" altLang="zh-CN" sz="1050" b="0" i="0" u="none" strike="noStrike" kern="0" cap="none" spc="0" normalizeH="0" baseline="0" noProof="0" dirty="0">
                <a:ln>
                  <a:noFill/>
                </a:ln>
                <a:effectLst/>
                <a:uLnTx/>
                <a:uFillTx/>
              </a:rPr>
              <a:t> </a:t>
            </a:r>
            <a:r>
              <a:rPr kumimoji="0" lang="en-US" altLang="zh-CN" sz="1050" b="0" i="0" u="none" strike="noStrike" kern="0" cap="none" spc="0" normalizeH="0" baseline="0" noProof="0" dirty="0" err="1">
                <a:ln>
                  <a:noFill/>
                </a:ln>
                <a:effectLst/>
                <a:uLnTx/>
                <a:uFillTx/>
              </a:rPr>
              <a:t>nibh</a:t>
            </a:r>
            <a:r>
              <a:rPr kumimoji="0" lang="en-US" altLang="zh-CN" sz="1050" b="0" i="0" u="none" strike="noStrike" kern="0" cap="none" spc="0" normalizeH="0" baseline="0" noProof="0" dirty="0">
                <a:ln>
                  <a:noFill/>
                </a:ln>
                <a:effectLst/>
                <a:uLnTx/>
                <a:uFillTx/>
              </a:rPr>
              <a:t> sit </a:t>
            </a:r>
            <a:r>
              <a:rPr kumimoji="0" lang="en-US" altLang="zh-CN" sz="1050" b="0" i="0" u="none" strike="noStrike" kern="0" cap="none" spc="0" normalizeH="0" baseline="0" noProof="0" dirty="0" err="1">
                <a:ln>
                  <a:noFill/>
                </a:ln>
                <a:effectLst/>
                <a:uLnTx/>
                <a:uFillTx/>
              </a:rPr>
              <a:t>amet</a:t>
            </a:r>
            <a:r>
              <a:rPr kumimoji="0" lang="en-US" altLang="zh-CN" sz="1050" b="0" i="0" u="none" strike="noStrike" kern="0" cap="none" spc="0" normalizeH="0" baseline="0" noProof="0" dirty="0">
                <a:ln>
                  <a:noFill/>
                </a:ln>
                <a:effectLst/>
                <a:uLnTx/>
                <a:uFillTx/>
              </a:rPr>
              <a:t> sem. </a:t>
            </a:r>
            <a:endParaRPr kumimoji="0" lang="zh-CN" altLang="en-US" sz="1050" b="0" i="0" u="none" strike="noStrike" kern="0" cap="none" spc="0" normalizeH="0" baseline="0" noProof="0" dirty="0">
              <a:ln>
                <a:noFill/>
              </a:ln>
              <a:effectLst/>
              <a:uLnTx/>
              <a:uFillTx/>
            </a:endParaRPr>
          </a:p>
        </p:txBody>
      </p:sp>
      <p:sp>
        <p:nvSpPr>
          <p:cNvPr id="30" name="PA_库_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10"/>
            </p:custDataLst>
          </p:nvPr>
        </p:nvSpPr>
        <p:spPr bwMode="auto">
          <a:xfrm>
            <a:off x="5167123" y="1211469"/>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dirty="0">
                <a:solidFill>
                  <a:schemeClr val="accent6"/>
                </a:solidFill>
                <a:latin typeface="+mj-ea"/>
                <a:ea typeface="+mj-ea"/>
              </a:rPr>
              <a:t>项目介绍</a:t>
            </a:r>
          </a:p>
        </p:txBody>
      </p:sp>
      <p:cxnSp>
        <p:nvCxnSpPr>
          <p:cNvPr id="31" name="PA_库_直接连接符 30"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CxnSpPr/>
          <p:nvPr>
            <p:custDataLst>
              <p:tags r:id="rId11"/>
            </p:custDataLst>
          </p:nvPr>
        </p:nvCxnSpPr>
        <p:spPr>
          <a:xfrm>
            <a:off x="5274572" y="1537079"/>
            <a:ext cx="1490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3" name="灯片编号占位符 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Grp="1"/>
          </p:cNvSpPr>
          <p:nvPr>
            <p:ph type="sldNum" sz="quarter" idx="4294967295"/>
          </p:nvPr>
        </p:nvSpPr>
        <p:spPr>
          <a:xfrm>
            <a:off x="6986046" y="4810498"/>
            <a:ext cx="2057400" cy="274637"/>
          </a:xfrm>
          <a:prstGeom prst="rect">
            <a:avLst/>
          </a:prstGeom>
        </p:spPr>
        <p:txBody>
          <a:bodyPr/>
          <a:lstStyle/>
          <a:p>
            <a:fld id="{7C8C0B6A-A0DA-4824-8E85-40739B53C733}" type="slidenum">
              <a:rPr lang="zh-CN" altLang="en-US" smtClean="0"/>
              <a:t>6</a:t>
            </a:fld>
            <a:endParaRPr lang="zh-CN" altLang="en-US"/>
          </a:p>
        </p:txBody>
      </p:sp>
      <p:pic>
        <p:nvPicPr>
          <p:cNvPr id="4" name="图片 3"/>
          <p:cNvPicPr>
            <a:picLocks noChangeAspect="1"/>
          </p:cNvPicPr>
          <p:nvPr/>
        </p:nvPicPr>
        <p:blipFill>
          <a:blip r:embed="rId17" cstate="screen"/>
          <a:stretch>
            <a:fillRect/>
          </a:stretch>
        </p:blipFill>
        <p:spPr>
          <a:xfrm>
            <a:off x="3480993" y="2037246"/>
            <a:ext cx="2171680" cy="2171680"/>
          </a:xfrm>
          <a:prstGeom prst="rect">
            <a:avLst/>
          </a:prstGeom>
        </p:spPr>
      </p:pic>
      <p:pic>
        <p:nvPicPr>
          <p:cNvPr id="6" name="图片 5"/>
          <p:cNvPicPr>
            <a:picLocks noChangeAspect="1"/>
          </p:cNvPicPr>
          <p:nvPr/>
        </p:nvPicPr>
        <p:blipFill>
          <a:blip r:embed="rId18" cstate="screen"/>
          <a:stretch>
            <a:fillRect/>
          </a:stretch>
        </p:blipFill>
        <p:spPr>
          <a:xfrm>
            <a:off x="4275218" y="1375596"/>
            <a:ext cx="595477" cy="595477"/>
          </a:xfrm>
          <a:prstGeom prst="rect">
            <a:avLst/>
          </a:prstGeom>
        </p:spPr>
      </p:pic>
      <p:pic>
        <p:nvPicPr>
          <p:cNvPr id="8" name="图片 7"/>
          <p:cNvPicPr>
            <a:picLocks noChangeAspect="1"/>
          </p:cNvPicPr>
          <p:nvPr/>
        </p:nvPicPr>
        <p:blipFill>
          <a:blip r:embed="rId19" cstate="screen"/>
          <a:stretch>
            <a:fillRect/>
          </a:stretch>
        </p:blipFill>
        <p:spPr>
          <a:xfrm>
            <a:off x="5516348" y="3529915"/>
            <a:ext cx="595477" cy="595477"/>
          </a:xfrm>
          <a:prstGeom prst="rect">
            <a:avLst/>
          </a:prstGeom>
        </p:spPr>
      </p:pic>
      <p:pic>
        <p:nvPicPr>
          <p:cNvPr id="10" name="图片 9"/>
          <p:cNvPicPr>
            <a:picLocks noChangeAspect="1"/>
          </p:cNvPicPr>
          <p:nvPr/>
        </p:nvPicPr>
        <p:blipFill>
          <a:blip r:embed="rId20" cstate="screen"/>
          <a:stretch>
            <a:fillRect/>
          </a:stretch>
        </p:blipFill>
        <p:spPr>
          <a:xfrm>
            <a:off x="2867538" y="3378944"/>
            <a:ext cx="897417" cy="89741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nodePh="1">
                                  <p:stCondLst>
                                    <p:cond delay="250"/>
                                  </p:stCondLst>
                                  <p:endCondLst>
                                    <p:cond evt="begin" delay="0">
                                      <p:tn val="5"/>
                                    </p:cond>
                                  </p:endCondLst>
                                  <p:childTnLst>
                                    <p:set>
                                      <p:cBhvr>
                                        <p:cTn id="6" dur="1" fill="hold">
                                          <p:stCondLst>
                                            <p:cond delay="0"/>
                                          </p:stCondLst>
                                        </p:cTn>
                                        <p:tgtEl>
                                          <p:spTgt spid="46">
                                            <p:txEl>
                                              <p:charRg st="4294967295" end="4294967295"/>
                                            </p:txEl>
                                          </p:spTgt>
                                        </p:tgtEl>
                                        <p:attrNameLst>
                                          <p:attrName>style.visibility</p:attrName>
                                        </p:attrNameLst>
                                      </p:cBhvr>
                                      <p:to>
                                        <p:strVal val="visible"/>
                                      </p:to>
                                    </p:set>
                                    <p:animEffect transition="in" filter="wipe(left)">
                                      <p:cBhvr>
                                        <p:cTn id="7" dur="1000"/>
                                        <p:tgtEl>
                                          <p:spTgt spid="46">
                                            <p:txEl>
                                              <p:charRg st="4294967295" end="4294967295"/>
                                            </p:txEl>
                                          </p:spTgt>
                                        </p:tgtEl>
                                      </p:cBhvr>
                                    </p:animEffect>
                                  </p:childTnLst>
                                </p:cTn>
                              </p:par>
                              <p:par>
                                <p:cTn id="8" presetID="22" presetClass="entr" presetSubtype="8" fill="hold" grpId="0" nodeType="withEffect" nodePh="1">
                                  <p:stCondLst>
                                    <p:cond delay="250"/>
                                  </p:stCondLst>
                                  <p:endCondLst>
                                    <p:cond evt="begin" delay="0">
                                      <p:tn val="8"/>
                                    </p:cond>
                                  </p:endCondLst>
                                  <p:childTnLst>
                                    <p:set>
                                      <p:cBhvr>
                                        <p:cTn id="9" dur="1" fill="hold">
                                          <p:stCondLst>
                                            <p:cond delay="0"/>
                                          </p:stCondLst>
                                        </p:cTn>
                                        <p:tgtEl>
                                          <p:spTgt spid="48">
                                            <p:txEl>
                                              <p:charRg st="4294967295" end="4294967295"/>
                                            </p:txEl>
                                          </p:spTgt>
                                        </p:tgtEl>
                                        <p:attrNameLst>
                                          <p:attrName>style.visibility</p:attrName>
                                        </p:attrNameLst>
                                      </p:cBhvr>
                                      <p:to>
                                        <p:strVal val="visible"/>
                                      </p:to>
                                    </p:set>
                                    <p:animEffect transition="in" filter="wipe(left)">
                                      <p:cBhvr>
                                        <p:cTn id="10" dur="1000"/>
                                        <p:tgtEl>
                                          <p:spTgt spid="48">
                                            <p:txEl>
                                              <p:charRg st="4294967295" end="4294967295"/>
                                            </p:txEl>
                                          </p:spTgt>
                                        </p:tgtEl>
                                      </p:cBhvr>
                                    </p:animEffect>
                                  </p:childTnLst>
                                </p:cTn>
                              </p:par>
                              <p:par>
                                <p:cTn id="11" presetID="22" presetClass="entr" presetSubtype="8" fill="hold" nodeType="withEffect">
                                  <p:stCondLst>
                                    <p:cond delay="250"/>
                                  </p:stCondLst>
                                  <p:childTnLst>
                                    <p:set>
                                      <p:cBhvr>
                                        <p:cTn id="12" dur="1" fill="hold">
                                          <p:stCondLst>
                                            <p:cond delay="0"/>
                                          </p:stCondLst>
                                        </p:cTn>
                                        <p:tgtEl>
                                          <p:spTgt spid="52"/>
                                        </p:tgtEl>
                                        <p:attrNameLst>
                                          <p:attrName>style.visibility</p:attrName>
                                        </p:attrNameLst>
                                      </p:cBhvr>
                                      <p:to>
                                        <p:strVal val="visible"/>
                                      </p:to>
                                    </p:set>
                                    <p:animEffect transition="in" filter="wipe(left)">
                                      <p:cBhvr>
                                        <p:cTn id="13" dur="1000"/>
                                        <p:tgtEl>
                                          <p:spTgt spid="52"/>
                                        </p:tgtEl>
                                      </p:cBhvr>
                                    </p:animEffect>
                                  </p:childTnLst>
                                </p:cTn>
                              </p:par>
                              <p:par>
                                <p:cTn id="14" presetID="22" presetClass="entr" presetSubtype="8" fill="hold" grpId="0" nodeType="withEffect">
                                  <p:stCondLst>
                                    <p:cond delay="250"/>
                                  </p:stCondLst>
                                  <p:childTnLst>
                                    <p:set>
                                      <p:cBhvr>
                                        <p:cTn id="15" dur="1" fill="hold">
                                          <p:stCondLst>
                                            <p:cond delay="0"/>
                                          </p:stCondLst>
                                        </p:cTn>
                                        <p:tgtEl>
                                          <p:spTgt spid="27"/>
                                        </p:tgtEl>
                                        <p:attrNameLst>
                                          <p:attrName>style.visibility</p:attrName>
                                        </p:attrNameLst>
                                      </p:cBhvr>
                                      <p:to>
                                        <p:strVal val="visible"/>
                                      </p:to>
                                    </p:set>
                                    <p:animEffect transition="in" filter="wipe(left)">
                                      <p:cBhvr>
                                        <p:cTn id="16" dur="1000"/>
                                        <p:tgtEl>
                                          <p:spTgt spid="27"/>
                                        </p:tgtEl>
                                      </p:cBhvr>
                                    </p:animEffect>
                                  </p:childTnLst>
                                </p:cTn>
                              </p:par>
                              <p:par>
                                <p:cTn id="17" presetID="22" presetClass="entr" presetSubtype="8" fill="hold" nodeType="withEffect">
                                  <p:stCondLst>
                                    <p:cond delay="250"/>
                                  </p:stCondLst>
                                  <p:childTnLst>
                                    <p:set>
                                      <p:cBhvr>
                                        <p:cTn id="18" dur="1" fill="hold">
                                          <p:stCondLst>
                                            <p:cond delay="0"/>
                                          </p:stCondLst>
                                        </p:cTn>
                                        <p:tgtEl>
                                          <p:spTgt spid="28"/>
                                        </p:tgtEl>
                                        <p:attrNameLst>
                                          <p:attrName>style.visibility</p:attrName>
                                        </p:attrNameLst>
                                      </p:cBhvr>
                                      <p:to>
                                        <p:strVal val="visible"/>
                                      </p:to>
                                    </p:set>
                                    <p:animEffect transition="in" filter="wipe(left)">
                                      <p:cBhvr>
                                        <p:cTn id="19" dur="1000"/>
                                        <p:tgtEl>
                                          <p:spTgt spid="28"/>
                                        </p:tgtEl>
                                      </p:cBhvr>
                                    </p:animEffect>
                                  </p:childTnLst>
                                </p:cTn>
                              </p:par>
                              <p:par>
                                <p:cTn id="20" presetID="22" presetClass="entr" presetSubtype="8" fill="hold" grpId="0" nodeType="withEffect">
                                  <p:stCondLst>
                                    <p:cond delay="250"/>
                                  </p:stCondLst>
                                  <p:childTnLst>
                                    <p:set>
                                      <p:cBhvr>
                                        <p:cTn id="21" dur="1" fill="hold">
                                          <p:stCondLst>
                                            <p:cond delay="0"/>
                                          </p:stCondLst>
                                        </p:cTn>
                                        <p:tgtEl>
                                          <p:spTgt spid="29"/>
                                        </p:tgtEl>
                                        <p:attrNameLst>
                                          <p:attrName>style.visibility</p:attrName>
                                        </p:attrNameLst>
                                      </p:cBhvr>
                                      <p:to>
                                        <p:strVal val="visible"/>
                                      </p:to>
                                    </p:set>
                                    <p:animEffect transition="in" filter="wipe(left)">
                                      <p:cBhvr>
                                        <p:cTn id="22" dur="1000"/>
                                        <p:tgtEl>
                                          <p:spTgt spid="29"/>
                                        </p:tgtEl>
                                      </p:cBhvr>
                                    </p:animEffect>
                                  </p:childTnLst>
                                </p:cTn>
                              </p:par>
                              <p:par>
                                <p:cTn id="23" presetID="22" presetClass="entr" presetSubtype="8" fill="hold" grpId="0" nodeType="withEffect">
                                  <p:stCondLst>
                                    <p:cond delay="250"/>
                                  </p:stCondLst>
                                  <p:childTnLst>
                                    <p:set>
                                      <p:cBhvr>
                                        <p:cTn id="24" dur="1" fill="hold">
                                          <p:stCondLst>
                                            <p:cond delay="0"/>
                                          </p:stCondLst>
                                        </p:cTn>
                                        <p:tgtEl>
                                          <p:spTgt spid="30"/>
                                        </p:tgtEl>
                                        <p:attrNameLst>
                                          <p:attrName>style.visibility</p:attrName>
                                        </p:attrNameLst>
                                      </p:cBhvr>
                                      <p:to>
                                        <p:strVal val="visible"/>
                                      </p:to>
                                    </p:set>
                                    <p:animEffect transition="in" filter="wipe(left)">
                                      <p:cBhvr>
                                        <p:cTn id="25" dur="1000"/>
                                        <p:tgtEl>
                                          <p:spTgt spid="30"/>
                                        </p:tgtEl>
                                      </p:cBhvr>
                                    </p:animEffect>
                                  </p:childTnLst>
                                </p:cTn>
                              </p:par>
                              <p:par>
                                <p:cTn id="26" presetID="22" presetClass="entr" presetSubtype="8" fill="hold" nodeType="withEffect">
                                  <p:stCondLst>
                                    <p:cond delay="250"/>
                                  </p:stCondLst>
                                  <p:childTnLst>
                                    <p:set>
                                      <p:cBhvr>
                                        <p:cTn id="27" dur="1" fill="hold">
                                          <p:stCondLst>
                                            <p:cond delay="0"/>
                                          </p:stCondLst>
                                        </p:cTn>
                                        <p:tgtEl>
                                          <p:spTgt spid="31"/>
                                        </p:tgtEl>
                                        <p:attrNameLst>
                                          <p:attrName>style.visibility</p:attrName>
                                        </p:attrNameLst>
                                      </p:cBhvr>
                                      <p:to>
                                        <p:strVal val="visible"/>
                                      </p:to>
                                    </p:set>
                                    <p:animEffect transition="in" filter="wipe(left)">
                                      <p:cBhvr>
                                        <p:cTn id="28" dur="1000"/>
                                        <p:tgtEl>
                                          <p:spTgt spid="31"/>
                                        </p:tgtEl>
                                      </p:cBhvr>
                                    </p:animEffect>
                                  </p:childTnLst>
                                </p:cTn>
                              </p:par>
                              <p:par>
                                <p:cTn id="29" presetID="22" presetClass="entr" presetSubtype="8" fill="hold" grpId="0" nodeType="withEffect">
                                  <p:stCondLst>
                                    <p:cond delay="25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1000"/>
                                        <p:tgtEl>
                                          <p:spTgt spid="26"/>
                                        </p:tgtEl>
                                      </p:cBhvr>
                                    </p:animEffect>
                                  </p:childTnLst>
                                </p:cTn>
                              </p:par>
                              <p:par>
                                <p:cTn id="32" presetID="22" presetClass="entr" presetSubtype="8" fill="hold" grpId="0" nodeType="withEffect">
                                  <p:stCondLst>
                                    <p:cond delay="250"/>
                                  </p:stCondLst>
                                  <p:childTnLst>
                                    <p:set>
                                      <p:cBhvr>
                                        <p:cTn id="33" dur="1" fill="hold">
                                          <p:stCondLst>
                                            <p:cond delay="0"/>
                                          </p:stCondLst>
                                        </p:cTn>
                                        <p:tgtEl>
                                          <p:spTgt spid="24"/>
                                        </p:tgtEl>
                                        <p:attrNameLst>
                                          <p:attrName>style.visibility</p:attrName>
                                        </p:attrNameLst>
                                      </p:cBhvr>
                                      <p:to>
                                        <p:strVal val="visible"/>
                                      </p:to>
                                    </p:set>
                                    <p:animEffect transition="in" filter="wipe(left)">
                                      <p:cBhvr>
                                        <p:cTn id="34" dur="1000"/>
                                        <p:tgtEl>
                                          <p:spTgt spid="24"/>
                                        </p:tgtEl>
                                      </p:cBhvr>
                                    </p:animEffect>
                                  </p:childTnLst>
                                </p:cTn>
                              </p:par>
                              <p:par>
                                <p:cTn id="35" presetID="22" presetClass="entr" presetSubtype="8" fill="hold" grpId="0" nodeType="withEffect">
                                  <p:stCondLst>
                                    <p:cond delay="250"/>
                                  </p:stCondLst>
                                  <p:childTnLst>
                                    <p:set>
                                      <p:cBhvr>
                                        <p:cTn id="36" dur="1" fill="hold">
                                          <p:stCondLst>
                                            <p:cond delay="0"/>
                                          </p:stCondLst>
                                        </p:cTn>
                                        <p:tgtEl>
                                          <p:spTgt spid="23"/>
                                        </p:tgtEl>
                                        <p:attrNameLst>
                                          <p:attrName>style.visibility</p:attrName>
                                        </p:attrNameLst>
                                      </p:cBhvr>
                                      <p:to>
                                        <p:strVal val="visible"/>
                                      </p:to>
                                    </p:set>
                                    <p:animEffect transition="in" filter="wipe(left)">
                                      <p:cBhvr>
                                        <p:cTn id="37"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utoUpdateAnimBg="0"/>
      <p:bldP spid="48" grpId="0" autoUpdateAnimBg="0"/>
      <p:bldP spid="23" grpId="0" autoUpdateAnimBg="0"/>
      <p:bldP spid="24" grpId="0" autoUpdateAnimBg="0"/>
      <p:bldP spid="26" grpId="0" autoUpdateAnimBg="0"/>
      <p:bldP spid="27" grpId="0" autoUpdateAnimBg="0"/>
      <p:bldP spid="29" grpId="0" autoUpdateAnimBg="0"/>
      <p:bldP spid="3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nvSpPr>
        <p:spPr bwMode="auto">
          <a:xfrm>
            <a:off x="3864114" y="502690"/>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1600" dirty="0">
                <a:solidFill>
                  <a:srgbClr val="273355"/>
                </a:solidFill>
                <a:latin typeface="微软雅黑" panose="020B0503020204020204" pitchFamily="34" charset="-122"/>
                <a:ea typeface="微软雅黑" panose="020B0503020204020204" pitchFamily="34" charset="-122"/>
              </a:rPr>
              <a:t>工作完成情况</a:t>
            </a:r>
          </a:p>
        </p:txBody>
      </p:sp>
      <p:sp>
        <p:nvSpPr>
          <p:cNvPr id="3" name="文本框 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3564355" y="809479"/>
            <a:ext cx="201529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600">
                <a:solidFill>
                  <a:srgbClr val="273355"/>
                </a:solidFill>
                <a:latin typeface="Calibri Light" panose="020F0302020204030204"/>
                <a:ea typeface="方正兰亭黑_GBK"/>
              </a:rPr>
              <a:t>BACKGROUND AND SIGNIFICANCE OF THE SELECTED TOPIC</a:t>
            </a:r>
          </a:p>
        </p:txBody>
      </p:sp>
      <p:cxnSp>
        <p:nvCxnSpPr>
          <p:cNvPr id="4" name="直接连接符 3"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CxnSpPr/>
          <p:nvPr/>
        </p:nvCxnSpPr>
        <p:spPr>
          <a:xfrm>
            <a:off x="4511278" y="995102"/>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5" name="PA_库_任意多边形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1"/>
            </p:custDataLst>
          </p:nvPr>
        </p:nvSpPr>
        <p:spPr bwMode="auto">
          <a:xfrm>
            <a:off x="5579650" y="873875"/>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6"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3585115" y="557466"/>
            <a:ext cx="80963" cy="82550"/>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7"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5485073" y="497350"/>
            <a:ext cx="45719" cy="46615"/>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a:solidFill>
                <a:prstClr val="black"/>
              </a:solidFill>
            </a:endParaRPr>
          </a:p>
        </p:txBody>
      </p:sp>
      <p:sp>
        <p:nvSpPr>
          <p:cNvPr id="8" name="PA_库_任意多边形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custDataLst>
              <p:tags r:id="rId2"/>
            </p:custDataLst>
          </p:nvPr>
        </p:nvSpPr>
        <p:spPr bwMode="auto">
          <a:xfrm>
            <a:off x="3491329" y="979902"/>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26" name="矩形 25"/>
          <p:cNvSpPr/>
          <p:nvPr/>
        </p:nvSpPr>
        <p:spPr>
          <a:xfrm rot="16200000">
            <a:off x="1760058" y="-25655"/>
            <a:ext cx="5502442" cy="5556421"/>
          </a:xfrm>
          <a:prstGeom prst="rect">
            <a:avLst/>
          </a:prstGeom>
          <a:ln>
            <a:noFill/>
          </a:ln>
        </p:spPr>
      </p:sp>
      <p:sp>
        <p:nvSpPr>
          <p:cNvPr id="27" name="PA_库_任意多边形 26"/>
          <p:cNvSpPr/>
          <p:nvPr>
            <p:custDataLst>
              <p:tags r:id="rId3"/>
            </p:custDataLst>
          </p:nvPr>
        </p:nvSpPr>
        <p:spPr>
          <a:xfrm rot="16200000">
            <a:off x="1818300" y="1840081"/>
            <a:ext cx="1098607" cy="1262767"/>
          </a:xfrm>
          <a:custGeom>
            <a:avLst/>
            <a:gdLst>
              <a:gd name="connsiteX0" fmla="*/ 0 w 1262767"/>
              <a:gd name="connsiteY0" fmla="*/ 549304 h 1098607"/>
              <a:gd name="connsiteX1" fmla="*/ 274652 w 1262767"/>
              <a:gd name="connsiteY1" fmla="*/ 0 h 1098607"/>
              <a:gd name="connsiteX2" fmla="*/ 988115 w 1262767"/>
              <a:gd name="connsiteY2" fmla="*/ 0 h 1098607"/>
              <a:gd name="connsiteX3" fmla="*/ 1262767 w 1262767"/>
              <a:gd name="connsiteY3" fmla="*/ 549304 h 1098607"/>
              <a:gd name="connsiteX4" fmla="*/ 988115 w 1262767"/>
              <a:gd name="connsiteY4" fmla="*/ 1098607 h 1098607"/>
              <a:gd name="connsiteX5" fmla="*/ 274652 w 1262767"/>
              <a:gd name="connsiteY5" fmla="*/ 1098607 h 1098607"/>
              <a:gd name="connsiteX6" fmla="*/ 0 w 1262767"/>
              <a:gd name="connsiteY6" fmla="*/ 549304 h 1098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2767" h="1098607">
                <a:moveTo>
                  <a:pt x="631383" y="0"/>
                </a:moveTo>
                <a:lnTo>
                  <a:pt x="1262767" y="238947"/>
                </a:lnTo>
                <a:lnTo>
                  <a:pt x="1262767" y="859660"/>
                </a:lnTo>
                <a:lnTo>
                  <a:pt x="631383" y="1098607"/>
                </a:lnTo>
                <a:lnTo>
                  <a:pt x="0" y="859660"/>
                </a:lnTo>
                <a:lnTo>
                  <a:pt x="0" y="238947"/>
                </a:lnTo>
                <a:lnTo>
                  <a:pt x="631383" y="0"/>
                </a:lnTo>
                <a:close/>
              </a:path>
            </a:pathLst>
          </a:custGeom>
          <a:solidFill>
            <a:srgbClr val="F8B62B"/>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7400" tIns="272981" rIns="247400" bIns="272981" numCol="1" spcCol="1270" anchor="ctr" anchorCtr="0">
            <a:noAutofit/>
          </a:bodyPr>
          <a:lstStyle/>
          <a:p>
            <a:pPr marL="0" lvl="0" indent="0" algn="ctr" defTabSz="889000">
              <a:lnSpc>
                <a:spcPct val="90000"/>
              </a:lnSpc>
              <a:spcBef>
                <a:spcPct val="0"/>
              </a:spcBef>
              <a:spcAft>
                <a:spcPct val="35000"/>
              </a:spcAft>
              <a:buNone/>
            </a:pPr>
            <a:endParaRPr lang="zh-CN" altLang="en-US" sz="2000" kern="1200"/>
          </a:p>
        </p:txBody>
      </p:sp>
      <p:sp>
        <p:nvSpPr>
          <p:cNvPr id="28" name="任意多边形: 形状 27"/>
          <p:cNvSpPr/>
          <p:nvPr/>
        </p:nvSpPr>
        <p:spPr>
          <a:xfrm rot="16200000">
            <a:off x="1662980" y="805369"/>
            <a:ext cx="1409248" cy="757660"/>
          </a:xfrm>
          <a:custGeom>
            <a:avLst/>
            <a:gdLst>
              <a:gd name="connsiteX0" fmla="*/ 0 w 1409248"/>
              <a:gd name="connsiteY0" fmla="*/ 0 h 757660"/>
              <a:gd name="connsiteX1" fmla="*/ 1409248 w 1409248"/>
              <a:gd name="connsiteY1" fmla="*/ 0 h 757660"/>
              <a:gd name="connsiteX2" fmla="*/ 1409248 w 1409248"/>
              <a:gd name="connsiteY2" fmla="*/ 757660 h 757660"/>
              <a:gd name="connsiteX3" fmla="*/ 0 w 1409248"/>
              <a:gd name="connsiteY3" fmla="*/ 757660 h 757660"/>
              <a:gd name="connsiteX4" fmla="*/ 0 w 1409248"/>
              <a:gd name="connsiteY4" fmla="*/ 0 h 75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248" h="757660">
                <a:moveTo>
                  <a:pt x="0" y="0"/>
                </a:moveTo>
                <a:lnTo>
                  <a:pt x="1409248" y="0"/>
                </a:lnTo>
                <a:lnTo>
                  <a:pt x="1409248" y="757660"/>
                </a:lnTo>
                <a:lnTo>
                  <a:pt x="0" y="7576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endParaRPr lang="zh-CN" altLang="en-US" sz="2700" kern="1200"/>
          </a:p>
        </p:txBody>
      </p:sp>
      <p:sp>
        <p:nvSpPr>
          <p:cNvPr id="29" name="PA_库_任意多边形 28"/>
          <p:cNvSpPr/>
          <p:nvPr>
            <p:custDataLst>
              <p:tags r:id="rId4"/>
            </p:custDataLst>
          </p:nvPr>
        </p:nvSpPr>
        <p:spPr>
          <a:xfrm rot="16200000">
            <a:off x="1818300" y="3026577"/>
            <a:ext cx="1098607" cy="1262767"/>
          </a:xfrm>
          <a:custGeom>
            <a:avLst/>
            <a:gdLst>
              <a:gd name="connsiteX0" fmla="*/ 0 w 1262767"/>
              <a:gd name="connsiteY0" fmla="*/ 549304 h 1098607"/>
              <a:gd name="connsiteX1" fmla="*/ 274652 w 1262767"/>
              <a:gd name="connsiteY1" fmla="*/ 0 h 1098607"/>
              <a:gd name="connsiteX2" fmla="*/ 988115 w 1262767"/>
              <a:gd name="connsiteY2" fmla="*/ 0 h 1098607"/>
              <a:gd name="connsiteX3" fmla="*/ 1262767 w 1262767"/>
              <a:gd name="connsiteY3" fmla="*/ 549304 h 1098607"/>
              <a:gd name="connsiteX4" fmla="*/ 988115 w 1262767"/>
              <a:gd name="connsiteY4" fmla="*/ 1098607 h 1098607"/>
              <a:gd name="connsiteX5" fmla="*/ 274652 w 1262767"/>
              <a:gd name="connsiteY5" fmla="*/ 1098607 h 1098607"/>
              <a:gd name="connsiteX6" fmla="*/ 0 w 1262767"/>
              <a:gd name="connsiteY6" fmla="*/ 549304 h 1098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2767" h="1098607">
                <a:moveTo>
                  <a:pt x="631383" y="0"/>
                </a:moveTo>
                <a:lnTo>
                  <a:pt x="1262767" y="238947"/>
                </a:lnTo>
                <a:lnTo>
                  <a:pt x="1262767" y="859660"/>
                </a:lnTo>
                <a:lnTo>
                  <a:pt x="631383" y="1098607"/>
                </a:lnTo>
                <a:lnTo>
                  <a:pt x="0" y="859660"/>
                </a:lnTo>
                <a:lnTo>
                  <a:pt x="0" y="238947"/>
                </a:lnTo>
                <a:lnTo>
                  <a:pt x="631383" y="0"/>
                </a:lnTo>
                <a:close/>
              </a:path>
            </a:pathLst>
          </a:cu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1200" tIns="196781" rIns="171200" bIns="196781" numCol="1" spcCol="1270" anchor="ctr" anchorCtr="0">
            <a:noAutofit/>
          </a:bodyPr>
          <a:lstStyle/>
          <a:p>
            <a:pPr marL="0" lvl="0" indent="0" algn="ctr" defTabSz="1600200">
              <a:lnSpc>
                <a:spcPct val="90000"/>
              </a:lnSpc>
              <a:spcBef>
                <a:spcPct val="0"/>
              </a:spcBef>
              <a:spcAft>
                <a:spcPct val="35000"/>
              </a:spcAft>
              <a:buNone/>
            </a:pPr>
            <a:endParaRPr lang="zh-CN" altLang="en-US" sz="3600" kern="1200"/>
          </a:p>
        </p:txBody>
      </p:sp>
      <p:sp>
        <p:nvSpPr>
          <p:cNvPr id="30" name="PA_库_任意多边形 29"/>
          <p:cNvSpPr/>
          <p:nvPr>
            <p:custDataLst>
              <p:tags r:id="rId5"/>
            </p:custDataLst>
          </p:nvPr>
        </p:nvSpPr>
        <p:spPr>
          <a:xfrm rot="16200000">
            <a:off x="2890139" y="2435602"/>
            <a:ext cx="1098607" cy="1262767"/>
          </a:xfrm>
          <a:custGeom>
            <a:avLst/>
            <a:gdLst>
              <a:gd name="connsiteX0" fmla="*/ 0 w 1262767"/>
              <a:gd name="connsiteY0" fmla="*/ 549304 h 1098607"/>
              <a:gd name="connsiteX1" fmla="*/ 274652 w 1262767"/>
              <a:gd name="connsiteY1" fmla="*/ 0 h 1098607"/>
              <a:gd name="connsiteX2" fmla="*/ 988115 w 1262767"/>
              <a:gd name="connsiteY2" fmla="*/ 0 h 1098607"/>
              <a:gd name="connsiteX3" fmla="*/ 1262767 w 1262767"/>
              <a:gd name="connsiteY3" fmla="*/ 549304 h 1098607"/>
              <a:gd name="connsiteX4" fmla="*/ 988115 w 1262767"/>
              <a:gd name="connsiteY4" fmla="*/ 1098607 h 1098607"/>
              <a:gd name="connsiteX5" fmla="*/ 274652 w 1262767"/>
              <a:gd name="connsiteY5" fmla="*/ 1098607 h 1098607"/>
              <a:gd name="connsiteX6" fmla="*/ 0 w 1262767"/>
              <a:gd name="connsiteY6" fmla="*/ 549304 h 1098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2767" h="1098607">
                <a:moveTo>
                  <a:pt x="631383" y="0"/>
                </a:moveTo>
                <a:lnTo>
                  <a:pt x="1262767" y="238947"/>
                </a:lnTo>
                <a:lnTo>
                  <a:pt x="1262767" y="859660"/>
                </a:lnTo>
                <a:lnTo>
                  <a:pt x="631383" y="1098607"/>
                </a:lnTo>
                <a:lnTo>
                  <a:pt x="0" y="859660"/>
                </a:lnTo>
                <a:lnTo>
                  <a:pt x="0" y="238947"/>
                </a:lnTo>
                <a:lnTo>
                  <a:pt x="631383" y="0"/>
                </a:lnTo>
                <a:close/>
              </a:path>
            </a:pathLst>
          </a:custGeom>
          <a:solidFill>
            <a:srgbClr val="19E9FF"/>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7400" tIns="272981" rIns="247400" bIns="272981" numCol="1" spcCol="1270" anchor="ctr" anchorCtr="0">
            <a:noAutofit/>
          </a:bodyPr>
          <a:lstStyle/>
          <a:p>
            <a:pPr marL="0" lvl="0" indent="0" algn="ctr" defTabSz="889000">
              <a:lnSpc>
                <a:spcPct val="90000"/>
              </a:lnSpc>
              <a:spcBef>
                <a:spcPct val="0"/>
              </a:spcBef>
              <a:spcAft>
                <a:spcPct val="35000"/>
              </a:spcAft>
              <a:buNone/>
            </a:pPr>
            <a:endParaRPr lang="zh-CN" altLang="en-US" sz="2000" kern="1200"/>
          </a:p>
        </p:txBody>
      </p:sp>
      <p:sp>
        <p:nvSpPr>
          <p:cNvPr id="31" name="PA_库_任意多边形 30"/>
          <p:cNvSpPr/>
          <p:nvPr>
            <p:custDataLst>
              <p:tags r:id="rId6"/>
            </p:custDataLst>
          </p:nvPr>
        </p:nvSpPr>
        <p:spPr>
          <a:xfrm rot="16200000">
            <a:off x="2757547" y="3964813"/>
            <a:ext cx="1363788" cy="757660"/>
          </a:xfrm>
          <a:custGeom>
            <a:avLst/>
            <a:gdLst>
              <a:gd name="connsiteX0" fmla="*/ 0 w 1363788"/>
              <a:gd name="connsiteY0" fmla="*/ 0 h 757660"/>
              <a:gd name="connsiteX1" fmla="*/ 1363788 w 1363788"/>
              <a:gd name="connsiteY1" fmla="*/ 0 h 757660"/>
              <a:gd name="connsiteX2" fmla="*/ 1363788 w 1363788"/>
              <a:gd name="connsiteY2" fmla="*/ 757660 h 757660"/>
              <a:gd name="connsiteX3" fmla="*/ 0 w 1363788"/>
              <a:gd name="connsiteY3" fmla="*/ 757660 h 757660"/>
              <a:gd name="connsiteX4" fmla="*/ 0 w 1363788"/>
              <a:gd name="connsiteY4" fmla="*/ 0 h 75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3788" h="757660">
                <a:moveTo>
                  <a:pt x="0" y="0"/>
                </a:moveTo>
                <a:lnTo>
                  <a:pt x="1363788" y="0"/>
                </a:lnTo>
                <a:lnTo>
                  <a:pt x="1363788" y="757660"/>
                </a:lnTo>
                <a:lnTo>
                  <a:pt x="0" y="7576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2870" tIns="102870" rIns="102870" bIns="102870" numCol="1" spcCol="1270" anchor="ctr" anchorCtr="0">
            <a:noAutofit/>
          </a:bodyPr>
          <a:lstStyle/>
          <a:p>
            <a:pPr marL="0" lvl="0" indent="0" algn="r" defTabSz="1200150">
              <a:lnSpc>
                <a:spcPct val="90000"/>
              </a:lnSpc>
              <a:spcBef>
                <a:spcPct val="0"/>
              </a:spcBef>
              <a:spcAft>
                <a:spcPct val="35000"/>
              </a:spcAft>
              <a:buNone/>
            </a:pPr>
            <a:endParaRPr lang="zh-CN" altLang="en-US" sz="2700" kern="1200"/>
          </a:p>
        </p:txBody>
      </p:sp>
      <p:sp>
        <p:nvSpPr>
          <p:cNvPr id="32" name="PA_库_任意多边形 31"/>
          <p:cNvSpPr/>
          <p:nvPr>
            <p:custDataLst>
              <p:tags r:id="rId7"/>
            </p:custDataLst>
          </p:nvPr>
        </p:nvSpPr>
        <p:spPr>
          <a:xfrm rot="16200000">
            <a:off x="2890139" y="1249106"/>
            <a:ext cx="1098607" cy="1262767"/>
          </a:xfrm>
          <a:custGeom>
            <a:avLst/>
            <a:gdLst>
              <a:gd name="connsiteX0" fmla="*/ 0 w 1262767"/>
              <a:gd name="connsiteY0" fmla="*/ 549304 h 1098607"/>
              <a:gd name="connsiteX1" fmla="*/ 274652 w 1262767"/>
              <a:gd name="connsiteY1" fmla="*/ 0 h 1098607"/>
              <a:gd name="connsiteX2" fmla="*/ 988115 w 1262767"/>
              <a:gd name="connsiteY2" fmla="*/ 0 h 1098607"/>
              <a:gd name="connsiteX3" fmla="*/ 1262767 w 1262767"/>
              <a:gd name="connsiteY3" fmla="*/ 549304 h 1098607"/>
              <a:gd name="connsiteX4" fmla="*/ 988115 w 1262767"/>
              <a:gd name="connsiteY4" fmla="*/ 1098607 h 1098607"/>
              <a:gd name="connsiteX5" fmla="*/ 274652 w 1262767"/>
              <a:gd name="connsiteY5" fmla="*/ 1098607 h 1098607"/>
              <a:gd name="connsiteX6" fmla="*/ 0 w 1262767"/>
              <a:gd name="connsiteY6" fmla="*/ 549304 h 1098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2767" h="1098607">
                <a:moveTo>
                  <a:pt x="631383" y="0"/>
                </a:moveTo>
                <a:lnTo>
                  <a:pt x="1262767" y="238947"/>
                </a:lnTo>
                <a:lnTo>
                  <a:pt x="1262767" y="859660"/>
                </a:lnTo>
                <a:lnTo>
                  <a:pt x="631383" y="1098607"/>
                </a:lnTo>
                <a:lnTo>
                  <a:pt x="0" y="859660"/>
                </a:lnTo>
                <a:lnTo>
                  <a:pt x="0" y="238947"/>
                </a:lnTo>
                <a:lnTo>
                  <a:pt x="631383" y="0"/>
                </a:lnTo>
                <a:close/>
              </a:path>
            </a:pathLst>
          </a:custGeom>
          <a:solidFill>
            <a:srgbClr val="73B0E0"/>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1200" tIns="196781" rIns="171200" bIns="196781" numCol="1" spcCol="1270" anchor="ctr" anchorCtr="0">
            <a:noAutofit/>
          </a:bodyPr>
          <a:lstStyle/>
          <a:p>
            <a:pPr marL="0" lvl="0" indent="0" algn="ctr" defTabSz="1600200">
              <a:lnSpc>
                <a:spcPct val="90000"/>
              </a:lnSpc>
              <a:spcBef>
                <a:spcPct val="0"/>
              </a:spcBef>
              <a:spcAft>
                <a:spcPct val="35000"/>
              </a:spcAft>
              <a:buNone/>
            </a:pPr>
            <a:endParaRPr lang="zh-CN" altLang="en-US" sz="3600" kern="1200"/>
          </a:p>
        </p:txBody>
      </p:sp>
      <p:sp>
        <p:nvSpPr>
          <p:cNvPr id="33" name="PA_库_任意多边形 32"/>
          <p:cNvSpPr/>
          <p:nvPr>
            <p:custDataLst>
              <p:tags r:id="rId8"/>
            </p:custDataLst>
          </p:nvPr>
        </p:nvSpPr>
        <p:spPr>
          <a:xfrm rot="16200000">
            <a:off x="3961976" y="1840081"/>
            <a:ext cx="1098607" cy="1262767"/>
          </a:xfrm>
          <a:custGeom>
            <a:avLst/>
            <a:gdLst>
              <a:gd name="connsiteX0" fmla="*/ 0 w 1262767"/>
              <a:gd name="connsiteY0" fmla="*/ 549304 h 1098607"/>
              <a:gd name="connsiteX1" fmla="*/ 274652 w 1262767"/>
              <a:gd name="connsiteY1" fmla="*/ 0 h 1098607"/>
              <a:gd name="connsiteX2" fmla="*/ 988115 w 1262767"/>
              <a:gd name="connsiteY2" fmla="*/ 0 h 1098607"/>
              <a:gd name="connsiteX3" fmla="*/ 1262767 w 1262767"/>
              <a:gd name="connsiteY3" fmla="*/ 549304 h 1098607"/>
              <a:gd name="connsiteX4" fmla="*/ 988115 w 1262767"/>
              <a:gd name="connsiteY4" fmla="*/ 1098607 h 1098607"/>
              <a:gd name="connsiteX5" fmla="*/ 274652 w 1262767"/>
              <a:gd name="connsiteY5" fmla="*/ 1098607 h 1098607"/>
              <a:gd name="connsiteX6" fmla="*/ 0 w 1262767"/>
              <a:gd name="connsiteY6" fmla="*/ 549304 h 1098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2767" h="1098607">
                <a:moveTo>
                  <a:pt x="631383" y="0"/>
                </a:moveTo>
                <a:lnTo>
                  <a:pt x="1262767" y="238947"/>
                </a:lnTo>
                <a:lnTo>
                  <a:pt x="1262767" y="859660"/>
                </a:lnTo>
                <a:lnTo>
                  <a:pt x="631383" y="1098607"/>
                </a:lnTo>
                <a:lnTo>
                  <a:pt x="0" y="859660"/>
                </a:lnTo>
                <a:lnTo>
                  <a:pt x="0" y="238947"/>
                </a:lnTo>
                <a:lnTo>
                  <a:pt x="631383" y="0"/>
                </a:lnTo>
                <a:close/>
              </a:path>
            </a:pathLst>
          </a:custGeom>
          <a:solidFill>
            <a:srgbClr val="F8B62B"/>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7400" tIns="272981" rIns="247400" bIns="272981" numCol="1" spcCol="1270" anchor="ctr" anchorCtr="0">
            <a:noAutofit/>
          </a:bodyPr>
          <a:lstStyle/>
          <a:p>
            <a:pPr marL="0" lvl="0" indent="0" algn="ctr" defTabSz="889000">
              <a:lnSpc>
                <a:spcPct val="90000"/>
              </a:lnSpc>
              <a:spcBef>
                <a:spcPct val="0"/>
              </a:spcBef>
              <a:spcAft>
                <a:spcPct val="35000"/>
              </a:spcAft>
              <a:buNone/>
            </a:pPr>
            <a:endParaRPr lang="zh-CN" altLang="en-US" sz="2000" kern="1200"/>
          </a:p>
        </p:txBody>
      </p:sp>
      <p:sp>
        <p:nvSpPr>
          <p:cNvPr id="34" name="任意多边形: 形状 33"/>
          <p:cNvSpPr/>
          <p:nvPr/>
        </p:nvSpPr>
        <p:spPr>
          <a:xfrm rot="16200000">
            <a:off x="3806655" y="805369"/>
            <a:ext cx="1409248" cy="757660"/>
          </a:xfrm>
          <a:custGeom>
            <a:avLst/>
            <a:gdLst>
              <a:gd name="connsiteX0" fmla="*/ 0 w 1409248"/>
              <a:gd name="connsiteY0" fmla="*/ 0 h 757660"/>
              <a:gd name="connsiteX1" fmla="*/ 1409248 w 1409248"/>
              <a:gd name="connsiteY1" fmla="*/ 0 h 757660"/>
              <a:gd name="connsiteX2" fmla="*/ 1409248 w 1409248"/>
              <a:gd name="connsiteY2" fmla="*/ 757660 h 757660"/>
              <a:gd name="connsiteX3" fmla="*/ 0 w 1409248"/>
              <a:gd name="connsiteY3" fmla="*/ 757660 h 757660"/>
              <a:gd name="connsiteX4" fmla="*/ 0 w 1409248"/>
              <a:gd name="connsiteY4" fmla="*/ 0 h 7576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248" h="757660">
                <a:moveTo>
                  <a:pt x="0" y="0"/>
                </a:moveTo>
                <a:lnTo>
                  <a:pt x="1409248" y="0"/>
                </a:lnTo>
                <a:lnTo>
                  <a:pt x="1409248" y="757660"/>
                </a:lnTo>
                <a:lnTo>
                  <a:pt x="0" y="7576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endParaRPr lang="zh-CN" altLang="en-US" sz="2700" kern="1200"/>
          </a:p>
        </p:txBody>
      </p:sp>
      <p:sp>
        <p:nvSpPr>
          <p:cNvPr id="35" name="PA_库_任意多边形 34"/>
          <p:cNvSpPr/>
          <p:nvPr>
            <p:custDataLst>
              <p:tags r:id="rId9"/>
            </p:custDataLst>
          </p:nvPr>
        </p:nvSpPr>
        <p:spPr>
          <a:xfrm rot="16200000">
            <a:off x="3961976" y="3026577"/>
            <a:ext cx="1098607" cy="1262767"/>
          </a:xfrm>
          <a:custGeom>
            <a:avLst/>
            <a:gdLst>
              <a:gd name="connsiteX0" fmla="*/ 0 w 1262767"/>
              <a:gd name="connsiteY0" fmla="*/ 549304 h 1098607"/>
              <a:gd name="connsiteX1" fmla="*/ 274652 w 1262767"/>
              <a:gd name="connsiteY1" fmla="*/ 0 h 1098607"/>
              <a:gd name="connsiteX2" fmla="*/ 988115 w 1262767"/>
              <a:gd name="connsiteY2" fmla="*/ 0 h 1098607"/>
              <a:gd name="connsiteX3" fmla="*/ 1262767 w 1262767"/>
              <a:gd name="connsiteY3" fmla="*/ 549304 h 1098607"/>
              <a:gd name="connsiteX4" fmla="*/ 988115 w 1262767"/>
              <a:gd name="connsiteY4" fmla="*/ 1098607 h 1098607"/>
              <a:gd name="connsiteX5" fmla="*/ 274652 w 1262767"/>
              <a:gd name="connsiteY5" fmla="*/ 1098607 h 1098607"/>
              <a:gd name="connsiteX6" fmla="*/ 0 w 1262767"/>
              <a:gd name="connsiteY6" fmla="*/ 549304 h 1098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2767" h="1098607">
                <a:moveTo>
                  <a:pt x="631383" y="0"/>
                </a:moveTo>
                <a:lnTo>
                  <a:pt x="1262767" y="238947"/>
                </a:lnTo>
                <a:lnTo>
                  <a:pt x="1262767" y="859660"/>
                </a:lnTo>
                <a:lnTo>
                  <a:pt x="631383" y="1098607"/>
                </a:lnTo>
                <a:lnTo>
                  <a:pt x="0" y="859660"/>
                </a:lnTo>
                <a:lnTo>
                  <a:pt x="0" y="238947"/>
                </a:lnTo>
                <a:lnTo>
                  <a:pt x="631383" y="0"/>
                </a:lnTo>
                <a:close/>
              </a:path>
            </a:pathLst>
          </a:custGeom>
          <a:solidFill>
            <a:srgbClr val="73B0E0"/>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1200" tIns="196781" rIns="171200" bIns="196781" numCol="1" spcCol="1270" anchor="ctr" anchorCtr="0">
            <a:noAutofit/>
          </a:bodyPr>
          <a:lstStyle/>
          <a:p>
            <a:pPr marL="0" lvl="0" indent="0" algn="ctr" defTabSz="1600200">
              <a:lnSpc>
                <a:spcPct val="90000"/>
              </a:lnSpc>
              <a:spcBef>
                <a:spcPct val="0"/>
              </a:spcBef>
              <a:spcAft>
                <a:spcPct val="35000"/>
              </a:spcAft>
              <a:buNone/>
            </a:pPr>
            <a:endParaRPr lang="zh-CN" altLang="en-US" sz="3600" kern="1200"/>
          </a:p>
        </p:txBody>
      </p:sp>
      <p:sp>
        <p:nvSpPr>
          <p:cNvPr id="36" name="PA_库_任意多边形 35"/>
          <p:cNvSpPr/>
          <p:nvPr>
            <p:custDataLst>
              <p:tags r:id="rId10"/>
            </p:custDataLst>
          </p:nvPr>
        </p:nvSpPr>
        <p:spPr>
          <a:xfrm rot="16200000">
            <a:off x="5033813" y="2435602"/>
            <a:ext cx="1098607" cy="1262767"/>
          </a:xfrm>
          <a:custGeom>
            <a:avLst/>
            <a:gdLst>
              <a:gd name="connsiteX0" fmla="*/ 0 w 1262767"/>
              <a:gd name="connsiteY0" fmla="*/ 549304 h 1098607"/>
              <a:gd name="connsiteX1" fmla="*/ 274652 w 1262767"/>
              <a:gd name="connsiteY1" fmla="*/ 0 h 1098607"/>
              <a:gd name="connsiteX2" fmla="*/ 988115 w 1262767"/>
              <a:gd name="connsiteY2" fmla="*/ 0 h 1098607"/>
              <a:gd name="connsiteX3" fmla="*/ 1262767 w 1262767"/>
              <a:gd name="connsiteY3" fmla="*/ 549304 h 1098607"/>
              <a:gd name="connsiteX4" fmla="*/ 988115 w 1262767"/>
              <a:gd name="connsiteY4" fmla="*/ 1098607 h 1098607"/>
              <a:gd name="connsiteX5" fmla="*/ 274652 w 1262767"/>
              <a:gd name="connsiteY5" fmla="*/ 1098607 h 1098607"/>
              <a:gd name="connsiteX6" fmla="*/ 0 w 1262767"/>
              <a:gd name="connsiteY6" fmla="*/ 549304 h 1098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2767" h="1098607">
                <a:moveTo>
                  <a:pt x="631383" y="0"/>
                </a:moveTo>
                <a:lnTo>
                  <a:pt x="1262767" y="238947"/>
                </a:lnTo>
                <a:lnTo>
                  <a:pt x="1262767" y="859660"/>
                </a:lnTo>
                <a:lnTo>
                  <a:pt x="631383" y="1098607"/>
                </a:lnTo>
                <a:lnTo>
                  <a:pt x="0" y="859660"/>
                </a:lnTo>
                <a:lnTo>
                  <a:pt x="0" y="238947"/>
                </a:lnTo>
                <a:lnTo>
                  <a:pt x="631383" y="0"/>
                </a:lnTo>
                <a:close/>
              </a:path>
            </a:pathLst>
          </a:custGeom>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23600" tIns="349181" rIns="323600" bIns="349181" numCol="1" spcCol="1270" anchor="ctr" anchorCtr="0">
            <a:noAutofit/>
          </a:bodyPr>
          <a:lstStyle/>
          <a:p>
            <a:pPr marL="0" lvl="0" indent="0" algn="ctr" defTabSz="1778000">
              <a:lnSpc>
                <a:spcPct val="90000"/>
              </a:lnSpc>
              <a:spcBef>
                <a:spcPct val="0"/>
              </a:spcBef>
              <a:spcAft>
                <a:spcPct val="35000"/>
              </a:spcAft>
              <a:buNone/>
            </a:pPr>
            <a:endParaRPr lang="zh-CN" altLang="en-US" sz="4000" kern="1200"/>
          </a:p>
        </p:txBody>
      </p:sp>
      <p:sp>
        <p:nvSpPr>
          <p:cNvPr id="37" name="PA_库_矩形 36"/>
          <p:cNvSpPr/>
          <p:nvPr>
            <p:custDataLst>
              <p:tags r:id="rId11"/>
            </p:custDataLst>
          </p:nvPr>
        </p:nvSpPr>
        <p:spPr>
          <a:xfrm rot="16200000">
            <a:off x="4901221" y="3964813"/>
            <a:ext cx="1363788" cy="75766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8" name="PA_库_任意多边形 37"/>
          <p:cNvSpPr/>
          <p:nvPr>
            <p:custDataLst>
              <p:tags r:id="rId12"/>
            </p:custDataLst>
          </p:nvPr>
        </p:nvSpPr>
        <p:spPr>
          <a:xfrm rot="16200000">
            <a:off x="5033811" y="1249104"/>
            <a:ext cx="1098608" cy="1262768"/>
          </a:xfrm>
          <a:custGeom>
            <a:avLst/>
            <a:gdLst>
              <a:gd name="connsiteX0" fmla="*/ 0 w 1262767"/>
              <a:gd name="connsiteY0" fmla="*/ 549304 h 1098607"/>
              <a:gd name="connsiteX1" fmla="*/ 274652 w 1262767"/>
              <a:gd name="connsiteY1" fmla="*/ 0 h 1098607"/>
              <a:gd name="connsiteX2" fmla="*/ 988115 w 1262767"/>
              <a:gd name="connsiteY2" fmla="*/ 0 h 1098607"/>
              <a:gd name="connsiteX3" fmla="*/ 1262767 w 1262767"/>
              <a:gd name="connsiteY3" fmla="*/ 549304 h 1098607"/>
              <a:gd name="connsiteX4" fmla="*/ 988115 w 1262767"/>
              <a:gd name="connsiteY4" fmla="*/ 1098607 h 1098607"/>
              <a:gd name="connsiteX5" fmla="*/ 274652 w 1262767"/>
              <a:gd name="connsiteY5" fmla="*/ 1098607 h 1098607"/>
              <a:gd name="connsiteX6" fmla="*/ 0 w 1262767"/>
              <a:gd name="connsiteY6" fmla="*/ 549304 h 1098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2767" h="1098607">
                <a:moveTo>
                  <a:pt x="631383" y="0"/>
                </a:moveTo>
                <a:lnTo>
                  <a:pt x="1262767" y="238947"/>
                </a:lnTo>
                <a:lnTo>
                  <a:pt x="1262767" y="859660"/>
                </a:lnTo>
                <a:lnTo>
                  <a:pt x="631383" y="1098607"/>
                </a:lnTo>
                <a:lnTo>
                  <a:pt x="0" y="859660"/>
                </a:lnTo>
                <a:lnTo>
                  <a:pt x="0" y="238947"/>
                </a:lnTo>
                <a:lnTo>
                  <a:pt x="631383" y="0"/>
                </a:lnTo>
                <a:close/>
              </a:path>
            </a:pathLst>
          </a:custGeom>
          <a:solidFill>
            <a:srgbClr val="73B0E0"/>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1200" tIns="196782" rIns="171201" bIns="196781" numCol="1" spcCol="1270" anchor="ctr" anchorCtr="0">
            <a:noAutofit/>
          </a:bodyPr>
          <a:lstStyle/>
          <a:p>
            <a:pPr marL="0" lvl="0" indent="0" algn="ctr" defTabSz="1600200">
              <a:lnSpc>
                <a:spcPct val="90000"/>
              </a:lnSpc>
              <a:spcBef>
                <a:spcPct val="0"/>
              </a:spcBef>
              <a:spcAft>
                <a:spcPct val="35000"/>
              </a:spcAft>
              <a:buNone/>
            </a:pPr>
            <a:endParaRPr lang="zh-CN" altLang="en-US" sz="3600" kern="1200"/>
          </a:p>
        </p:txBody>
      </p:sp>
      <p:sp>
        <p:nvSpPr>
          <p:cNvPr id="39" name="PA_库_任意多边形 38"/>
          <p:cNvSpPr/>
          <p:nvPr>
            <p:custDataLst>
              <p:tags r:id="rId13"/>
            </p:custDataLst>
          </p:nvPr>
        </p:nvSpPr>
        <p:spPr>
          <a:xfrm rot="16200000">
            <a:off x="6105650" y="1840081"/>
            <a:ext cx="1098607" cy="1262767"/>
          </a:xfrm>
          <a:custGeom>
            <a:avLst/>
            <a:gdLst>
              <a:gd name="connsiteX0" fmla="*/ 0 w 1262767"/>
              <a:gd name="connsiteY0" fmla="*/ 549304 h 1098607"/>
              <a:gd name="connsiteX1" fmla="*/ 274652 w 1262767"/>
              <a:gd name="connsiteY1" fmla="*/ 0 h 1098607"/>
              <a:gd name="connsiteX2" fmla="*/ 988115 w 1262767"/>
              <a:gd name="connsiteY2" fmla="*/ 0 h 1098607"/>
              <a:gd name="connsiteX3" fmla="*/ 1262767 w 1262767"/>
              <a:gd name="connsiteY3" fmla="*/ 549304 h 1098607"/>
              <a:gd name="connsiteX4" fmla="*/ 988115 w 1262767"/>
              <a:gd name="connsiteY4" fmla="*/ 1098607 h 1098607"/>
              <a:gd name="connsiteX5" fmla="*/ 274652 w 1262767"/>
              <a:gd name="connsiteY5" fmla="*/ 1098607 h 1098607"/>
              <a:gd name="connsiteX6" fmla="*/ 0 w 1262767"/>
              <a:gd name="connsiteY6" fmla="*/ 549304 h 1098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2767" h="1098607">
                <a:moveTo>
                  <a:pt x="631383" y="0"/>
                </a:moveTo>
                <a:lnTo>
                  <a:pt x="1262767" y="238947"/>
                </a:lnTo>
                <a:lnTo>
                  <a:pt x="1262767" y="859660"/>
                </a:lnTo>
                <a:lnTo>
                  <a:pt x="631383" y="1098607"/>
                </a:lnTo>
                <a:lnTo>
                  <a:pt x="0" y="859660"/>
                </a:lnTo>
                <a:lnTo>
                  <a:pt x="0" y="238947"/>
                </a:lnTo>
                <a:lnTo>
                  <a:pt x="631383" y="0"/>
                </a:lnTo>
                <a:close/>
              </a:path>
            </a:pathLst>
          </a:custGeom>
          <a:solidFill>
            <a:srgbClr val="19E9FF"/>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23600" tIns="349181" rIns="323600" bIns="349181" numCol="1" spcCol="1270" anchor="ctr" anchorCtr="0">
            <a:noAutofit/>
          </a:bodyPr>
          <a:lstStyle/>
          <a:p>
            <a:pPr marL="0" lvl="0" indent="0" algn="ctr" defTabSz="1778000">
              <a:lnSpc>
                <a:spcPct val="90000"/>
              </a:lnSpc>
              <a:spcBef>
                <a:spcPct val="0"/>
              </a:spcBef>
              <a:spcAft>
                <a:spcPct val="35000"/>
              </a:spcAft>
              <a:buNone/>
            </a:pPr>
            <a:endParaRPr lang="zh-CN" altLang="en-US" sz="4000" kern="1200"/>
          </a:p>
        </p:txBody>
      </p:sp>
      <p:sp>
        <p:nvSpPr>
          <p:cNvPr id="40" name="矩形 39"/>
          <p:cNvSpPr/>
          <p:nvPr/>
        </p:nvSpPr>
        <p:spPr>
          <a:xfrm rot="16200000">
            <a:off x="5950329" y="805369"/>
            <a:ext cx="1409248" cy="75766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41" name="PA_库_任意多边形 40"/>
          <p:cNvSpPr/>
          <p:nvPr>
            <p:custDataLst>
              <p:tags r:id="rId14"/>
            </p:custDataLst>
          </p:nvPr>
        </p:nvSpPr>
        <p:spPr>
          <a:xfrm rot="16200000">
            <a:off x="6105650" y="3026577"/>
            <a:ext cx="1098607" cy="1262767"/>
          </a:xfrm>
          <a:custGeom>
            <a:avLst/>
            <a:gdLst>
              <a:gd name="connsiteX0" fmla="*/ 0 w 1262767"/>
              <a:gd name="connsiteY0" fmla="*/ 549304 h 1098607"/>
              <a:gd name="connsiteX1" fmla="*/ 274652 w 1262767"/>
              <a:gd name="connsiteY1" fmla="*/ 0 h 1098607"/>
              <a:gd name="connsiteX2" fmla="*/ 988115 w 1262767"/>
              <a:gd name="connsiteY2" fmla="*/ 0 h 1098607"/>
              <a:gd name="connsiteX3" fmla="*/ 1262767 w 1262767"/>
              <a:gd name="connsiteY3" fmla="*/ 549304 h 1098607"/>
              <a:gd name="connsiteX4" fmla="*/ 988115 w 1262767"/>
              <a:gd name="connsiteY4" fmla="*/ 1098607 h 1098607"/>
              <a:gd name="connsiteX5" fmla="*/ 274652 w 1262767"/>
              <a:gd name="connsiteY5" fmla="*/ 1098607 h 1098607"/>
              <a:gd name="connsiteX6" fmla="*/ 0 w 1262767"/>
              <a:gd name="connsiteY6" fmla="*/ 549304 h 1098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2767" h="1098607">
                <a:moveTo>
                  <a:pt x="631383" y="0"/>
                </a:moveTo>
                <a:lnTo>
                  <a:pt x="1262767" y="238947"/>
                </a:lnTo>
                <a:lnTo>
                  <a:pt x="1262767" y="859660"/>
                </a:lnTo>
                <a:lnTo>
                  <a:pt x="631383" y="1098607"/>
                </a:lnTo>
                <a:lnTo>
                  <a:pt x="0" y="859660"/>
                </a:lnTo>
                <a:lnTo>
                  <a:pt x="0" y="238947"/>
                </a:lnTo>
                <a:lnTo>
                  <a:pt x="631383" y="0"/>
                </a:lnTo>
                <a:close/>
              </a:path>
            </a:pathLst>
          </a:custGeom>
          <a:solidFill>
            <a:srgbClr val="F8B62B"/>
          </a:solidFill>
          <a:ln w="285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1200" tIns="196781" rIns="171200" bIns="196781" numCol="1" spcCol="1270" anchor="ctr" anchorCtr="0">
            <a:noAutofit/>
          </a:bodyPr>
          <a:lstStyle/>
          <a:p>
            <a:pPr marL="0" lvl="0" indent="0" algn="ctr" defTabSz="1600200">
              <a:lnSpc>
                <a:spcPct val="90000"/>
              </a:lnSpc>
              <a:spcBef>
                <a:spcPct val="0"/>
              </a:spcBef>
              <a:spcAft>
                <a:spcPct val="35000"/>
              </a:spcAft>
              <a:buNone/>
            </a:pPr>
            <a:endParaRPr lang="zh-CN" altLang="en-US" sz="3600" kern="1200"/>
          </a:p>
        </p:txBody>
      </p:sp>
      <p:pic>
        <p:nvPicPr>
          <p:cNvPr id="43" name="PA_库_图片 42"/>
          <p:cNvPicPr>
            <a:picLocks noChangeAspect="1"/>
          </p:cNvPicPr>
          <p:nvPr>
            <p:custDataLst>
              <p:tags r:id="rId15"/>
            </p:custDataLst>
          </p:nvPr>
        </p:nvPicPr>
        <p:blipFill>
          <a:blip r:embed="rId23" cstate="screen"/>
          <a:stretch>
            <a:fillRect/>
          </a:stretch>
        </p:blipFill>
        <p:spPr>
          <a:xfrm>
            <a:off x="3833152" y="1832099"/>
            <a:ext cx="1332357" cy="1332357"/>
          </a:xfrm>
          <a:prstGeom prst="rect">
            <a:avLst/>
          </a:prstGeom>
        </p:spPr>
      </p:pic>
      <p:pic>
        <p:nvPicPr>
          <p:cNvPr id="45" name="PA_库_图片 44"/>
          <p:cNvPicPr>
            <a:picLocks noChangeAspect="1"/>
          </p:cNvPicPr>
          <p:nvPr>
            <p:custDataLst>
              <p:tags r:id="rId16"/>
            </p:custDataLst>
          </p:nvPr>
        </p:nvPicPr>
        <p:blipFill>
          <a:blip r:embed="rId24" cstate="screen"/>
          <a:stretch>
            <a:fillRect/>
          </a:stretch>
        </p:blipFill>
        <p:spPr>
          <a:xfrm>
            <a:off x="5971401" y="3003547"/>
            <a:ext cx="1300775" cy="1300775"/>
          </a:xfrm>
          <a:prstGeom prst="rect">
            <a:avLst/>
          </a:prstGeom>
        </p:spPr>
      </p:pic>
      <p:pic>
        <p:nvPicPr>
          <p:cNvPr id="47" name="PA_库_图片 46"/>
          <p:cNvPicPr>
            <a:picLocks noChangeAspect="1"/>
          </p:cNvPicPr>
          <p:nvPr>
            <p:custDataLst>
              <p:tags r:id="rId17"/>
            </p:custDataLst>
          </p:nvPr>
        </p:nvPicPr>
        <p:blipFill>
          <a:blip r:embed="rId25" cstate="screen"/>
          <a:stretch>
            <a:fillRect/>
          </a:stretch>
        </p:blipFill>
        <p:spPr>
          <a:xfrm>
            <a:off x="1904326" y="3303510"/>
            <a:ext cx="872918" cy="708898"/>
          </a:xfrm>
          <a:prstGeom prst="rect">
            <a:avLst/>
          </a:prstGeom>
        </p:spPr>
      </p:pic>
      <p:sp>
        <p:nvSpPr>
          <p:cNvPr id="42" name="PA_库_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18"/>
            </p:custDataLst>
          </p:nvPr>
        </p:nvSpPr>
        <p:spPr bwMode="auto">
          <a:xfrm>
            <a:off x="2945507" y="1730152"/>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dirty="0">
                <a:solidFill>
                  <a:schemeClr val="accent6"/>
                </a:solidFill>
                <a:latin typeface="+mj-ea"/>
                <a:ea typeface="+mj-ea"/>
              </a:rPr>
              <a:t>项目介绍</a:t>
            </a:r>
          </a:p>
        </p:txBody>
      </p:sp>
      <p:sp>
        <p:nvSpPr>
          <p:cNvPr id="44" name="PA_库_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19"/>
            </p:custDataLst>
          </p:nvPr>
        </p:nvSpPr>
        <p:spPr bwMode="auto">
          <a:xfrm>
            <a:off x="4002439" y="3492471"/>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dirty="0">
                <a:solidFill>
                  <a:schemeClr val="accent6"/>
                </a:solidFill>
                <a:latin typeface="+mj-ea"/>
                <a:ea typeface="+mj-ea"/>
              </a:rPr>
              <a:t>项目介绍</a:t>
            </a:r>
          </a:p>
        </p:txBody>
      </p:sp>
      <p:sp>
        <p:nvSpPr>
          <p:cNvPr id="46" name="PA_库_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20"/>
            </p:custDataLst>
          </p:nvPr>
        </p:nvSpPr>
        <p:spPr bwMode="auto">
          <a:xfrm>
            <a:off x="5106013" y="1755620"/>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dirty="0">
                <a:solidFill>
                  <a:schemeClr val="accent6"/>
                </a:solidFill>
                <a:latin typeface="+mj-ea"/>
                <a:ea typeface="+mj-ea"/>
              </a:rPr>
              <a:t>项目介绍</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withEffect">
                                  <p:stCondLst>
                                    <p:cond delay="25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2/3*#ppt_w"/>
                                          </p:val>
                                        </p:tav>
                                        <p:tav tm="100000">
                                          <p:val>
                                            <p:strVal val="#ppt_w"/>
                                          </p:val>
                                        </p:tav>
                                      </p:tavLst>
                                    </p:anim>
                                    <p:anim calcmode="lin" valueType="num">
                                      <p:cBhvr>
                                        <p:cTn id="8" dur="500" fill="hold"/>
                                        <p:tgtEl>
                                          <p:spTgt spid="5"/>
                                        </p:tgtEl>
                                        <p:attrNameLst>
                                          <p:attrName>ppt_h</p:attrName>
                                        </p:attrNameLst>
                                      </p:cBhvr>
                                      <p:tavLst>
                                        <p:tav tm="0">
                                          <p:val>
                                            <p:strVal val="2/3*#ppt_h"/>
                                          </p:val>
                                        </p:tav>
                                        <p:tav tm="100000">
                                          <p:val>
                                            <p:strVal val="#ppt_h"/>
                                          </p:val>
                                        </p:tav>
                                      </p:tavLst>
                                    </p:anim>
                                  </p:childTnLst>
                                </p:cTn>
                              </p:par>
                              <p:par>
                                <p:cTn id="9" presetID="23" presetClass="entr" presetSubtype="272" fill="hold" grpId="0" nodeType="withEffect">
                                  <p:stCondLst>
                                    <p:cond delay="25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strVal val="2/3*#ppt_w"/>
                                          </p:val>
                                        </p:tav>
                                        <p:tav tm="100000">
                                          <p:val>
                                            <p:strVal val="#ppt_w"/>
                                          </p:val>
                                        </p:tav>
                                      </p:tavLst>
                                    </p:anim>
                                    <p:anim calcmode="lin" valueType="num">
                                      <p:cBhvr>
                                        <p:cTn id="12" dur="500" fill="hold"/>
                                        <p:tgtEl>
                                          <p:spTgt spid="8"/>
                                        </p:tgtEl>
                                        <p:attrNameLst>
                                          <p:attrName>ppt_h</p:attrName>
                                        </p:attrNameLst>
                                      </p:cBhvr>
                                      <p:tavLst>
                                        <p:tav tm="0">
                                          <p:val>
                                            <p:strVal val="2/3*#ppt_h"/>
                                          </p:val>
                                        </p:tav>
                                        <p:tav tm="100000">
                                          <p:val>
                                            <p:strVal val="#ppt_h"/>
                                          </p:val>
                                        </p:tav>
                                      </p:tavLst>
                                    </p:anim>
                                  </p:childTnLst>
                                </p:cTn>
                              </p:par>
                              <p:par>
                                <p:cTn id="13" presetID="23" presetClass="entr" presetSubtype="272" fill="hold" grpId="0" nodeType="withEffect">
                                  <p:stCondLst>
                                    <p:cond delay="250"/>
                                  </p:stCondLst>
                                  <p:childTnLst>
                                    <p:set>
                                      <p:cBhvr>
                                        <p:cTn id="14" dur="1" fill="hold">
                                          <p:stCondLst>
                                            <p:cond delay="0"/>
                                          </p:stCondLst>
                                        </p:cTn>
                                        <p:tgtEl>
                                          <p:spTgt spid="27"/>
                                        </p:tgtEl>
                                        <p:attrNameLst>
                                          <p:attrName>style.visibility</p:attrName>
                                        </p:attrNameLst>
                                      </p:cBhvr>
                                      <p:to>
                                        <p:strVal val="visible"/>
                                      </p:to>
                                    </p:set>
                                    <p:anim calcmode="lin" valueType="num">
                                      <p:cBhvr>
                                        <p:cTn id="15" dur="500" fill="hold"/>
                                        <p:tgtEl>
                                          <p:spTgt spid="27"/>
                                        </p:tgtEl>
                                        <p:attrNameLst>
                                          <p:attrName>ppt_w</p:attrName>
                                        </p:attrNameLst>
                                      </p:cBhvr>
                                      <p:tavLst>
                                        <p:tav tm="0">
                                          <p:val>
                                            <p:strVal val="2/3*#ppt_w"/>
                                          </p:val>
                                        </p:tav>
                                        <p:tav tm="100000">
                                          <p:val>
                                            <p:strVal val="#ppt_w"/>
                                          </p:val>
                                        </p:tav>
                                      </p:tavLst>
                                    </p:anim>
                                    <p:anim calcmode="lin" valueType="num">
                                      <p:cBhvr>
                                        <p:cTn id="16" dur="500" fill="hold"/>
                                        <p:tgtEl>
                                          <p:spTgt spid="27"/>
                                        </p:tgtEl>
                                        <p:attrNameLst>
                                          <p:attrName>ppt_h</p:attrName>
                                        </p:attrNameLst>
                                      </p:cBhvr>
                                      <p:tavLst>
                                        <p:tav tm="0">
                                          <p:val>
                                            <p:strVal val="2/3*#ppt_h"/>
                                          </p:val>
                                        </p:tav>
                                        <p:tav tm="100000">
                                          <p:val>
                                            <p:strVal val="#ppt_h"/>
                                          </p:val>
                                        </p:tav>
                                      </p:tavLst>
                                    </p:anim>
                                  </p:childTnLst>
                                </p:cTn>
                              </p:par>
                              <p:par>
                                <p:cTn id="17" presetID="23" presetClass="entr" presetSubtype="272" fill="hold" grpId="0" nodeType="withEffect">
                                  <p:stCondLst>
                                    <p:cond delay="250"/>
                                  </p:stCondLst>
                                  <p:childTnLst>
                                    <p:set>
                                      <p:cBhvr>
                                        <p:cTn id="18" dur="1" fill="hold">
                                          <p:stCondLst>
                                            <p:cond delay="0"/>
                                          </p:stCondLst>
                                        </p:cTn>
                                        <p:tgtEl>
                                          <p:spTgt spid="29"/>
                                        </p:tgtEl>
                                        <p:attrNameLst>
                                          <p:attrName>style.visibility</p:attrName>
                                        </p:attrNameLst>
                                      </p:cBhvr>
                                      <p:to>
                                        <p:strVal val="visible"/>
                                      </p:to>
                                    </p:set>
                                    <p:anim calcmode="lin" valueType="num">
                                      <p:cBhvr>
                                        <p:cTn id="19" dur="500" fill="hold"/>
                                        <p:tgtEl>
                                          <p:spTgt spid="29"/>
                                        </p:tgtEl>
                                        <p:attrNameLst>
                                          <p:attrName>ppt_w</p:attrName>
                                        </p:attrNameLst>
                                      </p:cBhvr>
                                      <p:tavLst>
                                        <p:tav tm="0">
                                          <p:val>
                                            <p:strVal val="2/3*#ppt_w"/>
                                          </p:val>
                                        </p:tav>
                                        <p:tav tm="100000">
                                          <p:val>
                                            <p:strVal val="#ppt_w"/>
                                          </p:val>
                                        </p:tav>
                                      </p:tavLst>
                                    </p:anim>
                                    <p:anim calcmode="lin" valueType="num">
                                      <p:cBhvr>
                                        <p:cTn id="20" dur="500" fill="hold"/>
                                        <p:tgtEl>
                                          <p:spTgt spid="29"/>
                                        </p:tgtEl>
                                        <p:attrNameLst>
                                          <p:attrName>ppt_h</p:attrName>
                                        </p:attrNameLst>
                                      </p:cBhvr>
                                      <p:tavLst>
                                        <p:tav tm="0">
                                          <p:val>
                                            <p:strVal val="2/3*#ppt_h"/>
                                          </p:val>
                                        </p:tav>
                                        <p:tav tm="100000">
                                          <p:val>
                                            <p:strVal val="#ppt_h"/>
                                          </p:val>
                                        </p:tav>
                                      </p:tavLst>
                                    </p:anim>
                                  </p:childTnLst>
                                </p:cTn>
                              </p:par>
                              <p:par>
                                <p:cTn id="21" presetID="23" presetClass="entr" presetSubtype="272" fill="hold" grpId="0" nodeType="withEffect">
                                  <p:stCondLst>
                                    <p:cond delay="250"/>
                                  </p:stCondLst>
                                  <p:childTnLst>
                                    <p:set>
                                      <p:cBhvr>
                                        <p:cTn id="22" dur="1" fill="hold">
                                          <p:stCondLst>
                                            <p:cond delay="0"/>
                                          </p:stCondLst>
                                        </p:cTn>
                                        <p:tgtEl>
                                          <p:spTgt spid="30"/>
                                        </p:tgtEl>
                                        <p:attrNameLst>
                                          <p:attrName>style.visibility</p:attrName>
                                        </p:attrNameLst>
                                      </p:cBhvr>
                                      <p:to>
                                        <p:strVal val="visible"/>
                                      </p:to>
                                    </p:set>
                                    <p:anim calcmode="lin" valueType="num">
                                      <p:cBhvr>
                                        <p:cTn id="23" dur="500" fill="hold"/>
                                        <p:tgtEl>
                                          <p:spTgt spid="30"/>
                                        </p:tgtEl>
                                        <p:attrNameLst>
                                          <p:attrName>ppt_w</p:attrName>
                                        </p:attrNameLst>
                                      </p:cBhvr>
                                      <p:tavLst>
                                        <p:tav tm="0">
                                          <p:val>
                                            <p:strVal val="2/3*#ppt_w"/>
                                          </p:val>
                                        </p:tav>
                                        <p:tav tm="100000">
                                          <p:val>
                                            <p:strVal val="#ppt_w"/>
                                          </p:val>
                                        </p:tav>
                                      </p:tavLst>
                                    </p:anim>
                                    <p:anim calcmode="lin" valueType="num">
                                      <p:cBhvr>
                                        <p:cTn id="24" dur="500" fill="hold"/>
                                        <p:tgtEl>
                                          <p:spTgt spid="30"/>
                                        </p:tgtEl>
                                        <p:attrNameLst>
                                          <p:attrName>ppt_h</p:attrName>
                                        </p:attrNameLst>
                                      </p:cBhvr>
                                      <p:tavLst>
                                        <p:tav tm="0">
                                          <p:val>
                                            <p:strVal val="2/3*#ppt_h"/>
                                          </p:val>
                                        </p:tav>
                                        <p:tav tm="100000">
                                          <p:val>
                                            <p:strVal val="#ppt_h"/>
                                          </p:val>
                                        </p:tav>
                                      </p:tavLst>
                                    </p:anim>
                                  </p:childTnLst>
                                </p:cTn>
                              </p:par>
                              <p:par>
                                <p:cTn id="25" presetID="23" presetClass="entr" presetSubtype="272" fill="hold" grpId="0" nodeType="withEffect" nodePh="1">
                                  <p:stCondLst>
                                    <p:cond delay="250"/>
                                  </p:stCondLst>
                                  <p:endCondLst>
                                    <p:cond evt="begin" delay="0">
                                      <p:tn val="25"/>
                                    </p:cond>
                                  </p:endCondLst>
                                  <p:childTnLst>
                                    <p:set>
                                      <p:cBhvr>
                                        <p:cTn id="26" dur="1" fill="hold">
                                          <p:stCondLst>
                                            <p:cond delay="0"/>
                                          </p:stCondLst>
                                        </p:cTn>
                                        <p:tgtEl>
                                          <p:spTgt spid="31"/>
                                        </p:tgtEl>
                                        <p:attrNameLst>
                                          <p:attrName>style.visibility</p:attrName>
                                        </p:attrNameLst>
                                      </p:cBhvr>
                                      <p:to>
                                        <p:strVal val="visible"/>
                                      </p:to>
                                    </p:set>
                                    <p:anim calcmode="lin" valueType="num">
                                      <p:cBhvr>
                                        <p:cTn id="27" dur="500" fill="hold"/>
                                        <p:tgtEl>
                                          <p:spTgt spid="31"/>
                                        </p:tgtEl>
                                        <p:attrNameLst>
                                          <p:attrName>ppt_w</p:attrName>
                                        </p:attrNameLst>
                                      </p:cBhvr>
                                      <p:tavLst>
                                        <p:tav tm="0">
                                          <p:val>
                                            <p:strVal val="2/3*#ppt_w"/>
                                          </p:val>
                                        </p:tav>
                                        <p:tav tm="100000">
                                          <p:val>
                                            <p:strVal val="#ppt_w"/>
                                          </p:val>
                                        </p:tav>
                                      </p:tavLst>
                                    </p:anim>
                                    <p:anim calcmode="lin" valueType="num">
                                      <p:cBhvr>
                                        <p:cTn id="28" dur="500" fill="hold"/>
                                        <p:tgtEl>
                                          <p:spTgt spid="31"/>
                                        </p:tgtEl>
                                        <p:attrNameLst>
                                          <p:attrName>ppt_h</p:attrName>
                                        </p:attrNameLst>
                                      </p:cBhvr>
                                      <p:tavLst>
                                        <p:tav tm="0">
                                          <p:val>
                                            <p:strVal val="2/3*#ppt_h"/>
                                          </p:val>
                                        </p:tav>
                                        <p:tav tm="100000">
                                          <p:val>
                                            <p:strVal val="#ppt_h"/>
                                          </p:val>
                                        </p:tav>
                                      </p:tavLst>
                                    </p:anim>
                                  </p:childTnLst>
                                </p:cTn>
                              </p:par>
                              <p:par>
                                <p:cTn id="29" presetID="23" presetClass="entr" presetSubtype="272" fill="hold" grpId="0" nodeType="withEffect">
                                  <p:stCondLst>
                                    <p:cond delay="250"/>
                                  </p:stCondLst>
                                  <p:childTnLst>
                                    <p:set>
                                      <p:cBhvr>
                                        <p:cTn id="30" dur="1" fill="hold">
                                          <p:stCondLst>
                                            <p:cond delay="0"/>
                                          </p:stCondLst>
                                        </p:cTn>
                                        <p:tgtEl>
                                          <p:spTgt spid="32"/>
                                        </p:tgtEl>
                                        <p:attrNameLst>
                                          <p:attrName>style.visibility</p:attrName>
                                        </p:attrNameLst>
                                      </p:cBhvr>
                                      <p:to>
                                        <p:strVal val="visible"/>
                                      </p:to>
                                    </p:set>
                                    <p:anim calcmode="lin" valueType="num">
                                      <p:cBhvr>
                                        <p:cTn id="31" dur="500" fill="hold"/>
                                        <p:tgtEl>
                                          <p:spTgt spid="32"/>
                                        </p:tgtEl>
                                        <p:attrNameLst>
                                          <p:attrName>ppt_w</p:attrName>
                                        </p:attrNameLst>
                                      </p:cBhvr>
                                      <p:tavLst>
                                        <p:tav tm="0">
                                          <p:val>
                                            <p:strVal val="2/3*#ppt_w"/>
                                          </p:val>
                                        </p:tav>
                                        <p:tav tm="100000">
                                          <p:val>
                                            <p:strVal val="#ppt_w"/>
                                          </p:val>
                                        </p:tav>
                                      </p:tavLst>
                                    </p:anim>
                                    <p:anim calcmode="lin" valueType="num">
                                      <p:cBhvr>
                                        <p:cTn id="32" dur="500" fill="hold"/>
                                        <p:tgtEl>
                                          <p:spTgt spid="32"/>
                                        </p:tgtEl>
                                        <p:attrNameLst>
                                          <p:attrName>ppt_h</p:attrName>
                                        </p:attrNameLst>
                                      </p:cBhvr>
                                      <p:tavLst>
                                        <p:tav tm="0">
                                          <p:val>
                                            <p:strVal val="2/3*#ppt_h"/>
                                          </p:val>
                                        </p:tav>
                                        <p:tav tm="100000">
                                          <p:val>
                                            <p:strVal val="#ppt_h"/>
                                          </p:val>
                                        </p:tav>
                                      </p:tavLst>
                                    </p:anim>
                                  </p:childTnLst>
                                </p:cTn>
                              </p:par>
                              <p:par>
                                <p:cTn id="33" presetID="23" presetClass="entr" presetSubtype="272" fill="hold" grpId="0" nodeType="withEffect">
                                  <p:stCondLst>
                                    <p:cond delay="250"/>
                                  </p:stCondLst>
                                  <p:childTnLst>
                                    <p:set>
                                      <p:cBhvr>
                                        <p:cTn id="34" dur="1" fill="hold">
                                          <p:stCondLst>
                                            <p:cond delay="0"/>
                                          </p:stCondLst>
                                        </p:cTn>
                                        <p:tgtEl>
                                          <p:spTgt spid="33"/>
                                        </p:tgtEl>
                                        <p:attrNameLst>
                                          <p:attrName>style.visibility</p:attrName>
                                        </p:attrNameLst>
                                      </p:cBhvr>
                                      <p:to>
                                        <p:strVal val="visible"/>
                                      </p:to>
                                    </p:set>
                                    <p:anim calcmode="lin" valueType="num">
                                      <p:cBhvr>
                                        <p:cTn id="35" dur="500" fill="hold"/>
                                        <p:tgtEl>
                                          <p:spTgt spid="33"/>
                                        </p:tgtEl>
                                        <p:attrNameLst>
                                          <p:attrName>ppt_w</p:attrName>
                                        </p:attrNameLst>
                                      </p:cBhvr>
                                      <p:tavLst>
                                        <p:tav tm="0">
                                          <p:val>
                                            <p:strVal val="2/3*#ppt_w"/>
                                          </p:val>
                                        </p:tav>
                                        <p:tav tm="100000">
                                          <p:val>
                                            <p:strVal val="#ppt_w"/>
                                          </p:val>
                                        </p:tav>
                                      </p:tavLst>
                                    </p:anim>
                                    <p:anim calcmode="lin" valueType="num">
                                      <p:cBhvr>
                                        <p:cTn id="36" dur="500" fill="hold"/>
                                        <p:tgtEl>
                                          <p:spTgt spid="33"/>
                                        </p:tgtEl>
                                        <p:attrNameLst>
                                          <p:attrName>ppt_h</p:attrName>
                                        </p:attrNameLst>
                                      </p:cBhvr>
                                      <p:tavLst>
                                        <p:tav tm="0">
                                          <p:val>
                                            <p:strVal val="2/3*#ppt_h"/>
                                          </p:val>
                                        </p:tav>
                                        <p:tav tm="100000">
                                          <p:val>
                                            <p:strVal val="#ppt_h"/>
                                          </p:val>
                                        </p:tav>
                                      </p:tavLst>
                                    </p:anim>
                                  </p:childTnLst>
                                </p:cTn>
                              </p:par>
                              <p:par>
                                <p:cTn id="37" presetID="23" presetClass="entr" presetSubtype="272" fill="hold" grpId="0" nodeType="withEffect">
                                  <p:stCondLst>
                                    <p:cond delay="250"/>
                                  </p:stCondLst>
                                  <p:childTnLst>
                                    <p:set>
                                      <p:cBhvr>
                                        <p:cTn id="38" dur="1" fill="hold">
                                          <p:stCondLst>
                                            <p:cond delay="0"/>
                                          </p:stCondLst>
                                        </p:cTn>
                                        <p:tgtEl>
                                          <p:spTgt spid="35"/>
                                        </p:tgtEl>
                                        <p:attrNameLst>
                                          <p:attrName>style.visibility</p:attrName>
                                        </p:attrNameLst>
                                      </p:cBhvr>
                                      <p:to>
                                        <p:strVal val="visible"/>
                                      </p:to>
                                    </p:set>
                                    <p:anim calcmode="lin" valueType="num">
                                      <p:cBhvr>
                                        <p:cTn id="39" dur="500" fill="hold"/>
                                        <p:tgtEl>
                                          <p:spTgt spid="35"/>
                                        </p:tgtEl>
                                        <p:attrNameLst>
                                          <p:attrName>ppt_w</p:attrName>
                                        </p:attrNameLst>
                                      </p:cBhvr>
                                      <p:tavLst>
                                        <p:tav tm="0">
                                          <p:val>
                                            <p:strVal val="2/3*#ppt_w"/>
                                          </p:val>
                                        </p:tav>
                                        <p:tav tm="100000">
                                          <p:val>
                                            <p:strVal val="#ppt_w"/>
                                          </p:val>
                                        </p:tav>
                                      </p:tavLst>
                                    </p:anim>
                                    <p:anim calcmode="lin" valueType="num">
                                      <p:cBhvr>
                                        <p:cTn id="40" dur="500" fill="hold"/>
                                        <p:tgtEl>
                                          <p:spTgt spid="35"/>
                                        </p:tgtEl>
                                        <p:attrNameLst>
                                          <p:attrName>ppt_h</p:attrName>
                                        </p:attrNameLst>
                                      </p:cBhvr>
                                      <p:tavLst>
                                        <p:tav tm="0">
                                          <p:val>
                                            <p:strVal val="2/3*#ppt_h"/>
                                          </p:val>
                                        </p:tav>
                                        <p:tav tm="100000">
                                          <p:val>
                                            <p:strVal val="#ppt_h"/>
                                          </p:val>
                                        </p:tav>
                                      </p:tavLst>
                                    </p:anim>
                                  </p:childTnLst>
                                </p:cTn>
                              </p:par>
                              <p:par>
                                <p:cTn id="41" presetID="23" presetClass="entr" presetSubtype="272" fill="hold" grpId="0" nodeType="withEffect">
                                  <p:stCondLst>
                                    <p:cond delay="250"/>
                                  </p:stCondLst>
                                  <p:childTnLst>
                                    <p:set>
                                      <p:cBhvr>
                                        <p:cTn id="42" dur="1" fill="hold">
                                          <p:stCondLst>
                                            <p:cond delay="0"/>
                                          </p:stCondLst>
                                        </p:cTn>
                                        <p:tgtEl>
                                          <p:spTgt spid="36"/>
                                        </p:tgtEl>
                                        <p:attrNameLst>
                                          <p:attrName>style.visibility</p:attrName>
                                        </p:attrNameLst>
                                      </p:cBhvr>
                                      <p:to>
                                        <p:strVal val="visible"/>
                                      </p:to>
                                    </p:set>
                                    <p:anim calcmode="lin" valueType="num">
                                      <p:cBhvr>
                                        <p:cTn id="43" dur="500" fill="hold"/>
                                        <p:tgtEl>
                                          <p:spTgt spid="36"/>
                                        </p:tgtEl>
                                        <p:attrNameLst>
                                          <p:attrName>ppt_w</p:attrName>
                                        </p:attrNameLst>
                                      </p:cBhvr>
                                      <p:tavLst>
                                        <p:tav tm="0">
                                          <p:val>
                                            <p:strVal val="2/3*#ppt_w"/>
                                          </p:val>
                                        </p:tav>
                                        <p:tav tm="100000">
                                          <p:val>
                                            <p:strVal val="#ppt_w"/>
                                          </p:val>
                                        </p:tav>
                                      </p:tavLst>
                                    </p:anim>
                                    <p:anim calcmode="lin" valueType="num">
                                      <p:cBhvr>
                                        <p:cTn id="44" dur="500" fill="hold"/>
                                        <p:tgtEl>
                                          <p:spTgt spid="36"/>
                                        </p:tgtEl>
                                        <p:attrNameLst>
                                          <p:attrName>ppt_h</p:attrName>
                                        </p:attrNameLst>
                                      </p:cBhvr>
                                      <p:tavLst>
                                        <p:tav tm="0">
                                          <p:val>
                                            <p:strVal val="2/3*#ppt_h"/>
                                          </p:val>
                                        </p:tav>
                                        <p:tav tm="100000">
                                          <p:val>
                                            <p:strVal val="#ppt_h"/>
                                          </p:val>
                                        </p:tav>
                                      </p:tavLst>
                                    </p:anim>
                                  </p:childTnLst>
                                </p:cTn>
                              </p:par>
                              <p:par>
                                <p:cTn id="45" presetID="23" presetClass="entr" presetSubtype="272" fill="hold" nodeType="withEffect">
                                  <p:stCondLst>
                                    <p:cond delay="250"/>
                                  </p:stCondLst>
                                  <p:childTnLst>
                                    <p:set>
                                      <p:cBhvr>
                                        <p:cTn id="46" dur="1" fill="hold">
                                          <p:stCondLst>
                                            <p:cond delay="0"/>
                                          </p:stCondLst>
                                        </p:cTn>
                                        <p:tgtEl>
                                          <p:spTgt spid="37"/>
                                        </p:tgtEl>
                                        <p:attrNameLst>
                                          <p:attrName>style.visibility</p:attrName>
                                        </p:attrNameLst>
                                      </p:cBhvr>
                                      <p:to>
                                        <p:strVal val="visible"/>
                                      </p:to>
                                    </p:set>
                                    <p:anim calcmode="lin" valueType="num">
                                      <p:cBhvr>
                                        <p:cTn id="47" dur="500" fill="hold"/>
                                        <p:tgtEl>
                                          <p:spTgt spid="37"/>
                                        </p:tgtEl>
                                        <p:attrNameLst>
                                          <p:attrName>ppt_w</p:attrName>
                                        </p:attrNameLst>
                                      </p:cBhvr>
                                      <p:tavLst>
                                        <p:tav tm="0">
                                          <p:val>
                                            <p:strVal val="2/3*#ppt_w"/>
                                          </p:val>
                                        </p:tav>
                                        <p:tav tm="100000">
                                          <p:val>
                                            <p:strVal val="#ppt_w"/>
                                          </p:val>
                                        </p:tav>
                                      </p:tavLst>
                                    </p:anim>
                                    <p:anim calcmode="lin" valueType="num">
                                      <p:cBhvr>
                                        <p:cTn id="48" dur="500" fill="hold"/>
                                        <p:tgtEl>
                                          <p:spTgt spid="37"/>
                                        </p:tgtEl>
                                        <p:attrNameLst>
                                          <p:attrName>ppt_h</p:attrName>
                                        </p:attrNameLst>
                                      </p:cBhvr>
                                      <p:tavLst>
                                        <p:tav tm="0">
                                          <p:val>
                                            <p:strVal val="2/3*#ppt_h"/>
                                          </p:val>
                                        </p:tav>
                                        <p:tav tm="100000">
                                          <p:val>
                                            <p:strVal val="#ppt_h"/>
                                          </p:val>
                                        </p:tav>
                                      </p:tavLst>
                                    </p:anim>
                                  </p:childTnLst>
                                </p:cTn>
                              </p:par>
                              <p:par>
                                <p:cTn id="49" presetID="23" presetClass="entr" presetSubtype="272" fill="hold" grpId="0" nodeType="withEffect">
                                  <p:stCondLst>
                                    <p:cond delay="250"/>
                                  </p:stCondLst>
                                  <p:childTnLst>
                                    <p:set>
                                      <p:cBhvr>
                                        <p:cTn id="50" dur="1" fill="hold">
                                          <p:stCondLst>
                                            <p:cond delay="0"/>
                                          </p:stCondLst>
                                        </p:cTn>
                                        <p:tgtEl>
                                          <p:spTgt spid="38"/>
                                        </p:tgtEl>
                                        <p:attrNameLst>
                                          <p:attrName>style.visibility</p:attrName>
                                        </p:attrNameLst>
                                      </p:cBhvr>
                                      <p:to>
                                        <p:strVal val="visible"/>
                                      </p:to>
                                    </p:set>
                                    <p:anim calcmode="lin" valueType="num">
                                      <p:cBhvr>
                                        <p:cTn id="51" dur="500" fill="hold"/>
                                        <p:tgtEl>
                                          <p:spTgt spid="38"/>
                                        </p:tgtEl>
                                        <p:attrNameLst>
                                          <p:attrName>ppt_w</p:attrName>
                                        </p:attrNameLst>
                                      </p:cBhvr>
                                      <p:tavLst>
                                        <p:tav tm="0">
                                          <p:val>
                                            <p:strVal val="2/3*#ppt_w"/>
                                          </p:val>
                                        </p:tav>
                                        <p:tav tm="100000">
                                          <p:val>
                                            <p:strVal val="#ppt_w"/>
                                          </p:val>
                                        </p:tav>
                                      </p:tavLst>
                                    </p:anim>
                                    <p:anim calcmode="lin" valueType="num">
                                      <p:cBhvr>
                                        <p:cTn id="52" dur="500" fill="hold"/>
                                        <p:tgtEl>
                                          <p:spTgt spid="38"/>
                                        </p:tgtEl>
                                        <p:attrNameLst>
                                          <p:attrName>ppt_h</p:attrName>
                                        </p:attrNameLst>
                                      </p:cBhvr>
                                      <p:tavLst>
                                        <p:tav tm="0">
                                          <p:val>
                                            <p:strVal val="2/3*#ppt_h"/>
                                          </p:val>
                                        </p:tav>
                                        <p:tav tm="100000">
                                          <p:val>
                                            <p:strVal val="#ppt_h"/>
                                          </p:val>
                                        </p:tav>
                                      </p:tavLst>
                                    </p:anim>
                                  </p:childTnLst>
                                </p:cTn>
                              </p:par>
                              <p:par>
                                <p:cTn id="53" presetID="23" presetClass="entr" presetSubtype="272" fill="hold" grpId="0" nodeType="withEffect">
                                  <p:stCondLst>
                                    <p:cond delay="250"/>
                                  </p:stCondLst>
                                  <p:childTnLst>
                                    <p:set>
                                      <p:cBhvr>
                                        <p:cTn id="54" dur="1" fill="hold">
                                          <p:stCondLst>
                                            <p:cond delay="0"/>
                                          </p:stCondLst>
                                        </p:cTn>
                                        <p:tgtEl>
                                          <p:spTgt spid="39"/>
                                        </p:tgtEl>
                                        <p:attrNameLst>
                                          <p:attrName>style.visibility</p:attrName>
                                        </p:attrNameLst>
                                      </p:cBhvr>
                                      <p:to>
                                        <p:strVal val="visible"/>
                                      </p:to>
                                    </p:set>
                                    <p:anim calcmode="lin" valueType="num">
                                      <p:cBhvr>
                                        <p:cTn id="55" dur="500" fill="hold"/>
                                        <p:tgtEl>
                                          <p:spTgt spid="39"/>
                                        </p:tgtEl>
                                        <p:attrNameLst>
                                          <p:attrName>ppt_w</p:attrName>
                                        </p:attrNameLst>
                                      </p:cBhvr>
                                      <p:tavLst>
                                        <p:tav tm="0">
                                          <p:val>
                                            <p:strVal val="2/3*#ppt_w"/>
                                          </p:val>
                                        </p:tav>
                                        <p:tav tm="100000">
                                          <p:val>
                                            <p:strVal val="#ppt_w"/>
                                          </p:val>
                                        </p:tav>
                                      </p:tavLst>
                                    </p:anim>
                                    <p:anim calcmode="lin" valueType="num">
                                      <p:cBhvr>
                                        <p:cTn id="56" dur="500" fill="hold"/>
                                        <p:tgtEl>
                                          <p:spTgt spid="39"/>
                                        </p:tgtEl>
                                        <p:attrNameLst>
                                          <p:attrName>ppt_h</p:attrName>
                                        </p:attrNameLst>
                                      </p:cBhvr>
                                      <p:tavLst>
                                        <p:tav tm="0">
                                          <p:val>
                                            <p:strVal val="2/3*#ppt_h"/>
                                          </p:val>
                                        </p:tav>
                                        <p:tav tm="100000">
                                          <p:val>
                                            <p:strVal val="#ppt_h"/>
                                          </p:val>
                                        </p:tav>
                                      </p:tavLst>
                                    </p:anim>
                                  </p:childTnLst>
                                </p:cTn>
                              </p:par>
                              <p:par>
                                <p:cTn id="57" presetID="23" presetClass="entr" presetSubtype="272" fill="hold" grpId="0" nodeType="withEffect">
                                  <p:stCondLst>
                                    <p:cond delay="250"/>
                                  </p:stCondLst>
                                  <p:childTnLst>
                                    <p:set>
                                      <p:cBhvr>
                                        <p:cTn id="58" dur="1" fill="hold">
                                          <p:stCondLst>
                                            <p:cond delay="0"/>
                                          </p:stCondLst>
                                        </p:cTn>
                                        <p:tgtEl>
                                          <p:spTgt spid="41"/>
                                        </p:tgtEl>
                                        <p:attrNameLst>
                                          <p:attrName>style.visibility</p:attrName>
                                        </p:attrNameLst>
                                      </p:cBhvr>
                                      <p:to>
                                        <p:strVal val="visible"/>
                                      </p:to>
                                    </p:set>
                                    <p:anim calcmode="lin" valueType="num">
                                      <p:cBhvr>
                                        <p:cTn id="59" dur="500" fill="hold"/>
                                        <p:tgtEl>
                                          <p:spTgt spid="41"/>
                                        </p:tgtEl>
                                        <p:attrNameLst>
                                          <p:attrName>ppt_w</p:attrName>
                                        </p:attrNameLst>
                                      </p:cBhvr>
                                      <p:tavLst>
                                        <p:tav tm="0">
                                          <p:val>
                                            <p:strVal val="2/3*#ppt_w"/>
                                          </p:val>
                                        </p:tav>
                                        <p:tav tm="100000">
                                          <p:val>
                                            <p:strVal val="#ppt_w"/>
                                          </p:val>
                                        </p:tav>
                                      </p:tavLst>
                                    </p:anim>
                                    <p:anim calcmode="lin" valueType="num">
                                      <p:cBhvr>
                                        <p:cTn id="60" dur="500" fill="hold"/>
                                        <p:tgtEl>
                                          <p:spTgt spid="41"/>
                                        </p:tgtEl>
                                        <p:attrNameLst>
                                          <p:attrName>ppt_h</p:attrName>
                                        </p:attrNameLst>
                                      </p:cBhvr>
                                      <p:tavLst>
                                        <p:tav tm="0">
                                          <p:val>
                                            <p:strVal val="2/3*#ppt_h"/>
                                          </p:val>
                                        </p:tav>
                                        <p:tav tm="100000">
                                          <p:val>
                                            <p:strVal val="#ppt_h"/>
                                          </p:val>
                                        </p:tav>
                                      </p:tavLst>
                                    </p:anim>
                                  </p:childTnLst>
                                </p:cTn>
                              </p:par>
                              <p:par>
                                <p:cTn id="61" presetID="23" presetClass="entr" presetSubtype="272" fill="hold" nodeType="withEffect">
                                  <p:stCondLst>
                                    <p:cond delay="250"/>
                                  </p:stCondLst>
                                  <p:childTnLst>
                                    <p:set>
                                      <p:cBhvr>
                                        <p:cTn id="62" dur="1" fill="hold">
                                          <p:stCondLst>
                                            <p:cond delay="0"/>
                                          </p:stCondLst>
                                        </p:cTn>
                                        <p:tgtEl>
                                          <p:spTgt spid="43"/>
                                        </p:tgtEl>
                                        <p:attrNameLst>
                                          <p:attrName>style.visibility</p:attrName>
                                        </p:attrNameLst>
                                      </p:cBhvr>
                                      <p:to>
                                        <p:strVal val="visible"/>
                                      </p:to>
                                    </p:set>
                                    <p:anim calcmode="lin" valueType="num">
                                      <p:cBhvr>
                                        <p:cTn id="63" dur="500" fill="hold"/>
                                        <p:tgtEl>
                                          <p:spTgt spid="43"/>
                                        </p:tgtEl>
                                        <p:attrNameLst>
                                          <p:attrName>ppt_w</p:attrName>
                                        </p:attrNameLst>
                                      </p:cBhvr>
                                      <p:tavLst>
                                        <p:tav tm="0">
                                          <p:val>
                                            <p:strVal val="2/3*#ppt_w"/>
                                          </p:val>
                                        </p:tav>
                                        <p:tav tm="100000">
                                          <p:val>
                                            <p:strVal val="#ppt_w"/>
                                          </p:val>
                                        </p:tav>
                                      </p:tavLst>
                                    </p:anim>
                                    <p:anim calcmode="lin" valueType="num">
                                      <p:cBhvr>
                                        <p:cTn id="64" dur="500" fill="hold"/>
                                        <p:tgtEl>
                                          <p:spTgt spid="43"/>
                                        </p:tgtEl>
                                        <p:attrNameLst>
                                          <p:attrName>ppt_h</p:attrName>
                                        </p:attrNameLst>
                                      </p:cBhvr>
                                      <p:tavLst>
                                        <p:tav tm="0">
                                          <p:val>
                                            <p:strVal val="2/3*#ppt_h"/>
                                          </p:val>
                                        </p:tav>
                                        <p:tav tm="100000">
                                          <p:val>
                                            <p:strVal val="#ppt_h"/>
                                          </p:val>
                                        </p:tav>
                                      </p:tavLst>
                                    </p:anim>
                                  </p:childTnLst>
                                </p:cTn>
                              </p:par>
                              <p:par>
                                <p:cTn id="65" presetID="23" presetClass="entr" presetSubtype="272" fill="hold" nodeType="withEffect">
                                  <p:stCondLst>
                                    <p:cond delay="250"/>
                                  </p:stCondLst>
                                  <p:childTnLst>
                                    <p:set>
                                      <p:cBhvr>
                                        <p:cTn id="66" dur="1" fill="hold">
                                          <p:stCondLst>
                                            <p:cond delay="0"/>
                                          </p:stCondLst>
                                        </p:cTn>
                                        <p:tgtEl>
                                          <p:spTgt spid="45"/>
                                        </p:tgtEl>
                                        <p:attrNameLst>
                                          <p:attrName>style.visibility</p:attrName>
                                        </p:attrNameLst>
                                      </p:cBhvr>
                                      <p:to>
                                        <p:strVal val="visible"/>
                                      </p:to>
                                    </p:set>
                                    <p:anim calcmode="lin" valueType="num">
                                      <p:cBhvr>
                                        <p:cTn id="67" dur="500" fill="hold"/>
                                        <p:tgtEl>
                                          <p:spTgt spid="45"/>
                                        </p:tgtEl>
                                        <p:attrNameLst>
                                          <p:attrName>ppt_w</p:attrName>
                                        </p:attrNameLst>
                                      </p:cBhvr>
                                      <p:tavLst>
                                        <p:tav tm="0">
                                          <p:val>
                                            <p:strVal val="2/3*#ppt_w"/>
                                          </p:val>
                                        </p:tav>
                                        <p:tav tm="100000">
                                          <p:val>
                                            <p:strVal val="#ppt_w"/>
                                          </p:val>
                                        </p:tav>
                                      </p:tavLst>
                                    </p:anim>
                                    <p:anim calcmode="lin" valueType="num">
                                      <p:cBhvr>
                                        <p:cTn id="68" dur="500" fill="hold"/>
                                        <p:tgtEl>
                                          <p:spTgt spid="45"/>
                                        </p:tgtEl>
                                        <p:attrNameLst>
                                          <p:attrName>ppt_h</p:attrName>
                                        </p:attrNameLst>
                                      </p:cBhvr>
                                      <p:tavLst>
                                        <p:tav tm="0">
                                          <p:val>
                                            <p:strVal val="2/3*#ppt_h"/>
                                          </p:val>
                                        </p:tav>
                                        <p:tav tm="100000">
                                          <p:val>
                                            <p:strVal val="#ppt_h"/>
                                          </p:val>
                                        </p:tav>
                                      </p:tavLst>
                                    </p:anim>
                                  </p:childTnLst>
                                </p:cTn>
                              </p:par>
                              <p:par>
                                <p:cTn id="69" presetID="23" presetClass="entr" presetSubtype="272" fill="hold" nodeType="withEffect">
                                  <p:stCondLst>
                                    <p:cond delay="250"/>
                                  </p:stCondLst>
                                  <p:childTnLst>
                                    <p:set>
                                      <p:cBhvr>
                                        <p:cTn id="70" dur="1" fill="hold">
                                          <p:stCondLst>
                                            <p:cond delay="0"/>
                                          </p:stCondLst>
                                        </p:cTn>
                                        <p:tgtEl>
                                          <p:spTgt spid="47"/>
                                        </p:tgtEl>
                                        <p:attrNameLst>
                                          <p:attrName>style.visibility</p:attrName>
                                        </p:attrNameLst>
                                      </p:cBhvr>
                                      <p:to>
                                        <p:strVal val="visible"/>
                                      </p:to>
                                    </p:set>
                                    <p:anim calcmode="lin" valueType="num">
                                      <p:cBhvr>
                                        <p:cTn id="71" dur="500" fill="hold"/>
                                        <p:tgtEl>
                                          <p:spTgt spid="47"/>
                                        </p:tgtEl>
                                        <p:attrNameLst>
                                          <p:attrName>ppt_w</p:attrName>
                                        </p:attrNameLst>
                                      </p:cBhvr>
                                      <p:tavLst>
                                        <p:tav tm="0">
                                          <p:val>
                                            <p:strVal val="2/3*#ppt_w"/>
                                          </p:val>
                                        </p:tav>
                                        <p:tav tm="100000">
                                          <p:val>
                                            <p:strVal val="#ppt_w"/>
                                          </p:val>
                                        </p:tav>
                                      </p:tavLst>
                                    </p:anim>
                                    <p:anim calcmode="lin" valueType="num">
                                      <p:cBhvr>
                                        <p:cTn id="72" dur="500" fill="hold"/>
                                        <p:tgtEl>
                                          <p:spTgt spid="47"/>
                                        </p:tgtEl>
                                        <p:attrNameLst>
                                          <p:attrName>ppt_h</p:attrName>
                                        </p:attrNameLst>
                                      </p:cBhvr>
                                      <p:tavLst>
                                        <p:tav tm="0">
                                          <p:val>
                                            <p:strVal val="2/3*#ppt_h"/>
                                          </p:val>
                                        </p:tav>
                                        <p:tav tm="100000">
                                          <p:val>
                                            <p:strVal val="#ppt_h"/>
                                          </p:val>
                                        </p:tav>
                                      </p:tavLst>
                                    </p:anim>
                                  </p:childTnLst>
                                </p:cTn>
                              </p:par>
                              <p:par>
                                <p:cTn id="73" presetID="23" presetClass="entr" presetSubtype="272" fill="hold" grpId="0" nodeType="withEffect">
                                  <p:stCondLst>
                                    <p:cond delay="250"/>
                                  </p:stCondLst>
                                  <p:childTnLst>
                                    <p:set>
                                      <p:cBhvr>
                                        <p:cTn id="74" dur="1" fill="hold">
                                          <p:stCondLst>
                                            <p:cond delay="0"/>
                                          </p:stCondLst>
                                        </p:cTn>
                                        <p:tgtEl>
                                          <p:spTgt spid="42"/>
                                        </p:tgtEl>
                                        <p:attrNameLst>
                                          <p:attrName>style.visibility</p:attrName>
                                        </p:attrNameLst>
                                      </p:cBhvr>
                                      <p:to>
                                        <p:strVal val="visible"/>
                                      </p:to>
                                    </p:set>
                                    <p:anim calcmode="lin" valueType="num">
                                      <p:cBhvr>
                                        <p:cTn id="75" dur="500" fill="hold"/>
                                        <p:tgtEl>
                                          <p:spTgt spid="42"/>
                                        </p:tgtEl>
                                        <p:attrNameLst>
                                          <p:attrName>ppt_w</p:attrName>
                                        </p:attrNameLst>
                                      </p:cBhvr>
                                      <p:tavLst>
                                        <p:tav tm="0">
                                          <p:val>
                                            <p:strVal val="2/3*#ppt_w"/>
                                          </p:val>
                                        </p:tav>
                                        <p:tav tm="100000">
                                          <p:val>
                                            <p:strVal val="#ppt_w"/>
                                          </p:val>
                                        </p:tav>
                                      </p:tavLst>
                                    </p:anim>
                                    <p:anim calcmode="lin" valueType="num">
                                      <p:cBhvr>
                                        <p:cTn id="76" dur="500" fill="hold"/>
                                        <p:tgtEl>
                                          <p:spTgt spid="42"/>
                                        </p:tgtEl>
                                        <p:attrNameLst>
                                          <p:attrName>ppt_h</p:attrName>
                                        </p:attrNameLst>
                                      </p:cBhvr>
                                      <p:tavLst>
                                        <p:tav tm="0">
                                          <p:val>
                                            <p:strVal val="2/3*#ppt_h"/>
                                          </p:val>
                                        </p:tav>
                                        <p:tav tm="100000">
                                          <p:val>
                                            <p:strVal val="#ppt_h"/>
                                          </p:val>
                                        </p:tav>
                                      </p:tavLst>
                                    </p:anim>
                                  </p:childTnLst>
                                </p:cTn>
                              </p:par>
                              <p:par>
                                <p:cTn id="77" presetID="23" presetClass="entr" presetSubtype="272" fill="hold" grpId="0" nodeType="withEffect">
                                  <p:stCondLst>
                                    <p:cond delay="250"/>
                                  </p:stCondLst>
                                  <p:childTnLst>
                                    <p:set>
                                      <p:cBhvr>
                                        <p:cTn id="78" dur="1" fill="hold">
                                          <p:stCondLst>
                                            <p:cond delay="0"/>
                                          </p:stCondLst>
                                        </p:cTn>
                                        <p:tgtEl>
                                          <p:spTgt spid="44"/>
                                        </p:tgtEl>
                                        <p:attrNameLst>
                                          <p:attrName>style.visibility</p:attrName>
                                        </p:attrNameLst>
                                      </p:cBhvr>
                                      <p:to>
                                        <p:strVal val="visible"/>
                                      </p:to>
                                    </p:set>
                                    <p:anim calcmode="lin" valueType="num">
                                      <p:cBhvr>
                                        <p:cTn id="79" dur="500" fill="hold"/>
                                        <p:tgtEl>
                                          <p:spTgt spid="44"/>
                                        </p:tgtEl>
                                        <p:attrNameLst>
                                          <p:attrName>ppt_w</p:attrName>
                                        </p:attrNameLst>
                                      </p:cBhvr>
                                      <p:tavLst>
                                        <p:tav tm="0">
                                          <p:val>
                                            <p:strVal val="2/3*#ppt_w"/>
                                          </p:val>
                                        </p:tav>
                                        <p:tav tm="100000">
                                          <p:val>
                                            <p:strVal val="#ppt_w"/>
                                          </p:val>
                                        </p:tav>
                                      </p:tavLst>
                                    </p:anim>
                                    <p:anim calcmode="lin" valueType="num">
                                      <p:cBhvr>
                                        <p:cTn id="80" dur="500" fill="hold"/>
                                        <p:tgtEl>
                                          <p:spTgt spid="44"/>
                                        </p:tgtEl>
                                        <p:attrNameLst>
                                          <p:attrName>ppt_h</p:attrName>
                                        </p:attrNameLst>
                                      </p:cBhvr>
                                      <p:tavLst>
                                        <p:tav tm="0">
                                          <p:val>
                                            <p:strVal val="2/3*#ppt_h"/>
                                          </p:val>
                                        </p:tav>
                                        <p:tav tm="100000">
                                          <p:val>
                                            <p:strVal val="#ppt_h"/>
                                          </p:val>
                                        </p:tav>
                                      </p:tavLst>
                                    </p:anim>
                                  </p:childTnLst>
                                </p:cTn>
                              </p:par>
                              <p:par>
                                <p:cTn id="81" presetID="23" presetClass="entr" presetSubtype="272" fill="hold" grpId="0" nodeType="withEffect">
                                  <p:stCondLst>
                                    <p:cond delay="250"/>
                                  </p:stCondLst>
                                  <p:childTnLst>
                                    <p:set>
                                      <p:cBhvr>
                                        <p:cTn id="82" dur="1" fill="hold">
                                          <p:stCondLst>
                                            <p:cond delay="0"/>
                                          </p:stCondLst>
                                        </p:cTn>
                                        <p:tgtEl>
                                          <p:spTgt spid="46"/>
                                        </p:tgtEl>
                                        <p:attrNameLst>
                                          <p:attrName>style.visibility</p:attrName>
                                        </p:attrNameLst>
                                      </p:cBhvr>
                                      <p:to>
                                        <p:strVal val="visible"/>
                                      </p:to>
                                    </p:set>
                                    <p:anim calcmode="lin" valueType="num">
                                      <p:cBhvr>
                                        <p:cTn id="83" dur="500" fill="hold"/>
                                        <p:tgtEl>
                                          <p:spTgt spid="46"/>
                                        </p:tgtEl>
                                        <p:attrNameLst>
                                          <p:attrName>ppt_w</p:attrName>
                                        </p:attrNameLst>
                                      </p:cBhvr>
                                      <p:tavLst>
                                        <p:tav tm="0">
                                          <p:val>
                                            <p:strVal val="2/3*#ppt_w"/>
                                          </p:val>
                                        </p:tav>
                                        <p:tav tm="100000">
                                          <p:val>
                                            <p:strVal val="#ppt_w"/>
                                          </p:val>
                                        </p:tav>
                                      </p:tavLst>
                                    </p:anim>
                                    <p:anim calcmode="lin" valueType="num">
                                      <p:cBhvr>
                                        <p:cTn id="84" dur="500" fill="hold"/>
                                        <p:tgtEl>
                                          <p:spTgt spid="46"/>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27" grpId="0" animBg="1"/>
      <p:bldP spid="29" grpId="0" animBg="1"/>
      <p:bldP spid="30" grpId="0" animBg="1"/>
      <p:bldP spid="31" grpId="0"/>
      <p:bldP spid="32" grpId="0" animBg="1"/>
      <p:bldP spid="33" grpId="0" animBg="1"/>
      <p:bldP spid="35" grpId="0" animBg="1"/>
      <p:bldP spid="36" grpId="0" animBg="1"/>
      <p:bldP spid="38" grpId="0" animBg="1"/>
      <p:bldP spid="39" grpId="0" animBg="1"/>
      <p:bldP spid="41" grpId="0" animBg="1"/>
      <p:bldP spid="42" grpId="0"/>
      <p:bldP spid="44" grpId="0"/>
      <p:bldP spid="4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nvSpPr>
        <p:spPr bwMode="auto">
          <a:xfrm>
            <a:off x="3864114" y="374354"/>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1600" dirty="0">
                <a:solidFill>
                  <a:srgbClr val="273355"/>
                </a:solidFill>
                <a:latin typeface="微软雅黑" panose="020B0503020204020204" pitchFamily="34" charset="-122"/>
                <a:ea typeface="微软雅黑" panose="020B0503020204020204" pitchFamily="34" charset="-122"/>
              </a:rPr>
              <a:t>成功项目展示</a:t>
            </a:r>
          </a:p>
        </p:txBody>
      </p:sp>
      <p:sp>
        <p:nvSpPr>
          <p:cNvPr id="67" name="文本框 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3885754" y="681143"/>
            <a:ext cx="13724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600">
                <a:solidFill>
                  <a:srgbClr val="273355"/>
                </a:solidFill>
                <a:latin typeface="Calibri Light" panose="020F0302020204030204"/>
                <a:ea typeface="方正兰亭黑_GBK"/>
              </a:rPr>
              <a:t>RESEARCH METHODS AND PROCESSES</a:t>
            </a:r>
          </a:p>
        </p:txBody>
      </p:sp>
      <p:cxnSp>
        <p:nvCxnSpPr>
          <p:cNvPr id="68" name="直接连接符 67"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CxnSpPr/>
          <p:nvPr/>
        </p:nvCxnSpPr>
        <p:spPr>
          <a:xfrm>
            <a:off x="4511278" y="866766"/>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9"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5579650" y="745539"/>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70"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3585115" y="429129"/>
            <a:ext cx="80963" cy="82550"/>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71"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5485073" y="369014"/>
            <a:ext cx="45719" cy="46615"/>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a:solidFill>
                <a:prstClr val="black"/>
              </a:solidFill>
            </a:endParaRPr>
          </a:p>
        </p:txBody>
      </p:sp>
      <p:sp>
        <p:nvSpPr>
          <p:cNvPr id="72"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3491329" y="851566"/>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108" name="PA_库_矩形 107"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custDataLst>
              <p:tags r:id="rId1"/>
            </p:custDataLst>
          </p:nvPr>
        </p:nvSpPr>
        <p:spPr>
          <a:xfrm>
            <a:off x="5877454" y="2083451"/>
            <a:ext cx="2762943" cy="577081"/>
          </a:xfrm>
          <a:prstGeom prst="rect">
            <a:avLst/>
          </a:prstGeom>
        </p:spPr>
        <p:txBody>
          <a:bodyPr wrap="square">
            <a:spAutoFit/>
          </a:bodyPr>
          <a:lstStyle/>
          <a:p>
            <a:pPr defTabSz="914400">
              <a:lnSpc>
                <a:spcPct val="150000"/>
              </a:lnSpc>
            </a:pPr>
            <a:r>
              <a:rPr kumimoji="0" lang="en-US" altLang="zh-CN" sz="1050" b="0" i="0" u="none" strike="noStrike" kern="0" cap="none" spc="0" normalizeH="0" baseline="0" noProof="0">
                <a:ln>
                  <a:noFill/>
                </a:ln>
                <a:effectLst/>
                <a:uLnTx/>
                <a:uFillTx/>
              </a:rPr>
              <a:t>Lorem ipsum dolor sit amet, consectetur adipiscing elit. Donec luctus nibh sit amet sem. </a:t>
            </a:r>
            <a:endParaRPr kumimoji="0" lang="zh-CN" altLang="en-US" sz="1050" b="0" i="0" u="none" strike="noStrike" kern="0" cap="none" spc="0" normalizeH="0" baseline="0" noProof="0">
              <a:ln>
                <a:noFill/>
              </a:ln>
              <a:effectLst/>
              <a:uLnTx/>
              <a:uFillTx/>
            </a:endParaRPr>
          </a:p>
        </p:txBody>
      </p:sp>
      <p:sp>
        <p:nvSpPr>
          <p:cNvPr id="109" name="PA_库_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2"/>
            </p:custDataLst>
          </p:nvPr>
        </p:nvSpPr>
        <p:spPr bwMode="auto">
          <a:xfrm>
            <a:off x="5877454" y="1756478"/>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dirty="0">
                <a:solidFill>
                  <a:schemeClr val="accent6"/>
                </a:solidFill>
                <a:latin typeface="+mj-ea"/>
                <a:ea typeface="+mj-ea"/>
              </a:rPr>
              <a:t>项目介绍</a:t>
            </a:r>
          </a:p>
        </p:txBody>
      </p:sp>
      <p:cxnSp>
        <p:nvCxnSpPr>
          <p:cNvPr id="110" name="PA_库_直接连接符 109"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CxnSpPr/>
          <p:nvPr>
            <p:custDataLst>
              <p:tags r:id="rId3"/>
            </p:custDataLst>
          </p:nvPr>
        </p:nvCxnSpPr>
        <p:spPr>
          <a:xfrm>
            <a:off x="5984902" y="2095032"/>
            <a:ext cx="149013"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11" name="PA_库_矩形 110"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custDataLst>
              <p:tags r:id="rId4"/>
            </p:custDataLst>
          </p:nvPr>
        </p:nvSpPr>
        <p:spPr>
          <a:xfrm>
            <a:off x="5877454" y="3304941"/>
            <a:ext cx="2762943" cy="577081"/>
          </a:xfrm>
          <a:prstGeom prst="rect">
            <a:avLst/>
          </a:prstGeom>
        </p:spPr>
        <p:txBody>
          <a:bodyPr wrap="square">
            <a:spAutoFit/>
          </a:bodyPr>
          <a:lstStyle/>
          <a:p>
            <a:pPr defTabSz="914400">
              <a:lnSpc>
                <a:spcPct val="150000"/>
              </a:lnSpc>
            </a:pPr>
            <a:r>
              <a:rPr kumimoji="0" lang="en-US" altLang="zh-CN" sz="1050" b="0" i="0" u="none" strike="noStrike" kern="0" cap="none" spc="0" normalizeH="0" baseline="0" noProof="0">
                <a:ln>
                  <a:noFill/>
                </a:ln>
                <a:effectLst/>
                <a:uLnTx/>
                <a:uFillTx/>
              </a:rPr>
              <a:t>Lorem ipsum dolor sit amet, consectetur adipiscing elit. Donec luctus nibh sit amet sem. </a:t>
            </a:r>
            <a:endParaRPr kumimoji="0" lang="zh-CN" altLang="en-US" sz="1050" b="0" i="0" u="none" strike="noStrike" kern="0" cap="none" spc="0" normalizeH="0" baseline="0" noProof="0">
              <a:ln>
                <a:noFill/>
              </a:ln>
              <a:effectLst/>
              <a:uLnTx/>
              <a:uFillTx/>
            </a:endParaRPr>
          </a:p>
        </p:txBody>
      </p:sp>
      <p:sp>
        <p:nvSpPr>
          <p:cNvPr id="112" name="PA_库_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5"/>
            </p:custDataLst>
          </p:nvPr>
        </p:nvSpPr>
        <p:spPr bwMode="auto">
          <a:xfrm>
            <a:off x="5877454" y="2977968"/>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dirty="0">
                <a:solidFill>
                  <a:schemeClr val="accent6"/>
                </a:solidFill>
                <a:latin typeface="+mj-ea"/>
                <a:ea typeface="+mj-ea"/>
              </a:rPr>
              <a:t>项目介绍</a:t>
            </a:r>
          </a:p>
        </p:txBody>
      </p:sp>
      <p:cxnSp>
        <p:nvCxnSpPr>
          <p:cNvPr id="113" name="PA_库_直接连接符 112"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CxnSpPr/>
          <p:nvPr>
            <p:custDataLst>
              <p:tags r:id="rId6"/>
            </p:custDataLst>
          </p:nvPr>
        </p:nvCxnSpPr>
        <p:spPr>
          <a:xfrm>
            <a:off x="5984902" y="3316522"/>
            <a:ext cx="149013"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14" name="PA_库_矩形 113"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custDataLst>
              <p:tags r:id="rId7"/>
            </p:custDataLst>
          </p:nvPr>
        </p:nvSpPr>
        <p:spPr>
          <a:xfrm>
            <a:off x="520637" y="3304941"/>
            <a:ext cx="2762943" cy="577081"/>
          </a:xfrm>
          <a:prstGeom prst="rect">
            <a:avLst/>
          </a:prstGeom>
        </p:spPr>
        <p:txBody>
          <a:bodyPr wrap="square">
            <a:spAutoFit/>
          </a:bodyPr>
          <a:lstStyle/>
          <a:p>
            <a:pPr algn="r" defTabSz="914400">
              <a:lnSpc>
                <a:spcPct val="150000"/>
              </a:lnSpc>
            </a:pPr>
            <a:r>
              <a:rPr kumimoji="0" lang="en-US" altLang="zh-CN" sz="1050" b="0" i="0" u="none" strike="noStrike" kern="0" cap="none" spc="0" normalizeH="0" baseline="0" noProof="0">
                <a:ln>
                  <a:noFill/>
                </a:ln>
                <a:effectLst/>
                <a:uLnTx/>
                <a:uFillTx/>
              </a:rPr>
              <a:t>Lorem ipsum dolor sit amet, consectetur adipiscing elit. Donec luctus nibh sit amet sem. </a:t>
            </a:r>
            <a:endParaRPr kumimoji="0" lang="zh-CN" altLang="en-US" sz="1050" b="0" i="0" u="none" strike="noStrike" kern="0" cap="none" spc="0" normalizeH="0" baseline="0" noProof="0">
              <a:ln>
                <a:noFill/>
              </a:ln>
              <a:effectLst/>
              <a:uLnTx/>
              <a:uFillTx/>
            </a:endParaRPr>
          </a:p>
        </p:txBody>
      </p:sp>
      <p:sp>
        <p:nvSpPr>
          <p:cNvPr id="115" name="PA_库_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8"/>
            </p:custDataLst>
          </p:nvPr>
        </p:nvSpPr>
        <p:spPr bwMode="auto">
          <a:xfrm>
            <a:off x="2278179" y="2977968"/>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r" fontAlgn="base">
              <a:spcBef>
                <a:spcPct val="0"/>
              </a:spcBef>
              <a:spcAft>
                <a:spcPct val="0"/>
              </a:spcAft>
              <a:defRPr/>
            </a:pPr>
            <a:r>
              <a:rPr lang="zh-CN" altLang="en-US" sz="1600" dirty="0">
                <a:solidFill>
                  <a:schemeClr val="accent6"/>
                </a:solidFill>
                <a:latin typeface="+mj-ea"/>
                <a:ea typeface="+mj-ea"/>
              </a:rPr>
              <a:t>项目介绍</a:t>
            </a:r>
          </a:p>
        </p:txBody>
      </p:sp>
      <p:cxnSp>
        <p:nvCxnSpPr>
          <p:cNvPr id="116" name="PA_库_直接连接符 11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CxnSpPr/>
          <p:nvPr>
            <p:custDataLst>
              <p:tags r:id="rId9"/>
            </p:custDataLst>
          </p:nvPr>
        </p:nvCxnSpPr>
        <p:spPr>
          <a:xfrm>
            <a:off x="3009878" y="3316522"/>
            <a:ext cx="1490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17" name="PA_库_矩形 11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custDataLst>
              <p:tags r:id="rId10"/>
            </p:custDataLst>
          </p:nvPr>
        </p:nvSpPr>
        <p:spPr>
          <a:xfrm>
            <a:off x="510667" y="2083297"/>
            <a:ext cx="2762943" cy="577081"/>
          </a:xfrm>
          <a:prstGeom prst="rect">
            <a:avLst/>
          </a:prstGeom>
        </p:spPr>
        <p:txBody>
          <a:bodyPr wrap="square">
            <a:spAutoFit/>
          </a:bodyPr>
          <a:lstStyle/>
          <a:p>
            <a:pPr algn="r" defTabSz="914400">
              <a:lnSpc>
                <a:spcPct val="150000"/>
              </a:lnSpc>
            </a:pPr>
            <a:r>
              <a:rPr kumimoji="0" lang="en-US" altLang="zh-CN" sz="1050" b="0" i="0" u="none" strike="noStrike" kern="0" cap="none" spc="0" normalizeH="0" baseline="0" noProof="0">
                <a:ln>
                  <a:noFill/>
                </a:ln>
                <a:effectLst/>
                <a:uLnTx/>
                <a:uFillTx/>
              </a:rPr>
              <a:t>Lorem ipsum dolor sit amet, consectetur adipiscing elit. Donec luctus nibh sit amet sem. </a:t>
            </a:r>
            <a:endParaRPr kumimoji="0" lang="zh-CN" altLang="en-US" sz="1050" b="0" i="0" u="none" strike="noStrike" kern="0" cap="none" spc="0" normalizeH="0" baseline="0" noProof="0">
              <a:ln>
                <a:noFill/>
              </a:ln>
              <a:effectLst/>
              <a:uLnTx/>
              <a:uFillTx/>
            </a:endParaRPr>
          </a:p>
        </p:txBody>
      </p:sp>
      <p:sp>
        <p:nvSpPr>
          <p:cNvPr id="118" name="PA_库_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custDataLst>
              <p:tags r:id="rId11"/>
            </p:custDataLst>
          </p:nvPr>
        </p:nvSpPr>
        <p:spPr bwMode="auto">
          <a:xfrm>
            <a:off x="2268209" y="1756324"/>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r" fontAlgn="base">
              <a:spcBef>
                <a:spcPct val="0"/>
              </a:spcBef>
              <a:spcAft>
                <a:spcPct val="0"/>
              </a:spcAft>
              <a:defRPr/>
            </a:pPr>
            <a:r>
              <a:rPr lang="zh-CN" altLang="en-US" sz="1600" dirty="0">
                <a:solidFill>
                  <a:schemeClr val="accent6"/>
                </a:solidFill>
                <a:latin typeface="+mj-ea"/>
                <a:ea typeface="+mj-ea"/>
              </a:rPr>
              <a:t>项目介绍</a:t>
            </a:r>
          </a:p>
        </p:txBody>
      </p:sp>
      <p:cxnSp>
        <p:nvCxnSpPr>
          <p:cNvPr id="119" name="PA_库_直接连接符 118"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CxnSpPr/>
          <p:nvPr>
            <p:custDataLst>
              <p:tags r:id="rId12"/>
            </p:custDataLst>
          </p:nvPr>
        </p:nvCxnSpPr>
        <p:spPr>
          <a:xfrm>
            <a:off x="2999908" y="2095032"/>
            <a:ext cx="1490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灯片编号占位符 1"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Grp="1"/>
          </p:cNvSpPr>
          <p:nvPr>
            <p:ph type="sldNum" sz="quarter" idx="4294967295"/>
          </p:nvPr>
        </p:nvSpPr>
        <p:spPr>
          <a:xfrm>
            <a:off x="6986046" y="4810498"/>
            <a:ext cx="2057400" cy="274637"/>
          </a:xfrm>
          <a:prstGeom prst="rect">
            <a:avLst/>
          </a:prstGeom>
        </p:spPr>
        <p:txBody>
          <a:bodyPr/>
          <a:lstStyle/>
          <a:p>
            <a:fld id="{7C8C0B6A-A0DA-4824-8E85-40739B53C733}" type="slidenum">
              <a:rPr lang="zh-CN" altLang="en-US" smtClean="0"/>
              <a:t>8</a:t>
            </a:fld>
            <a:endParaRPr lang="zh-CN" altLang="en-US"/>
          </a:p>
        </p:txBody>
      </p:sp>
      <p:pic>
        <p:nvPicPr>
          <p:cNvPr id="4" name="图片 3"/>
          <p:cNvPicPr>
            <a:picLocks noChangeAspect="1"/>
          </p:cNvPicPr>
          <p:nvPr/>
        </p:nvPicPr>
        <p:blipFill>
          <a:blip r:embed="rId15" cstate="screen"/>
          <a:stretch>
            <a:fillRect/>
          </a:stretch>
        </p:blipFill>
        <p:spPr>
          <a:xfrm>
            <a:off x="2161670" y="470405"/>
            <a:ext cx="4104511" cy="410451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50"/>
                                  </p:stCondLst>
                                  <p:childTnLst>
                                    <p:set>
                                      <p:cBhvr>
                                        <p:cTn id="6" dur="1" fill="hold">
                                          <p:stCondLst>
                                            <p:cond delay="0"/>
                                          </p:stCondLst>
                                        </p:cTn>
                                        <p:tgtEl>
                                          <p:spTgt spid="108"/>
                                        </p:tgtEl>
                                        <p:attrNameLst>
                                          <p:attrName>style.visibility</p:attrName>
                                        </p:attrNameLst>
                                      </p:cBhvr>
                                      <p:to>
                                        <p:strVal val="visible"/>
                                      </p:to>
                                    </p:set>
                                    <p:animEffect transition="in" filter="wipe(left)">
                                      <p:cBhvr>
                                        <p:cTn id="7" dur="1000"/>
                                        <p:tgtEl>
                                          <p:spTgt spid="108"/>
                                        </p:tgtEl>
                                      </p:cBhvr>
                                    </p:animEffect>
                                  </p:childTnLst>
                                </p:cTn>
                              </p:par>
                              <p:par>
                                <p:cTn id="8" presetID="22" presetClass="entr" presetSubtype="8" fill="hold" grpId="0" nodeType="withEffect">
                                  <p:stCondLst>
                                    <p:cond delay="250"/>
                                  </p:stCondLst>
                                  <p:childTnLst>
                                    <p:set>
                                      <p:cBhvr>
                                        <p:cTn id="9" dur="1" fill="hold">
                                          <p:stCondLst>
                                            <p:cond delay="0"/>
                                          </p:stCondLst>
                                        </p:cTn>
                                        <p:tgtEl>
                                          <p:spTgt spid="109"/>
                                        </p:tgtEl>
                                        <p:attrNameLst>
                                          <p:attrName>style.visibility</p:attrName>
                                        </p:attrNameLst>
                                      </p:cBhvr>
                                      <p:to>
                                        <p:strVal val="visible"/>
                                      </p:to>
                                    </p:set>
                                    <p:animEffect transition="in" filter="wipe(left)">
                                      <p:cBhvr>
                                        <p:cTn id="10" dur="1000"/>
                                        <p:tgtEl>
                                          <p:spTgt spid="109"/>
                                        </p:tgtEl>
                                      </p:cBhvr>
                                    </p:animEffect>
                                  </p:childTnLst>
                                </p:cTn>
                              </p:par>
                              <p:par>
                                <p:cTn id="11" presetID="22" presetClass="entr" presetSubtype="8" fill="hold" nodeType="withEffect">
                                  <p:stCondLst>
                                    <p:cond delay="250"/>
                                  </p:stCondLst>
                                  <p:childTnLst>
                                    <p:set>
                                      <p:cBhvr>
                                        <p:cTn id="12" dur="1" fill="hold">
                                          <p:stCondLst>
                                            <p:cond delay="0"/>
                                          </p:stCondLst>
                                        </p:cTn>
                                        <p:tgtEl>
                                          <p:spTgt spid="110"/>
                                        </p:tgtEl>
                                        <p:attrNameLst>
                                          <p:attrName>style.visibility</p:attrName>
                                        </p:attrNameLst>
                                      </p:cBhvr>
                                      <p:to>
                                        <p:strVal val="visible"/>
                                      </p:to>
                                    </p:set>
                                    <p:animEffect transition="in" filter="wipe(left)">
                                      <p:cBhvr>
                                        <p:cTn id="13" dur="1000"/>
                                        <p:tgtEl>
                                          <p:spTgt spid="110"/>
                                        </p:tgtEl>
                                      </p:cBhvr>
                                    </p:animEffect>
                                  </p:childTnLst>
                                </p:cTn>
                              </p:par>
                              <p:par>
                                <p:cTn id="14" presetID="22" presetClass="entr" presetSubtype="8" fill="hold" grpId="0" nodeType="withEffect">
                                  <p:stCondLst>
                                    <p:cond delay="250"/>
                                  </p:stCondLst>
                                  <p:childTnLst>
                                    <p:set>
                                      <p:cBhvr>
                                        <p:cTn id="15" dur="1" fill="hold">
                                          <p:stCondLst>
                                            <p:cond delay="0"/>
                                          </p:stCondLst>
                                        </p:cTn>
                                        <p:tgtEl>
                                          <p:spTgt spid="111"/>
                                        </p:tgtEl>
                                        <p:attrNameLst>
                                          <p:attrName>style.visibility</p:attrName>
                                        </p:attrNameLst>
                                      </p:cBhvr>
                                      <p:to>
                                        <p:strVal val="visible"/>
                                      </p:to>
                                    </p:set>
                                    <p:animEffect transition="in" filter="wipe(left)">
                                      <p:cBhvr>
                                        <p:cTn id="16" dur="1000"/>
                                        <p:tgtEl>
                                          <p:spTgt spid="111"/>
                                        </p:tgtEl>
                                      </p:cBhvr>
                                    </p:animEffect>
                                  </p:childTnLst>
                                </p:cTn>
                              </p:par>
                              <p:par>
                                <p:cTn id="17" presetID="22" presetClass="entr" presetSubtype="8" fill="hold" grpId="0" nodeType="withEffect">
                                  <p:stCondLst>
                                    <p:cond delay="250"/>
                                  </p:stCondLst>
                                  <p:childTnLst>
                                    <p:set>
                                      <p:cBhvr>
                                        <p:cTn id="18" dur="1" fill="hold">
                                          <p:stCondLst>
                                            <p:cond delay="0"/>
                                          </p:stCondLst>
                                        </p:cTn>
                                        <p:tgtEl>
                                          <p:spTgt spid="112"/>
                                        </p:tgtEl>
                                        <p:attrNameLst>
                                          <p:attrName>style.visibility</p:attrName>
                                        </p:attrNameLst>
                                      </p:cBhvr>
                                      <p:to>
                                        <p:strVal val="visible"/>
                                      </p:to>
                                    </p:set>
                                    <p:animEffect transition="in" filter="wipe(left)">
                                      <p:cBhvr>
                                        <p:cTn id="19" dur="1000"/>
                                        <p:tgtEl>
                                          <p:spTgt spid="112"/>
                                        </p:tgtEl>
                                      </p:cBhvr>
                                    </p:animEffect>
                                  </p:childTnLst>
                                </p:cTn>
                              </p:par>
                              <p:par>
                                <p:cTn id="20" presetID="22" presetClass="entr" presetSubtype="8" fill="hold" nodeType="withEffect">
                                  <p:stCondLst>
                                    <p:cond delay="250"/>
                                  </p:stCondLst>
                                  <p:childTnLst>
                                    <p:set>
                                      <p:cBhvr>
                                        <p:cTn id="21" dur="1" fill="hold">
                                          <p:stCondLst>
                                            <p:cond delay="0"/>
                                          </p:stCondLst>
                                        </p:cTn>
                                        <p:tgtEl>
                                          <p:spTgt spid="113"/>
                                        </p:tgtEl>
                                        <p:attrNameLst>
                                          <p:attrName>style.visibility</p:attrName>
                                        </p:attrNameLst>
                                      </p:cBhvr>
                                      <p:to>
                                        <p:strVal val="visible"/>
                                      </p:to>
                                    </p:set>
                                    <p:animEffect transition="in" filter="wipe(left)">
                                      <p:cBhvr>
                                        <p:cTn id="22" dur="1000"/>
                                        <p:tgtEl>
                                          <p:spTgt spid="113"/>
                                        </p:tgtEl>
                                      </p:cBhvr>
                                    </p:animEffect>
                                  </p:childTnLst>
                                </p:cTn>
                              </p:par>
                              <p:par>
                                <p:cTn id="23" presetID="22" presetClass="entr" presetSubtype="8" fill="hold" grpId="0" nodeType="withEffect">
                                  <p:stCondLst>
                                    <p:cond delay="250"/>
                                  </p:stCondLst>
                                  <p:childTnLst>
                                    <p:set>
                                      <p:cBhvr>
                                        <p:cTn id="24" dur="1" fill="hold">
                                          <p:stCondLst>
                                            <p:cond delay="0"/>
                                          </p:stCondLst>
                                        </p:cTn>
                                        <p:tgtEl>
                                          <p:spTgt spid="114"/>
                                        </p:tgtEl>
                                        <p:attrNameLst>
                                          <p:attrName>style.visibility</p:attrName>
                                        </p:attrNameLst>
                                      </p:cBhvr>
                                      <p:to>
                                        <p:strVal val="visible"/>
                                      </p:to>
                                    </p:set>
                                    <p:animEffect transition="in" filter="wipe(left)">
                                      <p:cBhvr>
                                        <p:cTn id="25" dur="1000"/>
                                        <p:tgtEl>
                                          <p:spTgt spid="114"/>
                                        </p:tgtEl>
                                      </p:cBhvr>
                                    </p:animEffect>
                                  </p:childTnLst>
                                </p:cTn>
                              </p:par>
                              <p:par>
                                <p:cTn id="26" presetID="22" presetClass="entr" presetSubtype="8" fill="hold" grpId="0" nodeType="withEffect">
                                  <p:stCondLst>
                                    <p:cond delay="250"/>
                                  </p:stCondLst>
                                  <p:childTnLst>
                                    <p:set>
                                      <p:cBhvr>
                                        <p:cTn id="27" dur="1" fill="hold">
                                          <p:stCondLst>
                                            <p:cond delay="0"/>
                                          </p:stCondLst>
                                        </p:cTn>
                                        <p:tgtEl>
                                          <p:spTgt spid="115"/>
                                        </p:tgtEl>
                                        <p:attrNameLst>
                                          <p:attrName>style.visibility</p:attrName>
                                        </p:attrNameLst>
                                      </p:cBhvr>
                                      <p:to>
                                        <p:strVal val="visible"/>
                                      </p:to>
                                    </p:set>
                                    <p:animEffect transition="in" filter="wipe(left)">
                                      <p:cBhvr>
                                        <p:cTn id="28" dur="1000"/>
                                        <p:tgtEl>
                                          <p:spTgt spid="115"/>
                                        </p:tgtEl>
                                      </p:cBhvr>
                                    </p:animEffect>
                                  </p:childTnLst>
                                </p:cTn>
                              </p:par>
                              <p:par>
                                <p:cTn id="29" presetID="22" presetClass="entr" presetSubtype="8" fill="hold" nodeType="withEffect">
                                  <p:stCondLst>
                                    <p:cond delay="250"/>
                                  </p:stCondLst>
                                  <p:childTnLst>
                                    <p:set>
                                      <p:cBhvr>
                                        <p:cTn id="30" dur="1" fill="hold">
                                          <p:stCondLst>
                                            <p:cond delay="0"/>
                                          </p:stCondLst>
                                        </p:cTn>
                                        <p:tgtEl>
                                          <p:spTgt spid="116"/>
                                        </p:tgtEl>
                                        <p:attrNameLst>
                                          <p:attrName>style.visibility</p:attrName>
                                        </p:attrNameLst>
                                      </p:cBhvr>
                                      <p:to>
                                        <p:strVal val="visible"/>
                                      </p:to>
                                    </p:set>
                                    <p:animEffect transition="in" filter="wipe(left)">
                                      <p:cBhvr>
                                        <p:cTn id="31" dur="1000"/>
                                        <p:tgtEl>
                                          <p:spTgt spid="116"/>
                                        </p:tgtEl>
                                      </p:cBhvr>
                                    </p:animEffect>
                                  </p:childTnLst>
                                </p:cTn>
                              </p:par>
                              <p:par>
                                <p:cTn id="32" presetID="22" presetClass="entr" presetSubtype="8" fill="hold" grpId="0" nodeType="withEffect">
                                  <p:stCondLst>
                                    <p:cond delay="250"/>
                                  </p:stCondLst>
                                  <p:childTnLst>
                                    <p:set>
                                      <p:cBhvr>
                                        <p:cTn id="33" dur="1" fill="hold">
                                          <p:stCondLst>
                                            <p:cond delay="0"/>
                                          </p:stCondLst>
                                        </p:cTn>
                                        <p:tgtEl>
                                          <p:spTgt spid="117"/>
                                        </p:tgtEl>
                                        <p:attrNameLst>
                                          <p:attrName>style.visibility</p:attrName>
                                        </p:attrNameLst>
                                      </p:cBhvr>
                                      <p:to>
                                        <p:strVal val="visible"/>
                                      </p:to>
                                    </p:set>
                                    <p:animEffect transition="in" filter="wipe(left)">
                                      <p:cBhvr>
                                        <p:cTn id="34" dur="1000"/>
                                        <p:tgtEl>
                                          <p:spTgt spid="117"/>
                                        </p:tgtEl>
                                      </p:cBhvr>
                                    </p:animEffect>
                                  </p:childTnLst>
                                </p:cTn>
                              </p:par>
                              <p:par>
                                <p:cTn id="35" presetID="22" presetClass="entr" presetSubtype="8" fill="hold" grpId="0" nodeType="withEffect">
                                  <p:stCondLst>
                                    <p:cond delay="250"/>
                                  </p:stCondLst>
                                  <p:childTnLst>
                                    <p:set>
                                      <p:cBhvr>
                                        <p:cTn id="36" dur="1" fill="hold">
                                          <p:stCondLst>
                                            <p:cond delay="0"/>
                                          </p:stCondLst>
                                        </p:cTn>
                                        <p:tgtEl>
                                          <p:spTgt spid="118"/>
                                        </p:tgtEl>
                                        <p:attrNameLst>
                                          <p:attrName>style.visibility</p:attrName>
                                        </p:attrNameLst>
                                      </p:cBhvr>
                                      <p:to>
                                        <p:strVal val="visible"/>
                                      </p:to>
                                    </p:set>
                                    <p:animEffect transition="in" filter="wipe(left)">
                                      <p:cBhvr>
                                        <p:cTn id="37" dur="1000"/>
                                        <p:tgtEl>
                                          <p:spTgt spid="118"/>
                                        </p:tgtEl>
                                      </p:cBhvr>
                                    </p:animEffect>
                                  </p:childTnLst>
                                </p:cTn>
                              </p:par>
                              <p:par>
                                <p:cTn id="38" presetID="22" presetClass="entr" presetSubtype="8" fill="hold" nodeType="withEffect">
                                  <p:stCondLst>
                                    <p:cond delay="250"/>
                                  </p:stCondLst>
                                  <p:childTnLst>
                                    <p:set>
                                      <p:cBhvr>
                                        <p:cTn id="39" dur="1" fill="hold">
                                          <p:stCondLst>
                                            <p:cond delay="0"/>
                                          </p:stCondLst>
                                        </p:cTn>
                                        <p:tgtEl>
                                          <p:spTgt spid="119"/>
                                        </p:tgtEl>
                                        <p:attrNameLst>
                                          <p:attrName>style.visibility</p:attrName>
                                        </p:attrNameLst>
                                      </p:cBhvr>
                                      <p:to>
                                        <p:strVal val="visible"/>
                                      </p:to>
                                    </p:set>
                                    <p:animEffect transition="in" filter="wipe(left)">
                                      <p:cBhvr>
                                        <p:cTn id="40" dur="10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autoUpdateAnimBg="0"/>
      <p:bldP spid="109" grpId="0" autoUpdateAnimBg="0"/>
      <p:bldP spid="111" grpId="0" autoUpdateAnimBg="0"/>
      <p:bldP spid="112" grpId="0" autoUpdateAnimBg="0"/>
      <p:bldP spid="114" grpId="0" autoUpdateAnimBg="0"/>
      <p:bldP spid="115" grpId="0" autoUpdateAnimBg="0"/>
      <p:bldP spid="117" grpId="0" autoUpdateAnimBg="0"/>
      <p:bldP spid="11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5" descr="e7d195523061f1c09e9d68d7cf438b91ef959ecb14fc25d26BBA7F7DBC18E55DFF4014AF651F0BF2569D4B6C1DA7F1A4683A481403BD872FC687266AD13265C1DE7C373772FD8728ABDD69ADD03BFF5BE2862BC891DBB79E18FD61712FE23F670D602A332950CB5EC6E6732879E5EF3A14F9D4CF03EEDD9B1B11C039589F903859E45F1985EFBDDB2870384474B44C95"/>
          <p:cNvSpPr txBox="1">
            <a:spLocks noChangeArrowheads="1"/>
          </p:cNvSpPr>
          <p:nvPr/>
        </p:nvSpPr>
        <p:spPr bwMode="auto">
          <a:xfrm>
            <a:off x="3864114" y="502690"/>
            <a:ext cx="141577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CN" altLang="en-US" sz="1600" dirty="0">
                <a:solidFill>
                  <a:srgbClr val="273355"/>
                </a:solidFill>
                <a:latin typeface="微软雅黑" panose="020B0503020204020204" pitchFamily="34" charset="-122"/>
                <a:ea typeface="微软雅黑" panose="020B0503020204020204" pitchFamily="34" charset="-122"/>
              </a:rPr>
              <a:t>工作完成情况</a:t>
            </a:r>
          </a:p>
        </p:txBody>
      </p:sp>
      <p:sp>
        <p:nvSpPr>
          <p:cNvPr id="3" name="文本框 6"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txBox="1">
            <a:spLocks noChangeArrowheads="1"/>
          </p:cNvSpPr>
          <p:nvPr/>
        </p:nvSpPr>
        <p:spPr bwMode="auto">
          <a:xfrm>
            <a:off x="3564355" y="809479"/>
            <a:ext cx="201529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en-US" altLang="zh-CN" sz="600">
                <a:solidFill>
                  <a:srgbClr val="273355"/>
                </a:solidFill>
                <a:latin typeface="Calibri Light" panose="020F0302020204030204"/>
                <a:ea typeface="方正兰亭黑_GBK"/>
              </a:rPr>
              <a:t>BACKGROUND AND SIGNIFICANCE OF THE SELECTED TOPIC</a:t>
            </a:r>
          </a:p>
        </p:txBody>
      </p:sp>
      <p:cxnSp>
        <p:nvCxnSpPr>
          <p:cNvPr id="4" name="直接连接符 3"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CxnSpPr/>
          <p:nvPr/>
        </p:nvCxnSpPr>
        <p:spPr>
          <a:xfrm>
            <a:off x="4511278" y="995102"/>
            <a:ext cx="121444"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5"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5579650" y="873875"/>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6"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3585115" y="557466"/>
            <a:ext cx="80963" cy="82550"/>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4"/>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7" name="Freeform 42"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a:spLocks noEditPoints="1"/>
          </p:cNvSpPr>
          <p:nvPr/>
        </p:nvSpPr>
        <p:spPr bwMode="auto">
          <a:xfrm>
            <a:off x="5485073" y="497350"/>
            <a:ext cx="45719" cy="46615"/>
          </a:xfrm>
          <a:custGeom>
            <a:avLst/>
            <a:gdLst>
              <a:gd name="T0" fmla="*/ 20 w 39"/>
              <a:gd name="T1" fmla="*/ 40 h 40"/>
              <a:gd name="T2" fmla="*/ 0 w 39"/>
              <a:gd name="T3" fmla="*/ 20 h 40"/>
              <a:gd name="T4" fmla="*/ 20 w 39"/>
              <a:gd name="T5" fmla="*/ 0 h 40"/>
              <a:gd name="T6" fmla="*/ 39 w 39"/>
              <a:gd name="T7" fmla="*/ 20 h 40"/>
              <a:gd name="T8" fmla="*/ 39 w 39"/>
              <a:gd name="T9" fmla="*/ 20 h 40"/>
              <a:gd name="T10" fmla="*/ 20 w 39"/>
              <a:gd name="T11" fmla="*/ 40 h 40"/>
              <a:gd name="T12" fmla="*/ 20 w 39"/>
              <a:gd name="T13" fmla="*/ 40 h 40"/>
              <a:gd name="T14" fmla="*/ 20 w 39"/>
              <a:gd name="T15" fmla="*/ 12 h 40"/>
              <a:gd name="T16" fmla="*/ 11 w 39"/>
              <a:gd name="T17" fmla="*/ 20 h 40"/>
              <a:gd name="T18" fmla="*/ 20 w 39"/>
              <a:gd name="T19" fmla="*/ 28 h 40"/>
              <a:gd name="T20" fmla="*/ 28 w 39"/>
              <a:gd name="T21" fmla="*/ 20 h 40"/>
              <a:gd name="T22" fmla="*/ 20 w 39"/>
              <a:gd name="T23"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 h="40">
                <a:moveTo>
                  <a:pt x="20" y="40"/>
                </a:moveTo>
                <a:cubicBezTo>
                  <a:pt x="9" y="40"/>
                  <a:pt x="0" y="31"/>
                  <a:pt x="0" y="20"/>
                </a:cubicBezTo>
                <a:cubicBezTo>
                  <a:pt x="0" y="9"/>
                  <a:pt x="9" y="0"/>
                  <a:pt x="20" y="0"/>
                </a:cubicBezTo>
                <a:cubicBezTo>
                  <a:pt x="30" y="0"/>
                  <a:pt x="39" y="9"/>
                  <a:pt x="39" y="20"/>
                </a:cubicBezTo>
                <a:cubicBezTo>
                  <a:pt x="39" y="20"/>
                  <a:pt x="39" y="20"/>
                  <a:pt x="39" y="20"/>
                </a:cubicBezTo>
                <a:cubicBezTo>
                  <a:pt x="39" y="31"/>
                  <a:pt x="31" y="40"/>
                  <a:pt x="20" y="40"/>
                </a:cubicBezTo>
                <a:cubicBezTo>
                  <a:pt x="20" y="40"/>
                  <a:pt x="20" y="40"/>
                  <a:pt x="20" y="40"/>
                </a:cubicBezTo>
                <a:close/>
                <a:moveTo>
                  <a:pt x="20" y="12"/>
                </a:moveTo>
                <a:cubicBezTo>
                  <a:pt x="15" y="12"/>
                  <a:pt x="11" y="15"/>
                  <a:pt x="11" y="20"/>
                </a:cubicBezTo>
                <a:cubicBezTo>
                  <a:pt x="11" y="24"/>
                  <a:pt x="15" y="28"/>
                  <a:pt x="20" y="28"/>
                </a:cubicBezTo>
                <a:cubicBezTo>
                  <a:pt x="24" y="28"/>
                  <a:pt x="28" y="24"/>
                  <a:pt x="28" y="20"/>
                </a:cubicBezTo>
                <a:cubicBezTo>
                  <a:pt x="28" y="15"/>
                  <a:pt x="24" y="12"/>
                  <a:pt x="20" y="12"/>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algn="ctr"/>
            <a:endParaRPr lang="zh-CN" altLang="en-US">
              <a:solidFill>
                <a:prstClr val="black"/>
              </a:solidFill>
            </a:endParaRPr>
          </a:p>
        </p:txBody>
      </p:sp>
      <p:sp>
        <p:nvSpPr>
          <p:cNvPr id="8" name="Freeform 35" descr="e7d195523061f1c09e9d68d7cf438b91ef959ecb14fc25d26BBA7F7DBC18E55DFF4014AF651F0BF2569D4B6C1DA7F1A4683A481403BD872FC687266AD13265C1DE7C373772FD8728ABDD69ADD03BFF5BE2862BC891DBB79EEBC94C9DFDC16E04954ED45554D0F6FE8331708ABC4FEC3D44E4750B2445BF76F30C399F0AE1E8D2CAFA469BFF6E14A2A3EF8352258366A5"/>
          <p:cNvSpPr/>
          <p:nvPr/>
        </p:nvSpPr>
        <p:spPr bwMode="auto">
          <a:xfrm>
            <a:off x="3491329" y="979902"/>
            <a:ext cx="73025" cy="73025"/>
          </a:xfrm>
          <a:custGeom>
            <a:avLst/>
            <a:gdLst>
              <a:gd name="T0" fmla="*/ 30 w 35"/>
              <a:gd name="T1" fmla="*/ 12 h 35"/>
              <a:gd name="T2" fmla="*/ 24 w 35"/>
              <a:gd name="T3" fmla="*/ 12 h 35"/>
              <a:gd name="T4" fmla="*/ 24 w 35"/>
              <a:gd name="T5" fmla="*/ 6 h 35"/>
              <a:gd name="T6" fmla="*/ 18 w 35"/>
              <a:gd name="T7" fmla="*/ 0 h 35"/>
              <a:gd name="T8" fmla="*/ 12 w 35"/>
              <a:gd name="T9" fmla="*/ 6 h 35"/>
              <a:gd name="T10" fmla="*/ 12 w 35"/>
              <a:gd name="T11" fmla="*/ 12 h 35"/>
              <a:gd name="T12" fmla="*/ 6 w 35"/>
              <a:gd name="T13" fmla="*/ 12 h 35"/>
              <a:gd name="T14" fmla="*/ 0 w 35"/>
              <a:gd name="T15" fmla="*/ 18 h 35"/>
              <a:gd name="T16" fmla="*/ 6 w 35"/>
              <a:gd name="T17" fmla="*/ 24 h 35"/>
              <a:gd name="T18" fmla="*/ 12 w 35"/>
              <a:gd name="T19" fmla="*/ 24 h 35"/>
              <a:gd name="T20" fmla="*/ 12 w 35"/>
              <a:gd name="T21" fmla="*/ 30 h 35"/>
              <a:gd name="T22" fmla="*/ 18 w 35"/>
              <a:gd name="T23" fmla="*/ 35 h 35"/>
              <a:gd name="T24" fmla="*/ 24 w 35"/>
              <a:gd name="T25" fmla="*/ 30 h 35"/>
              <a:gd name="T26" fmla="*/ 24 w 35"/>
              <a:gd name="T27" fmla="*/ 24 h 35"/>
              <a:gd name="T28" fmla="*/ 30 w 35"/>
              <a:gd name="T29" fmla="*/ 24 h 35"/>
              <a:gd name="T30" fmla="*/ 35 w 35"/>
              <a:gd name="T31" fmla="*/ 18 h 35"/>
              <a:gd name="T32" fmla="*/ 30 w 35"/>
              <a:gd name="T33" fmla="*/ 1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5">
                <a:moveTo>
                  <a:pt x="30" y="12"/>
                </a:moveTo>
                <a:cubicBezTo>
                  <a:pt x="24" y="12"/>
                  <a:pt x="24" y="12"/>
                  <a:pt x="24" y="12"/>
                </a:cubicBezTo>
                <a:cubicBezTo>
                  <a:pt x="24" y="6"/>
                  <a:pt x="24" y="6"/>
                  <a:pt x="24" y="6"/>
                </a:cubicBezTo>
                <a:cubicBezTo>
                  <a:pt x="24" y="3"/>
                  <a:pt x="21" y="0"/>
                  <a:pt x="18" y="0"/>
                </a:cubicBezTo>
                <a:cubicBezTo>
                  <a:pt x="15" y="0"/>
                  <a:pt x="12" y="3"/>
                  <a:pt x="12" y="6"/>
                </a:cubicBezTo>
                <a:cubicBezTo>
                  <a:pt x="12" y="12"/>
                  <a:pt x="12" y="12"/>
                  <a:pt x="12" y="12"/>
                </a:cubicBezTo>
                <a:cubicBezTo>
                  <a:pt x="6" y="12"/>
                  <a:pt x="6" y="12"/>
                  <a:pt x="6" y="12"/>
                </a:cubicBezTo>
                <a:cubicBezTo>
                  <a:pt x="3" y="12"/>
                  <a:pt x="0" y="15"/>
                  <a:pt x="0" y="18"/>
                </a:cubicBezTo>
                <a:cubicBezTo>
                  <a:pt x="0" y="21"/>
                  <a:pt x="3" y="24"/>
                  <a:pt x="6" y="24"/>
                </a:cubicBezTo>
                <a:cubicBezTo>
                  <a:pt x="12" y="24"/>
                  <a:pt x="12" y="24"/>
                  <a:pt x="12" y="24"/>
                </a:cubicBezTo>
                <a:cubicBezTo>
                  <a:pt x="12" y="30"/>
                  <a:pt x="12" y="30"/>
                  <a:pt x="12" y="30"/>
                </a:cubicBezTo>
                <a:cubicBezTo>
                  <a:pt x="12" y="33"/>
                  <a:pt x="15" y="35"/>
                  <a:pt x="18" y="35"/>
                </a:cubicBezTo>
                <a:cubicBezTo>
                  <a:pt x="21" y="35"/>
                  <a:pt x="24" y="33"/>
                  <a:pt x="24" y="30"/>
                </a:cubicBezTo>
                <a:cubicBezTo>
                  <a:pt x="24" y="24"/>
                  <a:pt x="24" y="24"/>
                  <a:pt x="24" y="24"/>
                </a:cubicBezTo>
                <a:cubicBezTo>
                  <a:pt x="30" y="24"/>
                  <a:pt x="30" y="24"/>
                  <a:pt x="30" y="24"/>
                </a:cubicBezTo>
                <a:cubicBezTo>
                  <a:pt x="33" y="24"/>
                  <a:pt x="35" y="21"/>
                  <a:pt x="35" y="18"/>
                </a:cubicBezTo>
                <a:cubicBezTo>
                  <a:pt x="35" y="15"/>
                  <a:pt x="33" y="12"/>
                  <a:pt x="30" y="12"/>
                </a:cubicBezTo>
                <a:close/>
              </a:path>
            </a:pathLst>
          </a:custGeom>
          <a:solidFill>
            <a:schemeClr val="accent1"/>
          </a:solidFill>
          <a:ln>
            <a:noFill/>
          </a:ln>
        </p:spPr>
        <p:txBody>
          <a:bodyPr vert="horz" wrap="square" lIns="91440" tIns="45720" rIns="91440" bIns="45720" numCol="1" anchor="t" anchorCtr="0" compatLnSpc="1"/>
          <a:lstStyle/>
          <a:p>
            <a:pPr algn="ctr"/>
            <a:endParaRPr lang="zh-CN" altLang="en-US">
              <a:solidFill>
                <a:prstClr val="black"/>
              </a:solidFill>
            </a:endParaRPr>
          </a:p>
        </p:txBody>
      </p:sp>
      <p:sp>
        <p:nvSpPr>
          <p:cNvPr id="16" name="任意多边形: 形状 15"/>
          <p:cNvSpPr/>
          <p:nvPr/>
        </p:nvSpPr>
        <p:spPr>
          <a:xfrm>
            <a:off x="2255520" y="1934309"/>
            <a:ext cx="2011680" cy="1194816"/>
          </a:xfrm>
          <a:custGeom>
            <a:avLst/>
            <a:gdLst>
              <a:gd name="connsiteX0" fmla="*/ 0 w 2011680"/>
              <a:gd name="connsiteY0" fmla="*/ 0 h 1194816"/>
              <a:gd name="connsiteX1" fmla="*/ 2011680 w 2011680"/>
              <a:gd name="connsiteY1" fmla="*/ 0 h 1194816"/>
              <a:gd name="connsiteX2" fmla="*/ 2011680 w 2011680"/>
              <a:gd name="connsiteY2" fmla="*/ 1194816 h 1194816"/>
              <a:gd name="connsiteX3" fmla="*/ 0 w 2011680"/>
              <a:gd name="connsiteY3" fmla="*/ 1194816 h 1194816"/>
              <a:gd name="connsiteX4" fmla="*/ 0 w 2011680"/>
              <a:gd name="connsiteY4" fmla="*/ 0 h 11948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1680" h="1194816">
                <a:moveTo>
                  <a:pt x="0" y="0"/>
                </a:moveTo>
                <a:lnTo>
                  <a:pt x="2011680" y="0"/>
                </a:lnTo>
                <a:lnTo>
                  <a:pt x="2011680" y="1194816"/>
                </a:lnTo>
                <a:lnTo>
                  <a:pt x="0" y="1194816"/>
                </a:lnTo>
                <a:lnTo>
                  <a:pt x="0" y="0"/>
                </a:lnTo>
                <a:close/>
              </a:path>
            </a:pathLst>
          </a:cu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156464" rIns="0" bIns="167640" numCol="1" spcCol="1270" anchor="ctr" anchorCtr="0">
            <a:noAutofit/>
          </a:bodyPr>
          <a:lstStyle/>
          <a:p>
            <a:pPr marL="0" lvl="0" indent="0" algn="ctr" defTabSz="1955800">
              <a:lnSpc>
                <a:spcPct val="90000"/>
              </a:lnSpc>
              <a:spcBef>
                <a:spcPct val="0"/>
              </a:spcBef>
              <a:spcAft>
                <a:spcPct val="35000"/>
              </a:spcAft>
              <a:buNone/>
            </a:pPr>
            <a:endParaRPr lang="zh-CN" altLang="en-US" sz="4400" kern="1200"/>
          </a:p>
        </p:txBody>
      </p:sp>
      <p:sp>
        <p:nvSpPr>
          <p:cNvPr id="17" name="任意多边形: 形状 16"/>
          <p:cNvSpPr/>
          <p:nvPr/>
        </p:nvSpPr>
        <p:spPr>
          <a:xfrm>
            <a:off x="4572000" y="2324453"/>
            <a:ext cx="2377440" cy="1194816"/>
          </a:xfrm>
          <a:custGeom>
            <a:avLst/>
            <a:gdLst>
              <a:gd name="connsiteX0" fmla="*/ 0 w 2377440"/>
              <a:gd name="connsiteY0" fmla="*/ 0 h 1194816"/>
              <a:gd name="connsiteX1" fmla="*/ 2377440 w 2377440"/>
              <a:gd name="connsiteY1" fmla="*/ 0 h 1194816"/>
              <a:gd name="connsiteX2" fmla="*/ 2377440 w 2377440"/>
              <a:gd name="connsiteY2" fmla="*/ 1194816 h 1194816"/>
              <a:gd name="connsiteX3" fmla="*/ 0 w 2377440"/>
              <a:gd name="connsiteY3" fmla="*/ 1194816 h 1194816"/>
              <a:gd name="connsiteX4" fmla="*/ 0 w 2377440"/>
              <a:gd name="connsiteY4" fmla="*/ 0 h 11948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7440" h="1194816">
                <a:moveTo>
                  <a:pt x="0" y="0"/>
                </a:moveTo>
                <a:lnTo>
                  <a:pt x="2377440" y="0"/>
                </a:lnTo>
                <a:lnTo>
                  <a:pt x="2377440" y="1194816"/>
                </a:lnTo>
                <a:lnTo>
                  <a:pt x="0" y="1194816"/>
                </a:lnTo>
                <a:lnTo>
                  <a:pt x="0" y="0"/>
                </a:lnTo>
                <a:close/>
              </a:path>
            </a:pathLst>
          </a:cu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156464" rIns="0" bIns="167640" numCol="1" spcCol="1270" anchor="ctr" anchorCtr="0">
            <a:noAutofit/>
          </a:bodyPr>
          <a:lstStyle/>
          <a:p>
            <a:pPr marL="0" lvl="0" indent="0" algn="ctr" defTabSz="1955800">
              <a:lnSpc>
                <a:spcPct val="90000"/>
              </a:lnSpc>
              <a:spcBef>
                <a:spcPct val="0"/>
              </a:spcBef>
              <a:spcAft>
                <a:spcPct val="35000"/>
              </a:spcAft>
              <a:buNone/>
            </a:pPr>
            <a:endParaRPr lang="zh-CN" altLang="en-US" sz="4400" kern="1200"/>
          </a:p>
        </p:txBody>
      </p:sp>
      <p:grpSp>
        <p:nvGrpSpPr>
          <p:cNvPr id="24" name="组合 23"/>
          <p:cNvGrpSpPr/>
          <p:nvPr/>
        </p:nvGrpSpPr>
        <p:grpSpPr>
          <a:xfrm>
            <a:off x="2255520" y="1681416"/>
            <a:ext cx="4826612" cy="1988362"/>
            <a:chOff x="1524000" y="1475008"/>
            <a:chExt cx="6126746" cy="2523963"/>
          </a:xfrm>
        </p:grpSpPr>
        <p:sp>
          <p:nvSpPr>
            <p:cNvPr id="15" name="形状 14"/>
            <p:cNvSpPr/>
            <p:nvPr/>
          </p:nvSpPr>
          <p:spPr>
            <a:xfrm>
              <a:off x="1524000" y="1507589"/>
              <a:ext cx="6096000" cy="2438400"/>
            </a:xfrm>
            <a:prstGeom prst="leftRightRibbon">
              <a:avLst/>
            </a:prstGeom>
            <a:ln w="38100">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dirty="0"/>
            </a:p>
          </p:txBody>
        </p:sp>
        <p:pic>
          <p:nvPicPr>
            <p:cNvPr id="19" name="图片 18"/>
            <p:cNvPicPr>
              <a:picLocks noChangeAspect="1"/>
            </p:cNvPicPr>
            <p:nvPr/>
          </p:nvPicPr>
          <p:blipFill rotWithShape="1">
            <a:blip r:embed="rId6" cstate="screen"/>
            <a:srcRect l="53805"/>
            <a:stretch>
              <a:fillRect/>
            </a:stretch>
          </p:blipFill>
          <p:spPr>
            <a:xfrm>
              <a:off x="4806277" y="1475008"/>
              <a:ext cx="2844469" cy="2523963"/>
            </a:xfrm>
            <a:prstGeom prst="rect">
              <a:avLst/>
            </a:prstGeom>
          </p:spPr>
        </p:pic>
      </p:grpSp>
      <p:pic>
        <p:nvPicPr>
          <p:cNvPr id="21" name="PA_库_图片 20"/>
          <p:cNvPicPr>
            <a:picLocks noChangeAspect="1"/>
          </p:cNvPicPr>
          <p:nvPr>
            <p:custDataLst>
              <p:tags r:id="rId1"/>
            </p:custDataLst>
          </p:nvPr>
        </p:nvPicPr>
        <p:blipFill>
          <a:blip r:embed="rId7" cstate="screen"/>
          <a:stretch>
            <a:fillRect/>
          </a:stretch>
        </p:blipFill>
        <p:spPr>
          <a:xfrm>
            <a:off x="186722" y="1473717"/>
            <a:ext cx="2477695" cy="2477695"/>
          </a:xfrm>
          <a:prstGeom prst="rect">
            <a:avLst/>
          </a:prstGeom>
        </p:spPr>
      </p:pic>
      <p:pic>
        <p:nvPicPr>
          <p:cNvPr id="23" name="PA_库_图片 22"/>
          <p:cNvPicPr>
            <a:picLocks noChangeAspect="1"/>
          </p:cNvPicPr>
          <p:nvPr>
            <p:custDataLst>
              <p:tags r:id="rId2"/>
            </p:custDataLst>
          </p:nvPr>
        </p:nvPicPr>
        <p:blipFill>
          <a:blip r:embed="rId8" cstate="screen"/>
          <a:stretch>
            <a:fillRect/>
          </a:stretch>
        </p:blipFill>
        <p:spPr>
          <a:xfrm>
            <a:off x="6717304" y="1681417"/>
            <a:ext cx="2062297" cy="2062297"/>
          </a:xfrm>
          <a:prstGeom prst="rect">
            <a:avLst/>
          </a:prstGeom>
        </p:spPr>
      </p:pic>
      <p:sp>
        <p:nvSpPr>
          <p:cNvPr id="25" name="PA_库_文本框 24"/>
          <p:cNvSpPr txBox="1"/>
          <p:nvPr>
            <p:custDataLst>
              <p:tags r:id="rId3"/>
            </p:custDataLst>
          </p:nvPr>
        </p:nvSpPr>
        <p:spPr>
          <a:xfrm>
            <a:off x="3195556" y="2025358"/>
            <a:ext cx="2775119" cy="1323439"/>
          </a:xfrm>
          <a:prstGeom prst="rect">
            <a:avLst/>
          </a:prstGeom>
          <a:noFill/>
        </p:spPr>
        <p:txBody>
          <a:bodyPr wrap="none" rtlCol="0">
            <a:spAutoFit/>
          </a:bodyPr>
          <a:lstStyle/>
          <a:p>
            <a:r>
              <a:rPr lang="zh-CN" altLang="en-US" sz="4000" dirty="0"/>
              <a:t>转        </a:t>
            </a:r>
            <a:endParaRPr lang="en-US" altLang="zh-CN" sz="4000" dirty="0"/>
          </a:p>
          <a:p>
            <a:r>
              <a:rPr lang="en-US" altLang="zh-CN" sz="4000" dirty="0"/>
              <a:t>                </a:t>
            </a:r>
            <a:r>
              <a:rPr lang="zh-CN" altLang="en-US" sz="4000" dirty="0"/>
              <a:t>  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Vertical)">
                                      <p:cBhvr>
                                        <p:cTn id="7" dur="1000"/>
                                        <p:tgtEl>
                                          <p:spTgt spid="24"/>
                                        </p:tgtEl>
                                      </p:cBhvr>
                                    </p:animEffect>
                                  </p:childTnLst>
                                </p:cTn>
                              </p:par>
                              <p:par>
                                <p:cTn id="8" presetID="23" presetClass="entr" presetSubtype="272" fill="hold" grpId="0" nodeType="withEffect">
                                  <p:stCondLst>
                                    <p:cond delay="250"/>
                                  </p:stCondLst>
                                  <p:childTnLst>
                                    <p:set>
                                      <p:cBhvr>
                                        <p:cTn id="9" dur="1" fill="hold">
                                          <p:stCondLst>
                                            <p:cond delay="0"/>
                                          </p:stCondLst>
                                        </p:cTn>
                                        <p:tgtEl>
                                          <p:spTgt spid="25"/>
                                        </p:tgtEl>
                                        <p:attrNameLst>
                                          <p:attrName>style.visibility</p:attrName>
                                        </p:attrNameLst>
                                      </p:cBhvr>
                                      <p:to>
                                        <p:strVal val="visible"/>
                                      </p:to>
                                    </p:set>
                                    <p:anim calcmode="lin" valueType="num">
                                      <p:cBhvr>
                                        <p:cTn id="10" dur="500" fill="hold"/>
                                        <p:tgtEl>
                                          <p:spTgt spid="25"/>
                                        </p:tgtEl>
                                        <p:attrNameLst>
                                          <p:attrName>ppt_w</p:attrName>
                                        </p:attrNameLst>
                                      </p:cBhvr>
                                      <p:tavLst>
                                        <p:tav tm="0">
                                          <p:val>
                                            <p:strVal val="2/3*#ppt_w"/>
                                          </p:val>
                                        </p:tav>
                                        <p:tav tm="100000">
                                          <p:val>
                                            <p:strVal val="#ppt_w"/>
                                          </p:val>
                                        </p:tav>
                                      </p:tavLst>
                                    </p:anim>
                                    <p:anim calcmode="lin" valueType="num">
                                      <p:cBhvr>
                                        <p:cTn id="11" dur="500" fill="hold"/>
                                        <p:tgtEl>
                                          <p:spTgt spid="25"/>
                                        </p:tgtEl>
                                        <p:attrNameLst>
                                          <p:attrName>ppt_h</p:attrName>
                                        </p:attrNameLst>
                                      </p:cBhvr>
                                      <p:tavLst>
                                        <p:tav tm="0">
                                          <p:val>
                                            <p:strVal val="2/3*#ppt_h"/>
                                          </p:val>
                                        </p:tav>
                                        <p:tav tm="100000">
                                          <p:val>
                                            <p:strVal val="#ppt_h"/>
                                          </p:val>
                                        </p:tav>
                                      </p:tavLst>
                                    </p:anim>
                                  </p:childTnLst>
                                </p:cTn>
                              </p:par>
                              <p:par>
                                <p:cTn id="12" presetID="2" presetClass="entr" presetSubtype="8" decel="100000" fill="hold" nodeType="withEffect">
                                  <p:stCondLst>
                                    <p:cond delay="250"/>
                                  </p:stCondLst>
                                  <p:childTnLst>
                                    <p:set>
                                      <p:cBhvr>
                                        <p:cTn id="13" dur="1" fill="hold">
                                          <p:stCondLst>
                                            <p:cond delay="0"/>
                                          </p:stCondLst>
                                        </p:cTn>
                                        <p:tgtEl>
                                          <p:spTgt spid="21"/>
                                        </p:tgtEl>
                                        <p:attrNameLst>
                                          <p:attrName>style.visibility</p:attrName>
                                        </p:attrNameLst>
                                      </p:cBhvr>
                                      <p:to>
                                        <p:strVal val="visible"/>
                                      </p:to>
                                    </p:set>
                                    <p:anim calcmode="lin" valueType="num">
                                      <p:cBhvr additive="base">
                                        <p:cTn id="14" dur="1500" fill="hold"/>
                                        <p:tgtEl>
                                          <p:spTgt spid="21"/>
                                        </p:tgtEl>
                                        <p:attrNameLst>
                                          <p:attrName>ppt_x</p:attrName>
                                        </p:attrNameLst>
                                      </p:cBhvr>
                                      <p:tavLst>
                                        <p:tav tm="0">
                                          <p:val>
                                            <p:strVal val="0-#ppt_w/2"/>
                                          </p:val>
                                        </p:tav>
                                        <p:tav tm="100000">
                                          <p:val>
                                            <p:strVal val="#ppt_x"/>
                                          </p:val>
                                        </p:tav>
                                      </p:tavLst>
                                    </p:anim>
                                    <p:anim calcmode="lin" valueType="num">
                                      <p:cBhvr additive="base">
                                        <p:cTn id="15" dur="1500" fill="hold"/>
                                        <p:tgtEl>
                                          <p:spTgt spid="21"/>
                                        </p:tgtEl>
                                        <p:attrNameLst>
                                          <p:attrName>ppt_y</p:attrName>
                                        </p:attrNameLst>
                                      </p:cBhvr>
                                      <p:tavLst>
                                        <p:tav tm="0">
                                          <p:val>
                                            <p:strVal val="#ppt_y"/>
                                          </p:val>
                                        </p:tav>
                                        <p:tav tm="100000">
                                          <p:val>
                                            <p:strVal val="#ppt_y"/>
                                          </p:val>
                                        </p:tav>
                                      </p:tavLst>
                                    </p:anim>
                                    <p:set>
                                      <p:cBhvr>
                                        <p:cTn id="16" dur="1" fill="hold">
                                          <p:stCondLst>
                                            <p:cond delay="0"/>
                                          </p:stCondLst>
                                        </p:cTn>
                                        <p:tgtEl>
                                          <p:spTgt spid="21"/>
                                        </p:tgtEl>
                                        <p:attrNameLst>
                                          <p:attrName>style.visibility</p:attrName>
                                        </p:attrNameLst>
                                      </p:cBhvr>
                                      <p:to>
                                        <p:strVal val="visible"/>
                                      </p:to>
                                    </p:set>
                                    <p:anim to="" calcmode="lin" valueType="num">
                                      <p:cBhvr>
                                        <p:cTn id="17" dur="1500" fill="hold">
                                          <p:stCondLst>
                                            <p:cond delay="0"/>
                                          </p:stCondLst>
                                        </p:cTn>
                                        <p:tgtEl>
                                          <p:spTgt spid="21"/>
                                        </p:tgtEl>
                                        <p:attrNameLst>
                                          <p:attrName>ppt_w</p:attrName>
                                        </p:attrNameLst>
                                      </p:cBhvr>
                                      <p:tavLst>
                                        <p:tav tm="0">
                                          <p:val>
                                            <p:fltVal val="0"/>
                                          </p:val>
                                        </p:tav>
                                        <p:tav tm="100000">
                                          <p:val>
                                            <p:strVal val="#ppt_w"/>
                                          </p:val>
                                        </p:tav>
                                      </p:tavLst>
                                    </p:anim>
                                    <p:anim to="" calcmode="lin" valueType="num">
                                      <p:cBhvr>
                                        <p:cTn id="18" dur="1500" fill="hold">
                                          <p:stCondLst>
                                            <p:cond delay="0"/>
                                          </p:stCondLst>
                                        </p:cTn>
                                        <p:tgtEl>
                                          <p:spTgt spid="21"/>
                                        </p:tgtEl>
                                        <p:attrNameLst>
                                          <p:attrName>ppt_h</p:attrName>
                                        </p:attrNameLst>
                                      </p:cBhvr>
                                      <p:tavLst>
                                        <p:tav tm="0">
                                          <p:val>
                                            <p:fltVal val="0"/>
                                          </p:val>
                                        </p:tav>
                                        <p:tav tm="100000">
                                          <p:val>
                                            <p:strVal val="#ppt_h"/>
                                          </p:val>
                                        </p:tav>
                                      </p:tavLst>
                                    </p:anim>
                                    <p:animEffect filter="fade">
                                      <p:cBhvr>
                                        <p:cTn id="19" dur="1500">
                                          <p:stCondLst>
                                            <p:cond delay="0"/>
                                          </p:stCondLst>
                                        </p:cTn>
                                        <p:tgtEl>
                                          <p:spTgt spid="21"/>
                                        </p:tgtEl>
                                      </p:cBhvr>
                                    </p:animEffect>
                                  </p:childTnLst>
                                </p:cTn>
                              </p:par>
                              <p:par>
                                <p:cTn id="20" presetID="2" presetClass="entr" presetSubtype="8" decel="100000" fill="hold" nodeType="withEffect">
                                  <p:stCondLst>
                                    <p:cond delay="250"/>
                                  </p:stCondLst>
                                  <p:childTnLst>
                                    <p:set>
                                      <p:cBhvr>
                                        <p:cTn id="21" dur="1" fill="hold">
                                          <p:stCondLst>
                                            <p:cond delay="0"/>
                                          </p:stCondLst>
                                        </p:cTn>
                                        <p:tgtEl>
                                          <p:spTgt spid="23"/>
                                        </p:tgtEl>
                                        <p:attrNameLst>
                                          <p:attrName>style.visibility</p:attrName>
                                        </p:attrNameLst>
                                      </p:cBhvr>
                                      <p:to>
                                        <p:strVal val="visible"/>
                                      </p:to>
                                    </p:set>
                                    <p:anim calcmode="lin" valueType="num">
                                      <p:cBhvr additive="base">
                                        <p:cTn id="22" dur="1500" fill="hold"/>
                                        <p:tgtEl>
                                          <p:spTgt spid="23"/>
                                        </p:tgtEl>
                                        <p:attrNameLst>
                                          <p:attrName>ppt_x</p:attrName>
                                        </p:attrNameLst>
                                      </p:cBhvr>
                                      <p:tavLst>
                                        <p:tav tm="0">
                                          <p:val>
                                            <p:strVal val="0-#ppt_w/2"/>
                                          </p:val>
                                        </p:tav>
                                        <p:tav tm="100000">
                                          <p:val>
                                            <p:strVal val="#ppt_x"/>
                                          </p:val>
                                        </p:tav>
                                      </p:tavLst>
                                    </p:anim>
                                    <p:anim calcmode="lin" valueType="num">
                                      <p:cBhvr additive="base">
                                        <p:cTn id="23" dur="1500" fill="hold"/>
                                        <p:tgtEl>
                                          <p:spTgt spid="23"/>
                                        </p:tgtEl>
                                        <p:attrNameLst>
                                          <p:attrName>ppt_y</p:attrName>
                                        </p:attrNameLst>
                                      </p:cBhvr>
                                      <p:tavLst>
                                        <p:tav tm="0">
                                          <p:val>
                                            <p:strVal val="#ppt_y"/>
                                          </p:val>
                                        </p:tav>
                                        <p:tav tm="100000">
                                          <p:val>
                                            <p:strVal val="#ppt_y"/>
                                          </p:val>
                                        </p:tav>
                                      </p:tavLst>
                                    </p:anim>
                                    <p:set>
                                      <p:cBhvr>
                                        <p:cTn id="24" dur="1" fill="hold">
                                          <p:stCondLst>
                                            <p:cond delay="0"/>
                                          </p:stCondLst>
                                        </p:cTn>
                                        <p:tgtEl>
                                          <p:spTgt spid="23"/>
                                        </p:tgtEl>
                                        <p:attrNameLst>
                                          <p:attrName>style.visibility</p:attrName>
                                        </p:attrNameLst>
                                      </p:cBhvr>
                                      <p:to>
                                        <p:strVal val="visible"/>
                                      </p:to>
                                    </p:set>
                                    <p:anim to="" calcmode="lin" valueType="num">
                                      <p:cBhvr>
                                        <p:cTn id="25" dur="1500" fill="hold">
                                          <p:stCondLst>
                                            <p:cond delay="0"/>
                                          </p:stCondLst>
                                        </p:cTn>
                                        <p:tgtEl>
                                          <p:spTgt spid="23"/>
                                        </p:tgtEl>
                                        <p:attrNameLst>
                                          <p:attrName>ppt_w</p:attrName>
                                        </p:attrNameLst>
                                      </p:cBhvr>
                                      <p:tavLst>
                                        <p:tav tm="0">
                                          <p:val>
                                            <p:fltVal val="0"/>
                                          </p:val>
                                        </p:tav>
                                        <p:tav tm="100000">
                                          <p:val>
                                            <p:strVal val="#ppt_w"/>
                                          </p:val>
                                        </p:tav>
                                      </p:tavLst>
                                    </p:anim>
                                    <p:anim to="" calcmode="lin" valueType="num">
                                      <p:cBhvr>
                                        <p:cTn id="26" dur="1500" fill="hold">
                                          <p:stCondLst>
                                            <p:cond delay="0"/>
                                          </p:stCondLst>
                                        </p:cTn>
                                        <p:tgtEl>
                                          <p:spTgt spid="23"/>
                                        </p:tgtEl>
                                        <p:attrNameLst>
                                          <p:attrName>ppt_h</p:attrName>
                                        </p:attrNameLst>
                                      </p:cBhvr>
                                      <p:tavLst>
                                        <p:tav tm="0">
                                          <p:val>
                                            <p:fltVal val="0"/>
                                          </p:val>
                                        </p:tav>
                                        <p:tav tm="100000">
                                          <p:val>
                                            <p:strVal val="#ppt_h"/>
                                          </p:val>
                                        </p:tav>
                                      </p:tavLst>
                                    </p:anim>
                                    <p:animEffect filter="fade">
                                      <p:cBhvr>
                                        <p:cTn id="27" dur="1500">
                                          <p:stCondLst>
                                            <p:cond delay="0"/>
                                          </p:stCondLst>
                                        </p:cTn>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PT"/>
</p:tagLst>
</file>

<file path=ppt/tags/tag10.xml><?xml version="1.0" encoding="utf-8"?>
<p:tagLst xmlns:a="http://schemas.openxmlformats.org/drawingml/2006/main" xmlns:r="http://schemas.openxmlformats.org/officeDocument/2006/relationships" xmlns:p="http://schemas.openxmlformats.org/presentationml/2006/main">
  <p:tag name="PA" val="v4.0.0"/>
</p:tagLst>
</file>

<file path=ppt/tags/tag100.xml><?xml version="1.0" encoding="utf-8"?>
<p:tagLst xmlns:a="http://schemas.openxmlformats.org/drawingml/2006/main" xmlns:r="http://schemas.openxmlformats.org/officeDocument/2006/relationships" xmlns:p="http://schemas.openxmlformats.org/presentationml/2006/main">
  <p:tag name="PA" val="v4.0.0"/>
</p:tagLst>
</file>

<file path=ppt/tags/tag101.xml><?xml version="1.0" encoding="utf-8"?>
<p:tagLst xmlns:a="http://schemas.openxmlformats.org/drawingml/2006/main" xmlns:r="http://schemas.openxmlformats.org/officeDocument/2006/relationships" xmlns:p="http://schemas.openxmlformats.org/presentationml/2006/main">
  <p:tag name="PA" val="v4.0.0"/>
</p:tagLst>
</file>

<file path=ppt/tags/tag102.xml><?xml version="1.0" encoding="utf-8"?>
<p:tagLst xmlns:a="http://schemas.openxmlformats.org/drawingml/2006/main" xmlns:r="http://schemas.openxmlformats.org/officeDocument/2006/relationships" xmlns:p="http://schemas.openxmlformats.org/presentationml/2006/main">
  <p:tag name="PA" val="v4.0.0"/>
</p:tagLst>
</file>

<file path=ppt/tags/tag103.xml><?xml version="1.0" encoding="utf-8"?>
<p:tagLst xmlns:a="http://schemas.openxmlformats.org/drawingml/2006/main" xmlns:r="http://schemas.openxmlformats.org/officeDocument/2006/relationships" xmlns:p="http://schemas.openxmlformats.org/presentationml/2006/main">
  <p:tag name="PA" val="v4.0.0"/>
</p:tagLst>
</file>

<file path=ppt/tags/tag104.xml><?xml version="1.0" encoding="utf-8"?>
<p:tagLst xmlns:a="http://schemas.openxmlformats.org/drawingml/2006/main" xmlns:r="http://schemas.openxmlformats.org/officeDocument/2006/relationships" xmlns:p="http://schemas.openxmlformats.org/presentationml/2006/main">
  <p:tag name="PA" val="v4.0.0"/>
</p:tagLst>
</file>

<file path=ppt/tags/tag105.xml><?xml version="1.0" encoding="utf-8"?>
<p:tagLst xmlns:a="http://schemas.openxmlformats.org/drawingml/2006/main" xmlns:r="http://schemas.openxmlformats.org/officeDocument/2006/relationships" xmlns:p="http://schemas.openxmlformats.org/presentationml/2006/main">
  <p:tag name="PA" val="v4.0.0"/>
</p:tagLst>
</file>

<file path=ppt/tags/tag106.xml><?xml version="1.0" encoding="utf-8"?>
<p:tagLst xmlns:a="http://schemas.openxmlformats.org/drawingml/2006/main" xmlns:r="http://schemas.openxmlformats.org/officeDocument/2006/relationships" xmlns:p="http://schemas.openxmlformats.org/presentationml/2006/main">
  <p:tag name="PA" val="v4.0.0"/>
</p:tagLst>
</file>

<file path=ppt/tags/tag107.xml><?xml version="1.0" encoding="utf-8"?>
<p:tagLst xmlns:a="http://schemas.openxmlformats.org/drawingml/2006/main" xmlns:r="http://schemas.openxmlformats.org/officeDocument/2006/relationships" xmlns:p="http://schemas.openxmlformats.org/presentationml/2006/main">
  <p:tag name="PA" val="v4.0.0"/>
</p:tagLst>
</file>

<file path=ppt/tags/tag108.xml><?xml version="1.0" encoding="utf-8"?>
<p:tagLst xmlns:a="http://schemas.openxmlformats.org/drawingml/2006/main" xmlns:r="http://schemas.openxmlformats.org/officeDocument/2006/relationships" xmlns:p="http://schemas.openxmlformats.org/presentationml/2006/main">
  <p:tag name="PA" val="v4.0.0"/>
</p:tagLst>
</file>

<file path=ppt/tags/tag109.xml><?xml version="1.0" encoding="utf-8"?>
<p:tagLst xmlns:a="http://schemas.openxmlformats.org/drawingml/2006/main" xmlns:r="http://schemas.openxmlformats.org/officeDocument/2006/relationships" xmlns:p="http://schemas.openxmlformats.org/presentationml/2006/main">
  <p:tag name="PA" val="v4.0.0"/>
</p:tagLst>
</file>

<file path=ppt/tags/tag11.xml><?xml version="1.0" encoding="utf-8"?>
<p:tagLst xmlns:a="http://schemas.openxmlformats.org/drawingml/2006/main" xmlns:r="http://schemas.openxmlformats.org/officeDocument/2006/relationships" xmlns:p="http://schemas.openxmlformats.org/presentationml/2006/main">
  <p:tag name="PA" val="v4.0.0"/>
</p:tagLst>
</file>

<file path=ppt/tags/tag110.xml><?xml version="1.0" encoding="utf-8"?>
<p:tagLst xmlns:a="http://schemas.openxmlformats.org/drawingml/2006/main" xmlns:r="http://schemas.openxmlformats.org/officeDocument/2006/relationships" xmlns:p="http://schemas.openxmlformats.org/presentationml/2006/main">
  <p:tag name="PA" val="v4.0.0"/>
</p:tagLst>
</file>

<file path=ppt/tags/tag111.xml><?xml version="1.0" encoding="utf-8"?>
<p:tagLst xmlns:a="http://schemas.openxmlformats.org/drawingml/2006/main" xmlns:r="http://schemas.openxmlformats.org/officeDocument/2006/relationships" xmlns:p="http://schemas.openxmlformats.org/presentationml/2006/main">
  <p:tag name="PA" val="v4.0.0"/>
</p:tagLst>
</file>

<file path=ppt/tags/tag112.xml><?xml version="1.0" encoding="utf-8"?>
<p:tagLst xmlns:a="http://schemas.openxmlformats.org/drawingml/2006/main" xmlns:r="http://schemas.openxmlformats.org/officeDocument/2006/relationships" xmlns:p="http://schemas.openxmlformats.org/presentationml/2006/main">
  <p:tag name="PA" val="v4.0.0"/>
</p:tagLst>
</file>

<file path=ppt/tags/tag113.xml><?xml version="1.0" encoding="utf-8"?>
<p:tagLst xmlns:a="http://schemas.openxmlformats.org/drawingml/2006/main" xmlns:r="http://schemas.openxmlformats.org/officeDocument/2006/relationships" xmlns:p="http://schemas.openxmlformats.org/presentationml/2006/main">
  <p:tag name="PA" val="v4.0.0"/>
</p:tagLst>
</file>

<file path=ppt/tags/tag114.xml><?xml version="1.0" encoding="utf-8"?>
<p:tagLst xmlns:a="http://schemas.openxmlformats.org/drawingml/2006/main" xmlns:r="http://schemas.openxmlformats.org/officeDocument/2006/relationships" xmlns:p="http://schemas.openxmlformats.org/presentationml/2006/main">
  <p:tag name="PA" val="v4.0.0"/>
</p:tagLst>
</file>

<file path=ppt/tags/tag115.xml><?xml version="1.0" encoding="utf-8"?>
<p:tagLst xmlns:a="http://schemas.openxmlformats.org/drawingml/2006/main" xmlns:r="http://schemas.openxmlformats.org/officeDocument/2006/relationships" xmlns:p="http://schemas.openxmlformats.org/presentationml/2006/main">
  <p:tag name="PA" val="v4.0.0"/>
</p:tagLst>
</file>

<file path=ppt/tags/tag116.xml><?xml version="1.0" encoding="utf-8"?>
<p:tagLst xmlns:a="http://schemas.openxmlformats.org/drawingml/2006/main" xmlns:r="http://schemas.openxmlformats.org/officeDocument/2006/relationships" xmlns:p="http://schemas.openxmlformats.org/presentationml/2006/main">
  <p:tag name="PA" val="v4.0.0"/>
</p:tagLst>
</file>

<file path=ppt/tags/tag117.xml><?xml version="1.0" encoding="utf-8"?>
<p:tagLst xmlns:a="http://schemas.openxmlformats.org/drawingml/2006/main" xmlns:r="http://schemas.openxmlformats.org/officeDocument/2006/relationships" xmlns:p="http://schemas.openxmlformats.org/presentationml/2006/main">
  <p:tag name="PA" val="v4.0.0"/>
</p:tagLst>
</file>

<file path=ppt/tags/tag118.xml><?xml version="1.0" encoding="utf-8"?>
<p:tagLst xmlns:a="http://schemas.openxmlformats.org/drawingml/2006/main" xmlns:r="http://schemas.openxmlformats.org/officeDocument/2006/relationships" xmlns:p="http://schemas.openxmlformats.org/presentationml/2006/main">
  <p:tag name="PA" val="v4.0.0"/>
</p:tagLst>
</file>

<file path=ppt/tags/tag119.xml><?xml version="1.0" encoding="utf-8"?>
<p:tagLst xmlns:a="http://schemas.openxmlformats.org/drawingml/2006/main" xmlns:r="http://schemas.openxmlformats.org/officeDocument/2006/relationships" xmlns:p="http://schemas.openxmlformats.org/presentationml/2006/main">
  <p:tag name="PA" val="v4.0.0"/>
</p:tagLst>
</file>

<file path=ppt/tags/tag12.xml><?xml version="1.0" encoding="utf-8"?>
<p:tagLst xmlns:a="http://schemas.openxmlformats.org/drawingml/2006/main" xmlns:r="http://schemas.openxmlformats.org/officeDocument/2006/relationships" xmlns:p="http://schemas.openxmlformats.org/presentationml/2006/main">
  <p:tag name="PA" val="v4.0.0"/>
</p:tagLst>
</file>

<file path=ppt/tags/tag120.xml><?xml version="1.0" encoding="utf-8"?>
<p:tagLst xmlns:a="http://schemas.openxmlformats.org/drawingml/2006/main" xmlns:r="http://schemas.openxmlformats.org/officeDocument/2006/relationships" xmlns:p="http://schemas.openxmlformats.org/presentationml/2006/main">
  <p:tag name="PA" val="v4.0.0"/>
</p:tagLst>
</file>

<file path=ppt/tags/tag121.xml><?xml version="1.0" encoding="utf-8"?>
<p:tagLst xmlns:a="http://schemas.openxmlformats.org/drawingml/2006/main" xmlns:r="http://schemas.openxmlformats.org/officeDocument/2006/relationships" xmlns:p="http://schemas.openxmlformats.org/presentationml/2006/main">
  <p:tag name="PA" val="v4.0.0"/>
</p:tagLst>
</file>

<file path=ppt/tags/tag122.xml><?xml version="1.0" encoding="utf-8"?>
<p:tagLst xmlns:a="http://schemas.openxmlformats.org/drawingml/2006/main" xmlns:r="http://schemas.openxmlformats.org/officeDocument/2006/relationships" xmlns:p="http://schemas.openxmlformats.org/presentationml/2006/main">
  <p:tag name="PA" val="v4.0.0"/>
</p:tagLst>
</file>

<file path=ppt/tags/tag123.xml><?xml version="1.0" encoding="utf-8"?>
<p:tagLst xmlns:a="http://schemas.openxmlformats.org/drawingml/2006/main" xmlns:r="http://schemas.openxmlformats.org/officeDocument/2006/relationships" xmlns:p="http://schemas.openxmlformats.org/presentationml/2006/main">
  <p:tag name="PA" val="v4.0.0"/>
</p:tagLst>
</file>

<file path=ppt/tags/tag124.xml><?xml version="1.0" encoding="utf-8"?>
<p:tagLst xmlns:a="http://schemas.openxmlformats.org/drawingml/2006/main" xmlns:r="http://schemas.openxmlformats.org/officeDocument/2006/relationships" xmlns:p="http://schemas.openxmlformats.org/presentationml/2006/main">
  <p:tag name="PA" val="v4.0.0"/>
</p:tagLst>
</file>

<file path=ppt/tags/tag125.xml><?xml version="1.0" encoding="utf-8"?>
<p:tagLst xmlns:a="http://schemas.openxmlformats.org/drawingml/2006/main" xmlns:r="http://schemas.openxmlformats.org/officeDocument/2006/relationships" xmlns:p="http://schemas.openxmlformats.org/presentationml/2006/main">
  <p:tag name="PA" val="v4.0.0"/>
</p:tagLst>
</file>

<file path=ppt/tags/tag126.xml><?xml version="1.0" encoding="utf-8"?>
<p:tagLst xmlns:a="http://schemas.openxmlformats.org/drawingml/2006/main" xmlns:r="http://schemas.openxmlformats.org/officeDocument/2006/relationships" xmlns:p="http://schemas.openxmlformats.org/presentationml/2006/main">
  <p:tag name="PA" val="v4.0.0"/>
</p:tagLst>
</file>

<file path=ppt/tags/tag127.xml><?xml version="1.0" encoding="utf-8"?>
<p:tagLst xmlns:a="http://schemas.openxmlformats.org/drawingml/2006/main" xmlns:r="http://schemas.openxmlformats.org/officeDocument/2006/relationships" xmlns:p="http://schemas.openxmlformats.org/presentationml/2006/main">
  <p:tag name="PA" val="v4.0.0"/>
</p:tagLst>
</file>

<file path=ppt/tags/tag128.xml><?xml version="1.0" encoding="utf-8"?>
<p:tagLst xmlns:a="http://schemas.openxmlformats.org/drawingml/2006/main" xmlns:r="http://schemas.openxmlformats.org/officeDocument/2006/relationships" xmlns:p="http://schemas.openxmlformats.org/presentationml/2006/main">
  <p:tag name="PA" val="v4.0.0"/>
</p:tagLst>
</file>

<file path=ppt/tags/tag129.xml><?xml version="1.0" encoding="utf-8"?>
<p:tagLst xmlns:a="http://schemas.openxmlformats.org/drawingml/2006/main" xmlns:r="http://schemas.openxmlformats.org/officeDocument/2006/relationships" xmlns:p="http://schemas.openxmlformats.org/presentationml/2006/main">
  <p:tag name="PA" val="v4.0.0"/>
</p:tagLst>
</file>

<file path=ppt/tags/tag13.xml><?xml version="1.0" encoding="utf-8"?>
<p:tagLst xmlns:a="http://schemas.openxmlformats.org/drawingml/2006/main" xmlns:r="http://schemas.openxmlformats.org/officeDocument/2006/relationships" xmlns:p="http://schemas.openxmlformats.org/presentationml/2006/main">
  <p:tag name="PA" val="v4.0.0"/>
</p:tagLst>
</file>

<file path=ppt/tags/tag130.xml><?xml version="1.0" encoding="utf-8"?>
<p:tagLst xmlns:a="http://schemas.openxmlformats.org/drawingml/2006/main" xmlns:r="http://schemas.openxmlformats.org/officeDocument/2006/relationships" xmlns:p="http://schemas.openxmlformats.org/presentationml/2006/main">
  <p:tag name="PA" val="v4.0.0"/>
</p:tagLst>
</file>

<file path=ppt/tags/tag131.xml><?xml version="1.0" encoding="utf-8"?>
<p:tagLst xmlns:a="http://schemas.openxmlformats.org/drawingml/2006/main" xmlns:r="http://schemas.openxmlformats.org/officeDocument/2006/relationships" xmlns:p="http://schemas.openxmlformats.org/presentationml/2006/main">
  <p:tag name="PA" val="v4.0.0"/>
</p:tagLst>
</file>

<file path=ppt/tags/tag132.xml><?xml version="1.0" encoding="utf-8"?>
<p:tagLst xmlns:a="http://schemas.openxmlformats.org/drawingml/2006/main" xmlns:r="http://schemas.openxmlformats.org/officeDocument/2006/relationships" xmlns:p="http://schemas.openxmlformats.org/presentationml/2006/main">
  <p:tag name="PA" val="v4.0.0"/>
</p:tagLst>
</file>

<file path=ppt/tags/tag133.xml><?xml version="1.0" encoding="utf-8"?>
<p:tagLst xmlns:a="http://schemas.openxmlformats.org/drawingml/2006/main" xmlns:r="http://schemas.openxmlformats.org/officeDocument/2006/relationships" xmlns:p="http://schemas.openxmlformats.org/presentationml/2006/main">
  <p:tag name="PA" val="v4.0.0"/>
</p:tagLst>
</file>

<file path=ppt/tags/tag134.xml><?xml version="1.0" encoding="utf-8"?>
<p:tagLst xmlns:a="http://schemas.openxmlformats.org/drawingml/2006/main" xmlns:r="http://schemas.openxmlformats.org/officeDocument/2006/relationships" xmlns:p="http://schemas.openxmlformats.org/presentationml/2006/main">
  <p:tag name="PA" val="v4.0.0"/>
</p:tagLst>
</file>

<file path=ppt/tags/tag135.xml><?xml version="1.0" encoding="utf-8"?>
<p:tagLst xmlns:a="http://schemas.openxmlformats.org/drawingml/2006/main" xmlns:r="http://schemas.openxmlformats.org/officeDocument/2006/relationships" xmlns:p="http://schemas.openxmlformats.org/presentationml/2006/main">
  <p:tag name="PA" val="v4.0.0"/>
</p:tagLst>
</file>

<file path=ppt/tags/tag136.xml><?xml version="1.0" encoding="utf-8"?>
<p:tagLst xmlns:a="http://schemas.openxmlformats.org/drawingml/2006/main" xmlns:r="http://schemas.openxmlformats.org/officeDocument/2006/relationships" xmlns:p="http://schemas.openxmlformats.org/presentationml/2006/main">
  <p:tag name="PA" val="v4.0.0"/>
</p:tagLst>
</file>

<file path=ppt/tags/tag137.xml><?xml version="1.0" encoding="utf-8"?>
<p:tagLst xmlns:a="http://schemas.openxmlformats.org/drawingml/2006/main" xmlns:r="http://schemas.openxmlformats.org/officeDocument/2006/relationships" xmlns:p="http://schemas.openxmlformats.org/presentationml/2006/main">
  <p:tag name="PA" val="v4.0.0"/>
</p:tagLst>
</file>

<file path=ppt/tags/tag138.xml><?xml version="1.0" encoding="utf-8"?>
<p:tagLst xmlns:a="http://schemas.openxmlformats.org/drawingml/2006/main" xmlns:r="http://schemas.openxmlformats.org/officeDocument/2006/relationships" xmlns:p="http://schemas.openxmlformats.org/presentationml/2006/main">
  <p:tag name="PA" val="v4.0.0"/>
</p:tagLst>
</file>

<file path=ppt/tags/tag139.xml><?xml version="1.0" encoding="utf-8"?>
<p:tagLst xmlns:a="http://schemas.openxmlformats.org/drawingml/2006/main" xmlns:r="http://schemas.openxmlformats.org/officeDocument/2006/relationships" xmlns:p="http://schemas.openxmlformats.org/presentationml/2006/main">
  <p:tag name="PA" val="v4.0.0"/>
</p:tagLst>
</file>

<file path=ppt/tags/tag14.xml><?xml version="1.0" encoding="utf-8"?>
<p:tagLst xmlns:a="http://schemas.openxmlformats.org/drawingml/2006/main" xmlns:r="http://schemas.openxmlformats.org/officeDocument/2006/relationships" xmlns:p="http://schemas.openxmlformats.org/presentationml/2006/main">
  <p:tag name="PA" val="v4.0.0"/>
</p:tagLst>
</file>

<file path=ppt/tags/tag140.xml><?xml version="1.0" encoding="utf-8"?>
<p:tagLst xmlns:a="http://schemas.openxmlformats.org/drawingml/2006/main" xmlns:r="http://schemas.openxmlformats.org/officeDocument/2006/relationships" xmlns:p="http://schemas.openxmlformats.org/presentationml/2006/main">
  <p:tag name="PA" val="v4.0.0"/>
</p:tagLst>
</file>

<file path=ppt/tags/tag141.xml><?xml version="1.0" encoding="utf-8"?>
<p:tagLst xmlns:a="http://schemas.openxmlformats.org/drawingml/2006/main" xmlns:r="http://schemas.openxmlformats.org/officeDocument/2006/relationships" xmlns:p="http://schemas.openxmlformats.org/presentationml/2006/main">
  <p:tag name="PA" val="v4.0.0"/>
</p:tagLst>
</file>

<file path=ppt/tags/tag142.xml><?xml version="1.0" encoding="utf-8"?>
<p:tagLst xmlns:a="http://schemas.openxmlformats.org/drawingml/2006/main" xmlns:r="http://schemas.openxmlformats.org/officeDocument/2006/relationships" xmlns:p="http://schemas.openxmlformats.org/presentationml/2006/main">
  <p:tag name="PA" val="v4.0.0"/>
</p:tagLst>
</file>

<file path=ppt/tags/tag143.xml><?xml version="1.0" encoding="utf-8"?>
<p:tagLst xmlns:a="http://schemas.openxmlformats.org/drawingml/2006/main" xmlns:r="http://schemas.openxmlformats.org/officeDocument/2006/relationships" xmlns:p="http://schemas.openxmlformats.org/presentationml/2006/main">
  <p:tag name="PA" val="v4.0.0"/>
</p:tagLst>
</file>

<file path=ppt/tags/tag144.xml><?xml version="1.0" encoding="utf-8"?>
<p:tagLst xmlns:a="http://schemas.openxmlformats.org/drawingml/2006/main" xmlns:r="http://schemas.openxmlformats.org/officeDocument/2006/relationships" xmlns:p="http://schemas.openxmlformats.org/presentationml/2006/main">
  <p:tag name="PA" val="v4.0.0"/>
</p:tagLst>
</file>

<file path=ppt/tags/tag145.xml><?xml version="1.0" encoding="utf-8"?>
<p:tagLst xmlns:a="http://schemas.openxmlformats.org/drawingml/2006/main" xmlns:r="http://schemas.openxmlformats.org/officeDocument/2006/relationships" xmlns:p="http://schemas.openxmlformats.org/presentationml/2006/main">
  <p:tag name="PA" val="v4.0.0"/>
</p:tagLst>
</file>

<file path=ppt/tags/tag146.xml><?xml version="1.0" encoding="utf-8"?>
<p:tagLst xmlns:a="http://schemas.openxmlformats.org/drawingml/2006/main" xmlns:r="http://schemas.openxmlformats.org/officeDocument/2006/relationships" xmlns:p="http://schemas.openxmlformats.org/presentationml/2006/main">
  <p:tag name="PA" val="v4.0.0"/>
</p:tagLst>
</file>

<file path=ppt/tags/tag147.xml><?xml version="1.0" encoding="utf-8"?>
<p:tagLst xmlns:a="http://schemas.openxmlformats.org/drawingml/2006/main" xmlns:r="http://schemas.openxmlformats.org/officeDocument/2006/relationships" xmlns:p="http://schemas.openxmlformats.org/presentationml/2006/main">
  <p:tag name="PA" val="v4.0.0"/>
</p:tagLst>
</file>

<file path=ppt/tags/tag148.xml><?xml version="1.0" encoding="utf-8"?>
<p:tagLst xmlns:a="http://schemas.openxmlformats.org/drawingml/2006/main" xmlns:r="http://schemas.openxmlformats.org/officeDocument/2006/relationships" xmlns:p="http://schemas.openxmlformats.org/presentationml/2006/main">
  <p:tag name="PA" val="v4.0.0"/>
</p:tagLst>
</file>

<file path=ppt/tags/tag149.xml><?xml version="1.0" encoding="utf-8"?>
<p:tagLst xmlns:a="http://schemas.openxmlformats.org/drawingml/2006/main" xmlns:r="http://schemas.openxmlformats.org/officeDocument/2006/relationships" xmlns:p="http://schemas.openxmlformats.org/presentationml/2006/main">
  <p:tag name="PA" val="v4.0.0"/>
</p:tagLst>
</file>

<file path=ppt/tags/tag15.xml><?xml version="1.0" encoding="utf-8"?>
<p:tagLst xmlns:a="http://schemas.openxmlformats.org/drawingml/2006/main" xmlns:r="http://schemas.openxmlformats.org/officeDocument/2006/relationships" xmlns:p="http://schemas.openxmlformats.org/presentationml/2006/main">
  <p:tag name="PA" val="v4.0.0"/>
</p:tagLst>
</file>

<file path=ppt/tags/tag150.xml><?xml version="1.0" encoding="utf-8"?>
<p:tagLst xmlns:a="http://schemas.openxmlformats.org/drawingml/2006/main" xmlns:r="http://schemas.openxmlformats.org/officeDocument/2006/relationships" xmlns:p="http://schemas.openxmlformats.org/presentationml/2006/main">
  <p:tag name="PA" val="v4.0.0"/>
</p:tagLst>
</file>

<file path=ppt/tags/tag151.xml><?xml version="1.0" encoding="utf-8"?>
<p:tagLst xmlns:a="http://schemas.openxmlformats.org/drawingml/2006/main" xmlns:r="http://schemas.openxmlformats.org/officeDocument/2006/relationships" xmlns:p="http://schemas.openxmlformats.org/presentationml/2006/main">
  <p:tag name="PA" val="v4.0.0"/>
</p:tagLst>
</file>

<file path=ppt/tags/tag152.xml><?xml version="1.0" encoding="utf-8"?>
<p:tagLst xmlns:a="http://schemas.openxmlformats.org/drawingml/2006/main" xmlns:r="http://schemas.openxmlformats.org/officeDocument/2006/relationships" xmlns:p="http://schemas.openxmlformats.org/presentationml/2006/main">
  <p:tag name="PA" val="v4.0.0"/>
</p:tagLst>
</file>

<file path=ppt/tags/tag153.xml><?xml version="1.0" encoding="utf-8"?>
<p:tagLst xmlns:a="http://schemas.openxmlformats.org/drawingml/2006/main" xmlns:r="http://schemas.openxmlformats.org/officeDocument/2006/relationships" xmlns:p="http://schemas.openxmlformats.org/presentationml/2006/main">
  <p:tag name="PA" val="v4.0.0"/>
</p:tagLst>
</file>

<file path=ppt/tags/tag154.xml><?xml version="1.0" encoding="utf-8"?>
<p:tagLst xmlns:a="http://schemas.openxmlformats.org/drawingml/2006/main" xmlns:r="http://schemas.openxmlformats.org/officeDocument/2006/relationships" xmlns:p="http://schemas.openxmlformats.org/presentationml/2006/main">
  <p:tag name="PA" val="v4.0.0"/>
</p:tagLst>
</file>

<file path=ppt/tags/tag155.xml><?xml version="1.0" encoding="utf-8"?>
<p:tagLst xmlns:a="http://schemas.openxmlformats.org/drawingml/2006/main" xmlns:r="http://schemas.openxmlformats.org/officeDocument/2006/relationships" xmlns:p="http://schemas.openxmlformats.org/presentationml/2006/main">
  <p:tag name="PA" val="v4.0.0"/>
</p:tagLst>
</file>

<file path=ppt/tags/tag156.xml><?xml version="1.0" encoding="utf-8"?>
<p:tagLst xmlns:a="http://schemas.openxmlformats.org/drawingml/2006/main" xmlns:r="http://schemas.openxmlformats.org/officeDocument/2006/relationships" xmlns:p="http://schemas.openxmlformats.org/presentationml/2006/main">
  <p:tag name="PA" val="v4.0.0"/>
</p:tagLst>
</file>

<file path=ppt/tags/tag157.xml><?xml version="1.0" encoding="utf-8"?>
<p:tagLst xmlns:a="http://schemas.openxmlformats.org/drawingml/2006/main" xmlns:r="http://schemas.openxmlformats.org/officeDocument/2006/relationships" xmlns:p="http://schemas.openxmlformats.org/presentationml/2006/main">
  <p:tag name="PA" val="v4.0.0"/>
</p:tagLst>
</file>

<file path=ppt/tags/tag158.xml><?xml version="1.0" encoding="utf-8"?>
<p:tagLst xmlns:a="http://schemas.openxmlformats.org/drawingml/2006/main" xmlns:r="http://schemas.openxmlformats.org/officeDocument/2006/relationships" xmlns:p="http://schemas.openxmlformats.org/presentationml/2006/main">
  <p:tag name="PA" val="v4.0.0"/>
</p:tagLst>
</file>

<file path=ppt/tags/tag159.xml><?xml version="1.0" encoding="utf-8"?>
<p:tagLst xmlns:a="http://schemas.openxmlformats.org/drawingml/2006/main" xmlns:r="http://schemas.openxmlformats.org/officeDocument/2006/relationships" xmlns:p="http://schemas.openxmlformats.org/presentationml/2006/main">
  <p:tag name="PA" val="v4.0.0"/>
</p:tagLst>
</file>

<file path=ppt/tags/tag16.xml><?xml version="1.0" encoding="utf-8"?>
<p:tagLst xmlns:a="http://schemas.openxmlformats.org/drawingml/2006/main" xmlns:r="http://schemas.openxmlformats.org/officeDocument/2006/relationships" xmlns:p="http://schemas.openxmlformats.org/presentationml/2006/main">
  <p:tag name="PA" val="v4.0.0"/>
</p:tagLst>
</file>

<file path=ppt/tags/tag160.xml><?xml version="1.0" encoding="utf-8"?>
<p:tagLst xmlns:a="http://schemas.openxmlformats.org/drawingml/2006/main" xmlns:r="http://schemas.openxmlformats.org/officeDocument/2006/relationships" xmlns:p="http://schemas.openxmlformats.org/presentationml/2006/main">
  <p:tag name="PA" val="v4.0.0"/>
</p:tagLst>
</file>

<file path=ppt/tags/tag161.xml><?xml version="1.0" encoding="utf-8"?>
<p:tagLst xmlns:a="http://schemas.openxmlformats.org/drawingml/2006/main" xmlns:r="http://schemas.openxmlformats.org/officeDocument/2006/relationships" xmlns:p="http://schemas.openxmlformats.org/presentationml/2006/main">
  <p:tag name="PA" val="v4.0.0"/>
</p:tagLst>
</file>

<file path=ppt/tags/tag162.xml><?xml version="1.0" encoding="utf-8"?>
<p:tagLst xmlns:a="http://schemas.openxmlformats.org/drawingml/2006/main" xmlns:r="http://schemas.openxmlformats.org/officeDocument/2006/relationships" xmlns:p="http://schemas.openxmlformats.org/presentationml/2006/main">
  <p:tag name="PA" val="v4.0.0"/>
</p:tagLst>
</file>

<file path=ppt/tags/tag163.xml><?xml version="1.0" encoding="utf-8"?>
<p:tagLst xmlns:a="http://schemas.openxmlformats.org/drawingml/2006/main" xmlns:r="http://schemas.openxmlformats.org/officeDocument/2006/relationships" xmlns:p="http://schemas.openxmlformats.org/presentationml/2006/main">
  <p:tag name="PA" val="v4.0.0"/>
</p:tagLst>
</file>

<file path=ppt/tags/tag164.xml><?xml version="1.0" encoding="utf-8"?>
<p:tagLst xmlns:a="http://schemas.openxmlformats.org/drawingml/2006/main" xmlns:r="http://schemas.openxmlformats.org/officeDocument/2006/relationships" xmlns:p="http://schemas.openxmlformats.org/presentationml/2006/main">
  <p:tag name="PA" val="v4.0.0"/>
</p:tagLst>
</file>

<file path=ppt/tags/tag165.xml><?xml version="1.0" encoding="utf-8"?>
<p:tagLst xmlns:a="http://schemas.openxmlformats.org/drawingml/2006/main" xmlns:r="http://schemas.openxmlformats.org/officeDocument/2006/relationships" xmlns:p="http://schemas.openxmlformats.org/presentationml/2006/main">
  <p:tag name="PA" val="v4.0.0"/>
</p:tagLst>
</file>

<file path=ppt/tags/tag166.xml><?xml version="1.0" encoding="utf-8"?>
<p:tagLst xmlns:a="http://schemas.openxmlformats.org/drawingml/2006/main" xmlns:r="http://schemas.openxmlformats.org/officeDocument/2006/relationships" xmlns:p="http://schemas.openxmlformats.org/presentationml/2006/main">
  <p:tag name="PA" val="v4.0.0"/>
</p:tagLst>
</file>

<file path=ppt/tags/tag167.xml><?xml version="1.0" encoding="utf-8"?>
<p:tagLst xmlns:a="http://schemas.openxmlformats.org/drawingml/2006/main" xmlns:r="http://schemas.openxmlformats.org/officeDocument/2006/relationships" xmlns:p="http://schemas.openxmlformats.org/presentationml/2006/main">
  <p:tag name="PA" val="v4.0.0"/>
</p:tagLst>
</file>

<file path=ppt/tags/tag168.xml><?xml version="1.0" encoding="utf-8"?>
<p:tagLst xmlns:a="http://schemas.openxmlformats.org/drawingml/2006/main" xmlns:r="http://schemas.openxmlformats.org/officeDocument/2006/relationships" xmlns:p="http://schemas.openxmlformats.org/presentationml/2006/main">
  <p:tag name="PA" val="v4.0.0"/>
</p:tagLst>
</file>

<file path=ppt/tags/tag169.xml><?xml version="1.0" encoding="utf-8"?>
<p:tagLst xmlns:a="http://schemas.openxmlformats.org/drawingml/2006/main" xmlns:r="http://schemas.openxmlformats.org/officeDocument/2006/relationships" xmlns:p="http://schemas.openxmlformats.org/presentationml/2006/main">
  <p:tag name="PA" val="v4.0.0"/>
</p:tagLst>
</file>

<file path=ppt/tags/tag17.xml><?xml version="1.0" encoding="utf-8"?>
<p:tagLst xmlns:a="http://schemas.openxmlformats.org/drawingml/2006/main" xmlns:r="http://schemas.openxmlformats.org/officeDocument/2006/relationships" xmlns:p="http://schemas.openxmlformats.org/presentationml/2006/main">
  <p:tag name="PA" val="v4.0.0"/>
</p:tagLst>
</file>

<file path=ppt/tags/tag170.xml><?xml version="1.0" encoding="utf-8"?>
<p:tagLst xmlns:a="http://schemas.openxmlformats.org/drawingml/2006/main" xmlns:r="http://schemas.openxmlformats.org/officeDocument/2006/relationships" xmlns:p="http://schemas.openxmlformats.org/presentationml/2006/main">
  <p:tag name="PA" val="v4.0.0"/>
</p:tagLst>
</file>

<file path=ppt/tags/tag171.xml><?xml version="1.0" encoding="utf-8"?>
<p:tagLst xmlns:a="http://schemas.openxmlformats.org/drawingml/2006/main" xmlns:r="http://schemas.openxmlformats.org/officeDocument/2006/relationships" xmlns:p="http://schemas.openxmlformats.org/presentationml/2006/main">
  <p:tag name="PA" val="v4.0.0"/>
</p:tagLst>
</file>

<file path=ppt/tags/tag172.xml><?xml version="1.0" encoding="utf-8"?>
<p:tagLst xmlns:a="http://schemas.openxmlformats.org/drawingml/2006/main" xmlns:r="http://schemas.openxmlformats.org/officeDocument/2006/relationships" xmlns:p="http://schemas.openxmlformats.org/presentationml/2006/main">
  <p:tag name="PA" val="v4.0.0"/>
</p:tagLst>
</file>

<file path=ppt/tags/tag173.xml><?xml version="1.0" encoding="utf-8"?>
<p:tagLst xmlns:a="http://schemas.openxmlformats.org/drawingml/2006/main" xmlns:r="http://schemas.openxmlformats.org/officeDocument/2006/relationships" xmlns:p="http://schemas.openxmlformats.org/presentationml/2006/main">
  <p:tag name="PA" val="v4.0.0"/>
</p:tagLst>
</file>

<file path=ppt/tags/tag174.xml><?xml version="1.0" encoding="utf-8"?>
<p:tagLst xmlns:a="http://schemas.openxmlformats.org/drawingml/2006/main" xmlns:r="http://schemas.openxmlformats.org/officeDocument/2006/relationships" xmlns:p="http://schemas.openxmlformats.org/presentationml/2006/main">
  <p:tag name="PA" val="v4.0.0"/>
</p:tagLst>
</file>

<file path=ppt/tags/tag175.xml><?xml version="1.0" encoding="utf-8"?>
<p:tagLst xmlns:a="http://schemas.openxmlformats.org/drawingml/2006/main" xmlns:r="http://schemas.openxmlformats.org/officeDocument/2006/relationships" xmlns:p="http://schemas.openxmlformats.org/presentationml/2006/main">
  <p:tag name="PA" val="v4.0.0"/>
</p:tagLst>
</file>

<file path=ppt/tags/tag176.xml><?xml version="1.0" encoding="utf-8"?>
<p:tagLst xmlns:a="http://schemas.openxmlformats.org/drawingml/2006/main" xmlns:r="http://schemas.openxmlformats.org/officeDocument/2006/relationships" xmlns:p="http://schemas.openxmlformats.org/presentationml/2006/main">
  <p:tag name="PA" val="v4.0.0"/>
</p:tagLst>
</file>

<file path=ppt/tags/tag177.xml><?xml version="1.0" encoding="utf-8"?>
<p:tagLst xmlns:a="http://schemas.openxmlformats.org/drawingml/2006/main" xmlns:r="http://schemas.openxmlformats.org/officeDocument/2006/relationships" xmlns:p="http://schemas.openxmlformats.org/presentationml/2006/main">
  <p:tag name="PA" val="v4.0.0"/>
</p:tagLst>
</file>

<file path=ppt/tags/tag178.xml><?xml version="1.0" encoding="utf-8"?>
<p:tagLst xmlns:a="http://schemas.openxmlformats.org/drawingml/2006/main" xmlns:r="http://schemas.openxmlformats.org/officeDocument/2006/relationships" xmlns:p="http://schemas.openxmlformats.org/presentationml/2006/main">
  <p:tag name="PA" val="v4.0.0"/>
</p:tagLst>
</file>

<file path=ppt/tags/tag179.xml><?xml version="1.0" encoding="utf-8"?>
<p:tagLst xmlns:a="http://schemas.openxmlformats.org/drawingml/2006/main" xmlns:r="http://schemas.openxmlformats.org/officeDocument/2006/relationships" xmlns:p="http://schemas.openxmlformats.org/presentationml/2006/main">
  <p:tag name="PA" val="v4.0.0"/>
</p:tagLst>
</file>

<file path=ppt/tags/tag18.xml><?xml version="1.0" encoding="utf-8"?>
<p:tagLst xmlns:a="http://schemas.openxmlformats.org/drawingml/2006/main" xmlns:r="http://schemas.openxmlformats.org/officeDocument/2006/relationships" xmlns:p="http://schemas.openxmlformats.org/presentationml/2006/main">
  <p:tag name="PA" val="v4.0.0"/>
</p:tagLst>
</file>

<file path=ppt/tags/tag180.xml><?xml version="1.0" encoding="utf-8"?>
<p:tagLst xmlns:a="http://schemas.openxmlformats.org/drawingml/2006/main" xmlns:r="http://schemas.openxmlformats.org/officeDocument/2006/relationships" xmlns:p="http://schemas.openxmlformats.org/presentationml/2006/main">
  <p:tag name="PA" val="v4.0.0"/>
</p:tagLst>
</file>

<file path=ppt/tags/tag181.xml><?xml version="1.0" encoding="utf-8"?>
<p:tagLst xmlns:a="http://schemas.openxmlformats.org/drawingml/2006/main" xmlns:r="http://schemas.openxmlformats.org/officeDocument/2006/relationships" xmlns:p="http://schemas.openxmlformats.org/presentationml/2006/main">
  <p:tag name="PA" val="v4.0.0"/>
</p:tagLst>
</file>

<file path=ppt/tags/tag182.xml><?xml version="1.0" encoding="utf-8"?>
<p:tagLst xmlns:a="http://schemas.openxmlformats.org/drawingml/2006/main" xmlns:r="http://schemas.openxmlformats.org/officeDocument/2006/relationships" xmlns:p="http://schemas.openxmlformats.org/presentationml/2006/main">
  <p:tag name="PA" val="v4.0.0"/>
</p:tagLst>
</file>

<file path=ppt/tags/tag183.xml><?xml version="1.0" encoding="utf-8"?>
<p:tagLst xmlns:a="http://schemas.openxmlformats.org/drawingml/2006/main" xmlns:r="http://schemas.openxmlformats.org/officeDocument/2006/relationships" xmlns:p="http://schemas.openxmlformats.org/presentationml/2006/main">
  <p:tag name="PA" val="v4.0.0"/>
</p:tagLst>
</file>

<file path=ppt/tags/tag184.xml><?xml version="1.0" encoding="utf-8"?>
<p:tagLst xmlns:a="http://schemas.openxmlformats.org/drawingml/2006/main" xmlns:r="http://schemas.openxmlformats.org/officeDocument/2006/relationships" xmlns:p="http://schemas.openxmlformats.org/presentationml/2006/main">
  <p:tag name="PA" val="v4.0.0"/>
</p:tagLst>
</file>

<file path=ppt/tags/tag185.xml><?xml version="1.0" encoding="utf-8"?>
<p:tagLst xmlns:a="http://schemas.openxmlformats.org/drawingml/2006/main" xmlns:r="http://schemas.openxmlformats.org/officeDocument/2006/relationships" xmlns:p="http://schemas.openxmlformats.org/presentationml/2006/main">
  <p:tag name="PA" val="v4.0.0"/>
</p:tagLst>
</file>

<file path=ppt/tags/tag186.xml><?xml version="1.0" encoding="utf-8"?>
<p:tagLst xmlns:a="http://schemas.openxmlformats.org/drawingml/2006/main" xmlns:r="http://schemas.openxmlformats.org/officeDocument/2006/relationships" xmlns:p="http://schemas.openxmlformats.org/presentationml/2006/main">
  <p:tag name="PA" val="v4.0.0"/>
</p:tagLst>
</file>

<file path=ppt/tags/tag187.xml><?xml version="1.0" encoding="utf-8"?>
<p:tagLst xmlns:a="http://schemas.openxmlformats.org/drawingml/2006/main" xmlns:r="http://schemas.openxmlformats.org/officeDocument/2006/relationships" xmlns:p="http://schemas.openxmlformats.org/presentationml/2006/main">
  <p:tag name="PA" val="v4.0.0"/>
</p:tagLst>
</file>

<file path=ppt/tags/tag188.xml><?xml version="1.0" encoding="utf-8"?>
<p:tagLst xmlns:a="http://schemas.openxmlformats.org/drawingml/2006/main" xmlns:r="http://schemas.openxmlformats.org/officeDocument/2006/relationships" xmlns:p="http://schemas.openxmlformats.org/presentationml/2006/main">
  <p:tag name="PA" val="v4.0.0"/>
</p:tagLst>
</file>

<file path=ppt/tags/tag189.xml><?xml version="1.0" encoding="utf-8"?>
<p:tagLst xmlns:a="http://schemas.openxmlformats.org/drawingml/2006/main" xmlns:r="http://schemas.openxmlformats.org/officeDocument/2006/relationships" xmlns:p="http://schemas.openxmlformats.org/presentationml/2006/main">
  <p:tag name="PA" val="v4.0.0"/>
</p:tagLst>
</file>

<file path=ppt/tags/tag19.xml><?xml version="1.0" encoding="utf-8"?>
<p:tagLst xmlns:a="http://schemas.openxmlformats.org/drawingml/2006/main" xmlns:r="http://schemas.openxmlformats.org/officeDocument/2006/relationships" xmlns:p="http://schemas.openxmlformats.org/presentationml/2006/main">
  <p:tag name="PA" val="v4.0.0"/>
</p:tagLst>
</file>

<file path=ppt/tags/tag190.xml><?xml version="1.0" encoding="utf-8"?>
<p:tagLst xmlns:a="http://schemas.openxmlformats.org/drawingml/2006/main" xmlns:r="http://schemas.openxmlformats.org/officeDocument/2006/relationships" xmlns:p="http://schemas.openxmlformats.org/presentationml/2006/main">
  <p:tag name="PA" val="v4.0.0"/>
</p:tagLst>
</file>

<file path=ppt/tags/tag191.xml><?xml version="1.0" encoding="utf-8"?>
<p:tagLst xmlns:a="http://schemas.openxmlformats.org/drawingml/2006/main" xmlns:r="http://schemas.openxmlformats.org/officeDocument/2006/relationships" xmlns:p="http://schemas.openxmlformats.org/presentationml/2006/main">
  <p:tag name="PA" val="v4.0.0"/>
</p:tagLst>
</file>

<file path=ppt/tags/tag192.xml><?xml version="1.0" encoding="utf-8"?>
<p:tagLst xmlns:a="http://schemas.openxmlformats.org/drawingml/2006/main" xmlns:r="http://schemas.openxmlformats.org/officeDocument/2006/relationships" xmlns:p="http://schemas.openxmlformats.org/presentationml/2006/main">
  <p:tag name="PA" val="v4.0.0"/>
</p:tagLst>
</file>

<file path=ppt/tags/tag193.xml><?xml version="1.0" encoding="utf-8"?>
<p:tagLst xmlns:a="http://schemas.openxmlformats.org/drawingml/2006/main" xmlns:r="http://schemas.openxmlformats.org/officeDocument/2006/relationships" xmlns:p="http://schemas.openxmlformats.org/presentationml/2006/main">
  <p:tag name="PA" val="v4.0.0"/>
</p:tagLst>
</file>

<file path=ppt/tags/tag194.xml><?xml version="1.0" encoding="utf-8"?>
<p:tagLst xmlns:a="http://schemas.openxmlformats.org/drawingml/2006/main" xmlns:r="http://schemas.openxmlformats.org/officeDocument/2006/relationships" xmlns:p="http://schemas.openxmlformats.org/presentationml/2006/main">
  <p:tag name="PA" val="v4.0.0"/>
</p:tagLst>
</file>

<file path=ppt/tags/tag195.xml><?xml version="1.0" encoding="utf-8"?>
<p:tagLst xmlns:a="http://schemas.openxmlformats.org/drawingml/2006/main" xmlns:r="http://schemas.openxmlformats.org/officeDocument/2006/relationships" xmlns:p="http://schemas.openxmlformats.org/presentationml/2006/main">
  <p:tag name="PA" val="v4.0.0"/>
</p:tagLst>
</file>

<file path=ppt/tags/tag196.xml><?xml version="1.0" encoding="utf-8"?>
<p:tagLst xmlns:a="http://schemas.openxmlformats.org/drawingml/2006/main" xmlns:r="http://schemas.openxmlformats.org/officeDocument/2006/relationships" xmlns:p="http://schemas.openxmlformats.org/presentationml/2006/main">
  <p:tag name="PA" val="v4.0.0"/>
</p:tagLst>
</file>

<file path=ppt/tags/tag197.xml><?xml version="1.0" encoding="utf-8"?>
<p:tagLst xmlns:a="http://schemas.openxmlformats.org/drawingml/2006/main" xmlns:r="http://schemas.openxmlformats.org/officeDocument/2006/relationships" xmlns:p="http://schemas.openxmlformats.org/presentationml/2006/main">
  <p:tag name="PA" val="v4.0.0"/>
</p:tagLst>
</file>

<file path=ppt/tags/tag198.xml><?xml version="1.0" encoding="utf-8"?>
<p:tagLst xmlns:a="http://schemas.openxmlformats.org/drawingml/2006/main" xmlns:r="http://schemas.openxmlformats.org/officeDocument/2006/relationships" xmlns:p="http://schemas.openxmlformats.org/presentationml/2006/main">
  <p:tag name="PA" val="v4.0.0"/>
</p:tagLst>
</file>

<file path=ppt/tags/tag199.xml><?xml version="1.0" encoding="utf-8"?>
<p:tagLst xmlns:a="http://schemas.openxmlformats.org/drawingml/2006/main" xmlns:r="http://schemas.openxmlformats.org/officeDocument/2006/relationships" xmlns:p="http://schemas.openxmlformats.org/presentationml/2006/main">
  <p:tag name="PA" val="v4.0.0"/>
</p:tagLst>
</file>

<file path=ppt/tags/tag2.xml><?xml version="1.0" encoding="utf-8"?>
<p:tagLst xmlns:a="http://schemas.openxmlformats.org/drawingml/2006/main" xmlns:r="http://schemas.openxmlformats.org/officeDocument/2006/relationships" xmlns:p="http://schemas.openxmlformats.org/presentationml/2006/main">
  <p:tag name="PA" val="v4.0.0"/>
</p:tagLst>
</file>

<file path=ppt/tags/tag20.xml><?xml version="1.0" encoding="utf-8"?>
<p:tagLst xmlns:a="http://schemas.openxmlformats.org/drawingml/2006/main" xmlns:r="http://schemas.openxmlformats.org/officeDocument/2006/relationships" xmlns:p="http://schemas.openxmlformats.org/presentationml/2006/main">
  <p:tag name="PA" val="v4.0.0"/>
</p:tagLst>
</file>

<file path=ppt/tags/tag200.xml><?xml version="1.0" encoding="utf-8"?>
<p:tagLst xmlns:a="http://schemas.openxmlformats.org/drawingml/2006/main" xmlns:r="http://schemas.openxmlformats.org/officeDocument/2006/relationships" xmlns:p="http://schemas.openxmlformats.org/presentationml/2006/main">
  <p:tag name="PA" val="v4.0.0"/>
</p:tagLst>
</file>

<file path=ppt/tags/tag201.xml><?xml version="1.0" encoding="utf-8"?>
<p:tagLst xmlns:a="http://schemas.openxmlformats.org/drawingml/2006/main" xmlns:r="http://schemas.openxmlformats.org/officeDocument/2006/relationships" xmlns:p="http://schemas.openxmlformats.org/presentationml/2006/main">
  <p:tag name="PA" val="v4.0.0"/>
</p:tagLst>
</file>

<file path=ppt/tags/tag202.xml><?xml version="1.0" encoding="utf-8"?>
<p:tagLst xmlns:a="http://schemas.openxmlformats.org/drawingml/2006/main" xmlns:r="http://schemas.openxmlformats.org/officeDocument/2006/relationships" xmlns:p="http://schemas.openxmlformats.org/presentationml/2006/main">
  <p:tag name="PA" val="v4.0.0"/>
</p:tagLst>
</file>

<file path=ppt/tags/tag203.xml><?xml version="1.0" encoding="utf-8"?>
<p:tagLst xmlns:a="http://schemas.openxmlformats.org/drawingml/2006/main" xmlns:r="http://schemas.openxmlformats.org/officeDocument/2006/relationships" xmlns:p="http://schemas.openxmlformats.org/presentationml/2006/main">
  <p:tag name="PA" val="v4.0.0"/>
</p:tagLst>
</file>

<file path=ppt/tags/tag204.xml><?xml version="1.0" encoding="utf-8"?>
<p:tagLst xmlns:a="http://schemas.openxmlformats.org/drawingml/2006/main" xmlns:r="http://schemas.openxmlformats.org/officeDocument/2006/relationships" xmlns:p="http://schemas.openxmlformats.org/presentationml/2006/main">
  <p:tag name="PA" val="v4.0.0"/>
</p:tagLst>
</file>

<file path=ppt/tags/tag205.xml><?xml version="1.0" encoding="utf-8"?>
<p:tagLst xmlns:a="http://schemas.openxmlformats.org/drawingml/2006/main" xmlns:r="http://schemas.openxmlformats.org/officeDocument/2006/relationships" xmlns:p="http://schemas.openxmlformats.org/presentationml/2006/main">
  <p:tag name="PA" val="v4.0.0"/>
</p:tagLst>
</file>

<file path=ppt/tags/tag206.xml><?xml version="1.0" encoding="utf-8"?>
<p:tagLst xmlns:a="http://schemas.openxmlformats.org/drawingml/2006/main" xmlns:r="http://schemas.openxmlformats.org/officeDocument/2006/relationships" xmlns:p="http://schemas.openxmlformats.org/presentationml/2006/main">
  <p:tag name="PA" val="v4.0.0"/>
</p:tagLst>
</file>

<file path=ppt/tags/tag207.xml><?xml version="1.0" encoding="utf-8"?>
<p:tagLst xmlns:a="http://schemas.openxmlformats.org/drawingml/2006/main" xmlns:r="http://schemas.openxmlformats.org/officeDocument/2006/relationships" xmlns:p="http://schemas.openxmlformats.org/presentationml/2006/main">
  <p:tag name="PA" val="v4.0.0"/>
</p:tagLst>
</file>

<file path=ppt/tags/tag208.xml><?xml version="1.0" encoding="utf-8"?>
<p:tagLst xmlns:a="http://schemas.openxmlformats.org/drawingml/2006/main" xmlns:r="http://schemas.openxmlformats.org/officeDocument/2006/relationships" xmlns:p="http://schemas.openxmlformats.org/presentationml/2006/main">
  <p:tag name="PA" val="v4.0.0"/>
</p:tagLst>
</file>

<file path=ppt/tags/tag209.xml><?xml version="1.0" encoding="utf-8"?>
<p:tagLst xmlns:a="http://schemas.openxmlformats.org/drawingml/2006/main" xmlns:r="http://schemas.openxmlformats.org/officeDocument/2006/relationships" xmlns:p="http://schemas.openxmlformats.org/presentationml/2006/main">
  <p:tag name="PA" val="v4.0.0"/>
</p:tagLst>
</file>

<file path=ppt/tags/tag21.xml><?xml version="1.0" encoding="utf-8"?>
<p:tagLst xmlns:a="http://schemas.openxmlformats.org/drawingml/2006/main" xmlns:r="http://schemas.openxmlformats.org/officeDocument/2006/relationships" xmlns:p="http://schemas.openxmlformats.org/presentationml/2006/main">
  <p:tag name="PA" val="v4.0.0"/>
</p:tagLst>
</file>

<file path=ppt/tags/tag210.xml><?xml version="1.0" encoding="utf-8"?>
<p:tagLst xmlns:a="http://schemas.openxmlformats.org/drawingml/2006/main" xmlns:r="http://schemas.openxmlformats.org/officeDocument/2006/relationships" xmlns:p="http://schemas.openxmlformats.org/presentationml/2006/main">
  <p:tag name="PA" val="v4.0.0"/>
</p:tagLst>
</file>

<file path=ppt/tags/tag211.xml><?xml version="1.0" encoding="utf-8"?>
<p:tagLst xmlns:a="http://schemas.openxmlformats.org/drawingml/2006/main" xmlns:r="http://schemas.openxmlformats.org/officeDocument/2006/relationships" xmlns:p="http://schemas.openxmlformats.org/presentationml/2006/main">
  <p:tag name="PA" val="v4.0.0"/>
</p:tagLst>
</file>

<file path=ppt/tags/tag212.xml><?xml version="1.0" encoding="utf-8"?>
<p:tagLst xmlns:a="http://schemas.openxmlformats.org/drawingml/2006/main" xmlns:r="http://schemas.openxmlformats.org/officeDocument/2006/relationships" xmlns:p="http://schemas.openxmlformats.org/presentationml/2006/main">
  <p:tag name="PA" val="v4.0.0"/>
</p:tagLst>
</file>

<file path=ppt/tags/tag213.xml><?xml version="1.0" encoding="utf-8"?>
<p:tagLst xmlns:a="http://schemas.openxmlformats.org/drawingml/2006/main" xmlns:r="http://schemas.openxmlformats.org/officeDocument/2006/relationships" xmlns:p="http://schemas.openxmlformats.org/presentationml/2006/main">
  <p:tag name="PA" val="v4.0.0"/>
</p:tagLst>
</file>

<file path=ppt/tags/tag214.xml><?xml version="1.0" encoding="utf-8"?>
<p:tagLst xmlns:a="http://schemas.openxmlformats.org/drawingml/2006/main" xmlns:r="http://schemas.openxmlformats.org/officeDocument/2006/relationships" xmlns:p="http://schemas.openxmlformats.org/presentationml/2006/main">
  <p:tag name="PA" val="v4.0.0"/>
</p:tagLst>
</file>

<file path=ppt/tags/tag215.xml><?xml version="1.0" encoding="utf-8"?>
<p:tagLst xmlns:a="http://schemas.openxmlformats.org/drawingml/2006/main" xmlns:r="http://schemas.openxmlformats.org/officeDocument/2006/relationships" xmlns:p="http://schemas.openxmlformats.org/presentationml/2006/main">
  <p:tag name="PA" val="v4.0.0"/>
</p:tagLst>
</file>

<file path=ppt/tags/tag216.xml><?xml version="1.0" encoding="utf-8"?>
<p:tagLst xmlns:a="http://schemas.openxmlformats.org/drawingml/2006/main" xmlns:r="http://schemas.openxmlformats.org/officeDocument/2006/relationships" xmlns:p="http://schemas.openxmlformats.org/presentationml/2006/main">
  <p:tag name="PA" val="v4.0.0"/>
</p:tagLst>
</file>

<file path=ppt/tags/tag217.xml><?xml version="1.0" encoding="utf-8"?>
<p:tagLst xmlns:a="http://schemas.openxmlformats.org/drawingml/2006/main" xmlns:r="http://schemas.openxmlformats.org/officeDocument/2006/relationships" xmlns:p="http://schemas.openxmlformats.org/presentationml/2006/main">
  <p:tag name="PA" val="v4.0.0"/>
</p:tagLst>
</file>

<file path=ppt/tags/tag218.xml><?xml version="1.0" encoding="utf-8"?>
<p:tagLst xmlns:a="http://schemas.openxmlformats.org/drawingml/2006/main" xmlns:r="http://schemas.openxmlformats.org/officeDocument/2006/relationships" xmlns:p="http://schemas.openxmlformats.org/presentationml/2006/main">
  <p:tag name="PA" val="v4.0.0"/>
</p:tagLst>
</file>

<file path=ppt/tags/tag219.xml><?xml version="1.0" encoding="utf-8"?>
<p:tagLst xmlns:a="http://schemas.openxmlformats.org/drawingml/2006/main" xmlns:r="http://schemas.openxmlformats.org/officeDocument/2006/relationships" xmlns:p="http://schemas.openxmlformats.org/presentationml/2006/main">
  <p:tag name="PA" val="v4.0.0"/>
</p:tagLst>
</file>

<file path=ppt/tags/tag22.xml><?xml version="1.0" encoding="utf-8"?>
<p:tagLst xmlns:a="http://schemas.openxmlformats.org/drawingml/2006/main" xmlns:r="http://schemas.openxmlformats.org/officeDocument/2006/relationships" xmlns:p="http://schemas.openxmlformats.org/presentationml/2006/main">
  <p:tag name="PA" val="v4.0.0"/>
</p:tagLst>
</file>

<file path=ppt/tags/tag23.xml><?xml version="1.0" encoding="utf-8"?>
<p:tagLst xmlns:a="http://schemas.openxmlformats.org/drawingml/2006/main" xmlns:r="http://schemas.openxmlformats.org/officeDocument/2006/relationships" xmlns:p="http://schemas.openxmlformats.org/presentationml/2006/main">
  <p:tag name="PA" val="v4.0.0"/>
</p:tagLst>
</file>

<file path=ppt/tags/tag24.xml><?xml version="1.0" encoding="utf-8"?>
<p:tagLst xmlns:a="http://schemas.openxmlformats.org/drawingml/2006/main" xmlns:r="http://schemas.openxmlformats.org/officeDocument/2006/relationships" xmlns:p="http://schemas.openxmlformats.org/presentationml/2006/main">
  <p:tag name="PA" val="v4.0.0"/>
</p:tagLst>
</file>

<file path=ppt/tags/tag25.xml><?xml version="1.0" encoding="utf-8"?>
<p:tagLst xmlns:a="http://schemas.openxmlformats.org/drawingml/2006/main" xmlns:r="http://schemas.openxmlformats.org/officeDocument/2006/relationships" xmlns:p="http://schemas.openxmlformats.org/presentationml/2006/main">
  <p:tag name="PA" val="v4.0.0"/>
</p:tagLst>
</file>

<file path=ppt/tags/tag26.xml><?xml version="1.0" encoding="utf-8"?>
<p:tagLst xmlns:a="http://schemas.openxmlformats.org/drawingml/2006/main" xmlns:r="http://schemas.openxmlformats.org/officeDocument/2006/relationships" xmlns:p="http://schemas.openxmlformats.org/presentationml/2006/main">
  <p:tag name="PA" val="v4.0.0"/>
</p:tagLst>
</file>

<file path=ppt/tags/tag27.xml><?xml version="1.0" encoding="utf-8"?>
<p:tagLst xmlns:a="http://schemas.openxmlformats.org/drawingml/2006/main" xmlns:r="http://schemas.openxmlformats.org/officeDocument/2006/relationships" xmlns:p="http://schemas.openxmlformats.org/presentationml/2006/main">
  <p:tag name="PA" val="v4.0.0"/>
</p:tagLst>
</file>

<file path=ppt/tags/tag28.xml><?xml version="1.0" encoding="utf-8"?>
<p:tagLst xmlns:a="http://schemas.openxmlformats.org/drawingml/2006/main" xmlns:r="http://schemas.openxmlformats.org/officeDocument/2006/relationships" xmlns:p="http://schemas.openxmlformats.org/presentationml/2006/main">
  <p:tag name="PA" val="v4.0.0"/>
</p:tagLst>
</file>

<file path=ppt/tags/tag29.xml><?xml version="1.0" encoding="utf-8"?>
<p:tagLst xmlns:a="http://schemas.openxmlformats.org/drawingml/2006/main" xmlns:r="http://schemas.openxmlformats.org/officeDocument/2006/relationships" xmlns:p="http://schemas.openxmlformats.org/presentationml/2006/main">
  <p:tag name="PA" val="v4.0.0"/>
</p:tagLst>
</file>

<file path=ppt/tags/tag3.xml><?xml version="1.0" encoding="utf-8"?>
<p:tagLst xmlns:a="http://schemas.openxmlformats.org/drawingml/2006/main" xmlns:r="http://schemas.openxmlformats.org/officeDocument/2006/relationships" xmlns:p="http://schemas.openxmlformats.org/presentationml/2006/main">
  <p:tag name="PA" val="v4.0.0"/>
</p:tagLst>
</file>

<file path=ppt/tags/tag30.xml><?xml version="1.0" encoding="utf-8"?>
<p:tagLst xmlns:a="http://schemas.openxmlformats.org/drawingml/2006/main" xmlns:r="http://schemas.openxmlformats.org/officeDocument/2006/relationships" xmlns:p="http://schemas.openxmlformats.org/presentationml/2006/main">
  <p:tag name="PA" val="v4.0.0"/>
</p:tagLst>
</file>

<file path=ppt/tags/tag31.xml><?xml version="1.0" encoding="utf-8"?>
<p:tagLst xmlns:a="http://schemas.openxmlformats.org/drawingml/2006/main" xmlns:r="http://schemas.openxmlformats.org/officeDocument/2006/relationships" xmlns:p="http://schemas.openxmlformats.org/presentationml/2006/main">
  <p:tag name="PA" val="v4.0.0"/>
</p:tagLst>
</file>

<file path=ppt/tags/tag32.xml><?xml version="1.0" encoding="utf-8"?>
<p:tagLst xmlns:a="http://schemas.openxmlformats.org/drawingml/2006/main" xmlns:r="http://schemas.openxmlformats.org/officeDocument/2006/relationships" xmlns:p="http://schemas.openxmlformats.org/presentationml/2006/main">
  <p:tag name="PA" val="v4.0.0"/>
</p:tagLst>
</file>

<file path=ppt/tags/tag33.xml><?xml version="1.0" encoding="utf-8"?>
<p:tagLst xmlns:a="http://schemas.openxmlformats.org/drawingml/2006/main" xmlns:r="http://schemas.openxmlformats.org/officeDocument/2006/relationships" xmlns:p="http://schemas.openxmlformats.org/presentationml/2006/main">
  <p:tag name="PA" val="v4.0.0"/>
</p:tagLst>
</file>

<file path=ppt/tags/tag34.xml><?xml version="1.0" encoding="utf-8"?>
<p:tagLst xmlns:a="http://schemas.openxmlformats.org/drawingml/2006/main" xmlns:r="http://schemas.openxmlformats.org/officeDocument/2006/relationships" xmlns:p="http://schemas.openxmlformats.org/presentationml/2006/main">
  <p:tag name="PA" val="v4.0.0"/>
</p:tagLst>
</file>

<file path=ppt/tags/tag35.xml><?xml version="1.0" encoding="utf-8"?>
<p:tagLst xmlns:a="http://schemas.openxmlformats.org/drawingml/2006/main" xmlns:r="http://schemas.openxmlformats.org/officeDocument/2006/relationships" xmlns:p="http://schemas.openxmlformats.org/presentationml/2006/main">
  <p:tag name="PA" val="v4.0.0"/>
</p:tagLst>
</file>

<file path=ppt/tags/tag36.xml><?xml version="1.0" encoding="utf-8"?>
<p:tagLst xmlns:a="http://schemas.openxmlformats.org/drawingml/2006/main" xmlns:r="http://schemas.openxmlformats.org/officeDocument/2006/relationships" xmlns:p="http://schemas.openxmlformats.org/presentationml/2006/main">
  <p:tag name="PA" val="v4.0.0"/>
</p:tagLst>
</file>

<file path=ppt/tags/tag37.xml><?xml version="1.0" encoding="utf-8"?>
<p:tagLst xmlns:a="http://schemas.openxmlformats.org/drawingml/2006/main" xmlns:r="http://schemas.openxmlformats.org/officeDocument/2006/relationships" xmlns:p="http://schemas.openxmlformats.org/presentationml/2006/main">
  <p:tag name="PA" val="v4.0.0"/>
</p:tagLst>
</file>

<file path=ppt/tags/tag38.xml><?xml version="1.0" encoding="utf-8"?>
<p:tagLst xmlns:a="http://schemas.openxmlformats.org/drawingml/2006/main" xmlns:r="http://schemas.openxmlformats.org/officeDocument/2006/relationships" xmlns:p="http://schemas.openxmlformats.org/presentationml/2006/main">
  <p:tag name="PA" val="v4.0.0"/>
</p:tagLst>
</file>

<file path=ppt/tags/tag39.xml><?xml version="1.0" encoding="utf-8"?>
<p:tagLst xmlns:a="http://schemas.openxmlformats.org/drawingml/2006/main" xmlns:r="http://schemas.openxmlformats.org/officeDocument/2006/relationships" xmlns:p="http://schemas.openxmlformats.org/presentationml/2006/main">
  <p:tag name="PA" val="v4.0.0"/>
</p:tagLst>
</file>

<file path=ppt/tags/tag4.xml><?xml version="1.0" encoding="utf-8"?>
<p:tagLst xmlns:a="http://schemas.openxmlformats.org/drawingml/2006/main" xmlns:r="http://schemas.openxmlformats.org/officeDocument/2006/relationships" xmlns:p="http://schemas.openxmlformats.org/presentationml/2006/main">
  <p:tag name="PA" val="v4.0.0"/>
</p:tagLst>
</file>

<file path=ppt/tags/tag40.xml><?xml version="1.0" encoding="utf-8"?>
<p:tagLst xmlns:a="http://schemas.openxmlformats.org/drawingml/2006/main" xmlns:r="http://schemas.openxmlformats.org/officeDocument/2006/relationships" xmlns:p="http://schemas.openxmlformats.org/presentationml/2006/main">
  <p:tag name="PA" val="v4.0.0"/>
</p:tagLst>
</file>

<file path=ppt/tags/tag41.xml><?xml version="1.0" encoding="utf-8"?>
<p:tagLst xmlns:a="http://schemas.openxmlformats.org/drawingml/2006/main" xmlns:r="http://schemas.openxmlformats.org/officeDocument/2006/relationships" xmlns:p="http://schemas.openxmlformats.org/presentationml/2006/main">
  <p:tag name="PA" val="v4.0.0"/>
</p:tagLst>
</file>

<file path=ppt/tags/tag42.xml><?xml version="1.0" encoding="utf-8"?>
<p:tagLst xmlns:a="http://schemas.openxmlformats.org/drawingml/2006/main" xmlns:r="http://schemas.openxmlformats.org/officeDocument/2006/relationships" xmlns:p="http://schemas.openxmlformats.org/presentationml/2006/main">
  <p:tag name="PA" val="v4.0.0"/>
</p:tagLst>
</file>

<file path=ppt/tags/tag43.xml><?xml version="1.0" encoding="utf-8"?>
<p:tagLst xmlns:a="http://schemas.openxmlformats.org/drawingml/2006/main" xmlns:r="http://schemas.openxmlformats.org/officeDocument/2006/relationships" xmlns:p="http://schemas.openxmlformats.org/presentationml/2006/main">
  <p:tag name="PA" val="v4.0.0"/>
</p:tagLst>
</file>

<file path=ppt/tags/tag44.xml><?xml version="1.0" encoding="utf-8"?>
<p:tagLst xmlns:a="http://schemas.openxmlformats.org/drawingml/2006/main" xmlns:r="http://schemas.openxmlformats.org/officeDocument/2006/relationships" xmlns:p="http://schemas.openxmlformats.org/presentationml/2006/main">
  <p:tag name="PA" val="v4.0.0"/>
</p:tagLst>
</file>

<file path=ppt/tags/tag45.xml><?xml version="1.0" encoding="utf-8"?>
<p:tagLst xmlns:a="http://schemas.openxmlformats.org/drawingml/2006/main" xmlns:r="http://schemas.openxmlformats.org/officeDocument/2006/relationships" xmlns:p="http://schemas.openxmlformats.org/presentationml/2006/main">
  <p:tag name="PA" val="v4.0.0"/>
</p:tagLst>
</file>

<file path=ppt/tags/tag46.xml><?xml version="1.0" encoding="utf-8"?>
<p:tagLst xmlns:a="http://schemas.openxmlformats.org/drawingml/2006/main" xmlns:r="http://schemas.openxmlformats.org/officeDocument/2006/relationships" xmlns:p="http://schemas.openxmlformats.org/presentationml/2006/main">
  <p:tag name="PA" val="v4.0.0"/>
</p:tagLst>
</file>

<file path=ppt/tags/tag47.xml><?xml version="1.0" encoding="utf-8"?>
<p:tagLst xmlns:a="http://schemas.openxmlformats.org/drawingml/2006/main" xmlns:r="http://schemas.openxmlformats.org/officeDocument/2006/relationships" xmlns:p="http://schemas.openxmlformats.org/presentationml/2006/main">
  <p:tag name="PA" val="v4.0.0"/>
</p:tagLst>
</file>

<file path=ppt/tags/tag48.xml><?xml version="1.0" encoding="utf-8"?>
<p:tagLst xmlns:a="http://schemas.openxmlformats.org/drawingml/2006/main" xmlns:r="http://schemas.openxmlformats.org/officeDocument/2006/relationships" xmlns:p="http://schemas.openxmlformats.org/presentationml/2006/main">
  <p:tag name="PA" val="v4.0.0"/>
</p:tagLst>
</file>

<file path=ppt/tags/tag49.xml><?xml version="1.0" encoding="utf-8"?>
<p:tagLst xmlns:a="http://schemas.openxmlformats.org/drawingml/2006/main" xmlns:r="http://schemas.openxmlformats.org/officeDocument/2006/relationships" xmlns:p="http://schemas.openxmlformats.org/presentationml/2006/main">
  <p:tag name="PA" val="v4.0.0"/>
</p:tagLst>
</file>

<file path=ppt/tags/tag5.xml><?xml version="1.0" encoding="utf-8"?>
<p:tagLst xmlns:a="http://schemas.openxmlformats.org/drawingml/2006/main" xmlns:r="http://schemas.openxmlformats.org/officeDocument/2006/relationships" xmlns:p="http://schemas.openxmlformats.org/presentationml/2006/main">
  <p:tag name="PA" val="v4.0.0"/>
</p:tagLst>
</file>

<file path=ppt/tags/tag50.xml><?xml version="1.0" encoding="utf-8"?>
<p:tagLst xmlns:a="http://schemas.openxmlformats.org/drawingml/2006/main" xmlns:r="http://schemas.openxmlformats.org/officeDocument/2006/relationships" xmlns:p="http://schemas.openxmlformats.org/presentationml/2006/main">
  <p:tag name="PA" val="v4.0.0"/>
</p:tagLst>
</file>

<file path=ppt/tags/tag51.xml><?xml version="1.0" encoding="utf-8"?>
<p:tagLst xmlns:a="http://schemas.openxmlformats.org/drawingml/2006/main" xmlns:r="http://schemas.openxmlformats.org/officeDocument/2006/relationships" xmlns:p="http://schemas.openxmlformats.org/presentationml/2006/main">
  <p:tag name="PA" val="v4.0.0"/>
</p:tagLst>
</file>

<file path=ppt/tags/tag52.xml><?xml version="1.0" encoding="utf-8"?>
<p:tagLst xmlns:a="http://schemas.openxmlformats.org/drawingml/2006/main" xmlns:r="http://schemas.openxmlformats.org/officeDocument/2006/relationships" xmlns:p="http://schemas.openxmlformats.org/presentationml/2006/main">
  <p:tag name="PA" val="v4.0.0"/>
</p:tagLst>
</file>

<file path=ppt/tags/tag53.xml><?xml version="1.0" encoding="utf-8"?>
<p:tagLst xmlns:a="http://schemas.openxmlformats.org/drawingml/2006/main" xmlns:r="http://schemas.openxmlformats.org/officeDocument/2006/relationships" xmlns:p="http://schemas.openxmlformats.org/presentationml/2006/main">
  <p:tag name="PA" val="v4.0.0"/>
</p:tagLst>
</file>

<file path=ppt/tags/tag54.xml><?xml version="1.0" encoding="utf-8"?>
<p:tagLst xmlns:a="http://schemas.openxmlformats.org/drawingml/2006/main" xmlns:r="http://schemas.openxmlformats.org/officeDocument/2006/relationships" xmlns:p="http://schemas.openxmlformats.org/presentationml/2006/main">
  <p:tag name="PA" val="v4.0.0"/>
</p:tagLst>
</file>

<file path=ppt/tags/tag55.xml><?xml version="1.0" encoding="utf-8"?>
<p:tagLst xmlns:a="http://schemas.openxmlformats.org/drawingml/2006/main" xmlns:r="http://schemas.openxmlformats.org/officeDocument/2006/relationships" xmlns:p="http://schemas.openxmlformats.org/presentationml/2006/main">
  <p:tag name="PA" val="v4.0.0"/>
</p:tagLst>
</file>

<file path=ppt/tags/tag56.xml><?xml version="1.0" encoding="utf-8"?>
<p:tagLst xmlns:a="http://schemas.openxmlformats.org/drawingml/2006/main" xmlns:r="http://schemas.openxmlformats.org/officeDocument/2006/relationships" xmlns:p="http://schemas.openxmlformats.org/presentationml/2006/main">
  <p:tag name="PA" val="v4.0.0"/>
</p:tagLst>
</file>

<file path=ppt/tags/tag57.xml><?xml version="1.0" encoding="utf-8"?>
<p:tagLst xmlns:a="http://schemas.openxmlformats.org/drawingml/2006/main" xmlns:r="http://schemas.openxmlformats.org/officeDocument/2006/relationships" xmlns:p="http://schemas.openxmlformats.org/presentationml/2006/main">
  <p:tag name="PA" val="v4.0.0"/>
</p:tagLst>
</file>

<file path=ppt/tags/tag58.xml><?xml version="1.0" encoding="utf-8"?>
<p:tagLst xmlns:a="http://schemas.openxmlformats.org/drawingml/2006/main" xmlns:r="http://schemas.openxmlformats.org/officeDocument/2006/relationships" xmlns:p="http://schemas.openxmlformats.org/presentationml/2006/main">
  <p:tag name="PA" val="v4.0.0"/>
</p:tagLst>
</file>

<file path=ppt/tags/tag59.xml><?xml version="1.0" encoding="utf-8"?>
<p:tagLst xmlns:a="http://schemas.openxmlformats.org/drawingml/2006/main" xmlns:r="http://schemas.openxmlformats.org/officeDocument/2006/relationships" xmlns:p="http://schemas.openxmlformats.org/presentationml/2006/main">
  <p:tag name="PA" val="v4.0.0"/>
</p:tagLst>
</file>

<file path=ppt/tags/tag6.xml><?xml version="1.0" encoding="utf-8"?>
<p:tagLst xmlns:a="http://schemas.openxmlformats.org/drawingml/2006/main" xmlns:r="http://schemas.openxmlformats.org/officeDocument/2006/relationships" xmlns:p="http://schemas.openxmlformats.org/presentationml/2006/main">
  <p:tag name="PA" val="v4.0.0"/>
</p:tagLst>
</file>

<file path=ppt/tags/tag60.xml><?xml version="1.0" encoding="utf-8"?>
<p:tagLst xmlns:a="http://schemas.openxmlformats.org/drawingml/2006/main" xmlns:r="http://schemas.openxmlformats.org/officeDocument/2006/relationships" xmlns:p="http://schemas.openxmlformats.org/presentationml/2006/main">
  <p:tag name="PA" val="v4.0.0"/>
</p:tagLst>
</file>

<file path=ppt/tags/tag61.xml><?xml version="1.0" encoding="utf-8"?>
<p:tagLst xmlns:a="http://schemas.openxmlformats.org/drawingml/2006/main" xmlns:r="http://schemas.openxmlformats.org/officeDocument/2006/relationships" xmlns:p="http://schemas.openxmlformats.org/presentationml/2006/main">
  <p:tag name="PA" val="v4.0.0"/>
</p:tagLst>
</file>

<file path=ppt/tags/tag62.xml><?xml version="1.0" encoding="utf-8"?>
<p:tagLst xmlns:a="http://schemas.openxmlformats.org/drawingml/2006/main" xmlns:r="http://schemas.openxmlformats.org/officeDocument/2006/relationships" xmlns:p="http://schemas.openxmlformats.org/presentationml/2006/main">
  <p:tag name="PA" val="v4.0.0"/>
</p:tagLst>
</file>

<file path=ppt/tags/tag63.xml><?xml version="1.0" encoding="utf-8"?>
<p:tagLst xmlns:a="http://schemas.openxmlformats.org/drawingml/2006/main" xmlns:r="http://schemas.openxmlformats.org/officeDocument/2006/relationships" xmlns:p="http://schemas.openxmlformats.org/presentationml/2006/main">
  <p:tag name="PA" val="v4.0.0"/>
</p:tagLst>
</file>

<file path=ppt/tags/tag64.xml><?xml version="1.0" encoding="utf-8"?>
<p:tagLst xmlns:a="http://schemas.openxmlformats.org/drawingml/2006/main" xmlns:r="http://schemas.openxmlformats.org/officeDocument/2006/relationships" xmlns:p="http://schemas.openxmlformats.org/presentationml/2006/main">
  <p:tag name="PA" val="v4.0.0"/>
</p:tagLst>
</file>

<file path=ppt/tags/tag65.xml><?xml version="1.0" encoding="utf-8"?>
<p:tagLst xmlns:a="http://schemas.openxmlformats.org/drawingml/2006/main" xmlns:r="http://schemas.openxmlformats.org/officeDocument/2006/relationships" xmlns:p="http://schemas.openxmlformats.org/presentationml/2006/main">
  <p:tag name="PA" val="v4.0.0"/>
</p:tagLst>
</file>

<file path=ppt/tags/tag66.xml><?xml version="1.0" encoding="utf-8"?>
<p:tagLst xmlns:a="http://schemas.openxmlformats.org/drawingml/2006/main" xmlns:r="http://schemas.openxmlformats.org/officeDocument/2006/relationships" xmlns:p="http://schemas.openxmlformats.org/presentationml/2006/main">
  <p:tag name="PA" val="v4.0.0"/>
</p:tagLst>
</file>

<file path=ppt/tags/tag67.xml><?xml version="1.0" encoding="utf-8"?>
<p:tagLst xmlns:a="http://schemas.openxmlformats.org/drawingml/2006/main" xmlns:r="http://schemas.openxmlformats.org/officeDocument/2006/relationships" xmlns:p="http://schemas.openxmlformats.org/presentationml/2006/main">
  <p:tag name="PA" val="v4.0.0"/>
</p:tagLst>
</file>

<file path=ppt/tags/tag68.xml><?xml version="1.0" encoding="utf-8"?>
<p:tagLst xmlns:a="http://schemas.openxmlformats.org/drawingml/2006/main" xmlns:r="http://schemas.openxmlformats.org/officeDocument/2006/relationships" xmlns:p="http://schemas.openxmlformats.org/presentationml/2006/main">
  <p:tag name="PA" val="v4.0.0"/>
</p:tagLst>
</file>

<file path=ppt/tags/tag69.xml><?xml version="1.0" encoding="utf-8"?>
<p:tagLst xmlns:a="http://schemas.openxmlformats.org/drawingml/2006/main" xmlns:r="http://schemas.openxmlformats.org/officeDocument/2006/relationships" xmlns:p="http://schemas.openxmlformats.org/presentationml/2006/main">
  <p:tag name="PA" val="v4.0.0"/>
</p:tagLst>
</file>

<file path=ppt/tags/tag7.xml><?xml version="1.0" encoding="utf-8"?>
<p:tagLst xmlns:a="http://schemas.openxmlformats.org/drawingml/2006/main" xmlns:r="http://schemas.openxmlformats.org/officeDocument/2006/relationships" xmlns:p="http://schemas.openxmlformats.org/presentationml/2006/main">
  <p:tag name="PA" val="v4.0.0"/>
</p:tagLst>
</file>

<file path=ppt/tags/tag70.xml><?xml version="1.0" encoding="utf-8"?>
<p:tagLst xmlns:a="http://schemas.openxmlformats.org/drawingml/2006/main" xmlns:r="http://schemas.openxmlformats.org/officeDocument/2006/relationships" xmlns:p="http://schemas.openxmlformats.org/presentationml/2006/main">
  <p:tag name="PA" val="v4.0.0"/>
</p:tagLst>
</file>

<file path=ppt/tags/tag71.xml><?xml version="1.0" encoding="utf-8"?>
<p:tagLst xmlns:a="http://schemas.openxmlformats.org/drawingml/2006/main" xmlns:r="http://schemas.openxmlformats.org/officeDocument/2006/relationships" xmlns:p="http://schemas.openxmlformats.org/presentationml/2006/main">
  <p:tag name="PA" val="v4.0.0"/>
</p:tagLst>
</file>

<file path=ppt/tags/tag72.xml><?xml version="1.0" encoding="utf-8"?>
<p:tagLst xmlns:a="http://schemas.openxmlformats.org/drawingml/2006/main" xmlns:r="http://schemas.openxmlformats.org/officeDocument/2006/relationships" xmlns:p="http://schemas.openxmlformats.org/presentationml/2006/main">
  <p:tag name="PA" val="v4.0.0"/>
</p:tagLst>
</file>

<file path=ppt/tags/tag73.xml><?xml version="1.0" encoding="utf-8"?>
<p:tagLst xmlns:a="http://schemas.openxmlformats.org/drawingml/2006/main" xmlns:r="http://schemas.openxmlformats.org/officeDocument/2006/relationships" xmlns:p="http://schemas.openxmlformats.org/presentationml/2006/main">
  <p:tag name="PA" val="v4.0.0"/>
</p:tagLst>
</file>

<file path=ppt/tags/tag74.xml><?xml version="1.0" encoding="utf-8"?>
<p:tagLst xmlns:a="http://schemas.openxmlformats.org/drawingml/2006/main" xmlns:r="http://schemas.openxmlformats.org/officeDocument/2006/relationships" xmlns:p="http://schemas.openxmlformats.org/presentationml/2006/main">
  <p:tag name="PA" val="v4.0.0"/>
</p:tagLst>
</file>

<file path=ppt/tags/tag75.xml><?xml version="1.0" encoding="utf-8"?>
<p:tagLst xmlns:a="http://schemas.openxmlformats.org/drawingml/2006/main" xmlns:r="http://schemas.openxmlformats.org/officeDocument/2006/relationships" xmlns:p="http://schemas.openxmlformats.org/presentationml/2006/main">
  <p:tag name="PA" val="v4.0.0"/>
</p:tagLst>
</file>

<file path=ppt/tags/tag76.xml><?xml version="1.0" encoding="utf-8"?>
<p:tagLst xmlns:a="http://schemas.openxmlformats.org/drawingml/2006/main" xmlns:r="http://schemas.openxmlformats.org/officeDocument/2006/relationships" xmlns:p="http://schemas.openxmlformats.org/presentationml/2006/main">
  <p:tag name="PA" val="v4.0.0"/>
</p:tagLst>
</file>

<file path=ppt/tags/tag77.xml><?xml version="1.0" encoding="utf-8"?>
<p:tagLst xmlns:a="http://schemas.openxmlformats.org/drawingml/2006/main" xmlns:r="http://schemas.openxmlformats.org/officeDocument/2006/relationships" xmlns:p="http://schemas.openxmlformats.org/presentationml/2006/main">
  <p:tag name="PA" val="v4.0.0"/>
</p:tagLst>
</file>

<file path=ppt/tags/tag78.xml><?xml version="1.0" encoding="utf-8"?>
<p:tagLst xmlns:a="http://schemas.openxmlformats.org/drawingml/2006/main" xmlns:r="http://schemas.openxmlformats.org/officeDocument/2006/relationships" xmlns:p="http://schemas.openxmlformats.org/presentationml/2006/main">
  <p:tag name="PA" val="v4.0.0"/>
</p:tagLst>
</file>

<file path=ppt/tags/tag79.xml><?xml version="1.0" encoding="utf-8"?>
<p:tagLst xmlns:a="http://schemas.openxmlformats.org/drawingml/2006/main" xmlns:r="http://schemas.openxmlformats.org/officeDocument/2006/relationships" xmlns:p="http://schemas.openxmlformats.org/presentationml/2006/main">
  <p:tag name="PA" val="v4.0.0"/>
</p:tagLst>
</file>

<file path=ppt/tags/tag8.xml><?xml version="1.0" encoding="utf-8"?>
<p:tagLst xmlns:a="http://schemas.openxmlformats.org/drawingml/2006/main" xmlns:r="http://schemas.openxmlformats.org/officeDocument/2006/relationships" xmlns:p="http://schemas.openxmlformats.org/presentationml/2006/main">
  <p:tag name="PA" val="v4.0.0"/>
</p:tagLst>
</file>

<file path=ppt/tags/tag80.xml><?xml version="1.0" encoding="utf-8"?>
<p:tagLst xmlns:a="http://schemas.openxmlformats.org/drawingml/2006/main" xmlns:r="http://schemas.openxmlformats.org/officeDocument/2006/relationships" xmlns:p="http://schemas.openxmlformats.org/presentationml/2006/main">
  <p:tag name="PA" val="v4.0.0"/>
</p:tagLst>
</file>

<file path=ppt/tags/tag81.xml><?xml version="1.0" encoding="utf-8"?>
<p:tagLst xmlns:a="http://schemas.openxmlformats.org/drawingml/2006/main" xmlns:r="http://schemas.openxmlformats.org/officeDocument/2006/relationships" xmlns:p="http://schemas.openxmlformats.org/presentationml/2006/main">
  <p:tag name="PA" val="v4.0.0"/>
</p:tagLst>
</file>

<file path=ppt/tags/tag82.xml><?xml version="1.0" encoding="utf-8"?>
<p:tagLst xmlns:a="http://schemas.openxmlformats.org/drawingml/2006/main" xmlns:r="http://schemas.openxmlformats.org/officeDocument/2006/relationships" xmlns:p="http://schemas.openxmlformats.org/presentationml/2006/main">
  <p:tag name="PA" val="v4.0.0"/>
</p:tagLst>
</file>

<file path=ppt/tags/tag83.xml><?xml version="1.0" encoding="utf-8"?>
<p:tagLst xmlns:a="http://schemas.openxmlformats.org/drawingml/2006/main" xmlns:r="http://schemas.openxmlformats.org/officeDocument/2006/relationships" xmlns:p="http://schemas.openxmlformats.org/presentationml/2006/main">
  <p:tag name="PA" val="v4.0.0"/>
</p:tagLst>
</file>

<file path=ppt/tags/tag84.xml><?xml version="1.0" encoding="utf-8"?>
<p:tagLst xmlns:a="http://schemas.openxmlformats.org/drawingml/2006/main" xmlns:r="http://schemas.openxmlformats.org/officeDocument/2006/relationships" xmlns:p="http://schemas.openxmlformats.org/presentationml/2006/main">
  <p:tag name="PA" val="v4.0.0"/>
</p:tagLst>
</file>

<file path=ppt/tags/tag85.xml><?xml version="1.0" encoding="utf-8"?>
<p:tagLst xmlns:a="http://schemas.openxmlformats.org/drawingml/2006/main" xmlns:r="http://schemas.openxmlformats.org/officeDocument/2006/relationships" xmlns:p="http://schemas.openxmlformats.org/presentationml/2006/main">
  <p:tag name="PA" val="v4.0.0"/>
</p:tagLst>
</file>

<file path=ppt/tags/tag86.xml><?xml version="1.0" encoding="utf-8"?>
<p:tagLst xmlns:a="http://schemas.openxmlformats.org/drawingml/2006/main" xmlns:r="http://schemas.openxmlformats.org/officeDocument/2006/relationships" xmlns:p="http://schemas.openxmlformats.org/presentationml/2006/main">
  <p:tag name="PA" val="v4.0.0"/>
</p:tagLst>
</file>

<file path=ppt/tags/tag87.xml><?xml version="1.0" encoding="utf-8"?>
<p:tagLst xmlns:a="http://schemas.openxmlformats.org/drawingml/2006/main" xmlns:r="http://schemas.openxmlformats.org/officeDocument/2006/relationships" xmlns:p="http://schemas.openxmlformats.org/presentationml/2006/main">
  <p:tag name="PA" val="v4.0.0"/>
</p:tagLst>
</file>

<file path=ppt/tags/tag88.xml><?xml version="1.0" encoding="utf-8"?>
<p:tagLst xmlns:a="http://schemas.openxmlformats.org/drawingml/2006/main" xmlns:r="http://schemas.openxmlformats.org/officeDocument/2006/relationships" xmlns:p="http://schemas.openxmlformats.org/presentationml/2006/main">
  <p:tag name="PA" val="v4.0.0"/>
</p:tagLst>
</file>

<file path=ppt/tags/tag89.xml><?xml version="1.0" encoding="utf-8"?>
<p:tagLst xmlns:a="http://schemas.openxmlformats.org/drawingml/2006/main" xmlns:r="http://schemas.openxmlformats.org/officeDocument/2006/relationships" xmlns:p="http://schemas.openxmlformats.org/presentationml/2006/main">
  <p:tag name="PA" val="v4.0.0"/>
</p:tagLst>
</file>

<file path=ppt/tags/tag9.xml><?xml version="1.0" encoding="utf-8"?>
<p:tagLst xmlns:a="http://schemas.openxmlformats.org/drawingml/2006/main" xmlns:r="http://schemas.openxmlformats.org/officeDocument/2006/relationships" xmlns:p="http://schemas.openxmlformats.org/presentationml/2006/main">
  <p:tag name="PA" val="v4.0.0"/>
</p:tagLst>
</file>

<file path=ppt/tags/tag90.xml><?xml version="1.0" encoding="utf-8"?>
<p:tagLst xmlns:a="http://schemas.openxmlformats.org/drawingml/2006/main" xmlns:r="http://schemas.openxmlformats.org/officeDocument/2006/relationships" xmlns:p="http://schemas.openxmlformats.org/presentationml/2006/main">
  <p:tag name="PA" val="v4.0.0"/>
</p:tagLst>
</file>

<file path=ppt/tags/tag91.xml><?xml version="1.0" encoding="utf-8"?>
<p:tagLst xmlns:a="http://schemas.openxmlformats.org/drawingml/2006/main" xmlns:r="http://schemas.openxmlformats.org/officeDocument/2006/relationships" xmlns:p="http://schemas.openxmlformats.org/presentationml/2006/main">
  <p:tag name="PA" val="v4.0.0"/>
</p:tagLst>
</file>

<file path=ppt/tags/tag92.xml><?xml version="1.0" encoding="utf-8"?>
<p:tagLst xmlns:a="http://schemas.openxmlformats.org/drawingml/2006/main" xmlns:r="http://schemas.openxmlformats.org/officeDocument/2006/relationships" xmlns:p="http://schemas.openxmlformats.org/presentationml/2006/main">
  <p:tag name="PA" val="v4.0.0"/>
</p:tagLst>
</file>

<file path=ppt/tags/tag93.xml><?xml version="1.0" encoding="utf-8"?>
<p:tagLst xmlns:a="http://schemas.openxmlformats.org/drawingml/2006/main" xmlns:r="http://schemas.openxmlformats.org/officeDocument/2006/relationships" xmlns:p="http://schemas.openxmlformats.org/presentationml/2006/main">
  <p:tag name="PA" val="v4.0.0"/>
</p:tagLst>
</file>

<file path=ppt/tags/tag94.xml><?xml version="1.0" encoding="utf-8"?>
<p:tagLst xmlns:a="http://schemas.openxmlformats.org/drawingml/2006/main" xmlns:r="http://schemas.openxmlformats.org/officeDocument/2006/relationships" xmlns:p="http://schemas.openxmlformats.org/presentationml/2006/main">
  <p:tag name="PA" val="v4.0.0"/>
</p:tagLst>
</file>

<file path=ppt/tags/tag95.xml><?xml version="1.0" encoding="utf-8"?>
<p:tagLst xmlns:a="http://schemas.openxmlformats.org/drawingml/2006/main" xmlns:r="http://schemas.openxmlformats.org/officeDocument/2006/relationships" xmlns:p="http://schemas.openxmlformats.org/presentationml/2006/main">
  <p:tag name="PA" val="v4.0.0"/>
</p:tagLst>
</file>

<file path=ppt/tags/tag96.xml><?xml version="1.0" encoding="utf-8"?>
<p:tagLst xmlns:a="http://schemas.openxmlformats.org/drawingml/2006/main" xmlns:r="http://schemas.openxmlformats.org/officeDocument/2006/relationships" xmlns:p="http://schemas.openxmlformats.org/presentationml/2006/main">
  <p:tag name="PA" val="v4.0.0"/>
</p:tagLst>
</file>

<file path=ppt/tags/tag97.xml><?xml version="1.0" encoding="utf-8"?>
<p:tagLst xmlns:a="http://schemas.openxmlformats.org/drawingml/2006/main" xmlns:r="http://schemas.openxmlformats.org/officeDocument/2006/relationships" xmlns:p="http://schemas.openxmlformats.org/presentationml/2006/main">
  <p:tag name="PA" val="v4.0.0"/>
</p:tagLst>
</file>

<file path=ppt/tags/tag98.xml><?xml version="1.0" encoding="utf-8"?>
<p:tagLst xmlns:a="http://schemas.openxmlformats.org/drawingml/2006/main" xmlns:r="http://schemas.openxmlformats.org/officeDocument/2006/relationships" xmlns:p="http://schemas.openxmlformats.org/presentationml/2006/main">
  <p:tag name="PA" val="v4.0.0"/>
</p:tagLst>
</file>

<file path=ppt/tags/tag99.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www.2ppt.com">
  <a:themeElements>
    <a:clrScheme name="描边答辩">
      <a:dk1>
        <a:sysClr val="windowText" lastClr="000000"/>
      </a:dk1>
      <a:lt1>
        <a:sysClr val="window" lastClr="FFFFFF"/>
      </a:lt1>
      <a:dk2>
        <a:srgbClr val="44546A"/>
      </a:dk2>
      <a:lt2>
        <a:srgbClr val="E7E6E6"/>
      </a:lt2>
      <a:accent1>
        <a:srgbClr val="FF5855"/>
      </a:accent1>
      <a:accent2>
        <a:srgbClr val="FDC873"/>
      </a:accent2>
      <a:accent3>
        <a:srgbClr val="6BF0FF"/>
      </a:accent3>
      <a:accent4>
        <a:srgbClr val="6BF4CD"/>
      </a:accent4>
      <a:accent5>
        <a:srgbClr val="621147"/>
      </a:accent5>
      <a:accent6>
        <a:srgbClr val="273355"/>
      </a:accent6>
      <a:hlink>
        <a:srgbClr val="000000"/>
      </a:hlink>
      <a:folHlink>
        <a:srgbClr val="954F72"/>
      </a:folHlink>
    </a:clrScheme>
    <a:fontScheme name="标准3">
      <a:majorFont>
        <a:latin typeface="Arial"/>
        <a:ea typeface="微软雅黑"/>
        <a:cs typeface=""/>
      </a:majorFont>
      <a:minorFont>
        <a:latin typeface="Calibri Light"/>
        <a:ea typeface="微软雅黑 Light"/>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1345</Words>
  <Application>Microsoft Office PowerPoint</Application>
  <PresentationFormat>全屏显示(16:9)</PresentationFormat>
  <Paragraphs>187</Paragraphs>
  <Slides>26</Slides>
  <Notes>26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26</vt:i4>
      </vt:variant>
    </vt:vector>
  </HeadingPairs>
  <TitlesOfParts>
    <vt:vector size="36" baseType="lpstr">
      <vt:lpstr>方正兰亭黑_GBK</vt:lpstr>
      <vt:lpstr>仿宋</vt:lpstr>
      <vt:lpstr>宋体</vt:lpstr>
      <vt:lpstr>微软雅黑</vt:lpstr>
      <vt:lpstr>微软雅黑 Light</vt:lpstr>
      <vt:lpstr>Arial</vt:lpstr>
      <vt:lpstr>Calibri</vt:lpstr>
      <vt:lpstr>Calibri Light</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2017-03-31T06:09:00Z</dcterms:created>
  <dcterms:modified xsi:type="dcterms:W3CDTF">2023-01-10T06:07:26Z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AAE9A2053CEA4164BC04F78B056FC368</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