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68" r:id="rId15"/>
    <p:sldId id="269" r:id="rId16"/>
    <p:sldId id="270" r:id="rId17"/>
    <p:sldId id="279" r:id="rId18"/>
    <p:sldId id="274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3300"/>
    <a:srgbClr val="FFFF66"/>
    <a:srgbClr val="99CCFF"/>
    <a:srgbClr val="660066"/>
    <a:srgbClr val="FFFF00"/>
    <a:srgbClr val="99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294" y="-264"/>
      </p:cViewPr>
      <p:guideLst>
        <p:guide orient="horz" pos="219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C848-F3DF-41F6-A451-702550E51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89797-0156-4C3D-B9B4-3E80425F61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557338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82888"/>
            <a:ext cx="691356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9B654A-28FC-40C2-93FE-D65B5B50696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85AD9-2FFC-46A6-AE15-D9237A802D0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E0C1-CE80-45BD-88C4-2552BDDE91E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74750"/>
            <a:ext cx="403860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727450"/>
            <a:ext cx="403860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D91444-6294-4F3A-B743-95C7882A439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AD9BD-5ECC-42DD-BEA0-C5B99DE6DC4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3882D-6475-491F-8F6E-C1BABFED1C4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49F7B-C33B-45E2-9EBF-AB0919193E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D45BE-D3BC-4E12-BEE5-EA526CC7E3C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3E7ED-9704-4044-BCA7-87324C7AAF6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50F87-9888-4156-99FC-A5D0A0BA3B4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220EA-34A5-47B5-ABFB-60EF9643E63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49B9-9B2C-4E4E-A1D2-F86BB68C5EE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36195" y="444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4529EDE-E284-421E-AD9D-33782C4CD917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7561262" cy="1082675"/>
          </a:xfrm>
        </p:spPr>
        <p:txBody>
          <a:bodyPr/>
          <a:lstStyle/>
          <a:p>
            <a:r>
              <a:rPr lang="zh-CN" altLang="en-US" sz="4800" b="1" i="1" dirty="0" smtClean="0">
                <a:solidFill>
                  <a:srgbClr val="FF3300"/>
                </a:solidFill>
              </a:rPr>
              <a:t>Unit  7</a:t>
            </a:r>
            <a:r>
              <a:rPr lang="en-US" altLang="zh-CN" sz="4800" b="1" i="1" dirty="0" smtClean="0">
                <a:solidFill>
                  <a:srgbClr val="FF3300"/>
                </a:solidFill>
              </a:rPr>
              <a:t/>
            </a:r>
            <a:br>
              <a:rPr lang="en-US" altLang="zh-CN" sz="4800" b="1" i="1" dirty="0" smtClean="0">
                <a:solidFill>
                  <a:srgbClr val="FF3300"/>
                </a:solidFill>
              </a:rPr>
            </a:br>
            <a:r>
              <a:rPr lang="zh-CN" altLang="en-US" sz="4800" b="1" i="1" dirty="0" smtClean="0">
                <a:solidFill>
                  <a:srgbClr val="FF3300"/>
                </a:solidFill>
              </a:rPr>
              <a:t>A </a:t>
            </a:r>
            <a:r>
              <a:rPr lang="zh-CN" altLang="en-US" sz="4800" b="1" i="1" dirty="0">
                <a:solidFill>
                  <a:srgbClr val="FF3300"/>
                </a:solidFill>
              </a:rPr>
              <a:t>picture of my family</a:t>
            </a:r>
          </a:p>
        </p:txBody>
      </p:sp>
      <p:sp>
        <p:nvSpPr>
          <p:cNvPr id="7" name="矩形 6"/>
          <p:cNvSpPr/>
          <p:nvPr/>
        </p:nvSpPr>
        <p:spPr>
          <a:xfrm>
            <a:off x="1719931" y="5084926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84213" y="334963"/>
            <a:ext cx="3178175" cy="576262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 dirty="0"/>
              <a:t>家庭成员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84213" y="1543050"/>
            <a:ext cx="7343775" cy="950913"/>
          </a:xfrm>
          <a:prstGeom prst="wedgeRoundRectCallout">
            <a:avLst>
              <a:gd name="adj1" fmla="val -43542"/>
              <a:gd name="adj2" fmla="val 45861"/>
              <a:gd name="adj3" fmla="val 16667"/>
            </a:avLst>
          </a:prstGeom>
          <a:solidFill>
            <a:srgbClr val="FFFF66"/>
          </a:solidFill>
          <a:ln w="9525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</a:rPr>
              <a:t>爸爸    妈妈     哥哥     姐姐    我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405188" y="3444875"/>
            <a:ext cx="914400" cy="1008063"/>
          </a:xfrm>
          <a:prstGeom prst="plus">
            <a:avLst>
              <a:gd name="adj" fmla="val 25000"/>
            </a:avLst>
          </a:prstGeom>
          <a:solidFill>
            <a:srgbClr val="9900FF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990725" y="4452938"/>
            <a:ext cx="3743325" cy="950912"/>
          </a:xfrm>
          <a:prstGeom prst="wedgeRoundRectCallout">
            <a:avLst>
              <a:gd name="adj1" fmla="val -43542"/>
              <a:gd name="adj2" fmla="val 45861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</a:rPr>
              <a:t>爷爷    奶奶</a:t>
            </a:r>
            <a:endParaRPr lang="zh-CN" alt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87338" y="2493963"/>
            <a:ext cx="8064500" cy="950912"/>
          </a:xfrm>
          <a:prstGeom prst="wedgeRoundRectCallout">
            <a:avLst>
              <a:gd name="adj1" fmla="val -43542"/>
              <a:gd name="adj2" fmla="val 45861"/>
              <a:gd name="adj3" fmla="val 16667"/>
            </a:avLst>
          </a:prstGeom>
          <a:solidFill>
            <a:srgbClr val="FF3300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father    mother     brother     sister    me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620838" y="5403850"/>
            <a:ext cx="4392612" cy="1081088"/>
          </a:xfrm>
          <a:prstGeom prst="wedgeRoundRectCallout">
            <a:avLst>
              <a:gd name="adj1" fmla="val -43542"/>
              <a:gd name="adj2" fmla="val 45861"/>
              <a:gd name="adj3" fmla="val 16667"/>
            </a:avLst>
          </a:prstGeom>
          <a:solidFill>
            <a:srgbClr val="FF3300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grandpa    grandma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 autoUpdateAnimBg="0"/>
      <p:bldP spid="14339" grpId="0" bldLvl="0" animBg="1" autoUpdateAnimBg="0"/>
      <p:bldP spid="14340" grpId="0" animBg="1"/>
      <p:bldP spid="14341" grpId="0" bldLvl="0" animBg="1" autoUpdateAnimBg="0"/>
      <p:bldP spid="14342" grpId="0" bldLvl="0" animBg="1" autoUpdateAnimBg="0"/>
      <p:bldP spid="14343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Bomb game</a:t>
            </a:r>
            <a:endParaRPr lang="zh-CN" altLang="en-US" sz="3600" b="1" dirty="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4488" y="949325"/>
            <a:ext cx="84042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3300"/>
                </a:solidFill>
              </a:rPr>
              <a:t>  </a:t>
            </a:r>
            <a:r>
              <a:rPr lang="zh-CN" altLang="en-US" sz="4400" b="1" dirty="0">
                <a:solidFill>
                  <a:schemeClr val="accent1"/>
                </a:solidFill>
              </a:rPr>
              <a:t>grandpa    grandma      man  </a:t>
            </a:r>
          </a:p>
          <a:p>
            <a:endParaRPr lang="zh-CN" altLang="en-US" sz="4800" b="1" dirty="0">
              <a:solidFill>
                <a:schemeClr val="accent1"/>
              </a:solidFill>
            </a:endParaRPr>
          </a:p>
          <a:p>
            <a:r>
              <a:rPr lang="zh-CN" altLang="en-US" sz="4400" b="1" dirty="0">
                <a:solidFill>
                  <a:schemeClr val="accent1"/>
                </a:solidFill>
              </a:rPr>
              <a:t>   lady          mother        father          </a:t>
            </a:r>
          </a:p>
          <a:p>
            <a:endParaRPr lang="zh-CN" altLang="en-US" sz="4800" b="1" dirty="0">
              <a:solidFill>
                <a:schemeClr val="accent1"/>
              </a:solidFill>
            </a:endParaRPr>
          </a:p>
          <a:p>
            <a:r>
              <a:rPr lang="zh-CN" altLang="en-US" sz="4400" b="1" dirty="0">
                <a:solidFill>
                  <a:schemeClr val="accent1"/>
                </a:solidFill>
              </a:rPr>
              <a:t>              boy            girl</a:t>
            </a:r>
          </a:p>
          <a:p>
            <a:endParaRPr lang="zh-CN" altLang="en-US" sz="4800" b="1" dirty="0">
              <a:solidFill>
                <a:schemeClr val="accent1"/>
              </a:solidFill>
            </a:endParaRPr>
          </a:p>
          <a:p>
            <a:r>
              <a:rPr lang="zh-CN" altLang="en-US" sz="4400" b="1" dirty="0">
                <a:solidFill>
                  <a:schemeClr val="accent1"/>
                </a:solidFill>
              </a:rPr>
              <a:t>             dad             mum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319588" y="1701800"/>
            <a:ext cx="647700" cy="576263"/>
          </a:xfrm>
          <a:prstGeom prst="irregularSeal1">
            <a:avLst/>
          </a:prstGeom>
          <a:solidFill>
            <a:srgbClr val="FF3300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044575" y="3070225"/>
            <a:ext cx="647700" cy="574675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700338" y="5918200"/>
            <a:ext cx="647700" cy="576263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Bomb game</a:t>
            </a:r>
            <a:endParaRPr lang="zh-CN" altLang="en-US" sz="3600" b="1" dirty="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4488" y="949325"/>
            <a:ext cx="84042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3300"/>
                </a:solidFill>
              </a:rPr>
              <a:t>  </a:t>
            </a:r>
            <a:r>
              <a:rPr lang="zh-CN" altLang="en-US" sz="4400" b="1" dirty="0">
                <a:solidFill>
                  <a:schemeClr val="accent1"/>
                </a:solidFill>
              </a:rPr>
              <a:t>grandpa    grandma      man  </a:t>
            </a:r>
          </a:p>
          <a:p>
            <a:endParaRPr lang="zh-CN" altLang="en-US" sz="4800" b="1" dirty="0">
              <a:solidFill>
                <a:schemeClr val="accent1"/>
              </a:solidFill>
            </a:endParaRPr>
          </a:p>
          <a:p>
            <a:r>
              <a:rPr lang="zh-CN" altLang="en-US" sz="4400" b="1" dirty="0">
                <a:solidFill>
                  <a:schemeClr val="accent1"/>
                </a:solidFill>
              </a:rPr>
              <a:t>   lady          mother        father          </a:t>
            </a:r>
          </a:p>
          <a:p>
            <a:endParaRPr lang="zh-CN" altLang="en-US" sz="4800" b="1" dirty="0">
              <a:solidFill>
                <a:schemeClr val="accent1"/>
              </a:solidFill>
            </a:endParaRPr>
          </a:p>
          <a:p>
            <a:r>
              <a:rPr lang="zh-CN" altLang="en-US" sz="4400" b="1" dirty="0">
                <a:solidFill>
                  <a:schemeClr val="accent1"/>
                </a:solidFill>
              </a:rPr>
              <a:t>              boy            girl</a:t>
            </a:r>
          </a:p>
          <a:p>
            <a:endParaRPr lang="zh-CN" altLang="en-US" sz="4800" b="1" dirty="0">
              <a:solidFill>
                <a:schemeClr val="accent1"/>
              </a:solidFill>
            </a:endParaRPr>
          </a:p>
          <a:p>
            <a:r>
              <a:rPr lang="zh-CN" altLang="en-US" sz="4400" b="1" dirty="0">
                <a:solidFill>
                  <a:schemeClr val="accent1"/>
                </a:solidFill>
              </a:rPr>
              <a:t>             dad             mum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948488" y="1701800"/>
            <a:ext cx="647700" cy="576263"/>
          </a:xfrm>
          <a:prstGeom prst="irregularSeal1">
            <a:avLst/>
          </a:prstGeom>
          <a:solidFill>
            <a:srgbClr val="FF3300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651500" y="4437063"/>
            <a:ext cx="647700" cy="576262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995738" y="3141663"/>
            <a:ext cx="647700" cy="576262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Bomb game</a:t>
            </a:r>
            <a:endParaRPr lang="zh-CN" altLang="en-US" sz="3600" b="1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44488" y="949325"/>
            <a:ext cx="84042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  </a:t>
            </a:r>
            <a:r>
              <a:rPr lang="zh-CN" altLang="en-US" sz="4400" b="1">
                <a:solidFill>
                  <a:schemeClr val="accent1"/>
                </a:solidFill>
              </a:rPr>
              <a:t>grandpa    grandma      man  </a:t>
            </a:r>
          </a:p>
          <a:p>
            <a:endParaRPr lang="zh-CN" altLang="en-US" sz="4800" b="1">
              <a:solidFill>
                <a:schemeClr val="accent1"/>
              </a:solidFill>
            </a:endParaRPr>
          </a:p>
          <a:p>
            <a:r>
              <a:rPr lang="zh-CN" altLang="en-US" sz="4400" b="1">
                <a:solidFill>
                  <a:schemeClr val="accent1"/>
                </a:solidFill>
              </a:rPr>
              <a:t>   lady          mother        father          </a:t>
            </a:r>
          </a:p>
          <a:p>
            <a:endParaRPr lang="zh-CN" altLang="en-US" sz="4800" b="1">
              <a:solidFill>
                <a:schemeClr val="accent1"/>
              </a:solidFill>
            </a:endParaRPr>
          </a:p>
          <a:p>
            <a:r>
              <a:rPr lang="zh-CN" altLang="en-US" sz="4400" b="1">
                <a:solidFill>
                  <a:schemeClr val="accent1"/>
                </a:solidFill>
              </a:rPr>
              <a:t>              boy            girl</a:t>
            </a:r>
          </a:p>
          <a:p>
            <a:endParaRPr lang="zh-CN" altLang="en-US" sz="4800" b="1">
              <a:solidFill>
                <a:schemeClr val="accent1"/>
              </a:solidFill>
            </a:endParaRPr>
          </a:p>
          <a:p>
            <a:r>
              <a:rPr lang="zh-CN" altLang="en-US" sz="4400" b="1">
                <a:solidFill>
                  <a:schemeClr val="accent1"/>
                </a:solidFill>
              </a:rPr>
              <a:t>             dad             mum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0475" y="1701800"/>
            <a:ext cx="647700" cy="576263"/>
          </a:xfrm>
          <a:prstGeom prst="irregularSeal1">
            <a:avLst/>
          </a:prstGeom>
          <a:solidFill>
            <a:srgbClr val="FF3300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235825" y="3070225"/>
            <a:ext cx="647700" cy="576263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940425" y="5918200"/>
            <a:ext cx="647700" cy="576263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622550" y="2924175"/>
            <a:ext cx="1820863" cy="839788"/>
          </a:xfrm>
          <a:prstGeom prst="wedgeEllipseCallout">
            <a:avLst>
              <a:gd name="adj1" fmla="val -41991"/>
              <a:gd name="adj2" fmla="val 28495"/>
            </a:avLst>
          </a:prstGeom>
          <a:solidFill>
            <a:schemeClr val="bg1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623050" y="1908175"/>
            <a:ext cx="1820863" cy="839788"/>
          </a:xfrm>
          <a:prstGeom prst="wedgeEllipseCallout">
            <a:avLst>
              <a:gd name="adj1" fmla="val -41991"/>
              <a:gd name="adj2" fmla="val 28495"/>
            </a:avLst>
          </a:prstGeom>
          <a:solidFill>
            <a:schemeClr val="bg1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971550" y="1843088"/>
            <a:ext cx="1820863" cy="839787"/>
          </a:xfrm>
          <a:prstGeom prst="wedgeEllipseCallout">
            <a:avLst>
              <a:gd name="adj1" fmla="val -41991"/>
              <a:gd name="adj2" fmla="val 28495"/>
            </a:avLst>
          </a:prstGeom>
          <a:solidFill>
            <a:schemeClr val="bg1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496050" y="876300"/>
            <a:ext cx="1820863" cy="839788"/>
          </a:xfrm>
          <a:prstGeom prst="wedgeEllipseCallout">
            <a:avLst>
              <a:gd name="adj1" fmla="val -41991"/>
              <a:gd name="adj2" fmla="val 28495"/>
            </a:avLst>
          </a:prstGeom>
          <a:solidFill>
            <a:schemeClr val="bg1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038475" y="815975"/>
            <a:ext cx="2008188" cy="904875"/>
          </a:xfrm>
          <a:prstGeom prst="wedgeEllipseCallout">
            <a:avLst>
              <a:gd name="adj1" fmla="val -41991"/>
              <a:gd name="adj2" fmla="val 28495"/>
            </a:avLst>
          </a:prstGeom>
          <a:solidFill>
            <a:schemeClr val="bg1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971550" y="4194175"/>
            <a:ext cx="2809875" cy="1943100"/>
          </a:xfrm>
          <a:prstGeom prst="wedgeEllipseCallout">
            <a:avLst>
              <a:gd name="adj1" fmla="val -41991"/>
              <a:gd name="adj2" fmla="val 28495"/>
            </a:avLst>
          </a:prstGeom>
          <a:solidFill>
            <a:schemeClr val="bg1"/>
          </a:solidFill>
          <a:ln w="9525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18440" name="Picture 8" descr="U7gr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65263" y="4575175"/>
            <a:ext cx="1573212" cy="1179513"/>
          </a:xfrm>
          <a:noFill/>
        </p:spPr>
      </p:pic>
      <p:pic>
        <p:nvPicPr>
          <p:cNvPr id="18441" name="Picture 9" descr="U7gr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60925" y="3956050"/>
            <a:ext cx="2397125" cy="1798638"/>
          </a:xfr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170488" y="5114925"/>
            <a:ext cx="20875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FF"/>
                </a:solidFill>
              </a:rPr>
              <a:t>...............</a:t>
            </a:r>
          </a:p>
        </p:txBody>
      </p:sp>
      <p:sp>
        <p:nvSpPr>
          <p:cNvPr id="18443" name="WordArt 11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Group the words</a:t>
            </a:r>
            <a:endParaRPr lang="zh-CN" altLang="en-US" sz="3600" b="1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089025" y="1268413"/>
            <a:ext cx="1706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FF"/>
                </a:solidFill>
              </a:rPr>
              <a:t>............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089025" y="949325"/>
            <a:ext cx="683418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grandpa    grandma     man      lady</a:t>
            </a:r>
          </a:p>
          <a:p>
            <a:r>
              <a:rPr lang="zh-CN" altLang="en-US" sz="3200" b="1"/>
              <a:t>  </a:t>
            </a:r>
          </a:p>
          <a:p>
            <a:r>
              <a:rPr lang="zh-CN" altLang="en-US" sz="3200" b="1"/>
              <a:t>mother      father          boy       girl</a:t>
            </a:r>
          </a:p>
          <a:p>
            <a:endParaRPr lang="zh-CN" altLang="en-US" sz="3200" b="1"/>
          </a:p>
          <a:p>
            <a:r>
              <a:rPr lang="zh-CN" altLang="en-US" sz="3200" b="1"/>
              <a:t> dad          mum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170488" y="1981200"/>
            <a:ext cx="13255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FF"/>
                </a:solidFill>
              </a:rPr>
              <a:t>.........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117850" y="2035175"/>
            <a:ext cx="1325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FF"/>
                </a:solidFill>
              </a:rPr>
              <a:t>.........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424488" y="1076325"/>
            <a:ext cx="10715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FF"/>
                </a:solidFill>
              </a:rPr>
              <a:t>.......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971550" y="2924175"/>
            <a:ext cx="1327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FF"/>
                </a:solidFill>
              </a:rPr>
              <a:t>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 autoUpdateAnimBg="0"/>
      <p:bldP spid="18435" grpId="0" bldLvl="0" animBg="1" autoUpdateAnimBg="0"/>
      <p:bldP spid="18436" grpId="0" bldLvl="0" animBg="1" autoUpdateAnimBg="0"/>
      <p:bldP spid="18437" grpId="0" bldLvl="0" animBg="1" autoUpdateAnimBg="0"/>
      <p:bldP spid="18446" grpId="0" bldLvl="0" autoUpdateAnimBg="0"/>
      <p:bldP spid="18447" grpId="0" bldLvl="0" autoUpdateAnimBg="0"/>
      <p:bldP spid="18448" grpId="0" bldLvl="0" autoUpdateAnimBg="0"/>
      <p:bldP spid="18449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99592" y="1084332"/>
            <a:ext cx="7011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grandpa   </a:t>
            </a:r>
            <a:r>
              <a:rPr lang="zh-CN" altLang="en-US" sz="3200" b="1" dirty="0" smtClean="0"/>
              <a:t>grandma   man   lady</a:t>
            </a:r>
            <a:endParaRPr lang="zh-CN" altLang="en-US" sz="3200" b="1" dirty="0"/>
          </a:p>
          <a:p>
            <a:r>
              <a:rPr lang="zh-CN" altLang="en-US" sz="3200" b="1" dirty="0"/>
              <a:t>mother    </a:t>
            </a:r>
            <a:r>
              <a:rPr lang="zh-CN" altLang="en-US" sz="3200" b="1" dirty="0" smtClean="0"/>
              <a:t>father      boy    girl</a:t>
            </a:r>
            <a:endParaRPr lang="zh-CN" altLang="en-US" sz="3200" b="1" dirty="0"/>
          </a:p>
          <a:p>
            <a:r>
              <a:rPr lang="zh-CN" altLang="en-US" sz="3200" b="1" dirty="0" smtClean="0"/>
              <a:t>dad          </a:t>
            </a:r>
            <a:r>
              <a:rPr lang="zh-CN" altLang="en-US" sz="3200" b="1" dirty="0"/>
              <a:t>mum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7950" y="2849563"/>
            <a:ext cx="76438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1. 男性：__________________________</a:t>
            </a:r>
          </a:p>
          <a:p>
            <a:endParaRPr lang="zh-CN" altLang="en-US" sz="2800" b="1" dirty="0"/>
          </a:p>
          <a:p>
            <a:r>
              <a:rPr lang="zh-CN" altLang="en-US" sz="2800" b="1" dirty="0"/>
              <a:t>                __________________________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7950" y="4365625"/>
            <a:ext cx="76438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2. 女性：__________________________</a:t>
            </a:r>
          </a:p>
          <a:p>
            <a:r>
              <a:rPr lang="zh-CN" altLang="en-US" sz="2800" b="1"/>
              <a:t>                </a:t>
            </a:r>
          </a:p>
          <a:p>
            <a:r>
              <a:rPr lang="zh-CN" altLang="en-US" sz="2800" b="1"/>
              <a:t>               __________________________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63713" y="4278040"/>
            <a:ext cx="4786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</a:rPr>
              <a:t>grandma      lady      mother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63688" y="3631555"/>
            <a:ext cx="2236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</a:rPr>
              <a:t>boy        dad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63713" y="2780928"/>
            <a:ext cx="4589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</a:rPr>
              <a:t>grandpa       man      father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63688" y="5143723"/>
            <a:ext cx="2371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</a:rPr>
              <a:t>girl        mum</a:t>
            </a:r>
          </a:p>
        </p:txBody>
      </p:sp>
      <p:sp>
        <p:nvSpPr>
          <p:cNvPr id="19465" name="WordArt 9"/>
          <p:cNvSpPr>
            <a:spLocks noChangeArrowheads="1" noChangeShapeType="1"/>
          </p:cNvSpPr>
          <p:nvPr/>
        </p:nvSpPr>
        <p:spPr bwMode="auto">
          <a:xfrm>
            <a:off x="344488" y="188913"/>
            <a:ext cx="429952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Divide the words</a:t>
            </a:r>
            <a:endParaRPr lang="zh-CN" altLang="en-US" sz="3600" b="1" dirty="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utoUpdateAnimBg="0"/>
      <p:bldP spid="19462" grpId="0" bldLvl="0" autoUpdateAnimBg="0"/>
      <p:bldP spid="19463" grpId="0" bldLvl="0" autoUpdateAnimBg="0"/>
      <p:bldP spid="19464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/>
          </p:cNvSpPr>
          <p:nvPr/>
        </p:nvSpPr>
        <p:spPr bwMode="auto">
          <a:xfrm>
            <a:off x="536178" y="537369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Choose the words</a:t>
            </a:r>
            <a:endParaRPr lang="zh-CN" altLang="en-US" sz="3600" b="1" dirty="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4488" y="3438525"/>
            <a:ext cx="72405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（   ） 4.  A how       B   she       C   he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4488" y="2279650"/>
            <a:ext cx="852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（   ） 2.  A family       B   father      C   sister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4488" y="2859088"/>
            <a:ext cx="861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（   ） 3.  A grandma   B   grandma      C boy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4488" y="1827213"/>
            <a:ext cx="8053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（   ） 1.  A boy       B   teacher       C   girl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4488" y="4016375"/>
            <a:ext cx="7624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（   ） 5.  A man       B   lady       C   boy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755650" y="1920875"/>
            <a:ext cx="503238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755650" y="2406650"/>
            <a:ext cx="503238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755650" y="3078163"/>
            <a:ext cx="503238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755650" y="3478213"/>
            <a:ext cx="503238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55650" y="4237038"/>
            <a:ext cx="503238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33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ldLvl="0" animBg="1" autoUpdateAnimBg="0"/>
      <p:bldP spid="20489" grpId="0" bldLvl="0" animBg="1" autoUpdateAnimBg="0"/>
      <p:bldP spid="20490" grpId="0" bldLvl="0" animBg="1" autoUpdateAnimBg="0"/>
      <p:bldP spid="20491" grpId="0" bldLvl="0" animBg="1" autoUpdateAnimBg="0"/>
      <p:bldP spid="20492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大小声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283075" y="188913"/>
            <a:ext cx="3178175" cy="576262"/>
          </a:xfrm>
          <a:prstGeom prst="wedgeRectCallout">
            <a:avLst>
              <a:gd name="adj1" fmla="val -43269"/>
              <a:gd name="adj2" fmla="val 48787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</a:rPr>
              <a:t>家庭成员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4488" y="1196975"/>
            <a:ext cx="840422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 </a:t>
            </a:r>
            <a:r>
              <a:rPr lang="zh-CN" altLang="en-US" b="1">
                <a:solidFill>
                  <a:schemeClr val="accent1"/>
                </a:solidFill>
              </a:rPr>
              <a:t>  </a:t>
            </a:r>
            <a:r>
              <a:rPr lang="zh-CN" altLang="en-US" sz="5400" b="1">
                <a:solidFill>
                  <a:schemeClr val="accent1"/>
                </a:solidFill>
              </a:rPr>
              <a:t>  mother        father</a:t>
            </a:r>
          </a:p>
          <a:p>
            <a:endParaRPr lang="zh-CN" altLang="en-US" sz="5400" b="1">
              <a:solidFill>
                <a:schemeClr val="accent1"/>
              </a:solidFill>
            </a:endParaRPr>
          </a:p>
          <a:p>
            <a:r>
              <a:rPr lang="zh-CN" altLang="en-US" sz="5400" b="1">
                <a:solidFill>
                  <a:srgbClr val="FF3300"/>
                </a:solidFill>
              </a:rPr>
              <a:t>   </a:t>
            </a:r>
            <a:r>
              <a:rPr lang="zh-CN" altLang="en-US" sz="5400" b="1">
                <a:solidFill>
                  <a:schemeClr val="accent1"/>
                </a:solidFill>
              </a:rPr>
              <a:t>grandpa    grandma     </a:t>
            </a:r>
          </a:p>
          <a:p>
            <a:r>
              <a:rPr lang="zh-CN" altLang="en-US" sz="5400" b="1">
                <a:solidFill>
                  <a:schemeClr val="accent1"/>
                </a:solidFill>
              </a:rPr>
              <a:t> </a:t>
            </a:r>
          </a:p>
          <a:p>
            <a:r>
              <a:rPr lang="zh-CN" altLang="en-US" sz="5400" b="1">
                <a:solidFill>
                  <a:schemeClr val="accent1"/>
                </a:solidFill>
              </a:rPr>
              <a:t>   brother     sister    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283075" y="188913"/>
            <a:ext cx="3178175" cy="576262"/>
          </a:xfrm>
          <a:prstGeom prst="wedgeRectCallout">
            <a:avLst>
              <a:gd name="adj1" fmla="val -43269"/>
              <a:gd name="adj2" fmla="val 48787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>
                <a:solidFill>
                  <a:schemeClr val="accent1"/>
                </a:solidFill>
              </a:rPr>
              <a:t>家庭成员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4488" y="1196975"/>
            <a:ext cx="840422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3300"/>
                </a:solidFill>
              </a:rPr>
              <a:t> </a:t>
            </a:r>
            <a:r>
              <a:rPr lang="zh-CN" altLang="en-US" b="1" dirty="0">
                <a:solidFill>
                  <a:schemeClr val="accent1"/>
                </a:solidFill>
              </a:rPr>
              <a:t>  </a:t>
            </a:r>
            <a:r>
              <a:rPr lang="zh-CN" altLang="en-US" sz="5400" b="1" dirty="0">
                <a:solidFill>
                  <a:schemeClr val="accent1"/>
                </a:solidFill>
              </a:rPr>
              <a:t>  mother        father</a:t>
            </a:r>
          </a:p>
          <a:p>
            <a:endParaRPr lang="zh-CN" altLang="en-US" sz="5400" b="1" dirty="0">
              <a:solidFill>
                <a:schemeClr val="accent1"/>
              </a:solidFill>
            </a:endParaRPr>
          </a:p>
          <a:p>
            <a:r>
              <a:rPr lang="zh-CN" altLang="en-US" sz="5400" b="1" dirty="0">
                <a:solidFill>
                  <a:srgbClr val="FF3300"/>
                </a:solidFill>
              </a:rPr>
              <a:t>   </a:t>
            </a:r>
            <a:r>
              <a:rPr lang="zh-CN" altLang="en-US" sz="5400" b="1" dirty="0">
                <a:solidFill>
                  <a:schemeClr val="accent1"/>
                </a:solidFill>
              </a:rPr>
              <a:t>grandpa    grandma     </a:t>
            </a:r>
          </a:p>
          <a:p>
            <a:r>
              <a:rPr lang="zh-CN" altLang="en-US" sz="5400" b="1" dirty="0">
                <a:solidFill>
                  <a:schemeClr val="accent1"/>
                </a:solidFill>
              </a:rPr>
              <a:t> </a:t>
            </a:r>
          </a:p>
          <a:p>
            <a:r>
              <a:rPr lang="zh-CN" altLang="en-US" sz="5400" b="1" dirty="0">
                <a:solidFill>
                  <a:schemeClr val="accent1"/>
                </a:solidFill>
              </a:rPr>
              <a:t>   brother     sister    </a:t>
            </a:r>
            <a:r>
              <a:rPr lang="zh-CN" altLang="en-US" sz="5400" b="1" dirty="0" smtClean="0">
                <a:solidFill>
                  <a:schemeClr val="accent1"/>
                </a:solidFill>
              </a:rPr>
              <a:t>me 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5195888" cy="863600"/>
          </a:xfrm>
          <a:ln>
            <a:solidFill>
              <a:srgbClr val="660066"/>
            </a:solidFill>
            <a:miter lim="800000"/>
          </a:ln>
        </p:spPr>
        <p:txBody>
          <a:bodyPr/>
          <a:lstStyle/>
          <a:p>
            <a:r>
              <a:rPr lang="zh-CN" altLang="en-US" sz="5400" b="1" dirty="0">
                <a:solidFill>
                  <a:srgbClr val="9900FF"/>
                </a:solidFill>
              </a:rPr>
              <a:t> What's </a:t>
            </a:r>
            <a:r>
              <a:rPr lang="zh-CN" altLang="en-US" sz="5400" b="1" dirty="0">
                <a:solidFill>
                  <a:srgbClr val="FF3300"/>
                </a:solidFill>
              </a:rPr>
              <a:t>that?</a:t>
            </a:r>
            <a:endParaRPr lang="zh-CN" altLang="en-US" sz="5400" b="1" i="1" dirty="0">
              <a:solidFill>
                <a:srgbClr val="FF3300"/>
              </a:solidFill>
            </a:endParaRPr>
          </a:p>
        </p:txBody>
      </p:sp>
      <p:pic>
        <p:nvPicPr>
          <p:cNvPr id="5123" name="Picture 3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92275" y="1270000"/>
            <a:ext cx="5975350" cy="282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581525"/>
            <a:ext cx="6727825" cy="822325"/>
          </a:xfrm>
          <a:prstGeom prst="rect">
            <a:avLst/>
          </a:prstGeom>
          <a:noFill/>
          <a:ln w="9525" cmpd="sng">
            <a:solidFill>
              <a:srgbClr val="66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b="1" dirty="0"/>
              <a:t>A </a:t>
            </a:r>
            <a:r>
              <a:rPr lang="zh-CN" altLang="zh-CN" sz="4800" b="1" u="sng" dirty="0">
                <a:solidFill>
                  <a:srgbClr val="FF0000"/>
                </a:solidFill>
              </a:rPr>
              <a:t>picture</a:t>
            </a:r>
            <a:r>
              <a:rPr lang="zh-CN" altLang="zh-CN" sz="4800" b="1" dirty="0"/>
              <a:t> of my </a:t>
            </a:r>
            <a:r>
              <a:rPr lang="zh-CN" altLang="zh-CN" sz="4800" b="1" u="sng" dirty="0">
                <a:solidFill>
                  <a:srgbClr val="FF0000"/>
                </a:solidFill>
              </a:rPr>
              <a:t>family</a:t>
            </a:r>
            <a:r>
              <a:rPr lang="zh-CN" altLang="zh-CN" sz="4800" b="1" dirty="0"/>
              <a:t>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31825" y="5662613"/>
            <a:ext cx="6553200" cy="531812"/>
          </a:xfrm>
          <a:prstGeom prst="rect">
            <a:avLst/>
          </a:prstGeom>
          <a:noFill/>
          <a:ln w="9525" cap="flat" cmpd="sng">
            <a:solidFill>
              <a:srgbClr val="66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sz="4000" b="1" dirty="0">
                <a:solidFill>
                  <a:srgbClr val="FF3300"/>
                </a:solidFill>
              </a:rPr>
              <a:t>一张</a:t>
            </a:r>
            <a:r>
              <a:rPr lang="zh-CN" sz="4000" b="1" dirty="0"/>
              <a:t>我的家庭</a:t>
            </a:r>
            <a:r>
              <a:rPr lang="zh-CN" sz="4000" b="1" dirty="0">
                <a:solidFill>
                  <a:srgbClr val="FF3300"/>
                </a:solidFill>
              </a:rPr>
              <a:t>照片</a:t>
            </a:r>
            <a:r>
              <a:rPr lang="zh-CN" sz="4000" b="1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4" grpId="0" bldLvl="0" animBg="1" autoUpdateAnimBg="0"/>
      <p:bldP spid="5125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28675" y="352425"/>
            <a:ext cx="6727825" cy="822325"/>
          </a:xfrm>
          <a:prstGeom prst="rect">
            <a:avLst/>
          </a:prstGeom>
          <a:noFill/>
          <a:ln w="9525" cap="flat" cmpd="sng">
            <a:solidFill>
              <a:srgbClr val="66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b="1" dirty="0"/>
              <a:t>A </a:t>
            </a:r>
            <a:r>
              <a:rPr lang="zh-CN" altLang="zh-CN" sz="4800" b="1" u="sng" dirty="0">
                <a:solidFill>
                  <a:srgbClr val="FF0000"/>
                </a:solidFill>
              </a:rPr>
              <a:t>picture</a:t>
            </a:r>
            <a:r>
              <a:rPr lang="zh-CN" altLang="zh-CN" sz="4800" b="1" dirty="0"/>
              <a:t> of my </a:t>
            </a:r>
            <a:r>
              <a:rPr lang="zh-CN" altLang="zh-CN" sz="4800" b="1" u="sng" dirty="0">
                <a:solidFill>
                  <a:srgbClr val="FF0000"/>
                </a:solidFill>
              </a:rPr>
              <a:t>family</a:t>
            </a:r>
            <a:r>
              <a:rPr lang="zh-CN" altLang="zh-CN" sz="4800" b="1" dirty="0"/>
              <a:t>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60475" y="1773238"/>
            <a:ext cx="6553200" cy="533400"/>
          </a:xfrm>
          <a:prstGeom prst="rect">
            <a:avLst/>
          </a:prstGeom>
          <a:noFill/>
          <a:ln w="9525" cap="flat" cmpd="sng">
            <a:solidFill>
              <a:srgbClr val="66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sz="4000" b="1" dirty="0">
                <a:solidFill>
                  <a:srgbClr val="FF3300"/>
                </a:solidFill>
              </a:rPr>
              <a:t>一张</a:t>
            </a:r>
            <a:r>
              <a:rPr lang="zh-CN" sz="4000" b="1" dirty="0"/>
              <a:t>我的家庭</a:t>
            </a:r>
            <a:r>
              <a:rPr lang="zh-CN" sz="4000" b="1" dirty="0">
                <a:solidFill>
                  <a:srgbClr val="FF3300"/>
                </a:solidFill>
              </a:rPr>
              <a:t>照片</a:t>
            </a:r>
            <a:r>
              <a:rPr lang="zh-CN" sz="4000" b="1" dirty="0"/>
              <a:t>。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828675" y="2819400"/>
            <a:ext cx="5976938" cy="1079500"/>
          </a:xfrm>
          <a:prstGeom prst="wedgeRoundRectCallout">
            <a:avLst>
              <a:gd name="adj1" fmla="val 3116"/>
              <a:gd name="adj2" fmla="val 102620"/>
              <a:gd name="adj3" fmla="val 16667"/>
            </a:avLst>
          </a:prstGeom>
          <a:solidFill>
            <a:srgbClr val="9900FF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800" b="1" dirty="0"/>
              <a:t>a picture of...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828675" y="4797425"/>
            <a:ext cx="5976938" cy="1079500"/>
          </a:xfrm>
          <a:prstGeom prst="wedgeRoundRectCallout">
            <a:avLst>
              <a:gd name="adj1" fmla="val 3384"/>
              <a:gd name="adj2" fmla="val -81838"/>
              <a:gd name="adj3" fmla="val 16667"/>
            </a:avLst>
          </a:prstGeom>
          <a:solidFill>
            <a:srgbClr val="9900FF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800" b="1" dirty="0"/>
              <a:t>一张 ...</a:t>
            </a:r>
            <a:r>
              <a:rPr lang="zh-CN" altLang="en-US" sz="4800" b="1" dirty="0">
                <a:sym typeface="Arial" panose="020B0604020202020204" pitchFamily="34" charset="0"/>
              </a:rPr>
              <a:t>…</a:t>
            </a:r>
            <a:r>
              <a:rPr lang="zh-CN" altLang="en-US" sz="4800" b="1" dirty="0"/>
              <a:t> 图画/相片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7" grpId="0" bldLvl="0" animBg="1" autoUpdateAnimBg="0"/>
      <p:bldP spid="6148" grpId="0" bldLvl="0" animBg="1" autoUpdateAnimBg="0"/>
      <p:bldP spid="6149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5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 err="1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Xiaohuihui</a:t>
            </a:r>
            <a:r>
              <a:rPr lang="en-US" altLang="zh-CN" sz="3600" dirty="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say:</a:t>
            </a:r>
            <a:endParaRPr lang="zh-CN" altLang="en-US" sz="3600" dirty="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428875" y="1235075"/>
            <a:ext cx="2689225" cy="611188"/>
          </a:xfrm>
          <a:prstGeom prst="wedgeRoundRectCallout">
            <a:avLst>
              <a:gd name="adj1" fmla="val 76912"/>
              <a:gd name="adj2" fmla="val -32727"/>
              <a:gd name="adj3" fmla="val 16667"/>
            </a:avLst>
          </a:prstGeom>
          <a:solidFill>
            <a:srgbClr val="FFFF66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3300"/>
                </a:solidFill>
              </a:rPr>
              <a:t>It's </a:t>
            </a:r>
            <a:r>
              <a:rPr lang="zh-CN" altLang="en-US" sz="4000" b="1" dirty="0">
                <a:solidFill>
                  <a:srgbClr val="9900FF"/>
                </a:solidFill>
              </a:rPr>
              <a:t>me</a:t>
            </a:r>
            <a:r>
              <a:rPr lang="zh-CN" altLang="en-US" sz="40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502150" y="2855913"/>
            <a:ext cx="4175125" cy="609600"/>
          </a:xfrm>
          <a:prstGeom prst="wedgeRoundRectCallout">
            <a:avLst>
              <a:gd name="adj1" fmla="val -86944"/>
              <a:gd name="adj2" fmla="val 4944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FF3300"/>
                </a:solidFill>
              </a:rPr>
              <a:t> He is my </a:t>
            </a:r>
            <a:r>
              <a:rPr lang="zh-CN" altLang="en-US" sz="4000" b="1" dirty="0">
                <a:solidFill>
                  <a:srgbClr val="9900FF"/>
                </a:solidFill>
              </a:rPr>
              <a:t>father</a:t>
            </a:r>
            <a:r>
              <a:rPr lang="zh-CN" altLang="en-US" sz="40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502150" y="4637088"/>
            <a:ext cx="4175125" cy="609600"/>
          </a:xfrm>
          <a:prstGeom prst="wedgeRoundRectCallout">
            <a:avLst>
              <a:gd name="adj1" fmla="val -86944"/>
              <a:gd name="adj2" fmla="val 4944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3300"/>
                </a:solidFill>
              </a:rPr>
              <a:t> She is my </a:t>
            </a:r>
            <a:r>
              <a:rPr lang="zh-CN" altLang="en-US" sz="4000" b="1">
                <a:solidFill>
                  <a:srgbClr val="9900FF"/>
                </a:solidFill>
              </a:rPr>
              <a:t>mother</a:t>
            </a:r>
            <a:r>
              <a:rPr lang="zh-CN" altLang="en-US" sz="40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629150" y="3705225"/>
            <a:ext cx="338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/>
              <a:t>他是我的</a:t>
            </a:r>
            <a:r>
              <a:rPr lang="zh-CN" altLang="en-US" sz="3600" b="1" dirty="0">
                <a:solidFill>
                  <a:srgbClr val="9900FF"/>
                </a:solidFill>
              </a:rPr>
              <a:t>父亲</a:t>
            </a:r>
            <a:r>
              <a:rPr lang="zh-CN" altLang="en-US" sz="3600" b="1" dirty="0">
                <a:solidFill>
                  <a:srgbClr val="FF3300"/>
                </a:solidFill>
              </a:rPr>
              <a:t>。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49738" y="5413375"/>
            <a:ext cx="33829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她是我的</a:t>
            </a:r>
            <a:r>
              <a:rPr lang="zh-CN" altLang="en-US" sz="3600" b="1">
                <a:solidFill>
                  <a:srgbClr val="9900FF"/>
                </a:solidFill>
              </a:rPr>
              <a:t>妈妈</a:t>
            </a:r>
            <a:r>
              <a:rPr lang="zh-CN" altLang="en-US" sz="3600" b="1"/>
              <a:t>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773488" y="1846263"/>
            <a:ext cx="15541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是我。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 autoUpdateAnimBg="0"/>
      <p:bldP spid="8199" grpId="0" bldLvl="0" animBg="1" autoUpdateAnimBg="0"/>
      <p:bldP spid="8200" grpId="0" bldLvl="0" animBg="1" autoUpdateAnimBg="0"/>
      <p:bldP spid="8201" grpId="0" bldLvl="0" autoUpdateAnimBg="0"/>
      <p:bldP spid="8202" grpId="0" bldLvl="0" autoUpdateAnimBg="0"/>
      <p:bldP spid="820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" y="2276475"/>
            <a:ext cx="9145588" cy="4668838"/>
          </a:xfrm>
          <a:noFill/>
        </p:spPr>
      </p:pic>
      <p:sp>
        <p:nvSpPr>
          <p:cNvPr id="9219" name="WordArt 3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Angella say:</a:t>
            </a:r>
            <a:endParaRPr lang="zh-CN" altLang="en-US" sz="360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949325"/>
            <a:ext cx="6119813" cy="582613"/>
          </a:xfrm>
        </p:spPr>
        <p:txBody>
          <a:bodyPr/>
          <a:lstStyle/>
          <a:p>
            <a:r>
              <a:rPr lang="zh-CN" altLang="en-US" sz="4000" b="1">
                <a:solidFill>
                  <a:srgbClr val="FF3300"/>
                </a:solidFill>
              </a:rPr>
              <a:t>A picture of </a:t>
            </a:r>
            <a:r>
              <a:rPr lang="zh-CN" altLang="en-US" sz="4000" b="1"/>
              <a:t>my family.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73488" y="1531938"/>
            <a:ext cx="4094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/>
              <a:t>一张我的家庭照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188913"/>
            <a:ext cx="2376488" cy="2292350"/>
          </a:xfrm>
          <a:noFill/>
          <a:ln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9538" y="1844675"/>
            <a:ext cx="3309937" cy="2292350"/>
          </a:xfrm>
          <a:noFill/>
          <a:ln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0244" name="WordArt 4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Angella say:</a:t>
            </a:r>
            <a:endParaRPr lang="zh-CN" altLang="en-US" sz="360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132138" y="949325"/>
            <a:ext cx="2689225" cy="609600"/>
          </a:xfrm>
          <a:prstGeom prst="wedgeRoundRectCallout">
            <a:avLst>
              <a:gd name="adj1" fmla="val 76912"/>
              <a:gd name="adj2" fmla="val -32727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3300"/>
                </a:solidFill>
              </a:rPr>
              <a:t>It's </a:t>
            </a:r>
            <a:r>
              <a:rPr lang="zh-CN" altLang="en-US" sz="4000" b="1">
                <a:solidFill>
                  <a:srgbClr val="9900FF"/>
                </a:solidFill>
              </a:rPr>
              <a:t>me</a:t>
            </a:r>
            <a:r>
              <a:rPr lang="zh-CN" altLang="en-US" sz="40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67200" y="1558925"/>
            <a:ext cx="1554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是我。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510088" y="2855913"/>
            <a:ext cx="4176712" cy="609600"/>
          </a:xfrm>
          <a:prstGeom prst="wedgeRoundRectCallout">
            <a:avLst>
              <a:gd name="adj1" fmla="val -76662"/>
              <a:gd name="adj2" fmla="val -55301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3300"/>
                </a:solidFill>
              </a:rPr>
              <a:t> He is my </a:t>
            </a:r>
            <a:r>
              <a:rPr lang="zh-CN" altLang="en-US" sz="4000" b="1">
                <a:solidFill>
                  <a:srgbClr val="9900FF"/>
                </a:solidFill>
              </a:rPr>
              <a:t>father</a:t>
            </a:r>
            <a:r>
              <a:rPr lang="zh-CN" altLang="en-US" sz="40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84775" y="3497263"/>
            <a:ext cx="33829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他是我的</a:t>
            </a:r>
            <a:r>
              <a:rPr lang="zh-CN" altLang="en-US" sz="3600" b="1">
                <a:solidFill>
                  <a:srgbClr val="9900FF"/>
                </a:solidFill>
              </a:rPr>
              <a:t>父亲</a:t>
            </a:r>
            <a:r>
              <a:rPr lang="zh-CN" altLang="en-US" sz="3600" b="1">
                <a:solidFill>
                  <a:srgbClr val="FF3300"/>
                </a:solidFill>
              </a:rPr>
              <a:t>。</a:t>
            </a:r>
          </a:p>
        </p:txBody>
      </p:sp>
      <p:pic>
        <p:nvPicPr>
          <p:cNvPr id="1024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09538" y="4137025"/>
            <a:ext cx="3309937" cy="2292350"/>
          </a:xfrm>
          <a:noFill/>
          <a:ln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391025" y="4332288"/>
            <a:ext cx="4176713" cy="609600"/>
          </a:xfrm>
          <a:prstGeom prst="wedgeRoundRectCallout">
            <a:avLst>
              <a:gd name="adj1" fmla="val -70431"/>
              <a:gd name="adj2" fmla="val 2444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3300"/>
                </a:solidFill>
              </a:rPr>
              <a:t> She is my </a:t>
            </a:r>
            <a:r>
              <a:rPr lang="zh-CN" altLang="en-US" sz="4000" b="1">
                <a:solidFill>
                  <a:srgbClr val="9900FF"/>
                </a:solidFill>
              </a:rPr>
              <a:t>mother</a:t>
            </a:r>
            <a:r>
              <a:rPr lang="zh-CN" altLang="en-US" sz="40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895850" y="5092700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她是我的</a:t>
            </a:r>
            <a:r>
              <a:rPr lang="zh-CN" altLang="en-US" sz="3600" b="1">
                <a:solidFill>
                  <a:srgbClr val="9900FF"/>
                </a:solidFill>
              </a:rPr>
              <a:t>妈妈</a:t>
            </a:r>
            <a:r>
              <a:rPr lang="zh-CN" altLang="en-US" sz="3600" b="1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 autoUpdateAnimBg="0"/>
      <p:bldP spid="10246" grpId="0" bldLvl="0" autoUpdateAnimBg="0"/>
      <p:bldP spid="10247" grpId="0" bldLvl="0" animBg="1" autoUpdateAnimBg="0"/>
      <p:bldP spid="10248" grpId="0" bldLvl="0" autoUpdateAnimBg="0"/>
      <p:bldP spid="10250" grpId="0" bldLvl="0" animBg="1" autoUpdateAnimBg="0"/>
      <p:bldP spid="1025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Xiaoyanzi say:</a:t>
            </a:r>
            <a:endParaRPr lang="zh-CN" altLang="en-US" sz="360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276475"/>
            <a:ext cx="2779713" cy="2016125"/>
          </a:xfrm>
          <a:prstGeom prst="rect">
            <a:avLst/>
          </a:prstGeom>
          <a:noFill/>
          <a:ln w="9525" cmpd="sng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-127000"/>
            <a:ext cx="2860675" cy="2044700"/>
          </a:xfrm>
          <a:prstGeom prst="rect">
            <a:avLst/>
          </a:prstGeom>
          <a:noFill/>
          <a:ln w="9525" cmpd="sng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4292600"/>
            <a:ext cx="27797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132138" y="949325"/>
            <a:ext cx="2689225" cy="609600"/>
          </a:xfrm>
          <a:prstGeom prst="wedgeRoundRectCallout">
            <a:avLst>
              <a:gd name="adj1" fmla="val 76912"/>
              <a:gd name="adj2" fmla="val -32727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3300"/>
                </a:solidFill>
              </a:rPr>
              <a:t>It's </a:t>
            </a:r>
            <a:r>
              <a:rPr lang="zh-CN" altLang="en-US" sz="4000" b="1">
                <a:solidFill>
                  <a:srgbClr val="9900FF"/>
                </a:solidFill>
              </a:rPr>
              <a:t>me</a:t>
            </a:r>
            <a:r>
              <a:rPr lang="zh-CN" altLang="en-US" sz="40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068763" y="2636838"/>
            <a:ext cx="4176712" cy="611187"/>
          </a:xfrm>
          <a:prstGeom prst="wedgeRoundRectCallout">
            <a:avLst>
              <a:gd name="adj1" fmla="val -70431"/>
              <a:gd name="adj2" fmla="val 2444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3300"/>
                </a:solidFill>
              </a:rPr>
              <a:t> She is my </a:t>
            </a:r>
            <a:r>
              <a:rPr lang="zh-CN" altLang="en-US" sz="4000" b="1">
                <a:solidFill>
                  <a:srgbClr val="9900FF"/>
                </a:solidFill>
              </a:rPr>
              <a:t>sister</a:t>
            </a:r>
            <a:r>
              <a:rPr lang="zh-CN" altLang="en-US" sz="40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464050" y="3652838"/>
            <a:ext cx="33845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她是我的妹妹。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068763" y="4637088"/>
            <a:ext cx="4176712" cy="611187"/>
          </a:xfrm>
          <a:prstGeom prst="wedgeRoundRectCallout">
            <a:avLst>
              <a:gd name="adj1" fmla="val -70431"/>
              <a:gd name="adj2" fmla="val 2444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FF3300"/>
                </a:solidFill>
              </a:rPr>
              <a:t> He is my </a:t>
            </a:r>
            <a:r>
              <a:rPr lang="zh-CN" altLang="en-US" sz="4000" b="1">
                <a:solidFill>
                  <a:srgbClr val="9900FF"/>
                </a:solidFill>
              </a:rPr>
              <a:t>brother</a:t>
            </a:r>
            <a:r>
              <a:rPr lang="zh-CN" altLang="en-US" sz="40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068763" y="5518150"/>
            <a:ext cx="33829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他是我的哥哥</a:t>
            </a:r>
            <a:r>
              <a:rPr lang="zh-CN" altLang="en-US" sz="3600" b="1">
                <a:solidFill>
                  <a:srgbClr val="FF330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 animBg="1" autoUpdateAnimBg="0"/>
      <p:bldP spid="11271" grpId="0" bldLvl="0" animBg="1" autoUpdateAnimBg="0"/>
      <p:bldP spid="11272" grpId="0" bldLvl="0" autoUpdateAnimBg="0"/>
      <p:bldP spid="11273" grpId="0" bldLvl="0" animBg="1" autoUpdateAnimBg="0"/>
      <p:bldP spid="11274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/>
          </p:cNvSpPr>
          <p:nvPr/>
        </p:nvSpPr>
        <p:spPr bwMode="auto">
          <a:xfrm>
            <a:off x="344488" y="188913"/>
            <a:ext cx="3429000" cy="760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rgbClr val="9900FF"/>
                </a:solidFill>
                <a:effectLst>
                  <a:outerShdw dist="38100" algn="ctr" rotWithShape="0">
                    <a:srgbClr val="B2B2B2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read</a:t>
            </a:r>
            <a:endParaRPr lang="zh-CN" altLang="en-US" sz="3600" dirty="0">
              <a:solidFill>
                <a:srgbClr val="9900FF"/>
              </a:solidFill>
              <a:effectLst>
                <a:outerShdw dist="38100" algn="ctr" rotWithShape="0">
                  <a:srgbClr val="B2B2B2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44488" y="1270000"/>
            <a:ext cx="2160587" cy="1150938"/>
          </a:xfrm>
          <a:prstGeom prst="flowChartMagneticTape">
            <a:avLst/>
          </a:prstGeom>
          <a:solidFill>
            <a:srgbClr val="FFFF66"/>
          </a:solidFill>
          <a:ln w="9525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800" b="1" dirty="0"/>
              <a:t>father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4488" y="2420938"/>
            <a:ext cx="2160587" cy="1152525"/>
          </a:xfrm>
          <a:prstGeom prst="flowChartMagneticTape">
            <a:avLst/>
          </a:prstGeom>
          <a:solidFill>
            <a:srgbClr val="99CCFF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800" b="1" dirty="0"/>
              <a:t>mother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4488" y="3573463"/>
            <a:ext cx="2160587" cy="1150937"/>
          </a:xfrm>
          <a:prstGeom prst="flowChartMagneticTape">
            <a:avLst/>
          </a:prstGeom>
          <a:solidFill>
            <a:srgbClr val="FFFF66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800" b="1" dirty="0"/>
              <a:t>brother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44488" y="4724400"/>
            <a:ext cx="2160587" cy="1152525"/>
          </a:xfrm>
          <a:prstGeom prst="flowChartMagneticTape">
            <a:avLst/>
          </a:prstGeom>
          <a:solidFill>
            <a:srgbClr val="99CCFF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800" b="1" dirty="0"/>
              <a:t>sister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73488" y="1619250"/>
            <a:ext cx="1198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/>
              <a:t>爸爸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00488" y="2636838"/>
            <a:ext cx="1198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/>
              <a:t>妈妈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00488" y="3924300"/>
            <a:ext cx="1198562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/>
              <a:t>兄弟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00488" y="5175250"/>
            <a:ext cx="1198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/>
              <a:t>姐妹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422900" y="1066800"/>
            <a:ext cx="4746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zh-CN" sz="27700"/>
              <a:t>}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661150" y="2636838"/>
            <a:ext cx="1273175" cy="2087562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/>
              <a:t>家庭</a:t>
            </a:r>
          </a:p>
          <a:p>
            <a:pPr algn="ctr"/>
            <a:r>
              <a:rPr lang="zh-CN" altLang="en-US" sz="3600" b="1"/>
              <a:t>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utoUpdateAnimBg="0"/>
      <p:bldP spid="12291" grpId="1" bldLvl="0" animBg="1" autoUpdateAnimBg="0"/>
      <p:bldP spid="12292" grpId="0" bldLvl="0" autoUpdateAnimBg="0"/>
      <p:bldP spid="12292" grpId="1" bldLvl="0" animBg="1" autoUpdateAnimBg="0"/>
      <p:bldP spid="12293" grpId="0" bldLvl="0" autoUpdateAnimBg="0"/>
      <p:bldP spid="12293" grpId="1" bldLvl="0" animBg="1" autoUpdateAnimBg="0"/>
      <p:bldP spid="12294" grpId="0" bldLvl="0" autoUpdateAnimBg="0"/>
      <p:bldP spid="12294" grpId="1" bldLvl="0" animBg="1" autoUpdateAnimBg="0"/>
      <p:bldP spid="12299" grpId="0" bldLvl="0" autoUpdateAnimBg="0"/>
      <p:bldP spid="12300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84213" y="334963"/>
            <a:ext cx="3178175" cy="576262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 dirty="0"/>
              <a:t>家庭成员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684213" y="1543050"/>
            <a:ext cx="7343775" cy="950913"/>
          </a:xfrm>
          <a:prstGeom prst="wedgeRoundRectCallout">
            <a:avLst>
              <a:gd name="adj1" fmla="val -43542"/>
              <a:gd name="adj2" fmla="val 45861"/>
              <a:gd name="adj3" fmla="val 16667"/>
            </a:avLst>
          </a:prstGeom>
          <a:solidFill>
            <a:srgbClr val="FFFF66"/>
          </a:solidFill>
          <a:ln w="9525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</a:rPr>
              <a:t>爸爸    妈妈     哥哥     姐姐    我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405188" y="2493963"/>
            <a:ext cx="914400" cy="1223962"/>
          </a:xfrm>
          <a:prstGeom prst="plus">
            <a:avLst>
              <a:gd name="adj" fmla="val 25000"/>
            </a:avLst>
          </a:prstGeom>
          <a:solidFill>
            <a:srgbClr val="9900FF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981200" y="3933825"/>
            <a:ext cx="3743325" cy="950913"/>
          </a:xfrm>
          <a:prstGeom prst="wedgeRoundRectCallout">
            <a:avLst>
              <a:gd name="adj1" fmla="val -43542"/>
              <a:gd name="adj2" fmla="val 45861"/>
              <a:gd name="adj3" fmla="val 16667"/>
            </a:avLst>
          </a:prstGeom>
          <a:solidFill>
            <a:srgbClr val="FFFF66"/>
          </a:solidFill>
          <a:ln w="9525" cap="flat" cmpd="sng">
            <a:solidFill>
              <a:srgbClr val="99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</a:rPr>
              <a:t>爷爷    奶奶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 autoUpdateAnimBg="0"/>
      <p:bldP spid="13315" grpId="0" bldLvl="0" animBg="1" autoUpdateAnimBg="0"/>
      <p:bldP spid="13316" grpId="0" animBg="1"/>
      <p:bldP spid="13317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书籍进步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16606"/>
      </a:accent1>
      <a:accent2>
        <a:srgbClr val="669900"/>
      </a:accent2>
      <a:accent3>
        <a:srgbClr val="FFFFFF"/>
      </a:accent3>
      <a:accent4>
        <a:srgbClr val="000000"/>
      </a:accent4>
      <a:accent5>
        <a:srgbClr val="ABB8AA"/>
      </a:accent5>
      <a:accent6>
        <a:srgbClr val="5C8A00"/>
      </a:accent6>
      <a:hlink>
        <a:srgbClr val="CC3300"/>
      </a:hlink>
      <a:folHlink>
        <a:srgbClr val="996600"/>
      </a:folHlink>
    </a:clrScheme>
    <a:fontScheme name="书籍进步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书籍进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籍进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籍进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籍进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籍进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书籍进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籍进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籍进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籍进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籍进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籍进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籍进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书籍进步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16606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BB8AA"/>
        </a:accent5>
        <a:accent6>
          <a:srgbClr val="5C8A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全屏显示(4:3)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WWW.2PPT.COM
</vt:lpstr>
      <vt:lpstr>Unit  7 A picture of my family</vt:lpstr>
      <vt:lpstr> What's that?</vt:lpstr>
      <vt:lpstr>PowerPoint 演示文稿</vt:lpstr>
      <vt:lpstr>PowerPoint 演示文稿</vt:lpstr>
      <vt:lpstr>A picture of my family.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2014-11-16T10:38:00Z</dcterms:created>
  <dcterms:modified xsi:type="dcterms:W3CDTF">2023-01-16T19:59:18Z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32A9AC8A06014F60AF1DB205F8FF0F75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