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31" autoAdjust="0"/>
  </p:normalViewPr>
  <p:slideViewPr>
    <p:cSldViewPr snapToGrid="0">
      <p:cViewPr>
        <p:scale>
          <a:sx n="75" d="100"/>
          <a:sy n="75" d="100"/>
        </p:scale>
        <p:origin x="-195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4677-4956-4001-BEBC-7F6EA294DF3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C098-5268-4D41-A210-2065467C3B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C098-5268-4D41-A210-2065467C3B7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04504" y="67210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6E50-2633-4AD2-911F-EA8C74F4E1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1D44-1AA1-4627-A688-430807C4EA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20" y="1395254"/>
            <a:ext cx="5380211" cy="2534089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973070" y="4640421"/>
            <a:ext cx="223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曾经我是你甜蜜的负担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232082" y="4640421"/>
            <a:ext cx="2236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如今你是我温暖的牵挂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992120" y="5000784"/>
            <a:ext cx="3570208" cy="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800" b="0">
                <a:latin typeface="微软雅黑" panose="020B0503020204020204" pitchFamily="34" charset="-122"/>
                <a:ea typeface="微软雅黑" panose="020B0503020204020204" pitchFamily="34" charset="-122"/>
              </a:rPr>
              <a:t>一丝真诚胜过千两黄金，一丝温暖能抵万里寒霜，一声问候送来温馨甜蜜，</a:t>
            </a:r>
            <a:endParaRPr lang="en-US" altLang="zh-CN" sz="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800" b="0">
                <a:latin typeface="微软雅黑" panose="020B0503020204020204" pitchFamily="34" charset="-122"/>
                <a:ea typeface="微软雅黑" panose="020B0503020204020204" pitchFamily="34" charset="-122"/>
              </a:rPr>
              <a:t>一条短信捎去我万般心意，你快乐是我最大的心愿，老爸，我爱你！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67434" y="3940410"/>
            <a:ext cx="3877622" cy="258508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7434" y="898129"/>
            <a:ext cx="3877622" cy="258508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973782" y="1166291"/>
            <a:ext cx="3048000" cy="5214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父亲的爱，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是春天里的一缕阳光，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和煦地照耀在我的身上；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是夏日里的一丝凉风，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吹散了我心中的烦热；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是秋日里的一串串硕果，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指引着我走向成功；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是冬天里的一把火，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温暖着我那颗冰冷的心。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父亲的爱，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无处不在。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6727" y="3693832"/>
            <a:ext cx="4959927" cy="2742267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99857" y="436416"/>
            <a:ext cx="1948873" cy="292330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83932" y="436416"/>
            <a:ext cx="2192722" cy="292330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531257" y="2814890"/>
            <a:ext cx="1015663" cy="354434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父爱是我人生旅途中的一盏明灯，在我迷路时，照亮我的行程。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1" y="-20782"/>
            <a:ext cx="12192000" cy="68787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38111" y="214824"/>
            <a:ext cx="4332891" cy="288859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82759" y="3536412"/>
            <a:ext cx="4332891" cy="283026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4017" y="214824"/>
            <a:ext cx="3019745" cy="226514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5197066" y="3113134"/>
            <a:ext cx="461665" cy="286232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父爱如海，是深邃而难懂。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5316" y="3816527"/>
            <a:ext cx="3920837" cy="258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一株茉莉也许没有沁人心脾的芳香，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但它永远会让你感到清新，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感到幽雅，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父爱就是这样，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犹如茉莉一样静静地开放。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无论你在何方，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父亲那慈爱的眼睛定会伴随你一生。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316" y="654462"/>
            <a:ext cx="3920837" cy="261739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93672" y="654462"/>
            <a:ext cx="3052787" cy="406993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99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699"/>
                            </p:stCondLst>
                            <p:childTnLst>
                              <p:par>
                                <p:cTn id="4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299"/>
                            </p:stCondLst>
                            <p:childTnLst>
                              <p:par>
                                <p:cTn id="5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2781">
            <a:off x="3764973" y="1997363"/>
            <a:ext cx="2594264" cy="17295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64592">
            <a:off x="1411761" y="1179384"/>
            <a:ext cx="1868136" cy="1245299"/>
          </a:xfrm>
          <a:custGeom>
            <a:avLst/>
            <a:gdLst>
              <a:gd name="connsiteX0" fmla="*/ 0 w 1868136"/>
              <a:gd name="connsiteY0" fmla="*/ 0 h 1245299"/>
              <a:gd name="connsiteX1" fmla="*/ 1650412 w 1868136"/>
              <a:gd name="connsiteY1" fmla="*/ 0 h 1245299"/>
              <a:gd name="connsiteX2" fmla="*/ 1868136 w 1868136"/>
              <a:gd name="connsiteY2" fmla="*/ 413945 h 1245299"/>
              <a:gd name="connsiteX3" fmla="*/ 1868136 w 1868136"/>
              <a:gd name="connsiteY3" fmla="*/ 1245299 h 1245299"/>
              <a:gd name="connsiteX4" fmla="*/ 0 w 1868136"/>
              <a:gd name="connsiteY4" fmla="*/ 1245299 h 1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6" h="1245299">
                <a:moveTo>
                  <a:pt x="0" y="0"/>
                </a:moveTo>
                <a:lnTo>
                  <a:pt x="1650412" y="0"/>
                </a:lnTo>
                <a:lnTo>
                  <a:pt x="1868136" y="413945"/>
                </a:lnTo>
                <a:lnTo>
                  <a:pt x="1868136" y="1245299"/>
                </a:lnTo>
                <a:lnTo>
                  <a:pt x="0" y="1245299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414369" y="4381429"/>
            <a:ext cx="3048000" cy="21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父爱同母爱一样的无私，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他不求回报；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父爱是一种默默无闻，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寓于无形之中的一种感情，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只有用心的人才能体会。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633854" y="3737124"/>
            <a:ext cx="3948545" cy="263236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81599" y="488512"/>
            <a:ext cx="3948545" cy="263236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9737742" y="594222"/>
            <a:ext cx="1846659" cy="242094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父爱是一片大海，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让你的灵魂即使遇到电闪雷鸣依然仁厚宽容。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97747" y="513484"/>
            <a:ext cx="3722254" cy="209376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4182" y="501361"/>
            <a:ext cx="2807855" cy="4211782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3916219" y="2842598"/>
            <a:ext cx="2064327" cy="21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您是一棵大树，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春天倚着您幻想，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夏天倚着您繁茂，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秋天倚着您成熟，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冬天倚着您沉思。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404" y="6636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6650" y="897364"/>
            <a:ext cx="3149754" cy="209983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97765" y="618378"/>
            <a:ext cx="3149755" cy="209983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66650" y="3860801"/>
            <a:ext cx="3149754" cy="236231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4697765" y="2997200"/>
            <a:ext cx="3713018" cy="3302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父爱其实很简单。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它像白酒，辛辣而热烈，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让人醉在其中；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它像咖啡，苦涩而醇香，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容易让人为之振奋；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它像茶，平淡而亲切，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让人自然清新；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它像篝火，给人温暖去却令人生畏，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容易让人激奋自己。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866" y="389541"/>
            <a:ext cx="4296880" cy="2796111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866" y="3649439"/>
            <a:ext cx="4299770" cy="287035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928581" y="676406"/>
            <a:ext cx="2954655" cy="28703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父爱是太阳，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即使在乌云密布的日子里，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我也能感受到他的光芒。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0988040">
            <a:off x="5564988" y="2332518"/>
            <a:ext cx="4662524" cy="392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爸爸：</a:t>
            </a:r>
          </a:p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您好！父亲，虽然你的话不多，但是我听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到了你沉默中想说的话，看到了你为我的无偿付出，感受到了你就站在我身后，永远为我牵挂担心，永远为我加油打气。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说母爱似水，那么父爱就是山，如果说母爱是包容，那么父爱就是引领，如果说母爱让我们感到温暖，那么父爱就让我们变得坚强，如果说母爱无微不至抚那么父爱就是沉默无声，父亲节到了，我祝您工作顺利，每一天都开开心心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------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您的女儿</a:t>
            </a:r>
            <a:endParaRPr lang="zh-CN" altLang="en-US" sz="1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rot="21322516">
            <a:off x="2534322" y="675077"/>
            <a:ext cx="4903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给爸爸的一封信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00965" y="1044546"/>
            <a:ext cx="512903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父亲节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，顾名思义是感恩父亲的节日。约始于二十世纪初，起源于美国，现已广泛流传于世界各地，节日日期因地域而存在差异。最广泛的日期在每年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月的第三个星期日，世界上有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个国家和地区是在这一天过父亲节。节日里有各种的庆祝方式，大部分都与赠送礼物、家族聚餐或活动有关。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02113" y="5052111"/>
            <a:ext cx="1346571" cy="1399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239638" y="940197"/>
            <a:ext cx="7505795" cy="27589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365802" y="3699165"/>
            <a:ext cx="4516583" cy="2758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7778" y="1827573"/>
            <a:ext cx="79509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世界上的第一个父亲节于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诞生在美国，是由住在美国华盛顿州斯波坎的布鲁斯多德夫人倡导的，多德夫人的母亲在生育第六个孩子时，因难产而死，多德夫人的父亲威廉斯马特先生独自一人承担起抚养、教育六个孩子的重任，经过几十年的辛苦，儿女们终于长大成人，但斯马特先生却因多年的过度劳累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年辞世。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1909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斯马特先生辞世之年，当多德夫人参加完教会的母亲节感恩礼拜后，她特别想念父亲，多德夫人心中明白，她的父亲在养育儿女过程中所付出的爱和艰辛，并不亚于任何一个母亲，多德夫人将她的感受告诉给教会的瑞马士牧师，希望能有一个特别的日子，纪念全天下伟大的父亲，她的这一想法得到了牧师的赞许，同时得到了各教会组织的支持，多德夫人随即写信向市长与州政府表达了自己的想法，斯波坎市市长与华盛顿州州长公开表示赞成，州政府采纳这一建议的同时，把节期改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月的第三个星期日，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日多德夫人所在的华盛顿州斯波坎市，举行了全世界的第一次父亲节庆祝活动，在差不多的时间里，美国各地其它城镇的人们也开始庆祝“父亲节”。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4258" y="687294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父亲节的由来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57363" y="2161470"/>
            <a:ext cx="72404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在父亲节这天，人们选择特定的鲜花来表示对父亲的敬意。人们采纳了杜德夫人建议，佩戴红玫瑰向健在的父亲们表示爱戴，佩戴白玫瑰对故去的父亲表示悼念。后来在温哥华，人们选择了佩戴白丁香，宾夕法尼亚人用蒲公英向父亲表示致意。红色或白色玫瑰是公认的父亲节的节花。父亲节在全美国作为节日确定下来，比母亲节经过的时间要长一些。因为建立父亲节的想法很得人心，所以商人和制造商开始看到商机。他们不仅鼓励做儿女的给父亲寄贺卡，而且鼓动他们买领带、袜子之类的小礼品送给父亲，以表达对父亲的敬重。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另外，在父亲节的那一顿早餐是由子女们做的，父母早上不必早起，可以继续睡，子女们做好早餐后拿到床前给父母亲用。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38616" y="69036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父亲节的风俗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27562" y="443371"/>
            <a:ext cx="4495192" cy="252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6150316" y="515530"/>
            <a:ext cx="52907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有一种爱炽热如炬却深沉似铁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有一种爱呵护伟岸如山更宽广似海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有一种爱叫做父亲！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27562" y="3678644"/>
            <a:ext cx="3668282" cy="2445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7360" y="0"/>
            <a:ext cx="12209359" cy="6867764"/>
          </a:xfrm>
          <a:prstGeom prst="rect">
            <a:avLst/>
          </a:prstGeom>
        </p:spPr>
      </p:pic>
      <p:pic>
        <p:nvPicPr>
          <p:cNvPr id="3" name="照片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34524" y="549830"/>
            <a:ext cx="3721896" cy="2481264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照片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08416" y="3435695"/>
            <a:ext cx="4648004" cy="2569809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826351" y="211720"/>
            <a:ext cx="1015663" cy="32239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曾经，我是你甜蜜的负担；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如今，你是我温暖的牵挂。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401418" y="3675185"/>
            <a:ext cx="4182208" cy="278813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01418" y="394677"/>
            <a:ext cx="4182208" cy="278813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6096038" y="764416"/>
            <a:ext cx="1015663" cy="456958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父爱是一座山峰，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让你的身心即使承受风霜雨雪也沉着坚定。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5647" y="845129"/>
            <a:ext cx="3055261" cy="407323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775855" y="5350271"/>
            <a:ext cx="5320145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父爱是一缕阳光，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让你的心灵即使在寒冷的冬天也能感到温暖如春。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02613" y="470932"/>
            <a:ext cx="3948639" cy="263242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31823" y="474561"/>
            <a:ext cx="3179606" cy="476940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161651" y="3356575"/>
            <a:ext cx="6096000" cy="2942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有一种爱，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它是无言的，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是严肃的，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在当时往往无法细诉，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然而，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它让你在过后的日子里越体会越有味道，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一生一世忘不了，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它就是那宽广无边的父爱。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403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宽屏</PresentationFormat>
  <Paragraphs>91</Paragraphs>
  <Slides>20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Calibri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2022-03-09T06:12:36Z</dcterms:created>
  <dcterms:modified xsi:type="dcterms:W3CDTF">2023-01-10T11:29:35Z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16692F1AF3E34C16A691A1D2BC27621E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