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1" r:id="rId3"/>
    <p:sldId id="3172" r:id="rId4"/>
    <p:sldId id="3173" r:id="rId5"/>
    <p:sldId id="3174" r:id="rId6"/>
    <p:sldId id="3175" r:id="rId7"/>
    <p:sldId id="3176" r:id="rId8"/>
    <p:sldId id="3177" r:id="rId9"/>
    <p:sldId id="3178" r:id="rId10"/>
    <p:sldId id="3179" r:id="rId11"/>
    <p:sldId id="3180" r:id="rId12"/>
    <p:sldId id="3181" r:id="rId13"/>
    <p:sldId id="3182" r:id="rId14"/>
    <p:sldId id="3183" r:id="rId15"/>
    <p:sldId id="3184" r:id="rId16"/>
    <p:sldId id="3185" r:id="rId17"/>
    <p:sldId id="3186" r:id="rId18"/>
    <p:sldId id="3187" r:id="rId19"/>
    <p:sldId id="3188" r:id="rId20"/>
    <p:sldId id="3189" r:id="rId21"/>
    <p:sldId id="3190" r:id="rId22"/>
    <p:sldId id="317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84E"/>
    <a:srgbClr val="FCFDFE"/>
    <a:srgbClr val="006DBB"/>
    <a:srgbClr val="C00000"/>
    <a:srgbClr val="206BA6"/>
    <a:srgbClr val="40AFFF"/>
    <a:srgbClr val="E6AB04"/>
    <a:srgbClr val="155966"/>
    <a:srgbClr val="E50011"/>
    <a:srgbClr val="3A8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 autoAdjust="0"/>
    <p:restoredTop sz="95317" autoAdjust="0"/>
  </p:normalViewPr>
  <p:slideViewPr>
    <p:cSldViewPr>
      <p:cViewPr>
        <p:scale>
          <a:sx n="50" d="100"/>
          <a:sy n="50" d="100"/>
        </p:scale>
        <p:origin x="-342" y="-1698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1506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F507-70E7-442B-96A0-DC8211DD2DE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254639" y="682648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858750" cy="7232651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4758322" y="525609"/>
            <a:ext cx="7634982" cy="3244604"/>
          </a:xfrm>
          <a:prstGeom prst="snip2DiagRect">
            <a:avLst/>
          </a:prstGeom>
          <a:solidFill>
            <a:schemeClr val="tx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60245" y="874291"/>
            <a:ext cx="642571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SWITZERLAND ABUNDANT DATA REPORT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260245" y="1234791"/>
            <a:ext cx="6845027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瑞丰银行数据报告</a:t>
            </a:r>
            <a:r>
              <a:rPr lang="en-US" altLang="zh-CN" sz="5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31" y="4876800"/>
            <a:ext cx="5184576" cy="1404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886" y="2380204"/>
            <a:ext cx="2520000" cy="287924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3886" y="2380202"/>
            <a:ext cx="2520000" cy="287924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392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963886" y="2380203"/>
            <a:ext cx="2520000" cy="2879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923886" y="2380201"/>
            <a:ext cx="2520000" cy="28792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40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44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963886" y="5259450"/>
            <a:ext cx="252000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1579169" y="5985568"/>
            <a:ext cx="210384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6675147" y="5985568"/>
            <a:ext cx="210599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，添加相关标题，修改文字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内容，也可以直接复制你的内容到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1772294" y="5633915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6869350" y="5633915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AutoShape 9"/>
          <p:cNvSpPr/>
          <p:nvPr/>
        </p:nvSpPr>
        <p:spPr bwMode="auto">
          <a:xfrm>
            <a:off x="4104655" y="3640566"/>
            <a:ext cx="210384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/>
          <p:nvPr/>
        </p:nvSpPr>
        <p:spPr bwMode="auto">
          <a:xfrm>
            <a:off x="9200633" y="3640566"/>
            <a:ext cx="210599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6"/>
          <p:cNvSpPr/>
          <p:nvPr/>
        </p:nvSpPr>
        <p:spPr bwMode="auto">
          <a:xfrm>
            <a:off x="4297780" y="3288913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AutoShape 17"/>
          <p:cNvSpPr/>
          <p:nvPr/>
        </p:nvSpPr>
        <p:spPr bwMode="auto">
          <a:xfrm>
            <a:off x="9394836" y="3288913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AutoShape 11"/>
          <p:cNvSpPr/>
          <p:nvPr/>
        </p:nvSpPr>
        <p:spPr bwMode="auto">
          <a:xfrm>
            <a:off x="1348919" y="1663722"/>
            <a:ext cx="1016091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7"/>
          <p:cNvSpPr/>
          <p:nvPr/>
        </p:nvSpPr>
        <p:spPr bwMode="auto">
          <a:xfrm>
            <a:off x="5570579" y="1312069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7" grpId="0"/>
      <p:bldP spid="34832" grpId="0" autoUpdateAnimBg="0"/>
      <p:bldP spid="34833" grpId="0" autoUpdateAnimBg="0"/>
      <p:bldP spid="16" grpId="0"/>
      <p:bldP spid="17" grpId="0"/>
      <p:bldP spid="18" grpId="0" autoUpdateAnimBg="0"/>
      <p:bldP spid="19" grpId="0" autoUpdateAnimBg="0"/>
      <p:bldP spid="20" grpId="0"/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319809" y="1960141"/>
            <a:ext cx="2176457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47312" y="3635862"/>
            <a:ext cx="2126561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7312" y="5311583"/>
            <a:ext cx="2126561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17468" y="3752884"/>
            <a:ext cx="432000" cy="372415"/>
            <a:chOff x="1118748" y="2344153"/>
            <a:chExt cx="693685" cy="598005"/>
          </a:xfrm>
        </p:grpSpPr>
        <p:sp>
          <p:nvSpPr>
            <p:cNvPr id="153" name="Hexagon 152"/>
            <p:cNvSpPr/>
            <p:nvPr/>
          </p:nvSpPr>
          <p:spPr>
            <a:xfrm>
              <a:off x="1118748" y="2344153"/>
              <a:ext cx="693685" cy="598005"/>
            </a:xfrm>
            <a:prstGeom prst="hexag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4605" tIns="57303" rIns="114605" bIns="5730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5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6"/>
            <p:cNvSpPr/>
            <p:nvPr/>
          </p:nvSpPr>
          <p:spPr bwMode="auto">
            <a:xfrm>
              <a:off x="1270408" y="2457934"/>
              <a:ext cx="352518" cy="370442"/>
            </a:xfrm>
            <a:custGeom>
              <a:avLst/>
              <a:gdLst>
                <a:gd name="T0" fmla="*/ 218 w 260"/>
                <a:gd name="T1" fmla="*/ 189 h 274"/>
                <a:gd name="T2" fmla="*/ 185 w 260"/>
                <a:gd name="T3" fmla="*/ 203 h 274"/>
                <a:gd name="T4" fmla="*/ 84 w 260"/>
                <a:gd name="T5" fmla="*/ 149 h 274"/>
                <a:gd name="T6" fmla="*/ 85 w 260"/>
                <a:gd name="T7" fmla="*/ 137 h 274"/>
                <a:gd name="T8" fmla="*/ 84 w 260"/>
                <a:gd name="T9" fmla="*/ 125 h 274"/>
                <a:gd name="T10" fmla="*/ 185 w 260"/>
                <a:gd name="T11" fmla="*/ 71 h 274"/>
                <a:gd name="T12" fmla="*/ 218 w 260"/>
                <a:gd name="T13" fmla="*/ 85 h 274"/>
                <a:gd name="T14" fmla="*/ 260 w 260"/>
                <a:gd name="T15" fmla="*/ 43 h 274"/>
                <a:gd name="T16" fmla="*/ 218 w 260"/>
                <a:gd name="T17" fmla="*/ 0 h 274"/>
                <a:gd name="T18" fmla="*/ 175 w 260"/>
                <a:gd name="T19" fmla="*/ 43 h 274"/>
                <a:gd name="T20" fmla="*/ 177 w 260"/>
                <a:gd name="T21" fmla="*/ 54 h 274"/>
                <a:gd name="T22" fmla="*/ 75 w 260"/>
                <a:gd name="T23" fmla="*/ 109 h 274"/>
                <a:gd name="T24" fmla="*/ 42 w 260"/>
                <a:gd name="T25" fmla="*/ 94 h 274"/>
                <a:gd name="T26" fmla="*/ 0 w 260"/>
                <a:gd name="T27" fmla="*/ 137 h 274"/>
                <a:gd name="T28" fmla="*/ 42 w 260"/>
                <a:gd name="T29" fmla="*/ 180 h 274"/>
                <a:gd name="T30" fmla="*/ 75 w 260"/>
                <a:gd name="T31" fmla="*/ 165 h 274"/>
                <a:gd name="T32" fmla="*/ 177 w 260"/>
                <a:gd name="T33" fmla="*/ 220 h 274"/>
                <a:gd name="T34" fmla="*/ 175 w 260"/>
                <a:gd name="T35" fmla="*/ 231 h 274"/>
                <a:gd name="T36" fmla="*/ 218 w 260"/>
                <a:gd name="T37" fmla="*/ 274 h 274"/>
                <a:gd name="T38" fmla="*/ 260 w 260"/>
                <a:gd name="T39" fmla="*/ 231 h 274"/>
                <a:gd name="T40" fmla="*/ 218 w 260"/>
                <a:gd name="T41" fmla="*/ 18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274">
                  <a:moveTo>
                    <a:pt x="218" y="189"/>
                  </a:moveTo>
                  <a:cubicBezTo>
                    <a:pt x="205" y="189"/>
                    <a:pt x="193" y="194"/>
                    <a:pt x="185" y="203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5"/>
                    <a:pt x="85" y="141"/>
                    <a:pt x="85" y="137"/>
                  </a:cubicBezTo>
                  <a:cubicBezTo>
                    <a:pt x="85" y="133"/>
                    <a:pt x="85" y="129"/>
                    <a:pt x="84" y="125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93" y="80"/>
                    <a:pt x="205" y="85"/>
                    <a:pt x="218" y="85"/>
                  </a:cubicBezTo>
                  <a:cubicBezTo>
                    <a:pt x="241" y="85"/>
                    <a:pt x="260" y="66"/>
                    <a:pt x="260" y="43"/>
                  </a:cubicBezTo>
                  <a:cubicBezTo>
                    <a:pt x="260" y="19"/>
                    <a:pt x="241" y="0"/>
                    <a:pt x="218" y="0"/>
                  </a:cubicBezTo>
                  <a:cubicBezTo>
                    <a:pt x="194" y="0"/>
                    <a:pt x="175" y="19"/>
                    <a:pt x="175" y="43"/>
                  </a:cubicBezTo>
                  <a:cubicBezTo>
                    <a:pt x="175" y="47"/>
                    <a:pt x="175" y="51"/>
                    <a:pt x="177" y="54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67" y="100"/>
                    <a:pt x="55" y="94"/>
                    <a:pt x="42" y="94"/>
                  </a:cubicBezTo>
                  <a:cubicBezTo>
                    <a:pt x="19" y="94"/>
                    <a:pt x="0" y="113"/>
                    <a:pt x="0" y="137"/>
                  </a:cubicBezTo>
                  <a:cubicBezTo>
                    <a:pt x="0" y="161"/>
                    <a:pt x="19" y="180"/>
                    <a:pt x="42" y="180"/>
                  </a:cubicBezTo>
                  <a:cubicBezTo>
                    <a:pt x="55" y="180"/>
                    <a:pt x="67" y="174"/>
                    <a:pt x="75" y="165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5" y="223"/>
                    <a:pt x="175" y="227"/>
                    <a:pt x="175" y="231"/>
                  </a:cubicBezTo>
                  <a:cubicBezTo>
                    <a:pt x="175" y="255"/>
                    <a:pt x="194" y="274"/>
                    <a:pt x="218" y="274"/>
                  </a:cubicBezTo>
                  <a:cubicBezTo>
                    <a:pt x="241" y="274"/>
                    <a:pt x="260" y="255"/>
                    <a:pt x="260" y="231"/>
                  </a:cubicBezTo>
                  <a:cubicBezTo>
                    <a:pt x="260" y="208"/>
                    <a:pt x="241" y="189"/>
                    <a:pt x="218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17468" y="5465203"/>
            <a:ext cx="432000" cy="372415"/>
            <a:chOff x="1118748" y="3692902"/>
            <a:chExt cx="693685" cy="598005"/>
          </a:xfrm>
        </p:grpSpPr>
        <p:sp>
          <p:nvSpPr>
            <p:cNvPr id="154" name="Hexagon 153"/>
            <p:cNvSpPr/>
            <p:nvPr/>
          </p:nvSpPr>
          <p:spPr>
            <a:xfrm>
              <a:off x="1118748" y="3692902"/>
              <a:ext cx="693685" cy="598005"/>
            </a:xfrm>
            <a:prstGeom prst="hexagon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4605" tIns="57303" rIns="114605" bIns="5730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5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281864" y="3791491"/>
              <a:ext cx="400827" cy="400827"/>
              <a:chOff x="2443163" y="3615531"/>
              <a:chExt cx="320675" cy="319088"/>
            </a:xfrm>
            <a:solidFill>
              <a:schemeClr val="bg1"/>
            </a:solidFill>
          </p:grpSpPr>
          <p:sp>
            <p:nvSpPr>
              <p:cNvPr id="45" name="Freeform 112"/>
              <p:cNvSpPr/>
              <p:nvPr/>
            </p:nvSpPr>
            <p:spPr bwMode="auto">
              <a:xfrm>
                <a:off x="2552700" y="3699668"/>
                <a:ext cx="133350" cy="153988"/>
              </a:xfrm>
              <a:custGeom>
                <a:avLst/>
                <a:gdLst>
                  <a:gd name="T0" fmla="*/ 0 w 84"/>
                  <a:gd name="T1" fmla="*/ 0 h 97"/>
                  <a:gd name="T2" fmla="*/ 0 w 84"/>
                  <a:gd name="T3" fmla="*/ 97 h 97"/>
                  <a:gd name="T4" fmla="*/ 84 w 84"/>
                  <a:gd name="T5" fmla="*/ 48 h 97"/>
                  <a:gd name="T6" fmla="*/ 0 w 84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97">
                    <a:moveTo>
                      <a:pt x="0" y="0"/>
                    </a:moveTo>
                    <a:lnTo>
                      <a:pt x="0" y="97"/>
                    </a:lnTo>
                    <a:lnTo>
                      <a:pt x="84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13"/>
              <p:cNvSpPr>
                <a:spLocks noEditPoints="1"/>
              </p:cNvSpPr>
              <p:nvPr/>
            </p:nvSpPr>
            <p:spPr bwMode="auto">
              <a:xfrm>
                <a:off x="2443163" y="3615531"/>
                <a:ext cx="320675" cy="319088"/>
              </a:xfrm>
              <a:custGeom>
                <a:avLst/>
                <a:gdLst>
                  <a:gd name="T0" fmla="*/ 148 w 296"/>
                  <a:gd name="T1" fmla="*/ 0 h 296"/>
                  <a:gd name="T2" fmla="*/ 0 w 296"/>
                  <a:gd name="T3" fmla="*/ 148 h 296"/>
                  <a:gd name="T4" fmla="*/ 148 w 296"/>
                  <a:gd name="T5" fmla="*/ 296 h 296"/>
                  <a:gd name="T6" fmla="*/ 296 w 296"/>
                  <a:gd name="T7" fmla="*/ 148 h 296"/>
                  <a:gd name="T8" fmla="*/ 148 w 296"/>
                  <a:gd name="T9" fmla="*/ 0 h 296"/>
                  <a:gd name="T10" fmla="*/ 148 w 296"/>
                  <a:gd name="T11" fmla="*/ 281 h 296"/>
                  <a:gd name="T12" fmla="*/ 15 w 296"/>
                  <a:gd name="T13" fmla="*/ 148 h 296"/>
                  <a:gd name="T14" fmla="*/ 148 w 296"/>
                  <a:gd name="T15" fmla="*/ 15 h 296"/>
                  <a:gd name="T16" fmla="*/ 281 w 296"/>
                  <a:gd name="T17" fmla="*/ 148 h 296"/>
                  <a:gd name="T18" fmla="*/ 148 w 296"/>
                  <a:gd name="T19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6" h="296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  <a:cubicBezTo>
                      <a:pt x="0" y="230"/>
                      <a:pt x="66" y="296"/>
                      <a:pt x="148" y="296"/>
                    </a:cubicBezTo>
                    <a:cubicBezTo>
                      <a:pt x="230" y="296"/>
                      <a:pt x="296" y="230"/>
                      <a:pt x="296" y="148"/>
                    </a:cubicBezTo>
                    <a:cubicBezTo>
                      <a:pt x="296" y="66"/>
                      <a:pt x="230" y="0"/>
                      <a:pt x="148" y="0"/>
                    </a:cubicBezTo>
                    <a:close/>
                    <a:moveTo>
                      <a:pt x="148" y="281"/>
                    </a:moveTo>
                    <a:cubicBezTo>
                      <a:pt x="75" y="281"/>
                      <a:pt x="15" y="221"/>
                      <a:pt x="15" y="148"/>
                    </a:cubicBezTo>
                    <a:cubicBezTo>
                      <a:pt x="15" y="75"/>
                      <a:pt x="75" y="15"/>
                      <a:pt x="148" y="15"/>
                    </a:cubicBezTo>
                    <a:cubicBezTo>
                      <a:pt x="221" y="15"/>
                      <a:pt x="281" y="75"/>
                      <a:pt x="281" y="148"/>
                    </a:cubicBezTo>
                    <a:cubicBezTo>
                      <a:pt x="281" y="221"/>
                      <a:pt x="221" y="281"/>
                      <a:pt x="148" y="2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17468" y="2040565"/>
            <a:ext cx="432000" cy="372415"/>
            <a:chOff x="1118748" y="960485"/>
            <a:chExt cx="693685" cy="598005"/>
          </a:xfrm>
        </p:grpSpPr>
        <p:sp>
          <p:nvSpPr>
            <p:cNvPr id="152" name="Hexagon 151"/>
            <p:cNvSpPr/>
            <p:nvPr/>
          </p:nvSpPr>
          <p:spPr>
            <a:xfrm>
              <a:off x="1118748" y="960485"/>
              <a:ext cx="693685" cy="598005"/>
            </a:xfrm>
            <a:prstGeom prst="hexag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4605" tIns="57303" rIns="114605" bIns="5730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5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58956" y="1096382"/>
              <a:ext cx="411090" cy="351092"/>
              <a:chOff x="2875829" y="825500"/>
              <a:chExt cx="587375" cy="501650"/>
            </a:xfrm>
            <a:solidFill>
              <a:schemeClr val="bg1"/>
            </a:solidFill>
          </p:grpSpPr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2926629" y="869950"/>
                <a:ext cx="536575" cy="292100"/>
              </a:xfrm>
              <a:custGeom>
                <a:avLst/>
                <a:gdLst>
                  <a:gd name="T0" fmla="*/ 77 w 84"/>
                  <a:gd name="T1" fmla="*/ 37 h 46"/>
                  <a:gd name="T2" fmla="*/ 73 w 84"/>
                  <a:gd name="T3" fmla="*/ 40 h 46"/>
                  <a:gd name="T4" fmla="*/ 26 w 84"/>
                  <a:gd name="T5" fmla="*/ 42 h 46"/>
                  <a:gd name="T6" fmla="*/ 18 w 84"/>
                  <a:gd name="T7" fmla="*/ 37 h 46"/>
                  <a:gd name="T8" fmla="*/ 5 w 84"/>
                  <a:gd name="T9" fmla="*/ 5 h 46"/>
                  <a:gd name="T10" fmla="*/ 80 w 84"/>
                  <a:gd name="T11" fmla="*/ 10 h 46"/>
                  <a:gd name="T12" fmla="*/ 77 w 84"/>
                  <a:gd name="T13" fmla="*/ 37 h 46"/>
                  <a:gd name="T14" fmla="*/ 83 w 84"/>
                  <a:gd name="T15" fmla="*/ 6 h 46"/>
                  <a:gd name="T16" fmla="*/ 82 w 84"/>
                  <a:gd name="T17" fmla="*/ 5 h 46"/>
                  <a:gd name="T18" fmla="*/ 2 w 84"/>
                  <a:gd name="T19" fmla="*/ 0 h 46"/>
                  <a:gd name="T20" fmla="*/ 0 w 84"/>
                  <a:gd name="T21" fmla="*/ 1 h 46"/>
                  <a:gd name="T22" fmla="*/ 0 w 84"/>
                  <a:gd name="T23" fmla="*/ 3 h 46"/>
                  <a:gd name="T24" fmla="*/ 15 w 84"/>
                  <a:gd name="T25" fmla="*/ 38 h 46"/>
                  <a:gd name="T26" fmla="*/ 26 w 84"/>
                  <a:gd name="T27" fmla="*/ 46 h 46"/>
                  <a:gd name="T28" fmla="*/ 73 w 84"/>
                  <a:gd name="T29" fmla="*/ 43 h 46"/>
                  <a:gd name="T30" fmla="*/ 81 w 84"/>
                  <a:gd name="T31" fmla="*/ 37 h 46"/>
                  <a:gd name="T32" fmla="*/ 84 w 84"/>
                  <a:gd name="T33" fmla="*/ 7 h 46"/>
                  <a:gd name="T34" fmla="*/ 83 w 84"/>
                  <a:gd name="T3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46">
                    <a:moveTo>
                      <a:pt x="77" y="37"/>
                    </a:moveTo>
                    <a:cubicBezTo>
                      <a:pt x="77" y="38"/>
                      <a:pt x="75" y="40"/>
                      <a:pt x="73" y="40"/>
                    </a:cubicBezTo>
                    <a:cubicBezTo>
                      <a:pt x="72" y="40"/>
                      <a:pt x="28" y="42"/>
                      <a:pt x="26" y="42"/>
                    </a:cubicBezTo>
                    <a:cubicBezTo>
                      <a:pt x="23" y="42"/>
                      <a:pt x="20" y="41"/>
                      <a:pt x="18" y="3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17"/>
                      <a:pt x="77" y="35"/>
                      <a:pt x="77" y="37"/>
                    </a:cubicBezTo>
                    <a:close/>
                    <a:moveTo>
                      <a:pt x="83" y="6"/>
                    </a:moveTo>
                    <a:cubicBezTo>
                      <a:pt x="83" y="5"/>
                      <a:pt x="83" y="5"/>
                      <a:pt x="82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43"/>
                      <a:pt x="21" y="46"/>
                      <a:pt x="26" y="46"/>
                    </a:cubicBezTo>
                    <a:cubicBezTo>
                      <a:pt x="28" y="46"/>
                      <a:pt x="71" y="44"/>
                      <a:pt x="73" y="43"/>
                    </a:cubicBezTo>
                    <a:cubicBezTo>
                      <a:pt x="77" y="43"/>
                      <a:pt x="80" y="41"/>
                      <a:pt x="81" y="37"/>
                    </a:cubicBezTo>
                    <a:cubicBezTo>
                      <a:pt x="81" y="35"/>
                      <a:pt x="84" y="8"/>
                      <a:pt x="84" y="7"/>
                    </a:cubicBezTo>
                    <a:cubicBezTo>
                      <a:pt x="84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2996479" y="895350"/>
                <a:ext cx="134938" cy="247650"/>
              </a:xfrm>
              <a:custGeom>
                <a:avLst/>
                <a:gdLst>
                  <a:gd name="T0" fmla="*/ 69 w 85"/>
                  <a:gd name="T1" fmla="*/ 156 h 156"/>
                  <a:gd name="T2" fmla="*/ 0 w 85"/>
                  <a:gd name="T3" fmla="*/ 0 h 156"/>
                  <a:gd name="T4" fmla="*/ 21 w 85"/>
                  <a:gd name="T5" fmla="*/ 0 h 156"/>
                  <a:gd name="T6" fmla="*/ 85 w 85"/>
                  <a:gd name="T7" fmla="*/ 156 h 156"/>
                  <a:gd name="T8" fmla="*/ 69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9" y="156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85" y="156"/>
                    </a:lnTo>
                    <a:lnTo>
                      <a:pt x="69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8"/>
              <p:cNvSpPr/>
              <p:nvPr/>
            </p:nvSpPr>
            <p:spPr bwMode="auto">
              <a:xfrm>
                <a:off x="3002829" y="901700"/>
                <a:ext cx="122238" cy="241300"/>
              </a:xfrm>
              <a:custGeom>
                <a:avLst/>
                <a:gdLst>
                  <a:gd name="T0" fmla="*/ 77 w 77"/>
                  <a:gd name="T1" fmla="*/ 152 h 152"/>
                  <a:gd name="T2" fmla="*/ 17 w 77"/>
                  <a:gd name="T3" fmla="*/ 0 h 152"/>
                  <a:gd name="T4" fmla="*/ 0 w 77"/>
                  <a:gd name="T5" fmla="*/ 0 h 152"/>
                  <a:gd name="T6" fmla="*/ 65 w 77"/>
                  <a:gd name="T7" fmla="*/ 152 h 152"/>
                  <a:gd name="T8" fmla="*/ 77 w 77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52">
                    <a:moveTo>
                      <a:pt x="77" y="152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65" y="152"/>
                    </a:lnTo>
                    <a:lnTo>
                      <a:pt x="77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9"/>
              <p:cNvSpPr/>
              <p:nvPr/>
            </p:nvSpPr>
            <p:spPr bwMode="auto">
              <a:xfrm>
                <a:off x="306791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20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3074267" y="901700"/>
                <a:ext cx="120650" cy="241300"/>
              </a:xfrm>
              <a:custGeom>
                <a:avLst/>
                <a:gdLst>
                  <a:gd name="T0" fmla="*/ 76 w 76"/>
                  <a:gd name="T1" fmla="*/ 152 h 152"/>
                  <a:gd name="T2" fmla="*/ 12 w 76"/>
                  <a:gd name="T3" fmla="*/ 0 h 152"/>
                  <a:gd name="T4" fmla="*/ 0 w 76"/>
                  <a:gd name="T5" fmla="*/ 0 h 152"/>
                  <a:gd name="T6" fmla="*/ 64 w 76"/>
                  <a:gd name="T7" fmla="*/ 152 h 152"/>
                  <a:gd name="T8" fmla="*/ 76 w 7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52">
                    <a:moveTo>
                      <a:pt x="76" y="15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76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11"/>
              <p:cNvSpPr/>
              <p:nvPr/>
            </p:nvSpPr>
            <p:spPr bwMode="auto">
              <a:xfrm>
                <a:off x="313776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16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12"/>
              <p:cNvSpPr/>
              <p:nvPr/>
            </p:nvSpPr>
            <p:spPr bwMode="auto">
              <a:xfrm>
                <a:off x="3137767" y="901700"/>
                <a:ext cx="127000" cy="241300"/>
              </a:xfrm>
              <a:custGeom>
                <a:avLst/>
                <a:gdLst>
                  <a:gd name="T0" fmla="*/ 80 w 80"/>
                  <a:gd name="T1" fmla="*/ 152 h 152"/>
                  <a:gd name="T2" fmla="*/ 16 w 80"/>
                  <a:gd name="T3" fmla="*/ 0 h 152"/>
                  <a:gd name="T4" fmla="*/ 0 w 80"/>
                  <a:gd name="T5" fmla="*/ 0 h 152"/>
                  <a:gd name="T6" fmla="*/ 64 w 80"/>
                  <a:gd name="T7" fmla="*/ 152 h 152"/>
                  <a:gd name="T8" fmla="*/ 80 w 80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52">
                    <a:moveTo>
                      <a:pt x="80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0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13"/>
              <p:cNvSpPr/>
              <p:nvPr/>
            </p:nvSpPr>
            <p:spPr bwMode="auto">
              <a:xfrm>
                <a:off x="3201267" y="895350"/>
                <a:ext cx="134938" cy="247650"/>
              </a:xfrm>
              <a:custGeom>
                <a:avLst/>
                <a:gdLst>
                  <a:gd name="T0" fmla="*/ 68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8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8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8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14"/>
              <p:cNvSpPr/>
              <p:nvPr/>
            </p:nvSpPr>
            <p:spPr bwMode="auto">
              <a:xfrm>
                <a:off x="3207617" y="901700"/>
                <a:ext cx="128588" cy="241300"/>
              </a:xfrm>
              <a:custGeom>
                <a:avLst/>
                <a:gdLst>
                  <a:gd name="T0" fmla="*/ 81 w 81"/>
                  <a:gd name="T1" fmla="*/ 152 h 152"/>
                  <a:gd name="T2" fmla="*/ 16 w 81"/>
                  <a:gd name="T3" fmla="*/ 0 h 152"/>
                  <a:gd name="T4" fmla="*/ 0 w 81"/>
                  <a:gd name="T5" fmla="*/ 0 h 152"/>
                  <a:gd name="T6" fmla="*/ 64 w 81"/>
                  <a:gd name="T7" fmla="*/ 152 h 152"/>
                  <a:gd name="T8" fmla="*/ 81 w 8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2">
                    <a:moveTo>
                      <a:pt x="81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1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15"/>
              <p:cNvSpPr/>
              <p:nvPr/>
            </p:nvSpPr>
            <p:spPr bwMode="auto">
              <a:xfrm>
                <a:off x="3271117" y="895350"/>
                <a:ext cx="134938" cy="247650"/>
              </a:xfrm>
              <a:custGeom>
                <a:avLst/>
                <a:gdLst>
                  <a:gd name="T0" fmla="*/ 65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5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5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5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16"/>
              <p:cNvSpPr/>
              <p:nvPr/>
            </p:nvSpPr>
            <p:spPr bwMode="auto">
              <a:xfrm>
                <a:off x="3342554" y="895350"/>
                <a:ext cx="95250" cy="215900"/>
              </a:xfrm>
              <a:custGeom>
                <a:avLst/>
                <a:gdLst>
                  <a:gd name="T0" fmla="*/ 0 w 60"/>
                  <a:gd name="T1" fmla="*/ 0 h 136"/>
                  <a:gd name="T2" fmla="*/ 16 w 60"/>
                  <a:gd name="T3" fmla="*/ 0 h 136"/>
                  <a:gd name="T4" fmla="*/ 60 w 60"/>
                  <a:gd name="T5" fmla="*/ 104 h 136"/>
                  <a:gd name="T6" fmla="*/ 56 w 60"/>
                  <a:gd name="T7" fmla="*/ 136 h 136"/>
                  <a:gd name="T8" fmla="*/ 0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0" y="0"/>
                    </a:moveTo>
                    <a:lnTo>
                      <a:pt x="16" y="0"/>
                    </a:lnTo>
                    <a:lnTo>
                      <a:pt x="60" y="104"/>
                    </a:lnTo>
                    <a:lnTo>
                      <a:pt x="56" y="1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Oval 17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Oval 18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Oval 19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Oval 23"/>
              <p:cNvSpPr>
                <a:spLocks noChangeArrowheads="1"/>
              </p:cNvSpPr>
              <p:nvPr/>
            </p:nvSpPr>
            <p:spPr bwMode="auto">
              <a:xfrm>
                <a:off x="3023467" y="1257300"/>
                <a:ext cx="69850" cy="635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Oval 25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Oval 26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Oval 27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28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1438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Oval 29"/>
              <p:cNvSpPr>
                <a:spLocks noChangeArrowheads="1"/>
              </p:cNvSpPr>
              <p:nvPr/>
            </p:nvSpPr>
            <p:spPr bwMode="auto">
              <a:xfrm>
                <a:off x="3315567" y="1250950"/>
                <a:ext cx="65088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3315567" y="1257300"/>
                <a:ext cx="65088" cy="635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31"/>
              <p:cNvSpPr/>
              <p:nvPr/>
            </p:nvSpPr>
            <p:spPr bwMode="auto">
              <a:xfrm>
                <a:off x="3036167" y="1212850"/>
                <a:ext cx="44450" cy="95250"/>
              </a:xfrm>
              <a:custGeom>
                <a:avLst/>
                <a:gdLst>
                  <a:gd name="T0" fmla="*/ 7 w 7"/>
                  <a:gd name="T1" fmla="*/ 13 h 15"/>
                  <a:gd name="T2" fmla="*/ 4 w 7"/>
                  <a:gd name="T3" fmla="*/ 15 h 15"/>
                  <a:gd name="T4" fmla="*/ 3 w 7"/>
                  <a:gd name="T5" fmla="*/ 15 h 15"/>
                  <a:gd name="T6" fmla="*/ 0 w 7"/>
                  <a:gd name="T7" fmla="*/ 13 h 15"/>
                  <a:gd name="T8" fmla="*/ 0 w 7"/>
                  <a:gd name="T9" fmla="*/ 3 h 15"/>
                  <a:gd name="T10" fmla="*/ 3 w 7"/>
                  <a:gd name="T11" fmla="*/ 0 h 15"/>
                  <a:gd name="T12" fmla="*/ 4 w 7"/>
                  <a:gd name="T13" fmla="*/ 0 h 15"/>
                  <a:gd name="T14" fmla="*/ 7 w 7"/>
                  <a:gd name="T15" fmla="*/ 3 h 15"/>
                  <a:gd name="T16" fmla="*/ 7 w 7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cubicBezTo>
                      <a:pt x="7" y="14"/>
                      <a:pt x="6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lnTo>
                      <a:pt x="7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32"/>
              <p:cNvSpPr/>
              <p:nvPr/>
            </p:nvSpPr>
            <p:spPr bwMode="auto">
              <a:xfrm>
                <a:off x="3042517" y="1219200"/>
                <a:ext cx="31750" cy="88900"/>
              </a:xfrm>
              <a:custGeom>
                <a:avLst/>
                <a:gdLst>
                  <a:gd name="T0" fmla="*/ 2 w 5"/>
                  <a:gd name="T1" fmla="*/ 14 h 14"/>
                  <a:gd name="T2" fmla="*/ 0 w 5"/>
                  <a:gd name="T3" fmla="*/ 12 h 14"/>
                  <a:gd name="T4" fmla="*/ 0 w 5"/>
                  <a:gd name="T5" fmla="*/ 2 h 14"/>
                  <a:gd name="T6" fmla="*/ 2 w 5"/>
                  <a:gd name="T7" fmla="*/ 0 h 14"/>
                  <a:gd name="T8" fmla="*/ 3 w 5"/>
                  <a:gd name="T9" fmla="*/ 0 h 14"/>
                  <a:gd name="T10" fmla="*/ 5 w 5"/>
                  <a:gd name="T11" fmla="*/ 2 h 14"/>
                  <a:gd name="T12" fmla="*/ 5 w 5"/>
                  <a:gd name="T13" fmla="*/ 12 h 14"/>
                  <a:gd name="T14" fmla="*/ 3 w 5"/>
                  <a:gd name="T15" fmla="*/ 14 h 14"/>
                  <a:gd name="T16" fmla="*/ 2 w 5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3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33"/>
              <p:cNvSpPr/>
              <p:nvPr/>
            </p:nvSpPr>
            <p:spPr bwMode="auto">
              <a:xfrm>
                <a:off x="3329854" y="1212850"/>
                <a:ext cx="38100" cy="95250"/>
              </a:xfrm>
              <a:custGeom>
                <a:avLst/>
                <a:gdLst>
                  <a:gd name="T0" fmla="*/ 6 w 6"/>
                  <a:gd name="T1" fmla="*/ 13 h 15"/>
                  <a:gd name="T2" fmla="*/ 4 w 6"/>
                  <a:gd name="T3" fmla="*/ 15 h 15"/>
                  <a:gd name="T4" fmla="*/ 2 w 6"/>
                  <a:gd name="T5" fmla="*/ 15 h 15"/>
                  <a:gd name="T6" fmla="*/ 0 w 6"/>
                  <a:gd name="T7" fmla="*/ 13 h 15"/>
                  <a:gd name="T8" fmla="*/ 0 w 6"/>
                  <a:gd name="T9" fmla="*/ 3 h 15"/>
                  <a:gd name="T10" fmla="*/ 2 w 6"/>
                  <a:gd name="T11" fmla="*/ 0 h 15"/>
                  <a:gd name="T12" fmla="*/ 4 w 6"/>
                  <a:gd name="T13" fmla="*/ 0 h 15"/>
                  <a:gd name="T14" fmla="*/ 6 w 6"/>
                  <a:gd name="T15" fmla="*/ 3 h 15"/>
                  <a:gd name="T16" fmla="*/ 6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6" y="13"/>
                    </a:moveTo>
                    <a:cubicBezTo>
                      <a:pt x="6" y="14"/>
                      <a:pt x="5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34"/>
              <p:cNvSpPr/>
              <p:nvPr/>
            </p:nvSpPr>
            <p:spPr bwMode="auto">
              <a:xfrm>
                <a:off x="3329854" y="1219200"/>
                <a:ext cx="38100" cy="88900"/>
              </a:xfrm>
              <a:custGeom>
                <a:avLst/>
                <a:gdLst>
                  <a:gd name="T0" fmla="*/ 2 w 6"/>
                  <a:gd name="T1" fmla="*/ 14 h 14"/>
                  <a:gd name="T2" fmla="*/ 0 w 6"/>
                  <a:gd name="T3" fmla="*/ 12 h 14"/>
                  <a:gd name="T4" fmla="*/ 0 w 6"/>
                  <a:gd name="T5" fmla="*/ 2 h 14"/>
                  <a:gd name="T6" fmla="*/ 2 w 6"/>
                  <a:gd name="T7" fmla="*/ 0 h 14"/>
                  <a:gd name="T8" fmla="*/ 4 w 6"/>
                  <a:gd name="T9" fmla="*/ 0 h 14"/>
                  <a:gd name="T10" fmla="*/ 6 w 6"/>
                  <a:gd name="T11" fmla="*/ 2 h 14"/>
                  <a:gd name="T12" fmla="*/ 6 w 6"/>
                  <a:gd name="T13" fmla="*/ 12 h 14"/>
                  <a:gd name="T14" fmla="*/ 4 w 6"/>
                  <a:gd name="T15" fmla="*/ 14 h 14"/>
                  <a:gd name="T16" fmla="*/ 2 w 6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5" y="14"/>
                      <a:pt x="4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Rectangle 35"/>
              <p:cNvSpPr>
                <a:spLocks noChangeArrowheads="1"/>
              </p:cNvSpPr>
              <p:nvPr/>
            </p:nvSpPr>
            <p:spPr bwMode="auto">
              <a:xfrm>
                <a:off x="3042517" y="1231900"/>
                <a:ext cx="31750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Rectangle 36"/>
              <p:cNvSpPr>
                <a:spLocks noChangeArrowheads="1"/>
              </p:cNvSpPr>
              <p:nvPr/>
            </p:nvSpPr>
            <p:spPr bwMode="auto">
              <a:xfrm>
                <a:off x="3329854" y="1231900"/>
                <a:ext cx="38100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37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3 w 85"/>
                  <a:gd name="T1" fmla="*/ 61 h 65"/>
                  <a:gd name="T2" fmla="*/ 22 w 85"/>
                  <a:gd name="T3" fmla="*/ 59 h 65"/>
                  <a:gd name="T4" fmla="*/ 25 w 85"/>
                  <a:gd name="T5" fmla="*/ 55 h 65"/>
                  <a:gd name="T6" fmla="*/ 25 w 85"/>
                  <a:gd name="T7" fmla="*/ 51 h 65"/>
                  <a:gd name="T8" fmla="*/ 15 w 85"/>
                  <a:gd name="T9" fmla="*/ 26 h 65"/>
                  <a:gd name="T10" fmla="*/ 5 w 85"/>
                  <a:gd name="T11" fmla="*/ 1 h 65"/>
                  <a:gd name="T12" fmla="*/ 2 w 85"/>
                  <a:gd name="T13" fmla="*/ 0 h 65"/>
                  <a:gd name="T14" fmla="*/ 2 w 85"/>
                  <a:gd name="T15" fmla="*/ 0 h 65"/>
                  <a:gd name="T16" fmla="*/ 1 w 85"/>
                  <a:gd name="T17" fmla="*/ 3 h 65"/>
                  <a:gd name="T18" fmla="*/ 10 w 85"/>
                  <a:gd name="T19" fmla="*/ 27 h 65"/>
                  <a:gd name="T20" fmla="*/ 20 w 85"/>
                  <a:gd name="T21" fmla="*/ 50 h 65"/>
                  <a:gd name="T22" fmla="*/ 20 w 85"/>
                  <a:gd name="T23" fmla="*/ 54 h 65"/>
                  <a:gd name="T24" fmla="*/ 14 w 85"/>
                  <a:gd name="T25" fmla="*/ 63 h 65"/>
                  <a:gd name="T26" fmla="*/ 15 w 85"/>
                  <a:gd name="T27" fmla="*/ 65 h 65"/>
                  <a:gd name="T28" fmla="*/ 49 w 85"/>
                  <a:gd name="T29" fmla="*/ 65 h 65"/>
                  <a:gd name="T30" fmla="*/ 83 w 85"/>
                  <a:gd name="T31" fmla="*/ 65 h 65"/>
                  <a:gd name="T32" fmla="*/ 85 w 85"/>
                  <a:gd name="T33" fmla="*/ 63 h 65"/>
                  <a:gd name="T34" fmla="*/ 83 w 85"/>
                  <a:gd name="T35" fmla="*/ 61 h 65"/>
                  <a:gd name="T36" fmla="*/ 53 w 85"/>
                  <a:gd name="T37" fmla="*/ 61 h 65"/>
                  <a:gd name="T38" fmla="*/ 23 w 85"/>
                  <a:gd name="T3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65">
                    <a:moveTo>
                      <a:pt x="23" y="61"/>
                    </a:moveTo>
                    <a:cubicBezTo>
                      <a:pt x="22" y="61"/>
                      <a:pt x="22" y="60"/>
                      <a:pt x="22" y="5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4"/>
                      <a:pt x="25" y="52"/>
                      <a:pt x="25" y="5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3"/>
                      <a:pt x="20" y="5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5"/>
                      <a:pt x="1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5" y="64"/>
                      <a:pt x="85" y="63"/>
                    </a:cubicBezTo>
                    <a:cubicBezTo>
                      <a:pt x="85" y="62"/>
                      <a:pt x="84" y="61"/>
                      <a:pt x="83" y="61"/>
                    </a:cubicBezTo>
                    <a:cubicBezTo>
                      <a:pt x="53" y="61"/>
                      <a:pt x="53" y="61"/>
                      <a:pt x="53" y="61"/>
                    </a:cubicBezTo>
                    <a:lnTo>
                      <a:pt x="23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38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2 h 65"/>
                  <a:gd name="T42" fmla="*/ 20 w 85"/>
                  <a:gd name="T43" fmla="*/ 54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3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2"/>
                      <a:pt x="15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39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40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41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42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4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4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3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7 w 85"/>
                  <a:gd name="T35" fmla="*/ 65 h 65"/>
                  <a:gd name="T36" fmla="*/ 15 w 85"/>
                  <a:gd name="T37" fmla="*/ 65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1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5" y="65"/>
                      <a:pt x="15" y="65"/>
                    </a:cubicBez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1"/>
                      <a:pt x="20" y="50"/>
                      <a:pt x="20" y="5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43"/>
              <p:cNvSpPr/>
              <p:nvPr/>
            </p:nvSpPr>
            <p:spPr bwMode="auto">
              <a:xfrm>
                <a:off x="2875829" y="825500"/>
                <a:ext cx="536575" cy="412750"/>
              </a:xfrm>
              <a:custGeom>
                <a:avLst/>
                <a:gdLst>
                  <a:gd name="T0" fmla="*/ 15 w 84"/>
                  <a:gd name="T1" fmla="*/ 65 h 65"/>
                  <a:gd name="T2" fmla="*/ 14 w 84"/>
                  <a:gd name="T3" fmla="*/ 64 h 65"/>
                  <a:gd name="T4" fmla="*/ 14 w 84"/>
                  <a:gd name="T5" fmla="*/ 63 h 65"/>
                  <a:gd name="T6" fmla="*/ 20 w 84"/>
                  <a:gd name="T7" fmla="*/ 54 h 65"/>
                  <a:gd name="T8" fmla="*/ 20 w 84"/>
                  <a:gd name="T9" fmla="*/ 50 h 65"/>
                  <a:gd name="T10" fmla="*/ 11 w 84"/>
                  <a:gd name="T11" fmla="*/ 26 h 65"/>
                  <a:gd name="T12" fmla="*/ 1 w 84"/>
                  <a:gd name="T13" fmla="*/ 3 h 65"/>
                  <a:gd name="T14" fmla="*/ 2 w 84"/>
                  <a:gd name="T15" fmla="*/ 0 h 65"/>
                  <a:gd name="T16" fmla="*/ 3 w 84"/>
                  <a:gd name="T17" fmla="*/ 0 h 65"/>
                  <a:gd name="T18" fmla="*/ 4 w 84"/>
                  <a:gd name="T19" fmla="*/ 1 h 65"/>
                  <a:gd name="T20" fmla="*/ 15 w 84"/>
                  <a:gd name="T21" fmla="*/ 26 h 65"/>
                  <a:gd name="T22" fmla="*/ 25 w 84"/>
                  <a:gd name="T23" fmla="*/ 51 h 65"/>
                  <a:gd name="T24" fmla="*/ 24 w 84"/>
                  <a:gd name="T25" fmla="*/ 54 h 65"/>
                  <a:gd name="T26" fmla="*/ 22 w 84"/>
                  <a:gd name="T27" fmla="*/ 59 h 65"/>
                  <a:gd name="T28" fmla="*/ 22 w 84"/>
                  <a:gd name="T29" fmla="*/ 60 h 65"/>
                  <a:gd name="T30" fmla="*/ 23 w 84"/>
                  <a:gd name="T31" fmla="*/ 61 h 65"/>
                  <a:gd name="T32" fmla="*/ 53 w 84"/>
                  <a:gd name="T33" fmla="*/ 61 h 65"/>
                  <a:gd name="T34" fmla="*/ 83 w 84"/>
                  <a:gd name="T35" fmla="*/ 61 h 65"/>
                  <a:gd name="T36" fmla="*/ 84 w 84"/>
                  <a:gd name="T37" fmla="*/ 63 h 65"/>
                  <a:gd name="T38" fmla="*/ 83 w 84"/>
                  <a:gd name="T39" fmla="*/ 65 h 65"/>
                  <a:gd name="T40" fmla="*/ 49 w 84"/>
                  <a:gd name="T41" fmla="*/ 65 h 65"/>
                  <a:gd name="T42" fmla="*/ 15 w 84"/>
                  <a:gd name="T4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65">
                    <a:moveTo>
                      <a:pt x="15" y="65"/>
                    </a:move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3"/>
                      <a:pt x="21" y="51"/>
                      <a:pt x="20" y="5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3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1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4" y="62"/>
                      <a:pt x="84" y="63"/>
                    </a:cubicBezTo>
                    <a:cubicBezTo>
                      <a:pt x="84" y="64"/>
                      <a:pt x="84" y="65"/>
                      <a:pt x="83" y="65"/>
                    </a:cubicBezTo>
                    <a:cubicBezTo>
                      <a:pt x="49" y="65"/>
                      <a:pt x="49" y="65"/>
                      <a:pt x="49" y="65"/>
                    </a:cubicBezTo>
                    <a:lnTo>
                      <a:pt x="1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44"/>
              <p:cNvSpPr/>
              <p:nvPr/>
            </p:nvSpPr>
            <p:spPr bwMode="auto">
              <a:xfrm>
                <a:off x="3048867" y="1276350"/>
                <a:ext cx="19050" cy="25400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3 h 4"/>
                  <a:gd name="T4" fmla="*/ 0 w 3"/>
                  <a:gd name="T5" fmla="*/ 1 h 4"/>
                  <a:gd name="T6" fmla="*/ 3 w 3"/>
                  <a:gd name="T7" fmla="*/ 1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Oval 45"/>
              <p:cNvSpPr>
                <a:spLocks noChangeArrowheads="1"/>
              </p:cNvSpPr>
              <p:nvPr/>
            </p:nvSpPr>
            <p:spPr bwMode="auto">
              <a:xfrm>
                <a:off x="3055217" y="1282700"/>
                <a:ext cx="6350" cy="127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3336204" y="1276350"/>
                <a:ext cx="25400" cy="25400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3 h 4"/>
                  <a:gd name="T4" fmla="*/ 1 w 4"/>
                  <a:gd name="T5" fmla="*/ 1 h 4"/>
                  <a:gd name="T6" fmla="*/ 3 w 4"/>
                  <a:gd name="T7" fmla="*/ 1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Oval 47"/>
              <p:cNvSpPr>
                <a:spLocks noChangeArrowheads="1"/>
              </p:cNvSpPr>
              <p:nvPr/>
            </p:nvSpPr>
            <p:spPr bwMode="auto">
              <a:xfrm>
                <a:off x="3342554" y="1282700"/>
                <a:ext cx="12700" cy="127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Freeform 48"/>
              <p:cNvSpPr/>
              <p:nvPr/>
            </p:nvSpPr>
            <p:spPr bwMode="auto">
              <a:xfrm>
                <a:off x="2907579" y="850900"/>
                <a:ext cx="122238" cy="292100"/>
              </a:xfrm>
              <a:custGeom>
                <a:avLst/>
                <a:gdLst>
                  <a:gd name="T0" fmla="*/ 10 w 19"/>
                  <a:gd name="T1" fmla="*/ 23 h 46"/>
                  <a:gd name="T2" fmla="*/ 0 w 19"/>
                  <a:gd name="T3" fmla="*/ 0 h 46"/>
                  <a:gd name="T4" fmla="*/ 9 w 19"/>
                  <a:gd name="T5" fmla="*/ 23 h 46"/>
                  <a:gd name="T6" fmla="*/ 19 w 19"/>
                  <a:gd name="T7" fmla="*/ 46 h 46"/>
                  <a:gd name="T8" fmla="*/ 10 w 19"/>
                  <a:gd name="T9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6">
                    <a:moveTo>
                      <a:pt x="10" y="23"/>
                    </a:moveTo>
                    <a:cubicBezTo>
                      <a:pt x="5" y="10"/>
                      <a:pt x="0" y="0"/>
                      <a:pt x="0" y="0"/>
                    </a:cubicBezTo>
                    <a:cubicBezTo>
                      <a:pt x="0" y="0"/>
                      <a:pt x="4" y="10"/>
                      <a:pt x="9" y="23"/>
                    </a:cubicBezTo>
                    <a:cubicBezTo>
                      <a:pt x="15" y="36"/>
                      <a:pt x="19" y="46"/>
                      <a:pt x="19" y="46"/>
                    </a:cubicBezTo>
                    <a:cubicBezTo>
                      <a:pt x="19" y="46"/>
                      <a:pt x="15" y="36"/>
                      <a:pt x="10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9"/>
              <p:cNvSpPr/>
              <p:nvPr/>
            </p:nvSpPr>
            <p:spPr bwMode="auto">
              <a:xfrm>
                <a:off x="3023467" y="1212850"/>
                <a:ext cx="376238" cy="6350"/>
              </a:xfrm>
              <a:custGeom>
                <a:avLst/>
                <a:gdLst>
                  <a:gd name="T0" fmla="*/ 29 w 59"/>
                  <a:gd name="T1" fmla="*/ 0 h 1"/>
                  <a:gd name="T2" fmla="*/ 0 w 59"/>
                  <a:gd name="T3" fmla="*/ 0 h 1"/>
                  <a:gd name="T4" fmla="*/ 29 w 59"/>
                  <a:gd name="T5" fmla="*/ 1 h 1"/>
                  <a:gd name="T6" fmla="*/ 59 w 59"/>
                  <a:gd name="T7" fmla="*/ 0 h 1"/>
                  <a:gd name="T8" fmla="*/ 29 w 5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">
                    <a:moveTo>
                      <a:pt x="29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3" y="1"/>
                      <a:pt x="29" y="1"/>
                    </a:cubicBezTo>
                    <a:cubicBezTo>
                      <a:pt x="45" y="1"/>
                      <a:pt x="59" y="0"/>
                      <a:pt x="59" y="0"/>
                    </a:cubicBezTo>
                    <a:cubicBezTo>
                      <a:pt x="59" y="0"/>
                      <a:pt x="46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50"/>
              <p:cNvSpPr/>
              <p:nvPr/>
            </p:nvSpPr>
            <p:spPr bwMode="auto">
              <a:xfrm>
                <a:off x="2926629" y="869950"/>
                <a:ext cx="523875" cy="44450"/>
              </a:xfrm>
              <a:custGeom>
                <a:avLst/>
                <a:gdLst>
                  <a:gd name="T0" fmla="*/ 59 w 82"/>
                  <a:gd name="T1" fmla="*/ 4 h 7"/>
                  <a:gd name="T2" fmla="*/ 82 w 82"/>
                  <a:gd name="T3" fmla="*/ 6 h 7"/>
                  <a:gd name="T4" fmla="*/ 60 w 82"/>
                  <a:gd name="T5" fmla="*/ 5 h 7"/>
                  <a:gd name="T6" fmla="*/ 23 w 82"/>
                  <a:gd name="T7" fmla="*/ 3 h 7"/>
                  <a:gd name="T8" fmla="*/ 2 w 82"/>
                  <a:gd name="T9" fmla="*/ 1 h 7"/>
                  <a:gd name="T10" fmla="*/ 23 w 82"/>
                  <a:gd name="T11" fmla="*/ 2 h 7"/>
                  <a:gd name="T12" fmla="*/ 59 w 8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59" y="4"/>
                    </a:moveTo>
                    <a:cubicBezTo>
                      <a:pt x="81" y="6"/>
                      <a:pt x="82" y="6"/>
                      <a:pt x="82" y="6"/>
                    </a:cubicBezTo>
                    <a:cubicBezTo>
                      <a:pt x="82" y="6"/>
                      <a:pt x="81" y="7"/>
                      <a:pt x="60" y="5"/>
                    </a:cubicBezTo>
                    <a:cubicBezTo>
                      <a:pt x="59" y="5"/>
                      <a:pt x="23" y="3"/>
                      <a:pt x="23" y="3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23" y="2"/>
                    </a:cubicBezTo>
                    <a:cubicBezTo>
                      <a:pt x="23" y="2"/>
                      <a:pt x="59" y="4"/>
                      <a:pt x="5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51"/>
              <p:cNvSpPr/>
              <p:nvPr/>
            </p:nvSpPr>
            <p:spPr bwMode="auto">
              <a:xfrm>
                <a:off x="3080617" y="1123950"/>
                <a:ext cx="319088" cy="12700"/>
              </a:xfrm>
              <a:custGeom>
                <a:avLst/>
                <a:gdLst>
                  <a:gd name="T0" fmla="*/ 25 w 50"/>
                  <a:gd name="T1" fmla="*/ 1 h 2"/>
                  <a:gd name="T2" fmla="*/ 0 w 50"/>
                  <a:gd name="T3" fmla="*/ 2 h 2"/>
                  <a:gd name="T4" fmla="*/ 25 w 50"/>
                  <a:gd name="T5" fmla="*/ 1 h 2"/>
                  <a:gd name="T6" fmla="*/ 50 w 50"/>
                  <a:gd name="T7" fmla="*/ 0 h 2"/>
                  <a:gd name="T8" fmla="*/ 25 w 50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">
                    <a:moveTo>
                      <a:pt x="25" y="1"/>
                    </a:moveTo>
                    <a:cubicBezTo>
                      <a:pt x="11" y="1"/>
                      <a:pt x="0" y="2"/>
                      <a:pt x="0" y="2"/>
                    </a:cubicBezTo>
                    <a:cubicBezTo>
                      <a:pt x="0" y="2"/>
                      <a:pt x="11" y="2"/>
                      <a:pt x="25" y="1"/>
                    </a:cubicBezTo>
                    <a:cubicBezTo>
                      <a:pt x="39" y="1"/>
                      <a:pt x="50" y="0"/>
                      <a:pt x="50" y="0"/>
                    </a:cubicBezTo>
                    <a:cubicBezTo>
                      <a:pt x="50" y="0"/>
                      <a:pt x="39" y="0"/>
                      <a:pt x="2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8" name="TextBox 157"/>
          <p:cNvSpPr txBox="1"/>
          <p:nvPr/>
        </p:nvSpPr>
        <p:spPr>
          <a:xfrm>
            <a:off x="9885761" y="1960141"/>
            <a:ext cx="216019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885761" y="3712070"/>
            <a:ext cx="216019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886621" y="5463998"/>
            <a:ext cx="2158605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9356825" y="3752884"/>
            <a:ext cx="432000" cy="372415"/>
            <a:chOff x="7182348" y="2344153"/>
            <a:chExt cx="693685" cy="598005"/>
          </a:xfrm>
        </p:grpSpPr>
        <p:sp>
          <p:nvSpPr>
            <p:cNvPr id="156" name="Hexagon 155"/>
            <p:cNvSpPr/>
            <p:nvPr/>
          </p:nvSpPr>
          <p:spPr>
            <a:xfrm>
              <a:off x="7182348" y="2344153"/>
              <a:ext cx="693685" cy="598005"/>
            </a:xfrm>
            <a:prstGeom prst="hexag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4605" tIns="57303" rIns="114605" bIns="5730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5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Freeform 156"/>
            <p:cNvSpPr/>
            <p:nvPr/>
          </p:nvSpPr>
          <p:spPr bwMode="auto">
            <a:xfrm>
              <a:off x="7334008" y="2457934"/>
              <a:ext cx="352518" cy="370442"/>
            </a:xfrm>
            <a:custGeom>
              <a:avLst/>
              <a:gdLst>
                <a:gd name="T0" fmla="*/ 218 w 260"/>
                <a:gd name="T1" fmla="*/ 189 h 274"/>
                <a:gd name="T2" fmla="*/ 185 w 260"/>
                <a:gd name="T3" fmla="*/ 203 h 274"/>
                <a:gd name="T4" fmla="*/ 84 w 260"/>
                <a:gd name="T5" fmla="*/ 149 h 274"/>
                <a:gd name="T6" fmla="*/ 85 w 260"/>
                <a:gd name="T7" fmla="*/ 137 h 274"/>
                <a:gd name="T8" fmla="*/ 84 w 260"/>
                <a:gd name="T9" fmla="*/ 125 h 274"/>
                <a:gd name="T10" fmla="*/ 185 w 260"/>
                <a:gd name="T11" fmla="*/ 71 h 274"/>
                <a:gd name="T12" fmla="*/ 218 w 260"/>
                <a:gd name="T13" fmla="*/ 85 h 274"/>
                <a:gd name="T14" fmla="*/ 260 w 260"/>
                <a:gd name="T15" fmla="*/ 43 h 274"/>
                <a:gd name="T16" fmla="*/ 218 w 260"/>
                <a:gd name="T17" fmla="*/ 0 h 274"/>
                <a:gd name="T18" fmla="*/ 175 w 260"/>
                <a:gd name="T19" fmla="*/ 43 h 274"/>
                <a:gd name="T20" fmla="*/ 177 w 260"/>
                <a:gd name="T21" fmla="*/ 54 h 274"/>
                <a:gd name="T22" fmla="*/ 75 w 260"/>
                <a:gd name="T23" fmla="*/ 109 h 274"/>
                <a:gd name="T24" fmla="*/ 42 w 260"/>
                <a:gd name="T25" fmla="*/ 94 h 274"/>
                <a:gd name="T26" fmla="*/ 0 w 260"/>
                <a:gd name="T27" fmla="*/ 137 h 274"/>
                <a:gd name="T28" fmla="*/ 42 w 260"/>
                <a:gd name="T29" fmla="*/ 180 h 274"/>
                <a:gd name="T30" fmla="*/ 75 w 260"/>
                <a:gd name="T31" fmla="*/ 165 h 274"/>
                <a:gd name="T32" fmla="*/ 177 w 260"/>
                <a:gd name="T33" fmla="*/ 220 h 274"/>
                <a:gd name="T34" fmla="*/ 175 w 260"/>
                <a:gd name="T35" fmla="*/ 231 h 274"/>
                <a:gd name="T36" fmla="*/ 218 w 260"/>
                <a:gd name="T37" fmla="*/ 274 h 274"/>
                <a:gd name="T38" fmla="*/ 260 w 260"/>
                <a:gd name="T39" fmla="*/ 231 h 274"/>
                <a:gd name="T40" fmla="*/ 218 w 260"/>
                <a:gd name="T41" fmla="*/ 18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274">
                  <a:moveTo>
                    <a:pt x="218" y="189"/>
                  </a:moveTo>
                  <a:cubicBezTo>
                    <a:pt x="205" y="189"/>
                    <a:pt x="193" y="194"/>
                    <a:pt x="185" y="203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5"/>
                    <a:pt x="85" y="141"/>
                    <a:pt x="85" y="137"/>
                  </a:cubicBezTo>
                  <a:cubicBezTo>
                    <a:pt x="85" y="133"/>
                    <a:pt x="85" y="129"/>
                    <a:pt x="84" y="125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93" y="80"/>
                    <a:pt x="205" y="85"/>
                    <a:pt x="218" y="85"/>
                  </a:cubicBezTo>
                  <a:cubicBezTo>
                    <a:pt x="241" y="85"/>
                    <a:pt x="260" y="66"/>
                    <a:pt x="260" y="43"/>
                  </a:cubicBezTo>
                  <a:cubicBezTo>
                    <a:pt x="260" y="19"/>
                    <a:pt x="241" y="0"/>
                    <a:pt x="218" y="0"/>
                  </a:cubicBezTo>
                  <a:cubicBezTo>
                    <a:pt x="194" y="0"/>
                    <a:pt x="175" y="19"/>
                    <a:pt x="175" y="43"/>
                  </a:cubicBezTo>
                  <a:cubicBezTo>
                    <a:pt x="175" y="47"/>
                    <a:pt x="175" y="51"/>
                    <a:pt x="177" y="54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67" y="100"/>
                    <a:pt x="55" y="94"/>
                    <a:pt x="42" y="94"/>
                  </a:cubicBezTo>
                  <a:cubicBezTo>
                    <a:pt x="19" y="94"/>
                    <a:pt x="0" y="113"/>
                    <a:pt x="0" y="137"/>
                  </a:cubicBezTo>
                  <a:cubicBezTo>
                    <a:pt x="0" y="161"/>
                    <a:pt x="19" y="180"/>
                    <a:pt x="42" y="180"/>
                  </a:cubicBezTo>
                  <a:cubicBezTo>
                    <a:pt x="55" y="180"/>
                    <a:pt x="67" y="174"/>
                    <a:pt x="75" y="165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5" y="223"/>
                    <a:pt x="175" y="227"/>
                    <a:pt x="175" y="231"/>
                  </a:cubicBezTo>
                  <a:cubicBezTo>
                    <a:pt x="175" y="255"/>
                    <a:pt x="194" y="274"/>
                    <a:pt x="218" y="274"/>
                  </a:cubicBezTo>
                  <a:cubicBezTo>
                    <a:pt x="241" y="274"/>
                    <a:pt x="260" y="255"/>
                    <a:pt x="260" y="231"/>
                  </a:cubicBezTo>
                  <a:cubicBezTo>
                    <a:pt x="260" y="208"/>
                    <a:pt x="241" y="189"/>
                    <a:pt x="218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356825" y="5465203"/>
            <a:ext cx="432000" cy="372415"/>
            <a:chOff x="7182348" y="3692902"/>
            <a:chExt cx="693685" cy="598005"/>
          </a:xfrm>
        </p:grpSpPr>
        <p:sp>
          <p:nvSpPr>
            <p:cNvPr id="155" name="Hexagon 154"/>
            <p:cNvSpPr/>
            <p:nvPr/>
          </p:nvSpPr>
          <p:spPr>
            <a:xfrm>
              <a:off x="7182348" y="3692902"/>
              <a:ext cx="693685" cy="598005"/>
            </a:xfrm>
            <a:prstGeom prst="hexagon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4605" tIns="57303" rIns="114605" bIns="5730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5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345464" y="3791491"/>
              <a:ext cx="400827" cy="400827"/>
              <a:chOff x="2443163" y="3615531"/>
              <a:chExt cx="320675" cy="319088"/>
            </a:xfrm>
            <a:solidFill>
              <a:schemeClr val="bg1"/>
            </a:solidFill>
          </p:grpSpPr>
          <p:sp>
            <p:nvSpPr>
              <p:cNvPr id="163" name="Freeform 112"/>
              <p:cNvSpPr/>
              <p:nvPr/>
            </p:nvSpPr>
            <p:spPr bwMode="auto">
              <a:xfrm>
                <a:off x="2552700" y="3699668"/>
                <a:ext cx="133350" cy="153988"/>
              </a:xfrm>
              <a:custGeom>
                <a:avLst/>
                <a:gdLst>
                  <a:gd name="T0" fmla="*/ 0 w 84"/>
                  <a:gd name="T1" fmla="*/ 0 h 97"/>
                  <a:gd name="T2" fmla="*/ 0 w 84"/>
                  <a:gd name="T3" fmla="*/ 97 h 97"/>
                  <a:gd name="T4" fmla="*/ 84 w 84"/>
                  <a:gd name="T5" fmla="*/ 48 h 97"/>
                  <a:gd name="T6" fmla="*/ 0 w 84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97">
                    <a:moveTo>
                      <a:pt x="0" y="0"/>
                    </a:moveTo>
                    <a:lnTo>
                      <a:pt x="0" y="97"/>
                    </a:lnTo>
                    <a:lnTo>
                      <a:pt x="84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113"/>
              <p:cNvSpPr>
                <a:spLocks noEditPoints="1"/>
              </p:cNvSpPr>
              <p:nvPr/>
            </p:nvSpPr>
            <p:spPr bwMode="auto">
              <a:xfrm>
                <a:off x="2443163" y="3615531"/>
                <a:ext cx="320675" cy="319088"/>
              </a:xfrm>
              <a:custGeom>
                <a:avLst/>
                <a:gdLst>
                  <a:gd name="T0" fmla="*/ 148 w 296"/>
                  <a:gd name="T1" fmla="*/ 0 h 296"/>
                  <a:gd name="T2" fmla="*/ 0 w 296"/>
                  <a:gd name="T3" fmla="*/ 148 h 296"/>
                  <a:gd name="T4" fmla="*/ 148 w 296"/>
                  <a:gd name="T5" fmla="*/ 296 h 296"/>
                  <a:gd name="T6" fmla="*/ 296 w 296"/>
                  <a:gd name="T7" fmla="*/ 148 h 296"/>
                  <a:gd name="T8" fmla="*/ 148 w 296"/>
                  <a:gd name="T9" fmla="*/ 0 h 296"/>
                  <a:gd name="T10" fmla="*/ 148 w 296"/>
                  <a:gd name="T11" fmla="*/ 281 h 296"/>
                  <a:gd name="T12" fmla="*/ 15 w 296"/>
                  <a:gd name="T13" fmla="*/ 148 h 296"/>
                  <a:gd name="T14" fmla="*/ 148 w 296"/>
                  <a:gd name="T15" fmla="*/ 15 h 296"/>
                  <a:gd name="T16" fmla="*/ 281 w 296"/>
                  <a:gd name="T17" fmla="*/ 148 h 296"/>
                  <a:gd name="T18" fmla="*/ 148 w 296"/>
                  <a:gd name="T19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6" h="296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  <a:cubicBezTo>
                      <a:pt x="0" y="230"/>
                      <a:pt x="66" y="296"/>
                      <a:pt x="148" y="296"/>
                    </a:cubicBezTo>
                    <a:cubicBezTo>
                      <a:pt x="230" y="296"/>
                      <a:pt x="296" y="230"/>
                      <a:pt x="296" y="148"/>
                    </a:cubicBezTo>
                    <a:cubicBezTo>
                      <a:pt x="296" y="66"/>
                      <a:pt x="230" y="0"/>
                      <a:pt x="148" y="0"/>
                    </a:cubicBezTo>
                    <a:close/>
                    <a:moveTo>
                      <a:pt x="148" y="281"/>
                    </a:moveTo>
                    <a:cubicBezTo>
                      <a:pt x="75" y="281"/>
                      <a:pt x="15" y="221"/>
                      <a:pt x="15" y="148"/>
                    </a:cubicBezTo>
                    <a:cubicBezTo>
                      <a:pt x="15" y="75"/>
                      <a:pt x="75" y="15"/>
                      <a:pt x="148" y="15"/>
                    </a:cubicBezTo>
                    <a:cubicBezTo>
                      <a:pt x="221" y="15"/>
                      <a:pt x="281" y="75"/>
                      <a:pt x="281" y="148"/>
                    </a:cubicBezTo>
                    <a:cubicBezTo>
                      <a:pt x="281" y="221"/>
                      <a:pt x="221" y="281"/>
                      <a:pt x="148" y="2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356825" y="2040565"/>
            <a:ext cx="432000" cy="372415"/>
            <a:chOff x="7182348" y="960485"/>
            <a:chExt cx="693685" cy="598005"/>
          </a:xfrm>
        </p:grpSpPr>
        <p:sp>
          <p:nvSpPr>
            <p:cNvPr id="157" name="Hexagon 156"/>
            <p:cNvSpPr/>
            <p:nvPr/>
          </p:nvSpPr>
          <p:spPr>
            <a:xfrm>
              <a:off x="7182348" y="960485"/>
              <a:ext cx="693685" cy="598005"/>
            </a:xfrm>
            <a:prstGeom prst="hexag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4605" tIns="57303" rIns="114605" bIns="57303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5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7322556" y="1096382"/>
              <a:ext cx="411090" cy="351092"/>
              <a:chOff x="2875829" y="825500"/>
              <a:chExt cx="587375" cy="501650"/>
            </a:xfrm>
            <a:solidFill>
              <a:schemeClr val="bg1"/>
            </a:solidFill>
          </p:grpSpPr>
          <p:sp>
            <p:nvSpPr>
              <p:cNvPr id="166" name="Freeform 6"/>
              <p:cNvSpPr>
                <a:spLocks noEditPoints="1"/>
              </p:cNvSpPr>
              <p:nvPr/>
            </p:nvSpPr>
            <p:spPr bwMode="auto">
              <a:xfrm>
                <a:off x="2926629" y="869950"/>
                <a:ext cx="536575" cy="292100"/>
              </a:xfrm>
              <a:custGeom>
                <a:avLst/>
                <a:gdLst>
                  <a:gd name="T0" fmla="*/ 77 w 84"/>
                  <a:gd name="T1" fmla="*/ 37 h 46"/>
                  <a:gd name="T2" fmla="*/ 73 w 84"/>
                  <a:gd name="T3" fmla="*/ 40 h 46"/>
                  <a:gd name="T4" fmla="*/ 26 w 84"/>
                  <a:gd name="T5" fmla="*/ 42 h 46"/>
                  <a:gd name="T6" fmla="*/ 18 w 84"/>
                  <a:gd name="T7" fmla="*/ 37 h 46"/>
                  <a:gd name="T8" fmla="*/ 5 w 84"/>
                  <a:gd name="T9" fmla="*/ 5 h 46"/>
                  <a:gd name="T10" fmla="*/ 80 w 84"/>
                  <a:gd name="T11" fmla="*/ 10 h 46"/>
                  <a:gd name="T12" fmla="*/ 77 w 84"/>
                  <a:gd name="T13" fmla="*/ 37 h 46"/>
                  <a:gd name="T14" fmla="*/ 83 w 84"/>
                  <a:gd name="T15" fmla="*/ 6 h 46"/>
                  <a:gd name="T16" fmla="*/ 82 w 84"/>
                  <a:gd name="T17" fmla="*/ 5 h 46"/>
                  <a:gd name="T18" fmla="*/ 2 w 84"/>
                  <a:gd name="T19" fmla="*/ 0 h 46"/>
                  <a:gd name="T20" fmla="*/ 0 w 84"/>
                  <a:gd name="T21" fmla="*/ 1 h 46"/>
                  <a:gd name="T22" fmla="*/ 0 w 84"/>
                  <a:gd name="T23" fmla="*/ 3 h 46"/>
                  <a:gd name="T24" fmla="*/ 15 w 84"/>
                  <a:gd name="T25" fmla="*/ 38 h 46"/>
                  <a:gd name="T26" fmla="*/ 26 w 84"/>
                  <a:gd name="T27" fmla="*/ 46 h 46"/>
                  <a:gd name="T28" fmla="*/ 73 w 84"/>
                  <a:gd name="T29" fmla="*/ 43 h 46"/>
                  <a:gd name="T30" fmla="*/ 81 w 84"/>
                  <a:gd name="T31" fmla="*/ 37 h 46"/>
                  <a:gd name="T32" fmla="*/ 84 w 84"/>
                  <a:gd name="T33" fmla="*/ 7 h 46"/>
                  <a:gd name="T34" fmla="*/ 83 w 84"/>
                  <a:gd name="T3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46">
                    <a:moveTo>
                      <a:pt x="77" y="37"/>
                    </a:moveTo>
                    <a:cubicBezTo>
                      <a:pt x="77" y="38"/>
                      <a:pt x="75" y="40"/>
                      <a:pt x="73" y="40"/>
                    </a:cubicBezTo>
                    <a:cubicBezTo>
                      <a:pt x="72" y="40"/>
                      <a:pt x="28" y="42"/>
                      <a:pt x="26" y="42"/>
                    </a:cubicBezTo>
                    <a:cubicBezTo>
                      <a:pt x="23" y="42"/>
                      <a:pt x="20" y="41"/>
                      <a:pt x="18" y="3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17"/>
                      <a:pt x="77" y="35"/>
                      <a:pt x="77" y="37"/>
                    </a:cubicBezTo>
                    <a:close/>
                    <a:moveTo>
                      <a:pt x="83" y="6"/>
                    </a:moveTo>
                    <a:cubicBezTo>
                      <a:pt x="83" y="5"/>
                      <a:pt x="83" y="5"/>
                      <a:pt x="82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43"/>
                      <a:pt x="21" y="46"/>
                      <a:pt x="26" y="46"/>
                    </a:cubicBezTo>
                    <a:cubicBezTo>
                      <a:pt x="28" y="46"/>
                      <a:pt x="71" y="44"/>
                      <a:pt x="73" y="43"/>
                    </a:cubicBezTo>
                    <a:cubicBezTo>
                      <a:pt x="77" y="43"/>
                      <a:pt x="80" y="41"/>
                      <a:pt x="81" y="37"/>
                    </a:cubicBezTo>
                    <a:cubicBezTo>
                      <a:pt x="81" y="35"/>
                      <a:pt x="84" y="8"/>
                      <a:pt x="84" y="7"/>
                    </a:cubicBezTo>
                    <a:cubicBezTo>
                      <a:pt x="84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7"/>
              <p:cNvSpPr/>
              <p:nvPr/>
            </p:nvSpPr>
            <p:spPr bwMode="auto">
              <a:xfrm>
                <a:off x="2996479" y="895350"/>
                <a:ext cx="134938" cy="247650"/>
              </a:xfrm>
              <a:custGeom>
                <a:avLst/>
                <a:gdLst>
                  <a:gd name="T0" fmla="*/ 69 w 85"/>
                  <a:gd name="T1" fmla="*/ 156 h 156"/>
                  <a:gd name="T2" fmla="*/ 0 w 85"/>
                  <a:gd name="T3" fmla="*/ 0 h 156"/>
                  <a:gd name="T4" fmla="*/ 21 w 85"/>
                  <a:gd name="T5" fmla="*/ 0 h 156"/>
                  <a:gd name="T6" fmla="*/ 85 w 85"/>
                  <a:gd name="T7" fmla="*/ 156 h 156"/>
                  <a:gd name="T8" fmla="*/ 69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9" y="156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85" y="156"/>
                    </a:lnTo>
                    <a:lnTo>
                      <a:pt x="69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8"/>
              <p:cNvSpPr/>
              <p:nvPr/>
            </p:nvSpPr>
            <p:spPr bwMode="auto">
              <a:xfrm>
                <a:off x="3002829" y="901700"/>
                <a:ext cx="122238" cy="241300"/>
              </a:xfrm>
              <a:custGeom>
                <a:avLst/>
                <a:gdLst>
                  <a:gd name="T0" fmla="*/ 77 w 77"/>
                  <a:gd name="T1" fmla="*/ 152 h 152"/>
                  <a:gd name="T2" fmla="*/ 17 w 77"/>
                  <a:gd name="T3" fmla="*/ 0 h 152"/>
                  <a:gd name="T4" fmla="*/ 0 w 77"/>
                  <a:gd name="T5" fmla="*/ 0 h 152"/>
                  <a:gd name="T6" fmla="*/ 65 w 77"/>
                  <a:gd name="T7" fmla="*/ 152 h 152"/>
                  <a:gd name="T8" fmla="*/ 77 w 77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52">
                    <a:moveTo>
                      <a:pt x="77" y="152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65" y="152"/>
                    </a:lnTo>
                    <a:lnTo>
                      <a:pt x="77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306791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20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10"/>
              <p:cNvSpPr/>
              <p:nvPr/>
            </p:nvSpPr>
            <p:spPr bwMode="auto">
              <a:xfrm>
                <a:off x="3074267" y="901700"/>
                <a:ext cx="120650" cy="241300"/>
              </a:xfrm>
              <a:custGeom>
                <a:avLst/>
                <a:gdLst>
                  <a:gd name="T0" fmla="*/ 76 w 76"/>
                  <a:gd name="T1" fmla="*/ 152 h 152"/>
                  <a:gd name="T2" fmla="*/ 12 w 76"/>
                  <a:gd name="T3" fmla="*/ 0 h 152"/>
                  <a:gd name="T4" fmla="*/ 0 w 76"/>
                  <a:gd name="T5" fmla="*/ 0 h 152"/>
                  <a:gd name="T6" fmla="*/ 64 w 76"/>
                  <a:gd name="T7" fmla="*/ 152 h 152"/>
                  <a:gd name="T8" fmla="*/ 76 w 7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52">
                    <a:moveTo>
                      <a:pt x="76" y="15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76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11"/>
              <p:cNvSpPr/>
              <p:nvPr/>
            </p:nvSpPr>
            <p:spPr bwMode="auto">
              <a:xfrm>
                <a:off x="3137767" y="895350"/>
                <a:ext cx="133350" cy="247650"/>
              </a:xfrm>
              <a:custGeom>
                <a:avLst/>
                <a:gdLst>
                  <a:gd name="T0" fmla="*/ 64 w 84"/>
                  <a:gd name="T1" fmla="*/ 156 h 156"/>
                  <a:gd name="T2" fmla="*/ 0 w 84"/>
                  <a:gd name="T3" fmla="*/ 0 h 156"/>
                  <a:gd name="T4" fmla="*/ 16 w 84"/>
                  <a:gd name="T5" fmla="*/ 0 h 156"/>
                  <a:gd name="T6" fmla="*/ 84 w 84"/>
                  <a:gd name="T7" fmla="*/ 156 h 156"/>
                  <a:gd name="T8" fmla="*/ 64 w 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4" y="156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12"/>
              <p:cNvSpPr/>
              <p:nvPr/>
            </p:nvSpPr>
            <p:spPr bwMode="auto">
              <a:xfrm>
                <a:off x="3137767" y="901700"/>
                <a:ext cx="127000" cy="241300"/>
              </a:xfrm>
              <a:custGeom>
                <a:avLst/>
                <a:gdLst>
                  <a:gd name="T0" fmla="*/ 80 w 80"/>
                  <a:gd name="T1" fmla="*/ 152 h 152"/>
                  <a:gd name="T2" fmla="*/ 16 w 80"/>
                  <a:gd name="T3" fmla="*/ 0 h 152"/>
                  <a:gd name="T4" fmla="*/ 0 w 80"/>
                  <a:gd name="T5" fmla="*/ 0 h 152"/>
                  <a:gd name="T6" fmla="*/ 64 w 80"/>
                  <a:gd name="T7" fmla="*/ 152 h 152"/>
                  <a:gd name="T8" fmla="*/ 80 w 80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52">
                    <a:moveTo>
                      <a:pt x="80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0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3"/>
              <p:cNvSpPr/>
              <p:nvPr/>
            </p:nvSpPr>
            <p:spPr bwMode="auto">
              <a:xfrm>
                <a:off x="3201267" y="895350"/>
                <a:ext cx="134938" cy="247650"/>
              </a:xfrm>
              <a:custGeom>
                <a:avLst/>
                <a:gdLst>
                  <a:gd name="T0" fmla="*/ 68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8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8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8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4"/>
              <p:cNvSpPr/>
              <p:nvPr/>
            </p:nvSpPr>
            <p:spPr bwMode="auto">
              <a:xfrm>
                <a:off x="3207617" y="901700"/>
                <a:ext cx="128588" cy="241300"/>
              </a:xfrm>
              <a:custGeom>
                <a:avLst/>
                <a:gdLst>
                  <a:gd name="T0" fmla="*/ 81 w 81"/>
                  <a:gd name="T1" fmla="*/ 152 h 152"/>
                  <a:gd name="T2" fmla="*/ 16 w 81"/>
                  <a:gd name="T3" fmla="*/ 0 h 152"/>
                  <a:gd name="T4" fmla="*/ 0 w 81"/>
                  <a:gd name="T5" fmla="*/ 0 h 152"/>
                  <a:gd name="T6" fmla="*/ 64 w 81"/>
                  <a:gd name="T7" fmla="*/ 152 h 152"/>
                  <a:gd name="T8" fmla="*/ 81 w 8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2">
                    <a:moveTo>
                      <a:pt x="81" y="152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64" y="152"/>
                    </a:lnTo>
                    <a:lnTo>
                      <a:pt x="81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"/>
              <p:cNvSpPr/>
              <p:nvPr/>
            </p:nvSpPr>
            <p:spPr bwMode="auto">
              <a:xfrm>
                <a:off x="3271117" y="895350"/>
                <a:ext cx="134938" cy="247650"/>
              </a:xfrm>
              <a:custGeom>
                <a:avLst/>
                <a:gdLst>
                  <a:gd name="T0" fmla="*/ 65 w 85"/>
                  <a:gd name="T1" fmla="*/ 156 h 156"/>
                  <a:gd name="T2" fmla="*/ 0 w 85"/>
                  <a:gd name="T3" fmla="*/ 0 h 156"/>
                  <a:gd name="T4" fmla="*/ 20 w 85"/>
                  <a:gd name="T5" fmla="*/ 0 h 156"/>
                  <a:gd name="T6" fmla="*/ 85 w 85"/>
                  <a:gd name="T7" fmla="*/ 156 h 156"/>
                  <a:gd name="T8" fmla="*/ 65 w 85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6">
                    <a:moveTo>
                      <a:pt x="65" y="156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85" y="156"/>
                    </a:lnTo>
                    <a:lnTo>
                      <a:pt x="65" y="1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6"/>
              <p:cNvSpPr/>
              <p:nvPr/>
            </p:nvSpPr>
            <p:spPr bwMode="auto">
              <a:xfrm>
                <a:off x="3342554" y="895350"/>
                <a:ext cx="95250" cy="215900"/>
              </a:xfrm>
              <a:custGeom>
                <a:avLst/>
                <a:gdLst>
                  <a:gd name="T0" fmla="*/ 0 w 60"/>
                  <a:gd name="T1" fmla="*/ 0 h 136"/>
                  <a:gd name="T2" fmla="*/ 16 w 60"/>
                  <a:gd name="T3" fmla="*/ 0 h 136"/>
                  <a:gd name="T4" fmla="*/ 60 w 60"/>
                  <a:gd name="T5" fmla="*/ 104 h 136"/>
                  <a:gd name="T6" fmla="*/ 56 w 60"/>
                  <a:gd name="T7" fmla="*/ 136 h 136"/>
                  <a:gd name="T8" fmla="*/ 0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0" y="0"/>
                    </a:moveTo>
                    <a:lnTo>
                      <a:pt x="16" y="0"/>
                    </a:lnTo>
                    <a:lnTo>
                      <a:pt x="60" y="104"/>
                    </a:lnTo>
                    <a:lnTo>
                      <a:pt x="56" y="1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Oval 17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Oval 18"/>
              <p:cNvSpPr>
                <a:spLocks noChangeArrowheads="1"/>
              </p:cNvSpPr>
              <p:nvPr/>
            </p:nvSpPr>
            <p:spPr bwMode="auto">
              <a:xfrm>
                <a:off x="3017117" y="1250950"/>
                <a:ext cx="825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Oval 19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Oval 20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Oval 21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Oval 22"/>
              <p:cNvSpPr>
                <a:spLocks noChangeArrowheads="1"/>
              </p:cNvSpPr>
              <p:nvPr/>
            </p:nvSpPr>
            <p:spPr bwMode="auto">
              <a:xfrm>
                <a:off x="3023467" y="1250950"/>
                <a:ext cx="69850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Oval 23"/>
              <p:cNvSpPr>
                <a:spLocks noChangeArrowheads="1"/>
              </p:cNvSpPr>
              <p:nvPr/>
            </p:nvSpPr>
            <p:spPr bwMode="auto">
              <a:xfrm>
                <a:off x="3023467" y="1257300"/>
                <a:ext cx="69850" cy="635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Oval 24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Oval 25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Oval 26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Oval 27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7788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Oval 28"/>
              <p:cNvSpPr>
                <a:spLocks noChangeArrowheads="1"/>
              </p:cNvSpPr>
              <p:nvPr/>
            </p:nvSpPr>
            <p:spPr bwMode="auto">
              <a:xfrm>
                <a:off x="3309217" y="1250950"/>
                <a:ext cx="71438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Oval 29"/>
              <p:cNvSpPr>
                <a:spLocks noChangeArrowheads="1"/>
              </p:cNvSpPr>
              <p:nvPr/>
            </p:nvSpPr>
            <p:spPr bwMode="auto">
              <a:xfrm>
                <a:off x="3315567" y="1250950"/>
                <a:ext cx="65088" cy="698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>
                <a:off x="3315567" y="1257300"/>
                <a:ext cx="65088" cy="635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31"/>
              <p:cNvSpPr/>
              <p:nvPr/>
            </p:nvSpPr>
            <p:spPr bwMode="auto">
              <a:xfrm>
                <a:off x="3036167" y="1212850"/>
                <a:ext cx="44450" cy="95250"/>
              </a:xfrm>
              <a:custGeom>
                <a:avLst/>
                <a:gdLst>
                  <a:gd name="T0" fmla="*/ 7 w 7"/>
                  <a:gd name="T1" fmla="*/ 13 h 15"/>
                  <a:gd name="T2" fmla="*/ 4 w 7"/>
                  <a:gd name="T3" fmla="*/ 15 h 15"/>
                  <a:gd name="T4" fmla="*/ 3 w 7"/>
                  <a:gd name="T5" fmla="*/ 15 h 15"/>
                  <a:gd name="T6" fmla="*/ 0 w 7"/>
                  <a:gd name="T7" fmla="*/ 13 h 15"/>
                  <a:gd name="T8" fmla="*/ 0 w 7"/>
                  <a:gd name="T9" fmla="*/ 3 h 15"/>
                  <a:gd name="T10" fmla="*/ 3 w 7"/>
                  <a:gd name="T11" fmla="*/ 0 h 15"/>
                  <a:gd name="T12" fmla="*/ 4 w 7"/>
                  <a:gd name="T13" fmla="*/ 0 h 15"/>
                  <a:gd name="T14" fmla="*/ 7 w 7"/>
                  <a:gd name="T15" fmla="*/ 3 h 15"/>
                  <a:gd name="T16" fmla="*/ 7 w 7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cubicBezTo>
                      <a:pt x="7" y="14"/>
                      <a:pt x="6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lnTo>
                      <a:pt x="7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32"/>
              <p:cNvSpPr/>
              <p:nvPr/>
            </p:nvSpPr>
            <p:spPr bwMode="auto">
              <a:xfrm>
                <a:off x="3042517" y="1219200"/>
                <a:ext cx="31750" cy="88900"/>
              </a:xfrm>
              <a:custGeom>
                <a:avLst/>
                <a:gdLst>
                  <a:gd name="T0" fmla="*/ 2 w 5"/>
                  <a:gd name="T1" fmla="*/ 14 h 14"/>
                  <a:gd name="T2" fmla="*/ 0 w 5"/>
                  <a:gd name="T3" fmla="*/ 12 h 14"/>
                  <a:gd name="T4" fmla="*/ 0 w 5"/>
                  <a:gd name="T5" fmla="*/ 2 h 14"/>
                  <a:gd name="T6" fmla="*/ 2 w 5"/>
                  <a:gd name="T7" fmla="*/ 0 h 14"/>
                  <a:gd name="T8" fmla="*/ 3 w 5"/>
                  <a:gd name="T9" fmla="*/ 0 h 14"/>
                  <a:gd name="T10" fmla="*/ 5 w 5"/>
                  <a:gd name="T11" fmla="*/ 2 h 14"/>
                  <a:gd name="T12" fmla="*/ 5 w 5"/>
                  <a:gd name="T13" fmla="*/ 12 h 14"/>
                  <a:gd name="T14" fmla="*/ 3 w 5"/>
                  <a:gd name="T15" fmla="*/ 14 h 14"/>
                  <a:gd name="T16" fmla="*/ 2 w 5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3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33"/>
              <p:cNvSpPr/>
              <p:nvPr/>
            </p:nvSpPr>
            <p:spPr bwMode="auto">
              <a:xfrm>
                <a:off x="3329854" y="1212850"/>
                <a:ext cx="38100" cy="95250"/>
              </a:xfrm>
              <a:custGeom>
                <a:avLst/>
                <a:gdLst>
                  <a:gd name="T0" fmla="*/ 6 w 6"/>
                  <a:gd name="T1" fmla="*/ 13 h 15"/>
                  <a:gd name="T2" fmla="*/ 4 w 6"/>
                  <a:gd name="T3" fmla="*/ 15 h 15"/>
                  <a:gd name="T4" fmla="*/ 2 w 6"/>
                  <a:gd name="T5" fmla="*/ 15 h 15"/>
                  <a:gd name="T6" fmla="*/ 0 w 6"/>
                  <a:gd name="T7" fmla="*/ 13 h 15"/>
                  <a:gd name="T8" fmla="*/ 0 w 6"/>
                  <a:gd name="T9" fmla="*/ 3 h 15"/>
                  <a:gd name="T10" fmla="*/ 2 w 6"/>
                  <a:gd name="T11" fmla="*/ 0 h 15"/>
                  <a:gd name="T12" fmla="*/ 4 w 6"/>
                  <a:gd name="T13" fmla="*/ 0 h 15"/>
                  <a:gd name="T14" fmla="*/ 6 w 6"/>
                  <a:gd name="T15" fmla="*/ 3 h 15"/>
                  <a:gd name="T16" fmla="*/ 6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6" y="13"/>
                    </a:moveTo>
                    <a:cubicBezTo>
                      <a:pt x="6" y="14"/>
                      <a:pt x="5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34"/>
              <p:cNvSpPr/>
              <p:nvPr/>
            </p:nvSpPr>
            <p:spPr bwMode="auto">
              <a:xfrm>
                <a:off x="3329854" y="1219200"/>
                <a:ext cx="38100" cy="88900"/>
              </a:xfrm>
              <a:custGeom>
                <a:avLst/>
                <a:gdLst>
                  <a:gd name="T0" fmla="*/ 2 w 6"/>
                  <a:gd name="T1" fmla="*/ 14 h 14"/>
                  <a:gd name="T2" fmla="*/ 0 w 6"/>
                  <a:gd name="T3" fmla="*/ 12 h 14"/>
                  <a:gd name="T4" fmla="*/ 0 w 6"/>
                  <a:gd name="T5" fmla="*/ 2 h 14"/>
                  <a:gd name="T6" fmla="*/ 2 w 6"/>
                  <a:gd name="T7" fmla="*/ 0 h 14"/>
                  <a:gd name="T8" fmla="*/ 4 w 6"/>
                  <a:gd name="T9" fmla="*/ 0 h 14"/>
                  <a:gd name="T10" fmla="*/ 6 w 6"/>
                  <a:gd name="T11" fmla="*/ 2 h 14"/>
                  <a:gd name="T12" fmla="*/ 6 w 6"/>
                  <a:gd name="T13" fmla="*/ 12 h 14"/>
                  <a:gd name="T14" fmla="*/ 4 w 6"/>
                  <a:gd name="T15" fmla="*/ 14 h 14"/>
                  <a:gd name="T16" fmla="*/ 2 w 6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5" y="14"/>
                      <a:pt x="4" y="14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Rectangle 35"/>
              <p:cNvSpPr>
                <a:spLocks noChangeArrowheads="1"/>
              </p:cNvSpPr>
              <p:nvPr/>
            </p:nvSpPr>
            <p:spPr bwMode="auto">
              <a:xfrm>
                <a:off x="3042517" y="1231900"/>
                <a:ext cx="31750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Rectangle 36"/>
              <p:cNvSpPr>
                <a:spLocks noChangeArrowheads="1"/>
              </p:cNvSpPr>
              <p:nvPr/>
            </p:nvSpPr>
            <p:spPr bwMode="auto">
              <a:xfrm>
                <a:off x="3329854" y="1231900"/>
                <a:ext cx="38100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37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3 w 85"/>
                  <a:gd name="T1" fmla="*/ 61 h 65"/>
                  <a:gd name="T2" fmla="*/ 22 w 85"/>
                  <a:gd name="T3" fmla="*/ 59 h 65"/>
                  <a:gd name="T4" fmla="*/ 25 w 85"/>
                  <a:gd name="T5" fmla="*/ 55 h 65"/>
                  <a:gd name="T6" fmla="*/ 25 w 85"/>
                  <a:gd name="T7" fmla="*/ 51 h 65"/>
                  <a:gd name="T8" fmla="*/ 15 w 85"/>
                  <a:gd name="T9" fmla="*/ 26 h 65"/>
                  <a:gd name="T10" fmla="*/ 5 w 85"/>
                  <a:gd name="T11" fmla="*/ 1 h 65"/>
                  <a:gd name="T12" fmla="*/ 2 w 85"/>
                  <a:gd name="T13" fmla="*/ 0 h 65"/>
                  <a:gd name="T14" fmla="*/ 2 w 85"/>
                  <a:gd name="T15" fmla="*/ 0 h 65"/>
                  <a:gd name="T16" fmla="*/ 1 w 85"/>
                  <a:gd name="T17" fmla="*/ 3 h 65"/>
                  <a:gd name="T18" fmla="*/ 10 w 85"/>
                  <a:gd name="T19" fmla="*/ 27 h 65"/>
                  <a:gd name="T20" fmla="*/ 20 w 85"/>
                  <a:gd name="T21" fmla="*/ 50 h 65"/>
                  <a:gd name="T22" fmla="*/ 20 w 85"/>
                  <a:gd name="T23" fmla="*/ 54 h 65"/>
                  <a:gd name="T24" fmla="*/ 14 w 85"/>
                  <a:gd name="T25" fmla="*/ 63 h 65"/>
                  <a:gd name="T26" fmla="*/ 15 w 85"/>
                  <a:gd name="T27" fmla="*/ 65 h 65"/>
                  <a:gd name="T28" fmla="*/ 49 w 85"/>
                  <a:gd name="T29" fmla="*/ 65 h 65"/>
                  <a:gd name="T30" fmla="*/ 83 w 85"/>
                  <a:gd name="T31" fmla="*/ 65 h 65"/>
                  <a:gd name="T32" fmla="*/ 85 w 85"/>
                  <a:gd name="T33" fmla="*/ 63 h 65"/>
                  <a:gd name="T34" fmla="*/ 83 w 85"/>
                  <a:gd name="T35" fmla="*/ 61 h 65"/>
                  <a:gd name="T36" fmla="*/ 53 w 85"/>
                  <a:gd name="T37" fmla="*/ 61 h 65"/>
                  <a:gd name="T38" fmla="*/ 23 w 85"/>
                  <a:gd name="T3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65">
                    <a:moveTo>
                      <a:pt x="23" y="61"/>
                    </a:moveTo>
                    <a:cubicBezTo>
                      <a:pt x="22" y="61"/>
                      <a:pt x="22" y="60"/>
                      <a:pt x="22" y="5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4"/>
                      <a:pt x="25" y="52"/>
                      <a:pt x="25" y="5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1"/>
                      <a:pt x="20" y="53"/>
                      <a:pt x="20" y="5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5"/>
                      <a:pt x="1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4" y="65"/>
                      <a:pt x="85" y="64"/>
                      <a:pt x="85" y="63"/>
                    </a:cubicBezTo>
                    <a:cubicBezTo>
                      <a:pt x="85" y="62"/>
                      <a:pt x="84" y="61"/>
                      <a:pt x="83" y="61"/>
                    </a:cubicBezTo>
                    <a:cubicBezTo>
                      <a:pt x="53" y="61"/>
                      <a:pt x="53" y="61"/>
                      <a:pt x="53" y="61"/>
                    </a:cubicBezTo>
                    <a:lnTo>
                      <a:pt x="23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38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2 h 65"/>
                  <a:gd name="T42" fmla="*/ 20 w 85"/>
                  <a:gd name="T43" fmla="*/ 54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3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2"/>
                      <a:pt x="15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39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4 w 85"/>
                  <a:gd name="T37" fmla="*/ 64 h 65"/>
                  <a:gd name="T38" fmla="*/ 14 w 85"/>
                  <a:gd name="T39" fmla="*/ 63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0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4" y="65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14" y="63"/>
                      <a:pt x="15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40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5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5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0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41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5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5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4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6 w 85"/>
                  <a:gd name="T35" fmla="*/ 65 h 65"/>
                  <a:gd name="T36" fmla="*/ 15 w 85"/>
                  <a:gd name="T37" fmla="*/ 64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0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4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5" y="65"/>
                      <a:pt x="15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42"/>
              <p:cNvSpPr/>
              <p:nvPr/>
            </p:nvSpPr>
            <p:spPr bwMode="auto">
              <a:xfrm>
                <a:off x="2875829" y="825500"/>
                <a:ext cx="542925" cy="412750"/>
              </a:xfrm>
              <a:custGeom>
                <a:avLst/>
                <a:gdLst>
                  <a:gd name="T0" fmla="*/ 2 w 85"/>
                  <a:gd name="T1" fmla="*/ 0 h 65"/>
                  <a:gd name="T2" fmla="*/ 3 w 85"/>
                  <a:gd name="T3" fmla="*/ 0 h 65"/>
                  <a:gd name="T4" fmla="*/ 4 w 85"/>
                  <a:gd name="T5" fmla="*/ 1 h 65"/>
                  <a:gd name="T6" fmla="*/ 15 w 85"/>
                  <a:gd name="T7" fmla="*/ 26 h 65"/>
                  <a:gd name="T8" fmla="*/ 25 w 85"/>
                  <a:gd name="T9" fmla="*/ 51 h 65"/>
                  <a:gd name="T10" fmla="*/ 24 w 85"/>
                  <a:gd name="T11" fmla="*/ 54 h 65"/>
                  <a:gd name="T12" fmla="*/ 22 w 85"/>
                  <a:gd name="T13" fmla="*/ 59 h 65"/>
                  <a:gd name="T14" fmla="*/ 22 w 85"/>
                  <a:gd name="T15" fmla="*/ 60 h 65"/>
                  <a:gd name="T16" fmla="*/ 23 w 85"/>
                  <a:gd name="T17" fmla="*/ 61 h 65"/>
                  <a:gd name="T18" fmla="*/ 23 w 85"/>
                  <a:gd name="T19" fmla="*/ 61 h 65"/>
                  <a:gd name="T20" fmla="*/ 53 w 85"/>
                  <a:gd name="T21" fmla="*/ 61 h 65"/>
                  <a:gd name="T22" fmla="*/ 82 w 85"/>
                  <a:gd name="T23" fmla="*/ 61 h 65"/>
                  <a:gd name="T24" fmla="*/ 83 w 85"/>
                  <a:gd name="T25" fmla="*/ 61 h 65"/>
                  <a:gd name="T26" fmla="*/ 85 w 85"/>
                  <a:gd name="T27" fmla="*/ 63 h 65"/>
                  <a:gd name="T28" fmla="*/ 83 w 85"/>
                  <a:gd name="T29" fmla="*/ 65 h 65"/>
                  <a:gd name="T30" fmla="*/ 82 w 85"/>
                  <a:gd name="T31" fmla="*/ 65 h 65"/>
                  <a:gd name="T32" fmla="*/ 49 w 85"/>
                  <a:gd name="T33" fmla="*/ 65 h 65"/>
                  <a:gd name="T34" fmla="*/ 17 w 85"/>
                  <a:gd name="T35" fmla="*/ 65 h 65"/>
                  <a:gd name="T36" fmla="*/ 15 w 85"/>
                  <a:gd name="T37" fmla="*/ 65 h 65"/>
                  <a:gd name="T38" fmla="*/ 14 w 85"/>
                  <a:gd name="T39" fmla="*/ 64 h 65"/>
                  <a:gd name="T40" fmla="*/ 15 w 85"/>
                  <a:gd name="T41" fmla="*/ 63 h 65"/>
                  <a:gd name="T42" fmla="*/ 20 w 85"/>
                  <a:gd name="T43" fmla="*/ 55 h 65"/>
                  <a:gd name="T44" fmla="*/ 20 w 85"/>
                  <a:gd name="T45" fmla="*/ 54 h 65"/>
                  <a:gd name="T46" fmla="*/ 20 w 85"/>
                  <a:gd name="T47" fmla="*/ 51 h 65"/>
                  <a:gd name="T48" fmla="*/ 20 w 85"/>
                  <a:gd name="T49" fmla="*/ 50 h 65"/>
                  <a:gd name="T50" fmla="*/ 11 w 85"/>
                  <a:gd name="T51" fmla="*/ 27 h 65"/>
                  <a:gd name="T52" fmla="*/ 1 w 85"/>
                  <a:gd name="T53" fmla="*/ 3 h 65"/>
                  <a:gd name="T54" fmla="*/ 1 w 85"/>
                  <a:gd name="T55" fmla="*/ 3 h 65"/>
                  <a:gd name="T56" fmla="*/ 2 w 85"/>
                  <a:gd name="T5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" h="6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4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2" y="60"/>
                      <a:pt x="22" y="60"/>
                    </a:cubicBezTo>
                    <a:cubicBezTo>
                      <a:pt x="22" y="61"/>
                      <a:pt x="22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3" y="61"/>
                    </a:cubicBezTo>
                    <a:cubicBezTo>
                      <a:pt x="84" y="61"/>
                      <a:pt x="85" y="62"/>
                      <a:pt x="85" y="63"/>
                    </a:cubicBezTo>
                    <a:cubicBezTo>
                      <a:pt x="85" y="64"/>
                      <a:pt x="84" y="65"/>
                      <a:pt x="83" y="65"/>
                    </a:cubicBezTo>
                    <a:cubicBezTo>
                      <a:pt x="83" y="65"/>
                      <a:pt x="82" y="65"/>
                      <a:pt x="8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5" y="65"/>
                      <a:pt x="15" y="65"/>
                    </a:cubicBez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3"/>
                      <a:pt x="15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4"/>
                      <a:pt x="20" y="54"/>
                    </a:cubicBezTo>
                    <a:cubicBezTo>
                      <a:pt x="20" y="53"/>
                      <a:pt x="21" y="52"/>
                      <a:pt x="20" y="51"/>
                    </a:cubicBezTo>
                    <a:cubicBezTo>
                      <a:pt x="20" y="51"/>
                      <a:pt x="20" y="50"/>
                      <a:pt x="20" y="5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43"/>
              <p:cNvSpPr/>
              <p:nvPr/>
            </p:nvSpPr>
            <p:spPr bwMode="auto">
              <a:xfrm>
                <a:off x="2875829" y="825500"/>
                <a:ext cx="536575" cy="412750"/>
              </a:xfrm>
              <a:custGeom>
                <a:avLst/>
                <a:gdLst>
                  <a:gd name="T0" fmla="*/ 15 w 84"/>
                  <a:gd name="T1" fmla="*/ 65 h 65"/>
                  <a:gd name="T2" fmla="*/ 14 w 84"/>
                  <a:gd name="T3" fmla="*/ 64 h 65"/>
                  <a:gd name="T4" fmla="*/ 14 w 84"/>
                  <a:gd name="T5" fmla="*/ 63 h 65"/>
                  <a:gd name="T6" fmla="*/ 20 w 84"/>
                  <a:gd name="T7" fmla="*/ 54 h 65"/>
                  <a:gd name="T8" fmla="*/ 20 w 84"/>
                  <a:gd name="T9" fmla="*/ 50 h 65"/>
                  <a:gd name="T10" fmla="*/ 11 w 84"/>
                  <a:gd name="T11" fmla="*/ 26 h 65"/>
                  <a:gd name="T12" fmla="*/ 1 w 84"/>
                  <a:gd name="T13" fmla="*/ 3 h 65"/>
                  <a:gd name="T14" fmla="*/ 2 w 84"/>
                  <a:gd name="T15" fmla="*/ 0 h 65"/>
                  <a:gd name="T16" fmla="*/ 3 w 84"/>
                  <a:gd name="T17" fmla="*/ 0 h 65"/>
                  <a:gd name="T18" fmla="*/ 4 w 84"/>
                  <a:gd name="T19" fmla="*/ 1 h 65"/>
                  <a:gd name="T20" fmla="*/ 15 w 84"/>
                  <a:gd name="T21" fmla="*/ 26 h 65"/>
                  <a:gd name="T22" fmla="*/ 25 w 84"/>
                  <a:gd name="T23" fmla="*/ 51 h 65"/>
                  <a:gd name="T24" fmla="*/ 24 w 84"/>
                  <a:gd name="T25" fmla="*/ 54 h 65"/>
                  <a:gd name="T26" fmla="*/ 22 w 84"/>
                  <a:gd name="T27" fmla="*/ 59 h 65"/>
                  <a:gd name="T28" fmla="*/ 22 w 84"/>
                  <a:gd name="T29" fmla="*/ 60 h 65"/>
                  <a:gd name="T30" fmla="*/ 23 w 84"/>
                  <a:gd name="T31" fmla="*/ 61 h 65"/>
                  <a:gd name="T32" fmla="*/ 53 w 84"/>
                  <a:gd name="T33" fmla="*/ 61 h 65"/>
                  <a:gd name="T34" fmla="*/ 83 w 84"/>
                  <a:gd name="T35" fmla="*/ 61 h 65"/>
                  <a:gd name="T36" fmla="*/ 84 w 84"/>
                  <a:gd name="T37" fmla="*/ 63 h 65"/>
                  <a:gd name="T38" fmla="*/ 83 w 84"/>
                  <a:gd name="T39" fmla="*/ 65 h 65"/>
                  <a:gd name="T40" fmla="*/ 49 w 84"/>
                  <a:gd name="T41" fmla="*/ 65 h 65"/>
                  <a:gd name="T42" fmla="*/ 15 w 84"/>
                  <a:gd name="T4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65">
                    <a:moveTo>
                      <a:pt x="15" y="65"/>
                    </a:moveTo>
                    <a:cubicBezTo>
                      <a:pt x="15" y="65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3"/>
                      <a:pt x="21" y="51"/>
                      <a:pt x="20" y="5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52"/>
                      <a:pt x="25" y="53"/>
                      <a:pt x="24" y="5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59"/>
                      <a:pt x="21" y="60"/>
                      <a:pt x="22" y="60"/>
                    </a:cubicBezTo>
                    <a:cubicBezTo>
                      <a:pt x="22" y="61"/>
                      <a:pt x="23" y="61"/>
                      <a:pt x="2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4" y="62"/>
                      <a:pt x="84" y="63"/>
                    </a:cubicBezTo>
                    <a:cubicBezTo>
                      <a:pt x="84" y="64"/>
                      <a:pt x="84" y="65"/>
                      <a:pt x="83" y="65"/>
                    </a:cubicBezTo>
                    <a:cubicBezTo>
                      <a:pt x="49" y="65"/>
                      <a:pt x="49" y="65"/>
                      <a:pt x="49" y="65"/>
                    </a:cubicBezTo>
                    <a:lnTo>
                      <a:pt x="1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44"/>
              <p:cNvSpPr/>
              <p:nvPr/>
            </p:nvSpPr>
            <p:spPr bwMode="auto">
              <a:xfrm>
                <a:off x="3048867" y="1276350"/>
                <a:ext cx="19050" cy="25400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3 h 4"/>
                  <a:gd name="T4" fmla="*/ 0 w 3"/>
                  <a:gd name="T5" fmla="*/ 1 h 4"/>
                  <a:gd name="T6" fmla="*/ 3 w 3"/>
                  <a:gd name="T7" fmla="*/ 1 h 4"/>
                  <a:gd name="T8" fmla="*/ 3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Oval 45"/>
              <p:cNvSpPr>
                <a:spLocks noChangeArrowheads="1"/>
              </p:cNvSpPr>
              <p:nvPr/>
            </p:nvSpPr>
            <p:spPr bwMode="auto">
              <a:xfrm>
                <a:off x="3055217" y="1282700"/>
                <a:ext cx="6350" cy="127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46"/>
              <p:cNvSpPr/>
              <p:nvPr/>
            </p:nvSpPr>
            <p:spPr bwMode="auto">
              <a:xfrm>
                <a:off x="3336204" y="1276350"/>
                <a:ext cx="25400" cy="25400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3 h 4"/>
                  <a:gd name="T4" fmla="*/ 1 w 4"/>
                  <a:gd name="T5" fmla="*/ 1 h 4"/>
                  <a:gd name="T6" fmla="*/ 3 w 4"/>
                  <a:gd name="T7" fmla="*/ 1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Oval 47"/>
              <p:cNvSpPr>
                <a:spLocks noChangeArrowheads="1"/>
              </p:cNvSpPr>
              <p:nvPr/>
            </p:nvSpPr>
            <p:spPr bwMode="auto">
              <a:xfrm>
                <a:off x="3342554" y="1282700"/>
                <a:ext cx="12700" cy="127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48"/>
              <p:cNvSpPr/>
              <p:nvPr/>
            </p:nvSpPr>
            <p:spPr bwMode="auto">
              <a:xfrm>
                <a:off x="2907579" y="850900"/>
                <a:ext cx="122238" cy="292100"/>
              </a:xfrm>
              <a:custGeom>
                <a:avLst/>
                <a:gdLst>
                  <a:gd name="T0" fmla="*/ 10 w 19"/>
                  <a:gd name="T1" fmla="*/ 23 h 46"/>
                  <a:gd name="T2" fmla="*/ 0 w 19"/>
                  <a:gd name="T3" fmla="*/ 0 h 46"/>
                  <a:gd name="T4" fmla="*/ 9 w 19"/>
                  <a:gd name="T5" fmla="*/ 23 h 46"/>
                  <a:gd name="T6" fmla="*/ 19 w 19"/>
                  <a:gd name="T7" fmla="*/ 46 h 46"/>
                  <a:gd name="T8" fmla="*/ 10 w 19"/>
                  <a:gd name="T9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6">
                    <a:moveTo>
                      <a:pt x="10" y="23"/>
                    </a:moveTo>
                    <a:cubicBezTo>
                      <a:pt x="5" y="10"/>
                      <a:pt x="0" y="0"/>
                      <a:pt x="0" y="0"/>
                    </a:cubicBezTo>
                    <a:cubicBezTo>
                      <a:pt x="0" y="0"/>
                      <a:pt x="4" y="10"/>
                      <a:pt x="9" y="23"/>
                    </a:cubicBezTo>
                    <a:cubicBezTo>
                      <a:pt x="15" y="36"/>
                      <a:pt x="19" y="46"/>
                      <a:pt x="19" y="46"/>
                    </a:cubicBezTo>
                    <a:cubicBezTo>
                      <a:pt x="19" y="46"/>
                      <a:pt x="15" y="36"/>
                      <a:pt x="10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49"/>
              <p:cNvSpPr/>
              <p:nvPr/>
            </p:nvSpPr>
            <p:spPr bwMode="auto">
              <a:xfrm>
                <a:off x="3023467" y="1212850"/>
                <a:ext cx="376238" cy="6350"/>
              </a:xfrm>
              <a:custGeom>
                <a:avLst/>
                <a:gdLst>
                  <a:gd name="T0" fmla="*/ 29 w 59"/>
                  <a:gd name="T1" fmla="*/ 0 h 1"/>
                  <a:gd name="T2" fmla="*/ 0 w 59"/>
                  <a:gd name="T3" fmla="*/ 0 h 1"/>
                  <a:gd name="T4" fmla="*/ 29 w 59"/>
                  <a:gd name="T5" fmla="*/ 1 h 1"/>
                  <a:gd name="T6" fmla="*/ 59 w 59"/>
                  <a:gd name="T7" fmla="*/ 0 h 1"/>
                  <a:gd name="T8" fmla="*/ 29 w 5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">
                    <a:moveTo>
                      <a:pt x="29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3" y="1"/>
                      <a:pt x="29" y="1"/>
                    </a:cubicBezTo>
                    <a:cubicBezTo>
                      <a:pt x="45" y="1"/>
                      <a:pt x="59" y="0"/>
                      <a:pt x="59" y="0"/>
                    </a:cubicBezTo>
                    <a:cubicBezTo>
                      <a:pt x="59" y="0"/>
                      <a:pt x="46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0"/>
              <p:cNvSpPr/>
              <p:nvPr/>
            </p:nvSpPr>
            <p:spPr bwMode="auto">
              <a:xfrm>
                <a:off x="2926629" y="869950"/>
                <a:ext cx="523875" cy="44450"/>
              </a:xfrm>
              <a:custGeom>
                <a:avLst/>
                <a:gdLst>
                  <a:gd name="T0" fmla="*/ 59 w 82"/>
                  <a:gd name="T1" fmla="*/ 4 h 7"/>
                  <a:gd name="T2" fmla="*/ 82 w 82"/>
                  <a:gd name="T3" fmla="*/ 6 h 7"/>
                  <a:gd name="T4" fmla="*/ 60 w 82"/>
                  <a:gd name="T5" fmla="*/ 5 h 7"/>
                  <a:gd name="T6" fmla="*/ 23 w 82"/>
                  <a:gd name="T7" fmla="*/ 3 h 7"/>
                  <a:gd name="T8" fmla="*/ 2 w 82"/>
                  <a:gd name="T9" fmla="*/ 1 h 7"/>
                  <a:gd name="T10" fmla="*/ 23 w 82"/>
                  <a:gd name="T11" fmla="*/ 2 h 7"/>
                  <a:gd name="T12" fmla="*/ 59 w 82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">
                    <a:moveTo>
                      <a:pt x="59" y="4"/>
                    </a:moveTo>
                    <a:cubicBezTo>
                      <a:pt x="81" y="6"/>
                      <a:pt x="82" y="6"/>
                      <a:pt x="82" y="6"/>
                    </a:cubicBezTo>
                    <a:cubicBezTo>
                      <a:pt x="82" y="6"/>
                      <a:pt x="81" y="7"/>
                      <a:pt x="60" y="5"/>
                    </a:cubicBezTo>
                    <a:cubicBezTo>
                      <a:pt x="59" y="5"/>
                      <a:pt x="23" y="3"/>
                      <a:pt x="23" y="3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23" y="2"/>
                    </a:cubicBezTo>
                    <a:cubicBezTo>
                      <a:pt x="23" y="2"/>
                      <a:pt x="59" y="4"/>
                      <a:pt x="5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1"/>
              <p:cNvSpPr/>
              <p:nvPr/>
            </p:nvSpPr>
            <p:spPr bwMode="auto">
              <a:xfrm>
                <a:off x="3080617" y="1123950"/>
                <a:ext cx="319088" cy="12700"/>
              </a:xfrm>
              <a:custGeom>
                <a:avLst/>
                <a:gdLst>
                  <a:gd name="T0" fmla="*/ 25 w 50"/>
                  <a:gd name="T1" fmla="*/ 1 h 2"/>
                  <a:gd name="T2" fmla="*/ 0 w 50"/>
                  <a:gd name="T3" fmla="*/ 2 h 2"/>
                  <a:gd name="T4" fmla="*/ 25 w 50"/>
                  <a:gd name="T5" fmla="*/ 1 h 2"/>
                  <a:gd name="T6" fmla="*/ 50 w 50"/>
                  <a:gd name="T7" fmla="*/ 0 h 2"/>
                  <a:gd name="T8" fmla="*/ 25 w 50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">
                    <a:moveTo>
                      <a:pt x="25" y="1"/>
                    </a:moveTo>
                    <a:cubicBezTo>
                      <a:pt x="11" y="1"/>
                      <a:pt x="0" y="2"/>
                      <a:pt x="0" y="2"/>
                    </a:cubicBezTo>
                    <a:cubicBezTo>
                      <a:pt x="0" y="2"/>
                      <a:pt x="11" y="2"/>
                      <a:pt x="25" y="1"/>
                    </a:cubicBezTo>
                    <a:cubicBezTo>
                      <a:pt x="39" y="1"/>
                      <a:pt x="50" y="0"/>
                      <a:pt x="50" y="0"/>
                    </a:cubicBezTo>
                    <a:cubicBezTo>
                      <a:pt x="50" y="0"/>
                      <a:pt x="39" y="0"/>
                      <a:pt x="2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60580" y="2310064"/>
            <a:ext cx="4537592" cy="3505818"/>
            <a:chOff x="2493627" y="1228691"/>
            <a:chExt cx="4070609" cy="3145021"/>
          </a:xfrm>
        </p:grpSpPr>
        <p:grpSp>
          <p:nvGrpSpPr>
            <p:cNvPr id="8" name="Group 7"/>
            <p:cNvGrpSpPr/>
            <p:nvPr/>
          </p:nvGrpSpPr>
          <p:grpSpPr>
            <a:xfrm>
              <a:off x="4981565" y="1319083"/>
              <a:ext cx="1582671" cy="3054629"/>
              <a:chOff x="4927895" y="1499924"/>
              <a:chExt cx="1642540" cy="3170178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4927895" y="1499924"/>
                <a:ext cx="1642540" cy="3170178"/>
                <a:chOff x="265960" y="963330"/>
                <a:chExt cx="2041713" cy="3940600"/>
              </a:xfrm>
            </p:grpSpPr>
            <p:sp>
              <p:nvSpPr>
                <p:cNvPr id="149" name="Freeform 8"/>
                <p:cNvSpPr/>
                <p:nvPr/>
              </p:nvSpPr>
              <p:spPr bwMode="auto">
                <a:xfrm>
                  <a:off x="265960" y="963330"/>
                  <a:ext cx="2041713" cy="3940600"/>
                </a:xfrm>
                <a:custGeom>
                  <a:avLst/>
                  <a:gdLst>
                    <a:gd name="T0" fmla="*/ 560 w 560"/>
                    <a:gd name="T1" fmla="*/ 1006 h 1080"/>
                    <a:gd name="T2" fmla="*/ 487 w 560"/>
                    <a:gd name="T3" fmla="*/ 1080 h 1080"/>
                    <a:gd name="T4" fmla="*/ 73 w 560"/>
                    <a:gd name="T5" fmla="*/ 1080 h 1080"/>
                    <a:gd name="T6" fmla="*/ 0 w 560"/>
                    <a:gd name="T7" fmla="*/ 1006 h 1080"/>
                    <a:gd name="T8" fmla="*/ 0 w 560"/>
                    <a:gd name="T9" fmla="*/ 73 h 1080"/>
                    <a:gd name="T10" fmla="*/ 73 w 560"/>
                    <a:gd name="T11" fmla="*/ 0 h 1080"/>
                    <a:gd name="T12" fmla="*/ 487 w 560"/>
                    <a:gd name="T13" fmla="*/ 0 h 1080"/>
                    <a:gd name="T14" fmla="*/ 560 w 560"/>
                    <a:gd name="T15" fmla="*/ 73 h 1080"/>
                    <a:gd name="T16" fmla="*/ 560 w 560"/>
                    <a:gd name="T17" fmla="*/ 1006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0" h="1080">
                      <a:moveTo>
                        <a:pt x="560" y="1006"/>
                      </a:moveTo>
                      <a:cubicBezTo>
                        <a:pt x="560" y="1047"/>
                        <a:pt x="527" y="1080"/>
                        <a:pt x="487" y="1080"/>
                      </a:cubicBezTo>
                      <a:cubicBezTo>
                        <a:pt x="73" y="1080"/>
                        <a:pt x="73" y="1080"/>
                        <a:pt x="73" y="1080"/>
                      </a:cubicBezTo>
                      <a:cubicBezTo>
                        <a:pt x="33" y="1080"/>
                        <a:pt x="0" y="1047"/>
                        <a:pt x="0" y="1006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33"/>
                        <a:pt x="33" y="0"/>
                        <a:pt x="73" y="0"/>
                      </a:cubicBezTo>
                      <a:cubicBezTo>
                        <a:pt x="487" y="0"/>
                        <a:pt x="487" y="0"/>
                        <a:pt x="487" y="0"/>
                      </a:cubicBezTo>
                      <a:cubicBezTo>
                        <a:pt x="527" y="0"/>
                        <a:pt x="560" y="33"/>
                        <a:pt x="560" y="73"/>
                      </a:cubicBezTo>
                      <a:lnTo>
                        <a:pt x="560" y="1006"/>
                      </a:lnTo>
                      <a:close/>
                    </a:path>
                  </a:pathLst>
                </a:custGeom>
                <a:solidFill>
                  <a:srgbClr val="3138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60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Oval 10"/>
                <p:cNvSpPr>
                  <a:spLocks noChangeArrowheads="1"/>
                </p:cNvSpPr>
                <p:nvPr/>
              </p:nvSpPr>
              <p:spPr bwMode="auto">
                <a:xfrm>
                  <a:off x="1106527" y="4370088"/>
                  <a:ext cx="358237" cy="360578"/>
                </a:xfrm>
                <a:prstGeom prst="ellipse">
                  <a:avLst/>
                </a:prstGeom>
                <a:solidFill>
                  <a:srgbClr val="0B18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60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11"/>
                <p:cNvSpPr/>
                <p:nvPr/>
              </p:nvSpPr>
              <p:spPr bwMode="auto">
                <a:xfrm>
                  <a:off x="928579" y="1197471"/>
                  <a:ext cx="714132" cy="107705"/>
                </a:xfrm>
                <a:custGeom>
                  <a:avLst/>
                  <a:gdLst>
                    <a:gd name="T0" fmla="*/ 196 w 196"/>
                    <a:gd name="T1" fmla="*/ 15 h 30"/>
                    <a:gd name="T2" fmla="*/ 181 w 196"/>
                    <a:gd name="T3" fmla="*/ 30 h 30"/>
                    <a:gd name="T4" fmla="*/ 15 w 196"/>
                    <a:gd name="T5" fmla="*/ 30 h 30"/>
                    <a:gd name="T6" fmla="*/ 0 w 196"/>
                    <a:gd name="T7" fmla="*/ 15 h 30"/>
                    <a:gd name="T8" fmla="*/ 0 w 196"/>
                    <a:gd name="T9" fmla="*/ 15 h 30"/>
                    <a:gd name="T10" fmla="*/ 15 w 196"/>
                    <a:gd name="T11" fmla="*/ 0 h 30"/>
                    <a:gd name="T12" fmla="*/ 181 w 196"/>
                    <a:gd name="T13" fmla="*/ 0 h 30"/>
                    <a:gd name="T14" fmla="*/ 196 w 196"/>
                    <a:gd name="T1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6" h="30">
                      <a:moveTo>
                        <a:pt x="196" y="15"/>
                      </a:moveTo>
                      <a:cubicBezTo>
                        <a:pt x="196" y="24"/>
                        <a:pt x="189" y="30"/>
                        <a:pt x="181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7" y="30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89" y="0"/>
                        <a:pt x="196" y="7"/>
                        <a:pt x="196" y="15"/>
                      </a:cubicBezTo>
                      <a:close/>
                    </a:path>
                  </a:pathLst>
                </a:custGeom>
                <a:solidFill>
                  <a:srgbClr val="0B18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60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2" name="Rectangle 9"/>
              <p:cNvSpPr>
                <a:spLocks noChangeArrowheads="1"/>
              </p:cNvSpPr>
              <p:nvPr/>
            </p:nvSpPr>
            <p:spPr bwMode="auto">
              <a:xfrm>
                <a:off x="5051990" y="1885845"/>
                <a:ext cx="1442874" cy="2237773"/>
              </a:xfrm>
              <a:prstGeom prst="rect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493627" y="1228691"/>
              <a:ext cx="1622852" cy="3132180"/>
              <a:chOff x="2439013" y="1423368"/>
              <a:chExt cx="1684241" cy="3250663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2439013" y="1423368"/>
                <a:ext cx="1684241" cy="3250663"/>
                <a:chOff x="265960" y="963330"/>
                <a:chExt cx="2041713" cy="3940600"/>
              </a:xfrm>
            </p:grpSpPr>
            <p:sp>
              <p:nvSpPr>
                <p:cNvPr id="214" name="Freeform 8"/>
                <p:cNvSpPr/>
                <p:nvPr/>
              </p:nvSpPr>
              <p:spPr bwMode="auto">
                <a:xfrm>
                  <a:off x="265960" y="963330"/>
                  <a:ext cx="2041713" cy="3940600"/>
                </a:xfrm>
                <a:custGeom>
                  <a:avLst/>
                  <a:gdLst>
                    <a:gd name="T0" fmla="*/ 560 w 560"/>
                    <a:gd name="T1" fmla="*/ 1006 h 1080"/>
                    <a:gd name="T2" fmla="*/ 487 w 560"/>
                    <a:gd name="T3" fmla="*/ 1080 h 1080"/>
                    <a:gd name="T4" fmla="*/ 73 w 560"/>
                    <a:gd name="T5" fmla="*/ 1080 h 1080"/>
                    <a:gd name="T6" fmla="*/ 0 w 560"/>
                    <a:gd name="T7" fmla="*/ 1006 h 1080"/>
                    <a:gd name="T8" fmla="*/ 0 w 560"/>
                    <a:gd name="T9" fmla="*/ 73 h 1080"/>
                    <a:gd name="T10" fmla="*/ 73 w 560"/>
                    <a:gd name="T11" fmla="*/ 0 h 1080"/>
                    <a:gd name="T12" fmla="*/ 487 w 560"/>
                    <a:gd name="T13" fmla="*/ 0 h 1080"/>
                    <a:gd name="T14" fmla="*/ 560 w 560"/>
                    <a:gd name="T15" fmla="*/ 73 h 1080"/>
                    <a:gd name="T16" fmla="*/ 560 w 560"/>
                    <a:gd name="T17" fmla="*/ 1006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0" h="1080">
                      <a:moveTo>
                        <a:pt x="560" y="1006"/>
                      </a:moveTo>
                      <a:cubicBezTo>
                        <a:pt x="560" y="1047"/>
                        <a:pt x="527" y="1080"/>
                        <a:pt x="487" y="1080"/>
                      </a:cubicBezTo>
                      <a:cubicBezTo>
                        <a:pt x="73" y="1080"/>
                        <a:pt x="73" y="1080"/>
                        <a:pt x="73" y="1080"/>
                      </a:cubicBezTo>
                      <a:cubicBezTo>
                        <a:pt x="33" y="1080"/>
                        <a:pt x="0" y="1047"/>
                        <a:pt x="0" y="1006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33"/>
                        <a:pt x="33" y="0"/>
                        <a:pt x="73" y="0"/>
                      </a:cubicBezTo>
                      <a:cubicBezTo>
                        <a:pt x="487" y="0"/>
                        <a:pt x="487" y="0"/>
                        <a:pt x="487" y="0"/>
                      </a:cubicBezTo>
                      <a:cubicBezTo>
                        <a:pt x="527" y="0"/>
                        <a:pt x="560" y="33"/>
                        <a:pt x="560" y="73"/>
                      </a:cubicBezTo>
                      <a:lnTo>
                        <a:pt x="560" y="1006"/>
                      </a:lnTo>
                      <a:close/>
                    </a:path>
                  </a:pathLst>
                </a:custGeom>
                <a:solidFill>
                  <a:srgbClr val="3138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60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Oval 10"/>
                <p:cNvSpPr>
                  <a:spLocks noChangeArrowheads="1"/>
                </p:cNvSpPr>
                <p:nvPr/>
              </p:nvSpPr>
              <p:spPr bwMode="auto">
                <a:xfrm>
                  <a:off x="1106527" y="4370088"/>
                  <a:ext cx="358237" cy="360578"/>
                </a:xfrm>
                <a:prstGeom prst="ellipse">
                  <a:avLst/>
                </a:prstGeom>
                <a:solidFill>
                  <a:srgbClr val="0B18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60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" name="Freeform 11"/>
                <p:cNvSpPr/>
                <p:nvPr/>
              </p:nvSpPr>
              <p:spPr bwMode="auto">
                <a:xfrm>
                  <a:off x="928579" y="1197471"/>
                  <a:ext cx="714132" cy="107705"/>
                </a:xfrm>
                <a:custGeom>
                  <a:avLst/>
                  <a:gdLst>
                    <a:gd name="T0" fmla="*/ 196 w 196"/>
                    <a:gd name="T1" fmla="*/ 15 h 30"/>
                    <a:gd name="T2" fmla="*/ 181 w 196"/>
                    <a:gd name="T3" fmla="*/ 30 h 30"/>
                    <a:gd name="T4" fmla="*/ 15 w 196"/>
                    <a:gd name="T5" fmla="*/ 30 h 30"/>
                    <a:gd name="T6" fmla="*/ 0 w 196"/>
                    <a:gd name="T7" fmla="*/ 15 h 30"/>
                    <a:gd name="T8" fmla="*/ 0 w 196"/>
                    <a:gd name="T9" fmla="*/ 15 h 30"/>
                    <a:gd name="T10" fmla="*/ 15 w 196"/>
                    <a:gd name="T11" fmla="*/ 0 h 30"/>
                    <a:gd name="T12" fmla="*/ 181 w 196"/>
                    <a:gd name="T13" fmla="*/ 0 h 30"/>
                    <a:gd name="T14" fmla="*/ 196 w 196"/>
                    <a:gd name="T1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6" h="30">
                      <a:moveTo>
                        <a:pt x="196" y="15"/>
                      </a:moveTo>
                      <a:cubicBezTo>
                        <a:pt x="196" y="24"/>
                        <a:pt x="189" y="30"/>
                        <a:pt x="181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7" y="30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89" y="0"/>
                        <a:pt x="196" y="7"/>
                        <a:pt x="196" y="15"/>
                      </a:cubicBezTo>
                      <a:close/>
                    </a:path>
                  </a:pathLst>
                </a:custGeom>
                <a:solidFill>
                  <a:srgbClr val="0B18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60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7" name="Rectangle 9"/>
              <p:cNvSpPr>
                <a:spLocks noChangeArrowheads="1"/>
              </p:cNvSpPr>
              <p:nvPr/>
            </p:nvSpPr>
            <p:spPr bwMode="auto">
              <a:xfrm>
                <a:off x="2563108" y="1931456"/>
                <a:ext cx="1479506" cy="2294586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174584" y="1504944"/>
            <a:ext cx="2509584" cy="4843612"/>
            <a:chOff x="3551144" y="743235"/>
            <a:chExt cx="2041713" cy="3940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" name="Group 142"/>
            <p:cNvGrpSpPr/>
            <p:nvPr/>
          </p:nvGrpSpPr>
          <p:grpSpPr>
            <a:xfrm>
              <a:off x="3551144" y="743235"/>
              <a:ext cx="2041713" cy="3940600"/>
              <a:chOff x="265960" y="963330"/>
              <a:chExt cx="2041713" cy="3940600"/>
            </a:xfrm>
          </p:grpSpPr>
          <p:sp>
            <p:nvSpPr>
              <p:cNvPr id="144" name="Freeform 8"/>
              <p:cNvSpPr/>
              <p:nvPr/>
            </p:nvSpPr>
            <p:spPr bwMode="auto">
              <a:xfrm>
                <a:off x="265960" y="963330"/>
                <a:ext cx="2041713" cy="3940600"/>
              </a:xfrm>
              <a:custGeom>
                <a:avLst/>
                <a:gdLst>
                  <a:gd name="T0" fmla="*/ 560 w 560"/>
                  <a:gd name="T1" fmla="*/ 1006 h 1080"/>
                  <a:gd name="T2" fmla="*/ 487 w 560"/>
                  <a:gd name="T3" fmla="*/ 1080 h 1080"/>
                  <a:gd name="T4" fmla="*/ 73 w 560"/>
                  <a:gd name="T5" fmla="*/ 1080 h 1080"/>
                  <a:gd name="T6" fmla="*/ 0 w 560"/>
                  <a:gd name="T7" fmla="*/ 1006 h 1080"/>
                  <a:gd name="T8" fmla="*/ 0 w 560"/>
                  <a:gd name="T9" fmla="*/ 73 h 1080"/>
                  <a:gd name="T10" fmla="*/ 73 w 560"/>
                  <a:gd name="T11" fmla="*/ 0 h 1080"/>
                  <a:gd name="T12" fmla="*/ 487 w 560"/>
                  <a:gd name="T13" fmla="*/ 0 h 1080"/>
                  <a:gd name="T14" fmla="*/ 560 w 560"/>
                  <a:gd name="T15" fmla="*/ 73 h 1080"/>
                  <a:gd name="T16" fmla="*/ 560 w 560"/>
                  <a:gd name="T17" fmla="*/ 1006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1080">
                    <a:moveTo>
                      <a:pt x="560" y="1006"/>
                    </a:moveTo>
                    <a:cubicBezTo>
                      <a:pt x="560" y="1047"/>
                      <a:pt x="527" y="1080"/>
                      <a:pt x="487" y="1080"/>
                    </a:cubicBezTo>
                    <a:cubicBezTo>
                      <a:pt x="73" y="1080"/>
                      <a:pt x="73" y="1080"/>
                      <a:pt x="73" y="1080"/>
                    </a:cubicBezTo>
                    <a:cubicBezTo>
                      <a:pt x="33" y="1080"/>
                      <a:pt x="0" y="1047"/>
                      <a:pt x="0" y="1006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33"/>
                      <a:pt x="33" y="0"/>
                      <a:pt x="73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527" y="0"/>
                      <a:pt x="560" y="33"/>
                      <a:pt x="560" y="73"/>
                    </a:cubicBezTo>
                    <a:lnTo>
                      <a:pt x="560" y="1006"/>
                    </a:lnTo>
                    <a:close/>
                  </a:path>
                </a:pathLst>
              </a:custGeom>
              <a:solidFill>
                <a:srgbClr val="313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1106527" y="4370088"/>
                <a:ext cx="358237" cy="360578"/>
              </a:xfrm>
              <a:prstGeom prst="ellipse">
                <a:avLst/>
              </a:prstGeom>
              <a:solidFill>
                <a:srgbClr val="0B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11"/>
              <p:cNvSpPr/>
              <p:nvPr/>
            </p:nvSpPr>
            <p:spPr bwMode="auto">
              <a:xfrm>
                <a:off x="928579" y="1197471"/>
                <a:ext cx="714132" cy="107705"/>
              </a:xfrm>
              <a:custGeom>
                <a:avLst/>
                <a:gdLst>
                  <a:gd name="T0" fmla="*/ 196 w 196"/>
                  <a:gd name="T1" fmla="*/ 15 h 30"/>
                  <a:gd name="T2" fmla="*/ 181 w 196"/>
                  <a:gd name="T3" fmla="*/ 30 h 30"/>
                  <a:gd name="T4" fmla="*/ 15 w 196"/>
                  <a:gd name="T5" fmla="*/ 30 h 30"/>
                  <a:gd name="T6" fmla="*/ 0 w 196"/>
                  <a:gd name="T7" fmla="*/ 15 h 30"/>
                  <a:gd name="T8" fmla="*/ 0 w 196"/>
                  <a:gd name="T9" fmla="*/ 15 h 30"/>
                  <a:gd name="T10" fmla="*/ 15 w 196"/>
                  <a:gd name="T11" fmla="*/ 0 h 30"/>
                  <a:gd name="T12" fmla="*/ 181 w 196"/>
                  <a:gd name="T13" fmla="*/ 0 h 30"/>
                  <a:gd name="T14" fmla="*/ 196 w 196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30">
                    <a:moveTo>
                      <a:pt x="196" y="15"/>
                    </a:moveTo>
                    <a:cubicBezTo>
                      <a:pt x="196" y="24"/>
                      <a:pt x="189" y="30"/>
                      <a:pt x="181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7" y="30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9" y="0"/>
                      <a:pt x="196" y="7"/>
                      <a:pt x="196" y="15"/>
                    </a:cubicBezTo>
                    <a:close/>
                  </a:path>
                </a:pathLst>
              </a:custGeom>
              <a:solidFill>
                <a:srgbClr val="0B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7" name="Rectangle 9"/>
            <p:cNvSpPr>
              <a:spLocks noChangeArrowheads="1"/>
            </p:cNvSpPr>
            <p:nvPr/>
          </p:nvSpPr>
          <p:spPr bwMode="auto">
            <a:xfrm>
              <a:off x="3675238" y="1251323"/>
              <a:ext cx="1793523" cy="27816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158" grpId="0"/>
      <p:bldP spid="159" grpId="0"/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7633432" y="2485724"/>
            <a:ext cx="1237856" cy="318172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rgbClr val="C0C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_2"/>
          <p:cNvSpPr/>
          <p:nvPr>
            <p:custDataLst>
              <p:tags r:id="rId3"/>
            </p:custDataLst>
          </p:nvPr>
        </p:nvSpPr>
        <p:spPr>
          <a:xfrm flipH="1">
            <a:off x="4047594" y="2485724"/>
            <a:ext cx="1235534" cy="318172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rgbClr val="C0C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4"/>
            </p:custDataLst>
          </p:nvPr>
        </p:nvSpPr>
        <p:spPr>
          <a:xfrm flipV="1">
            <a:off x="7633432" y="4650234"/>
            <a:ext cx="1237856" cy="318172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rgbClr val="C0C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_4"/>
          <p:cNvSpPr/>
          <p:nvPr>
            <p:custDataLst>
              <p:tags r:id="rId5"/>
            </p:custDataLst>
          </p:nvPr>
        </p:nvSpPr>
        <p:spPr>
          <a:xfrm flipH="1" flipV="1">
            <a:off x="4047594" y="4650234"/>
            <a:ext cx="1235534" cy="318172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rgbClr val="C0C0C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5"/>
          <p:cNvSpPr/>
          <p:nvPr>
            <p:custDataLst>
              <p:tags r:id="rId6"/>
            </p:custDataLst>
          </p:nvPr>
        </p:nvSpPr>
        <p:spPr>
          <a:xfrm>
            <a:off x="4946624" y="2238551"/>
            <a:ext cx="1275295" cy="1275294"/>
          </a:xfrm>
          <a:custGeom>
            <a:avLst/>
            <a:gdLst>
              <a:gd name="connsiteX0" fmla="*/ 1090749 w 1090749"/>
              <a:gd name="connsiteY0" fmla="*/ 0 h 1090749"/>
              <a:gd name="connsiteX1" fmla="*/ 1090749 w 1090749"/>
              <a:gd name="connsiteY1" fmla="*/ 520353 h 1090749"/>
              <a:gd name="connsiteX2" fmla="*/ 1054097 w 1090749"/>
              <a:gd name="connsiteY2" fmla="*/ 529777 h 1090749"/>
              <a:gd name="connsiteX3" fmla="*/ 529777 w 1090749"/>
              <a:gd name="connsiteY3" fmla="*/ 1054097 h 1090749"/>
              <a:gd name="connsiteX4" fmla="*/ 520353 w 1090749"/>
              <a:gd name="connsiteY4" fmla="*/ 1090749 h 1090749"/>
              <a:gd name="connsiteX5" fmla="*/ 0 w 1090749"/>
              <a:gd name="connsiteY5" fmla="*/ 1090749 h 1090749"/>
              <a:gd name="connsiteX6" fmla="*/ 9646 w 1090749"/>
              <a:gd name="connsiteY6" fmla="*/ 1027542 h 1090749"/>
              <a:gd name="connsiteX7" fmla="*/ 1027542 w 1090749"/>
              <a:gd name="connsiteY7" fmla="*/ 9646 h 1090749"/>
              <a:gd name="connsiteX8" fmla="*/ 1090749 w 1090749"/>
              <a:gd name="connsiteY8" fmla="*/ 0 h 10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9" h="1090749">
                <a:moveTo>
                  <a:pt x="1090749" y="0"/>
                </a:moveTo>
                <a:lnTo>
                  <a:pt x="1090749" y="520353"/>
                </a:lnTo>
                <a:lnTo>
                  <a:pt x="1054097" y="529777"/>
                </a:lnTo>
                <a:cubicBezTo>
                  <a:pt x="804459" y="607423"/>
                  <a:pt x="607423" y="804459"/>
                  <a:pt x="529777" y="1054097"/>
                </a:cubicBezTo>
                <a:lnTo>
                  <a:pt x="520353" y="1090749"/>
                </a:lnTo>
                <a:lnTo>
                  <a:pt x="0" y="1090749"/>
                </a:lnTo>
                <a:lnTo>
                  <a:pt x="9646" y="1027542"/>
                </a:lnTo>
                <a:cubicBezTo>
                  <a:pt x="114196" y="516617"/>
                  <a:pt x="516617" y="114196"/>
                  <a:pt x="1027542" y="9646"/>
                </a:cubicBezTo>
                <a:lnTo>
                  <a:pt x="1090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6"/>
          <p:cNvSpPr/>
          <p:nvPr>
            <p:custDataLst>
              <p:tags r:id="rId7"/>
            </p:custDataLst>
          </p:nvPr>
        </p:nvSpPr>
        <p:spPr>
          <a:xfrm>
            <a:off x="6690581" y="2238551"/>
            <a:ext cx="1275295" cy="1275294"/>
          </a:xfrm>
          <a:custGeom>
            <a:avLst/>
            <a:gdLst>
              <a:gd name="connsiteX0" fmla="*/ 0 w 1090749"/>
              <a:gd name="connsiteY0" fmla="*/ 0 h 1090749"/>
              <a:gd name="connsiteX1" fmla="*/ 63206 w 1090749"/>
              <a:gd name="connsiteY1" fmla="*/ 9646 h 1090749"/>
              <a:gd name="connsiteX2" fmla="*/ 1081102 w 1090749"/>
              <a:gd name="connsiteY2" fmla="*/ 1027542 h 1090749"/>
              <a:gd name="connsiteX3" fmla="*/ 1090749 w 1090749"/>
              <a:gd name="connsiteY3" fmla="*/ 1090749 h 1090749"/>
              <a:gd name="connsiteX4" fmla="*/ 570395 w 1090749"/>
              <a:gd name="connsiteY4" fmla="*/ 1090749 h 1090749"/>
              <a:gd name="connsiteX5" fmla="*/ 560971 w 1090749"/>
              <a:gd name="connsiteY5" fmla="*/ 1054097 h 1090749"/>
              <a:gd name="connsiteX6" fmla="*/ 36651 w 1090749"/>
              <a:gd name="connsiteY6" fmla="*/ 529777 h 1090749"/>
              <a:gd name="connsiteX7" fmla="*/ 0 w 1090749"/>
              <a:gd name="connsiteY7" fmla="*/ 520353 h 1090749"/>
              <a:gd name="connsiteX8" fmla="*/ 0 w 1090749"/>
              <a:gd name="connsiteY8" fmla="*/ 0 h 10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9" h="1090749">
                <a:moveTo>
                  <a:pt x="0" y="0"/>
                </a:moveTo>
                <a:lnTo>
                  <a:pt x="63206" y="9646"/>
                </a:lnTo>
                <a:cubicBezTo>
                  <a:pt x="574131" y="114196"/>
                  <a:pt x="976552" y="516617"/>
                  <a:pt x="1081102" y="1027542"/>
                </a:cubicBezTo>
                <a:lnTo>
                  <a:pt x="1090749" y="1090749"/>
                </a:lnTo>
                <a:lnTo>
                  <a:pt x="570395" y="1090749"/>
                </a:lnTo>
                <a:lnTo>
                  <a:pt x="560971" y="1054097"/>
                </a:lnTo>
                <a:cubicBezTo>
                  <a:pt x="483326" y="804459"/>
                  <a:pt x="286290" y="607423"/>
                  <a:pt x="36651" y="529777"/>
                </a:cubicBezTo>
                <a:lnTo>
                  <a:pt x="0" y="520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>
            <a:off x="4946624" y="3982507"/>
            <a:ext cx="1275295" cy="1275294"/>
          </a:xfrm>
          <a:custGeom>
            <a:avLst/>
            <a:gdLst>
              <a:gd name="connsiteX0" fmla="*/ 0 w 1090749"/>
              <a:gd name="connsiteY0" fmla="*/ 0 h 1090749"/>
              <a:gd name="connsiteX1" fmla="*/ 520353 w 1090749"/>
              <a:gd name="connsiteY1" fmla="*/ 0 h 1090749"/>
              <a:gd name="connsiteX2" fmla="*/ 529777 w 1090749"/>
              <a:gd name="connsiteY2" fmla="*/ 36651 h 1090749"/>
              <a:gd name="connsiteX3" fmla="*/ 1054097 w 1090749"/>
              <a:gd name="connsiteY3" fmla="*/ 560971 h 1090749"/>
              <a:gd name="connsiteX4" fmla="*/ 1090749 w 1090749"/>
              <a:gd name="connsiteY4" fmla="*/ 570395 h 1090749"/>
              <a:gd name="connsiteX5" fmla="*/ 1090749 w 1090749"/>
              <a:gd name="connsiteY5" fmla="*/ 1090749 h 1090749"/>
              <a:gd name="connsiteX6" fmla="*/ 1027542 w 1090749"/>
              <a:gd name="connsiteY6" fmla="*/ 1081102 h 1090749"/>
              <a:gd name="connsiteX7" fmla="*/ 9646 w 1090749"/>
              <a:gd name="connsiteY7" fmla="*/ 63206 h 1090749"/>
              <a:gd name="connsiteX8" fmla="*/ 0 w 1090749"/>
              <a:gd name="connsiteY8" fmla="*/ 0 h 10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/>
          <p:nvPr>
            <p:custDataLst>
              <p:tags r:id="rId9"/>
            </p:custDataLst>
          </p:nvPr>
        </p:nvSpPr>
        <p:spPr>
          <a:xfrm>
            <a:off x="6690580" y="3982506"/>
            <a:ext cx="1275293" cy="1275292"/>
          </a:xfrm>
          <a:custGeom>
            <a:avLst/>
            <a:gdLst>
              <a:gd name="connsiteX0" fmla="*/ 570395 w 1090748"/>
              <a:gd name="connsiteY0" fmla="*/ 0 h 1090748"/>
              <a:gd name="connsiteX1" fmla="*/ 1090748 w 1090748"/>
              <a:gd name="connsiteY1" fmla="*/ 0 h 1090748"/>
              <a:gd name="connsiteX2" fmla="*/ 1081102 w 1090748"/>
              <a:gd name="connsiteY2" fmla="*/ 63206 h 1090748"/>
              <a:gd name="connsiteX3" fmla="*/ 63206 w 1090748"/>
              <a:gd name="connsiteY3" fmla="*/ 1081102 h 1090748"/>
              <a:gd name="connsiteX4" fmla="*/ 0 w 1090748"/>
              <a:gd name="connsiteY4" fmla="*/ 1090748 h 1090748"/>
              <a:gd name="connsiteX5" fmla="*/ 0 w 1090748"/>
              <a:gd name="connsiteY5" fmla="*/ 570395 h 1090748"/>
              <a:gd name="connsiteX6" fmla="*/ 36651 w 1090748"/>
              <a:gd name="connsiteY6" fmla="*/ 560971 h 1090748"/>
              <a:gd name="connsiteX7" fmla="*/ 560971 w 1090748"/>
              <a:gd name="connsiteY7" fmla="*/ 36651 h 1090748"/>
              <a:gd name="connsiteX8" fmla="*/ 570395 w 1090748"/>
              <a:gd name="connsiteY8" fmla="*/ 0 h 109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8" h="1090748">
                <a:moveTo>
                  <a:pt x="570395" y="0"/>
                </a:moveTo>
                <a:lnTo>
                  <a:pt x="1090748" y="0"/>
                </a:lnTo>
                <a:lnTo>
                  <a:pt x="1081102" y="63206"/>
                </a:lnTo>
                <a:cubicBezTo>
                  <a:pt x="976552" y="574131"/>
                  <a:pt x="574131" y="976552"/>
                  <a:pt x="63206" y="1081102"/>
                </a:cubicBezTo>
                <a:lnTo>
                  <a:pt x="0" y="1090748"/>
                </a:lnTo>
                <a:lnTo>
                  <a:pt x="0" y="570395"/>
                </a:lnTo>
                <a:lnTo>
                  <a:pt x="36651" y="560971"/>
                </a:lnTo>
                <a:cubicBezTo>
                  <a:pt x="286290" y="483326"/>
                  <a:pt x="483326" y="286290"/>
                  <a:pt x="560971" y="36651"/>
                </a:cubicBezTo>
                <a:lnTo>
                  <a:pt x="57039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Text_1"/>
          <p:cNvSpPr txBox="1"/>
          <p:nvPr>
            <p:custDataLst>
              <p:tags r:id="rId10"/>
            </p:custDataLst>
          </p:nvPr>
        </p:nvSpPr>
        <p:spPr>
          <a:xfrm>
            <a:off x="1100782" y="2163963"/>
            <a:ext cx="261999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Text_2"/>
          <p:cNvSpPr txBox="1"/>
          <p:nvPr>
            <p:custDataLst>
              <p:tags r:id="rId11"/>
            </p:custDataLst>
          </p:nvPr>
        </p:nvSpPr>
        <p:spPr>
          <a:xfrm>
            <a:off x="9072646" y="2163963"/>
            <a:ext cx="2541305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3"/>
          <p:cNvSpPr txBox="1"/>
          <p:nvPr>
            <p:custDataLst>
              <p:tags r:id="rId12"/>
            </p:custDataLst>
          </p:nvPr>
        </p:nvSpPr>
        <p:spPr>
          <a:xfrm>
            <a:off x="1100782" y="4564506"/>
            <a:ext cx="261999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algn="r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4"/>
          <p:cNvSpPr txBox="1"/>
          <p:nvPr>
            <p:custDataLst>
              <p:tags r:id="rId13"/>
            </p:custDataLst>
          </p:nvPr>
        </p:nvSpPr>
        <p:spPr>
          <a:xfrm>
            <a:off x="9072646" y="4564506"/>
            <a:ext cx="2541305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4"/>
            </p:custDataLst>
          </p:nvPr>
        </p:nvSpPr>
        <p:spPr>
          <a:xfrm>
            <a:off x="5676900" y="3281709"/>
            <a:ext cx="1504950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2"/>
          <p:cNvSpPr txBox="1"/>
          <p:nvPr>
            <p:custDataLst>
              <p:tags r:id="rId15"/>
            </p:custDataLst>
          </p:nvPr>
        </p:nvSpPr>
        <p:spPr>
          <a:xfrm>
            <a:off x="5707059" y="3931474"/>
            <a:ext cx="14446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/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/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/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/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/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/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/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/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/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/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/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/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/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/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/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/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/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/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/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/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/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/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858750" cy="7232651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4758322" y="525609"/>
            <a:ext cx="7634982" cy="3244604"/>
          </a:xfrm>
          <a:prstGeom prst="snip2DiagRect">
            <a:avLst/>
          </a:prstGeom>
          <a:solidFill>
            <a:schemeClr val="tx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60245" y="874291"/>
            <a:ext cx="603208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260246" y="1234791"/>
            <a:ext cx="6425714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31" y="4876800"/>
            <a:ext cx="5184576" cy="1404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8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3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2133317"/>
            <a:ext cx="5040511" cy="3947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9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456085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6429375" y="1456085"/>
            <a:ext cx="5616574" cy="503996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595" y="3493237"/>
            <a:ext cx="4381561" cy="9700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07" y="2214740"/>
            <a:ext cx="1020536" cy="1020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330" y="3624330"/>
            <a:ext cx="2536091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612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868" y="4646971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612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868" y="4916628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5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102219262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20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 www.2ppt.com">
  <a:themeElements>
    <a:clrScheme name="自定义 331">
      <a:dk1>
        <a:sysClr val="windowText" lastClr="000000"/>
      </a:dk1>
      <a:lt1>
        <a:sysClr val="window" lastClr="FFFFFF"/>
      </a:lt1>
      <a:dk2>
        <a:srgbClr val="11A84E"/>
      </a:dk2>
      <a:lt2>
        <a:srgbClr val="E7E6E6"/>
      </a:lt2>
      <a:accent1>
        <a:srgbClr val="006DBB"/>
      </a:accent1>
      <a:accent2>
        <a:srgbClr val="11A84E"/>
      </a:accent2>
      <a:accent3>
        <a:srgbClr val="006DBB"/>
      </a:accent3>
      <a:accent4>
        <a:srgbClr val="11A84E"/>
      </a:accent4>
      <a:accent5>
        <a:srgbClr val="006DBB"/>
      </a:accent5>
      <a:accent6>
        <a:srgbClr val="11A84E"/>
      </a:accent6>
      <a:hlink>
        <a:srgbClr val="006DBB"/>
      </a:hlink>
      <a:folHlink>
        <a:srgbClr val="11A84E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2874</Words>
  <Application>Microsoft Office PowerPoint</Application>
  <PresentationFormat>自定义</PresentationFormat>
  <Paragraphs>225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FontAwesome</vt:lpstr>
      <vt:lpstr>Gill Sans</vt:lpstr>
      <vt:lpstr>Lato Regular</vt:lpstr>
      <vt:lpstr>League Gothic Regular</vt:lpstr>
      <vt:lpstr>Malgun Gothic</vt:lpstr>
      <vt:lpstr>宋体</vt:lpstr>
      <vt:lpstr>微软雅黑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2022-03-14T06:16:00Z</dcterms:created>
  <dcterms:modified xsi:type="dcterms:W3CDTF">2023-01-10T06:07:33Z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5AB84FC7662D4A1BA19DA6CCC6307161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