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2" r:id="rId5"/>
    <p:sldId id="260" r:id="rId6"/>
    <p:sldId id="261" r:id="rId7"/>
    <p:sldId id="263" r:id="rId8"/>
    <p:sldId id="271" r:id="rId9"/>
    <p:sldId id="288" r:id="rId10"/>
    <p:sldId id="273" r:id="rId11"/>
    <p:sldId id="272" r:id="rId12"/>
    <p:sldId id="275" r:id="rId13"/>
    <p:sldId id="274" r:id="rId14"/>
    <p:sldId id="290" r:id="rId15"/>
    <p:sldId id="278" r:id="rId16"/>
    <p:sldId id="276" r:id="rId17"/>
    <p:sldId id="279" r:id="rId18"/>
    <p:sldId id="277" r:id="rId19"/>
    <p:sldId id="289" r:id="rId20"/>
    <p:sldId id="283" r:id="rId21"/>
    <p:sldId id="264" r:id="rId22"/>
    <p:sldId id="282" r:id="rId23"/>
    <p:sldId id="281" r:id="rId24"/>
    <p:sldId id="280" r:id="rId25"/>
    <p:sldId id="265" r:id="rId26"/>
    <p:sldId id="2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627B"/>
    <a:srgbClr val="273820"/>
    <a:srgbClr val="E4149C"/>
    <a:srgbClr val="EF6FC9"/>
    <a:srgbClr val="FBFBF2"/>
    <a:srgbClr val="EB6EC4"/>
    <a:srgbClr val="F385DD"/>
    <a:srgbClr val="BB1A89"/>
    <a:srgbClr val="6340BF"/>
    <a:srgbClr val="251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-21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theme" Target="../theme/theme1.xml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 contrast="20000"/>
                    </a14:imgEffect>
                  </a14:imgLayer>
                </a14:imgProps>
              </a:ext>
            </a:extLst>
          </a:blip>
          <a:srcRect t="17276" b="2631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1818" y="-3643125"/>
            <a:ext cx="2142007" cy="28122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775" y="405453"/>
            <a:ext cx="2257266" cy="11339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11" y="2592376"/>
            <a:ext cx="9728572" cy="41929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397" y="-3643125"/>
            <a:ext cx="2386500" cy="25669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86302" y="2188404"/>
            <a:ext cx="72378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 dirty="0" smtClean="0"/>
              <a:t>大学生毕业论文答辩模板</a:t>
            </a:r>
            <a:endParaRPr lang="zh-CN" altLang="en-US" sz="5000" b="1" dirty="0"/>
          </a:p>
        </p:txBody>
      </p:sp>
      <p:sp>
        <p:nvSpPr>
          <p:cNvPr id="16" name="Rectangle 18"/>
          <p:cNvSpPr/>
          <p:nvPr/>
        </p:nvSpPr>
        <p:spPr>
          <a:xfrm>
            <a:off x="986302" y="2937303"/>
            <a:ext cx="7117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endParaRPr lang="en-GB" sz="11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004082" y="3142511"/>
            <a:ext cx="306727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004082" y="3403771"/>
            <a:ext cx="17894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指导老师：</a:t>
            </a:r>
            <a:r>
              <a:rPr lang="en-US" altLang="zh-CN" sz="1600" b="1" dirty="0"/>
              <a:t>xxxxxx</a:t>
            </a:r>
            <a:endParaRPr lang="en-US" altLang="zh-CN" sz="16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2821559" y="3403771"/>
            <a:ext cx="1684655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答辩人</a:t>
            </a:r>
            <a:r>
              <a:rPr lang="zh-CN" altLang="en-US" sz="1600" b="1" dirty="0" smtClean="0"/>
              <a:t>：</a:t>
            </a:r>
            <a:r>
              <a:rPr lang="en-US" altLang="zh-CN" sz="1600" b="1" dirty="0" smtClean="0"/>
              <a:t>xxxxxxx</a:t>
            </a:r>
            <a:endParaRPr lang="en-US" altLang="zh-CN" sz="1600" b="1" dirty="0" smtClean="0"/>
          </a:p>
        </p:txBody>
      </p:sp>
      <p:sp>
        <p:nvSpPr>
          <p:cNvPr id="22" name="文本框 21"/>
          <p:cNvSpPr txBox="1"/>
          <p:nvPr/>
        </p:nvSpPr>
        <p:spPr>
          <a:xfrm>
            <a:off x="8395482" y="66899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华文行楷" pitchFamily="2" charset="-122"/>
                <a:ea typeface="华文行楷" pitchFamily="2" charset="-122"/>
              </a:rPr>
              <a:t>泼墨</a:t>
            </a:r>
            <a:endParaRPr lang="en-US" altLang="zh-CN" sz="44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437775" y="301032"/>
            <a:ext cx="20345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 smtClean="0">
                <a:effectLst>
                  <a:outerShdw blurRad="50800" dist="38100" dir="5400000" algn="t" rotWithShape="0">
                    <a:schemeClr val="bg2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未来</a:t>
            </a:r>
            <a:endParaRPr lang="zh-CN" altLang="en-US" sz="7200" b="1" dirty="0">
              <a:effectLst>
                <a:outerShdw blurRad="50800" dist="38100" dir="5400000" algn="t" rotWithShape="0">
                  <a:schemeClr val="bg2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16" name="矩形 15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77628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Freeform 5"/>
          <p:cNvSpPr/>
          <p:nvPr/>
        </p:nvSpPr>
        <p:spPr bwMode="auto">
          <a:xfrm>
            <a:off x="528928" y="1828897"/>
            <a:ext cx="10140156" cy="4468007"/>
          </a:xfrm>
          <a:custGeom>
            <a:avLst/>
            <a:gdLst/>
            <a:ahLst/>
            <a:cxnLst>
              <a:cxn ang="0">
                <a:pos x="1548" y="674"/>
              </a:cxn>
              <a:cxn ang="0">
                <a:pos x="1577" y="645"/>
              </a:cxn>
              <a:cxn ang="0">
                <a:pos x="1735" y="724"/>
              </a:cxn>
              <a:cxn ang="0">
                <a:pos x="1437" y="784"/>
              </a:cxn>
              <a:cxn ang="0">
                <a:pos x="1474" y="748"/>
              </a:cxn>
              <a:cxn ang="0">
                <a:pos x="1328" y="742"/>
              </a:cxn>
              <a:cxn ang="0">
                <a:pos x="930" y="692"/>
              </a:cxn>
              <a:cxn ang="0">
                <a:pos x="571" y="498"/>
              </a:cxn>
              <a:cxn ang="0">
                <a:pos x="702" y="361"/>
              </a:cxn>
              <a:cxn ang="0">
                <a:pos x="948" y="236"/>
              </a:cxn>
              <a:cxn ang="0">
                <a:pos x="0" y="0"/>
              </a:cxn>
              <a:cxn ang="0">
                <a:pos x="993" y="243"/>
              </a:cxn>
              <a:cxn ang="0">
                <a:pos x="777" y="359"/>
              </a:cxn>
              <a:cxn ang="0">
                <a:pos x="678" y="520"/>
              </a:cxn>
              <a:cxn ang="0">
                <a:pos x="1328" y="670"/>
              </a:cxn>
              <a:cxn ang="0">
                <a:pos x="1548" y="674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4226432" y="4296471"/>
            <a:ext cx="1374506" cy="2181509"/>
            <a:chOff x="1257300" y="1962150"/>
            <a:chExt cx="1257300" cy="1995489"/>
          </a:xfrm>
          <a:solidFill>
            <a:schemeClr val="accent2"/>
          </a:solidFill>
        </p:grpSpPr>
        <p:sp>
          <p:nvSpPr>
            <p:cNvPr id="21" name="Wave 58@|1FFC:0|FBC:0|LFC:16777215|LBC:16777215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Can 62@|1FFC:0|FBC:0|LFC:16777215|LBC:16777215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Can 61@|1FFC:0|FBC:0|LFC:16777215|LBC:16777215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68"/>
          <p:cNvGrpSpPr/>
          <p:nvPr/>
        </p:nvGrpSpPr>
        <p:grpSpPr>
          <a:xfrm>
            <a:off x="5354382" y="1239300"/>
            <a:ext cx="1030514" cy="1635552"/>
            <a:chOff x="1257300" y="1962150"/>
            <a:chExt cx="1257300" cy="1995489"/>
          </a:xfrm>
          <a:solidFill>
            <a:schemeClr val="accent2"/>
          </a:solidFill>
        </p:grpSpPr>
        <p:sp>
          <p:nvSpPr>
            <p:cNvPr id="25" name="Wave 69@|1FFC:0|FBC:0|LFC:16777215|LBC:16777215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Can 70@|1FFC:0|FBC:0|LFC:16777215|LBC:16777215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Can 71@|1FFC:0|FBC:0|LFC:16777215|LBC:16777215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72"/>
          <p:cNvGrpSpPr/>
          <p:nvPr/>
        </p:nvGrpSpPr>
        <p:grpSpPr>
          <a:xfrm>
            <a:off x="1243051" y="1062838"/>
            <a:ext cx="923528" cy="1465754"/>
            <a:chOff x="1257300" y="1962150"/>
            <a:chExt cx="1257300" cy="1995489"/>
          </a:xfrm>
          <a:solidFill>
            <a:schemeClr val="accent1"/>
          </a:solidFill>
        </p:grpSpPr>
        <p:sp>
          <p:nvSpPr>
            <p:cNvPr id="29" name="Wave 73@|1FFC:12156195|FBC:16777215|LFC:16777215|LBC:16777215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Can 74@|1FFC:12156195|FBC:16777215|LFC:16777215|LBC:16777215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Can 75@|1FFC:12156195|FBC:16777215|LFC:16777215|LBC:16777215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76"/>
          <p:cNvGrpSpPr/>
          <p:nvPr/>
        </p:nvGrpSpPr>
        <p:grpSpPr>
          <a:xfrm>
            <a:off x="8826536" y="3582833"/>
            <a:ext cx="1374506" cy="2181509"/>
            <a:chOff x="1257300" y="1962150"/>
            <a:chExt cx="1257300" cy="1995489"/>
          </a:xfrm>
          <a:solidFill>
            <a:schemeClr val="accent2"/>
          </a:solidFill>
        </p:grpSpPr>
        <p:sp>
          <p:nvSpPr>
            <p:cNvPr id="33" name="Wave 77@|1FFC:0|FBC:0|LFC:16777215|LBC:16777215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Can 78@|1FFC:0|FBC:0|LFC:16777215|LBC:16777215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Can 79@|1FFC:0|FBC:0|LFC:16777215|LBC:16777215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554018" y="11581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</a:rPr>
              <a:t>1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19710" y="13686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</a:rPr>
              <a:t>2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95817" y="45404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</a:rPr>
              <a:t>4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425090" y="37987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</a:rPr>
              <a:t>6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grpSp>
        <p:nvGrpSpPr>
          <p:cNvPr id="40" name="Group 64"/>
          <p:cNvGrpSpPr/>
          <p:nvPr/>
        </p:nvGrpSpPr>
        <p:grpSpPr>
          <a:xfrm>
            <a:off x="3708819" y="2544792"/>
            <a:ext cx="1071604" cy="1700766"/>
            <a:chOff x="1257300" y="1962150"/>
            <a:chExt cx="1257300" cy="1995489"/>
          </a:xfrm>
          <a:solidFill>
            <a:schemeClr val="accent1"/>
          </a:solidFill>
        </p:grpSpPr>
        <p:sp>
          <p:nvSpPr>
            <p:cNvPr id="41" name="Wave 65@|1FFC:0|FBC:0|LFC:16777215|LBC:16777215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Can 66@|1FFC:0|FBC:0|LFC:16777215|LBC:16777215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an 67@|1FFC:0|FBC:0|LFC:16777215|LBC:16777215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147710" y="265417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</a:rPr>
              <a:t>3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grpSp>
        <p:nvGrpSpPr>
          <p:cNvPr id="45" name="Group 76"/>
          <p:cNvGrpSpPr/>
          <p:nvPr/>
        </p:nvGrpSpPr>
        <p:grpSpPr>
          <a:xfrm>
            <a:off x="6447548" y="3204764"/>
            <a:ext cx="1195685" cy="1897698"/>
            <a:chOff x="1257300" y="1962150"/>
            <a:chExt cx="1257300" cy="1995489"/>
          </a:xfrm>
          <a:solidFill>
            <a:schemeClr val="accent1"/>
          </a:solidFill>
        </p:grpSpPr>
        <p:sp>
          <p:nvSpPr>
            <p:cNvPr id="46" name="Wave 77@|1FFC:0|FBC:0|LFC:16777215|LBC:16777215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an 78@|1FFC:0|FBC:0|LFC:16777215|LBC:16777215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Can 79@|1FFC:0|FBC:0|LFC:16777215|LBC:16777215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6940054" y="3419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</a:rPr>
              <a:t>5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2372474" y="1075596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2372474" y="1445222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6568563" y="1320345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6568563" y="1689971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6787310" y="4215431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6787310" y="4585057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9489258" y="4575363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9489258" y="4944989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@|17FFC:16777215|FBC:16777215|LFC:16777215|LBC:16777215"/>
          <p:cNvSpPr txBox="1"/>
          <p:nvPr/>
        </p:nvSpPr>
        <p:spPr>
          <a:xfrm>
            <a:off x="1429043" y="2604332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@|17FFC:16777215|FBC:16777215|LFC:16777215|LBC:16777215"/>
          <p:cNvSpPr txBox="1"/>
          <p:nvPr/>
        </p:nvSpPr>
        <p:spPr>
          <a:xfrm>
            <a:off x="1279111" y="2973958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@|17FFC:16777215|FBC:16777215|LFC:16777215|LBC:16777215"/>
          <p:cNvSpPr txBox="1"/>
          <p:nvPr/>
        </p:nvSpPr>
        <p:spPr>
          <a:xfrm>
            <a:off x="2038992" y="5346108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@|17FFC:16777215|FBC:16777215|LFC:16777215|LBC:16777215"/>
          <p:cNvSpPr txBox="1"/>
          <p:nvPr/>
        </p:nvSpPr>
        <p:spPr>
          <a:xfrm>
            <a:off x="1889060" y="5715734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5"/>
          <p:cNvSpPr/>
          <p:nvPr/>
        </p:nvSpPr>
        <p:spPr>
          <a:xfrm flipV="1">
            <a:off x="8476198" y="3141240"/>
            <a:ext cx="1708274" cy="14726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9142723" y="3462849"/>
            <a:ext cx="387918" cy="4387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Isosceles Triangle 8"/>
          <p:cNvSpPr/>
          <p:nvPr/>
        </p:nvSpPr>
        <p:spPr>
          <a:xfrm>
            <a:off x="8476198" y="1585268"/>
            <a:ext cx="1708274" cy="14726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9147137" y="2296328"/>
            <a:ext cx="366395" cy="389292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Isosceles Triangle 11"/>
          <p:cNvSpPr/>
          <p:nvPr/>
        </p:nvSpPr>
        <p:spPr>
          <a:xfrm>
            <a:off x="9419857" y="3183444"/>
            <a:ext cx="1708274" cy="14726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12"/>
          <p:cNvSpPr>
            <a:spLocks noEditPoints="1"/>
          </p:cNvSpPr>
          <p:nvPr/>
        </p:nvSpPr>
        <p:spPr bwMode="auto">
          <a:xfrm>
            <a:off x="10049769" y="3919769"/>
            <a:ext cx="448449" cy="36257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Isosceles Triangle 14"/>
          <p:cNvSpPr/>
          <p:nvPr/>
        </p:nvSpPr>
        <p:spPr>
          <a:xfrm>
            <a:off x="7532538" y="3183444"/>
            <a:ext cx="1708274" cy="14726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8248324" y="3965852"/>
            <a:ext cx="276702" cy="43700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022449" y="1973642"/>
            <a:ext cx="558073" cy="456062"/>
          </a:xfrm>
          <a:custGeom>
            <a:avLst/>
            <a:gdLst>
              <a:gd name="T0" fmla="*/ 885 w 907"/>
              <a:gd name="T1" fmla="*/ 197 h 740"/>
              <a:gd name="T2" fmla="*/ 885 w 907"/>
              <a:gd name="T3" fmla="*/ 118 h 740"/>
              <a:gd name="T4" fmla="*/ 789 w 907"/>
              <a:gd name="T5" fmla="*/ 22 h 740"/>
              <a:gd name="T6" fmla="*/ 710 w 907"/>
              <a:gd name="T7" fmla="*/ 22 h 740"/>
              <a:gd name="T8" fmla="*/ 365 w 907"/>
              <a:gd name="T9" fmla="*/ 366 h 740"/>
              <a:gd name="T10" fmla="*/ 285 w 907"/>
              <a:gd name="T11" fmla="*/ 366 h 740"/>
              <a:gd name="T12" fmla="*/ 198 w 907"/>
              <a:gd name="T13" fmla="*/ 279 h 740"/>
              <a:gd name="T14" fmla="*/ 118 w 907"/>
              <a:gd name="T15" fmla="*/ 279 h 740"/>
              <a:gd name="T16" fmla="*/ 22 w 907"/>
              <a:gd name="T17" fmla="*/ 375 h 740"/>
              <a:gd name="T18" fmla="*/ 22 w 907"/>
              <a:gd name="T19" fmla="*/ 454 h 740"/>
              <a:gd name="T20" fmla="*/ 285 w 907"/>
              <a:gd name="T21" fmla="*/ 718 h 740"/>
              <a:gd name="T22" fmla="*/ 365 w 907"/>
              <a:gd name="T23" fmla="*/ 718 h 740"/>
              <a:gd name="T24" fmla="*/ 885 w 907"/>
              <a:gd name="T25" fmla="*/ 197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7" h="740">
                <a:moveTo>
                  <a:pt x="885" y="197"/>
                </a:moveTo>
                <a:cubicBezTo>
                  <a:pt x="907" y="176"/>
                  <a:pt x="907" y="140"/>
                  <a:pt x="885" y="118"/>
                </a:cubicBezTo>
                <a:cubicBezTo>
                  <a:pt x="789" y="22"/>
                  <a:pt x="789" y="22"/>
                  <a:pt x="789" y="22"/>
                </a:cubicBezTo>
                <a:cubicBezTo>
                  <a:pt x="767" y="0"/>
                  <a:pt x="731" y="0"/>
                  <a:pt x="710" y="22"/>
                </a:cubicBezTo>
                <a:cubicBezTo>
                  <a:pt x="365" y="366"/>
                  <a:pt x="365" y="366"/>
                  <a:pt x="365" y="366"/>
                </a:cubicBezTo>
                <a:cubicBezTo>
                  <a:pt x="343" y="388"/>
                  <a:pt x="307" y="388"/>
                  <a:pt x="285" y="366"/>
                </a:cubicBezTo>
                <a:cubicBezTo>
                  <a:pt x="198" y="279"/>
                  <a:pt x="198" y="279"/>
                  <a:pt x="198" y="279"/>
                </a:cubicBezTo>
                <a:cubicBezTo>
                  <a:pt x="176" y="257"/>
                  <a:pt x="140" y="257"/>
                  <a:pt x="118" y="279"/>
                </a:cubicBezTo>
                <a:cubicBezTo>
                  <a:pt x="22" y="375"/>
                  <a:pt x="22" y="375"/>
                  <a:pt x="22" y="375"/>
                </a:cubicBezTo>
                <a:cubicBezTo>
                  <a:pt x="0" y="397"/>
                  <a:pt x="0" y="432"/>
                  <a:pt x="22" y="454"/>
                </a:cubicBezTo>
                <a:cubicBezTo>
                  <a:pt x="285" y="718"/>
                  <a:pt x="285" y="718"/>
                  <a:pt x="285" y="718"/>
                </a:cubicBezTo>
                <a:cubicBezTo>
                  <a:pt x="307" y="740"/>
                  <a:pt x="343" y="740"/>
                  <a:pt x="365" y="718"/>
                </a:cubicBezTo>
                <a:lnTo>
                  <a:pt x="885" y="1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1" name="TextBox 17"/>
          <p:cNvSpPr txBox="1"/>
          <p:nvPr/>
        </p:nvSpPr>
        <p:spPr>
          <a:xfrm>
            <a:off x="1693389" y="201089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GB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1693389" y="2473683"/>
            <a:ext cx="530031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Isosceles Triangle 19"/>
          <p:cNvSpPr/>
          <p:nvPr/>
        </p:nvSpPr>
        <p:spPr>
          <a:xfrm>
            <a:off x="1791863" y="5183663"/>
            <a:ext cx="449842" cy="3204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20"/>
          <p:cNvSpPr/>
          <p:nvPr/>
        </p:nvSpPr>
        <p:spPr>
          <a:xfrm>
            <a:off x="4343548" y="5183663"/>
            <a:ext cx="449842" cy="3204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21"/>
          <p:cNvSpPr/>
          <p:nvPr/>
        </p:nvSpPr>
        <p:spPr>
          <a:xfrm>
            <a:off x="6896181" y="5183663"/>
            <a:ext cx="449842" cy="3204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22"/>
          <p:cNvSpPr/>
          <p:nvPr/>
        </p:nvSpPr>
        <p:spPr>
          <a:xfrm>
            <a:off x="9448814" y="5183663"/>
            <a:ext cx="449842" cy="3204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3"/>
          <p:cNvSpPr/>
          <p:nvPr/>
        </p:nvSpPr>
        <p:spPr>
          <a:xfrm>
            <a:off x="1693388" y="5546359"/>
            <a:ext cx="1936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4"/>
          <p:cNvSpPr/>
          <p:nvPr/>
        </p:nvSpPr>
        <p:spPr>
          <a:xfrm>
            <a:off x="4258498" y="5546359"/>
            <a:ext cx="1936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6795472" y="5546359"/>
            <a:ext cx="1936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6"/>
          <p:cNvSpPr/>
          <p:nvPr/>
        </p:nvSpPr>
        <p:spPr>
          <a:xfrm>
            <a:off x="9332446" y="5546359"/>
            <a:ext cx="1936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1693388" y="344498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GB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1693389" y="3892786"/>
            <a:ext cx="5300319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24" name="矩形 23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77628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23" name="矩形 22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7628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entagon 3"/>
          <p:cNvSpPr/>
          <p:nvPr/>
        </p:nvSpPr>
        <p:spPr>
          <a:xfrm>
            <a:off x="2717032" y="3068900"/>
            <a:ext cx="6582949" cy="7329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0" rIns="91440" rtlCol="0" anchor="ctr"/>
          <a:lstStyle/>
          <a:p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2" name="Pentagon 4"/>
          <p:cNvSpPr/>
          <p:nvPr/>
        </p:nvSpPr>
        <p:spPr>
          <a:xfrm>
            <a:off x="2717031" y="3769197"/>
            <a:ext cx="7315200" cy="7329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0" rIns="91440" rtlCol="0" anchor="ctr"/>
          <a:lstStyle/>
          <a:p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Pentagon 5"/>
          <p:cNvSpPr/>
          <p:nvPr/>
        </p:nvSpPr>
        <p:spPr>
          <a:xfrm>
            <a:off x="2717031" y="4493485"/>
            <a:ext cx="5283200" cy="7329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0" rIns="91440" rtlCol="0" anchor="ctr"/>
          <a:lstStyle/>
          <a:p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anual Input 10"/>
          <p:cNvSpPr/>
          <p:nvPr/>
        </p:nvSpPr>
        <p:spPr>
          <a:xfrm flipH="1">
            <a:off x="1302529" y="1185756"/>
            <a:ext cx="1420160" cy="260687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5" name="Manual Input 10"/>
          <p:cNvSpPr/>
          <p:nvPr/>
        </p:nvSpPr>
        <p:spPr>
          <a:xfrm flipH="1">
            <a:off x="1302529" y="2489269"/>
            <a:ext cx="1420160" cy="13033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6" name="Manual Input 10"/>
          <p:cNvSpPr/>
          <p:nvPr/>
        </p:nvSpPr>
        <p:spPr>
          <a:xfrm flipH="1" flipV="1">
            <a:off x="1302529" y="3781026"/>
            <a:ext cx="1420160" cy="260687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26" name="Manual Input 10"/>
          <p:cNvSpPr/>
          <p:nvPr/>
        </p:nvSpPr>
        <p:spPr>
          <a:xfrm flipH="1" flipV="1">
            <a:off x="1312968" y="3721676"/>
            <a:ext cx="1420160" cy="13033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27" name="Rectangle 14"/>
          <p:cNvSpPr/>
          <p:nvPr/>
        </p:nvSpPr>
        <p:spPr>
          <a:xfrm>
            <a:off x="-5125" y="2477944"/>
            <a:ext cx="1318093" cy="132284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rgbClr val="FFFFFF"/>
                </a:solidFill>
                <a:latin typeface="Roboto Condensed Light" charset="0"/>
              </a:rPr>
              <a:t>02</a:t>
            </a:r>
            <a:endParaRPr lang="en-US" sz="4265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28" name="Rectangle 15"/>
          <p:cNvSpPr/>
          <p:nvPr/>
        </p:nvSpPr>
        <p:spPr>
          <a:xfrm>
            <a:off x="-5125" y="3756788"/>
            <a:ext cx="1318093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rgbClr val="FFFFFF"/>
                </a:solidFill>
                <a:latin typeface="Roboto Condensed Light" charset="0"/>
              </a:rPr>
              <a:t>03</a:t>
            </a:r>
            <a:endParaRPr lang="en-US" sz="4265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29" name="Rectangle 16"/>
          <p:cNvSpPr/>
          <p:nvPr/>
        </p:nvSpPr>
        <p:spPr>
          <a:xfrm>
            <a:off x="-5125" y="5071909"/>
            <a:ext cx="1318093" cy="132284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rgbClr val="FFFFFF"/>
                </a:solidFill>
                <a:latin typeface="Roboto Condensed Light" charset="0"/>
              </a:rPr>
              <a:t>04</a:t>
            </a:r>
            <a:endParaRPr lang="en-US" sz="4265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30" name="Rectangle 17"/>
          <p:cNvSpPr/>
          <p:nvPr/>
        </p:nvSpPr>
        <p:spPr>
          <a:xfrm>
            <a:off x="-5125" y="1185756"/>
            <a:ext cx="1318093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rgbClr val="FFFFFF"/>
                </a:solidFill>
                <a:latin typeface="Roboto Condensed Light" charset="0"/>
              </a:rPr>
              <a:t>01</a:t>
            </a:r>
            <a:endParaRPr lang="en-US" sz="4265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31" name="Rectangle 23"/>
          <p:cNvSpPr/>
          <p:nvPr/>
        </p:nvSpPr>
        <p:spPr>
          <a:xfrm>
            <a:off x="7697165" y="3097726"/>
            <a:ext cx="1525414" cy="6667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3735" dirty="0" smtClean="0">
                <a:solidFill>
                  <a:srgbClr val="FFFFFF"/>
                </a:solidFill>
                <a:latin typeface="Roboto Condensed Light" charset="0"/>
              </a:rPr>
              <a:t>42%</a:t>
            </a:r>
            <a:endParaRPr lang="en-US" sz="3735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32" name="Rectangle 24"/>
          <p:cNvSpPr/>
          <p:nvPr/>
        </p:nvSpPr>
        <p:spPr>
          <a:xfrm>
            <a:off x="8241175" y="3796669"/>
            <a:ext cx="1591004" cy="6667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3735" dirty="0" smtClean="0">
                <a:solidFill>
                  <a:srgbClr val="FFFFFF"/>
                </a:solidFill>
                <a:latin typeface="Roboto Condensed Light" charset="0"/>
              </a:rPr>
              <a:t>48%</a:t>
            </a:r>
            <a:endParaRPr lang="en-US" sz="3735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33" name="Rectangle 25"/>
          <p:cNvSpPr/>
          <p:nvPr/>
        </p:nvSpPr>
        <p:spPr>
          <a:xfrm>
            <a:off x="5843901" y="4526578"/>
            <a:ext cx="1994139" cy="6667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5760" rtlCol="0" anchor="ctr">
            <a:spAutoFit/>
          </a:bodyPr>
          <a:lstStyle/>
          <a:p>
            <a:pPr algn="r"/>
            <a:r>
              <a:rPr lang="en-US" sz="3735" dirty="0" smtClean="0">
                <a:solidFill>
                  <a:srgbClr val="FFFFFF"/>
                </a:solidFill>
                <a:latin typeface="Roboto Condensed Light" charset="0"/>
              </a:rPr>
              <a:t>27%</a:t>
            </a:r>
            <a:endParaRPr lang="en-US" sz="3735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34" name="Rectangle 44"/>
          <p:cNvSpPr/>
          <p:nvPr/>
        </p:nvSpPr>
        <p:spPr>
          <a:xfrm>
            <a:off x="3716333" y="2422183"/>
            <a:ext cx="2748832" cy="61555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rgbClr val="FFFFFF"/>
                </a:solidFill>
                <a:latin typeface="Roboto Condensed Light" charset="0"/>
              </a:rPr>
              <a:t>Creative</a:t>
            </a:r>
            <a:endParaRPr lang="en-US" sz="2400" dirty="0">
              <a:solidFill>
                <a:srgbClr val="FFFFFF"/>
              </a:solidFill>
              <a:latin typeface="Roboto Condensed Light" charset="0"/>
            </a:endParaRPr>
          </a:p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Lorem ipsum dolor sit amet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35" name="Pentagon 10"/>
          <p:cNvSpPr/>
          <p:nvPr/>
        </p:nvSpPr>
        <p:spPr>
          <a:xfrm>
            <a:off x="2717030" y="2350093"/>
            <a:ext cx="6324419" cy="727161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23"/>
          <p:cNvSpPr/>
          <p:nvPr/>
        </p:nvSpPr>
        <p:spPr>
          <a:xfrm>
            <a:off x="7352046" y="2370950"/>
            <a:ext cx="1645254" cy="6667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3735" dirty="0" smtClean="0">
                <a:solidFill>
                  <a:srgbClr val="FFFFFF"/>
                </a:solidFill>
                <a:latin typeface="Roboto Condensed Light" charset="0"/>
              </a:rPr>
              <a:t>40%</a:t>
            </a:r>
            <a:endParaRPr lang="en-US" sz="3735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533160" y="2595372"/>
            <a:ext cx="2855595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您在展示时采用微软雅黑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84718" y="2544396"/>
            <a:ext cx="199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533160" y="3317085"/>
            <a:ext cx="2855595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您在展示时采用微软雅黑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984718" y="3266109"/>
            <a:ext cx="199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533160" y="4017382"/>
            <a:ext cx="2855595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您在展示时采用微软雅黑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984718" y="3966406"/>
            <a:ext cx="199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984718" y="4690694"/>
            <a:ext cx="199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itle 1"/>
          <p:cNvSpPr txBox="1"/>
          <p:nvPr/>
        </p:nvSpPr>
        <p:spPr>
          <a:xfrm>
            <a:off x="4434180" y="4726321"/>
            <a:ext cx="2195299" cy="298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6939" y="1656322"/>
            <a:ext cx="1818122" cy="19555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49349" y="3662695"/>
            <a:ext cx="6293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ctr"/>
            <a:r>
              <a:rPr lang="zh-CN" altLang="en-US" sz="6600" dirty="0" smtClean="0">
                <a:solidFill>
                  <a:schemeClr val="tx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研究方法及过程</a:t>
            </a:r>
            <a:endParaRPr lang="zh-CN" altLang="en-US" sz="6600" dirty="0">
              <a:solidFill>
                <a:schemeClr val="tx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3469" y="2263145"/>
            <a:ext cx="132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ctr"/>
            <a:r>
              <a:rPr lang="zh-CN" altLang="en-US" sz="72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行楷" pitchFamily="2" charset="-122"/>
                <a:ea typeface="华文行楷" pitchFamily="2" charset="-122"/>
              </a:rPr>
              <a:t>叁</a:t>
            </a:r>
            <a:endParaRPr lang="zh-CN" altLang="en-US" sz="7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28" name="矩形 27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17874" y="697991"/>
              <a:ext cx="220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研究方法及过程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5979319" y="2436153"/>
            <a:ext cx="2133600" cy="21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242653" y="2436153"/>
            <a:ext cx="2133600" cy="2133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8"/>
          <p:cNvSpPr>
            <a:spLocks noEditPoints="1"/>
          </p:cNvSpPr>
          <p:nvPr/>
        </p:nvSpPr>
        <p:spPr bwMode="auto">
          <a:xfrm>
            <a:off x="5020290" y="2923892"/>
            <a:ext cx="466785" cy="438121"/>
          </a:xfrm>
          <a:custGeom>
            <a:avLst/>
            <a:gdLst>
              <a:gd name="T0" fmla="*/ 214 w 236"/>
              <a:gd name="T1" fmla="*/ 0 h 221"/>
              <a:gd name="T2" fmla="*/ 22 w 236"/>
              <a:gd name="T3" fmla="*/ 0 h 221"/>
              <a:gd name="T4" fmla="*/ 0 w 236"/>
              <a:gd name="T5" fmla="*/ 22 h 221"/>
              <a:gd name="T6" fmla="*/ 0 w 236"/>
              <a:gd name="T7" fmla="*/ 170 h 221"/>
              <a:gd name="T8" fmla="*/ 22 w 236"/>
              <a:gd name="T9" fmla="*/ 192 h 221"/>
              <a:gd name="T10" fmla="*/ 96 w 236"/>
              <a:gd name="T11" fmla="*/ 192 h 221"/>
              <a:gd name="T12" fmla="*/ 96 w 236"/>
              <a:gd name="T13" fmla="*/ 201 h 221"/>
              <a:gd name="T14" fmla="*/ 50 w 236"/>
              <a:gd name="T15" fmla="*/ 207 h 221"/>
              <a:gd name="T16" fmla="*/ 44 w 236"/>
              <a:gd name="T17" fmla="*/ 214 h 221"/>
              <a:gd name="T18" fmla="*/ 51 w 236"/>
              <a:gd name="T19" fmla="*/ 221 h 221"/>
              <a:gd name="T20" fmla="*/ 184 w 236"/>
              <a:gd name="T21" fmla="*/ 221 h 221"/>
              <a:gd name="T22" fmla="*/ 192 w 236"/>
              <a:gd name="T23" fmla="*/ 214 h 221"/>
              <a:gd name="T24" fmla="*/ 186 w 236"/>
              <a:gd name="T25" fmla="*/ 207 h 221"/>
              <a:gd name="T26" fmla="*/ 140 w 236"/>
              <a:gd name="T27" fmla="*/ 201 h 221"/>
              <a:gd name="T28" fmla="*/ 140 w 236"/>
              <a:gd name="T29" fmla="*/ 192 h 221"/>
              <a:gd name="T30" fmla="*/ 214 w 236"/>
              <a:gd name="T31" fmla="*/ 192 h 221"/>
              <a:gd name="T32" fmla="*/ 236 w 236"/>
              <a:gd name="T33" fmla="*/ 170 h 221"/>
              <a:gd name="T34" fmla="*/ 236 w 236"/>
              <a:gd name="T35" fmla="*/ 22 h 221"/>
              <a:gd name="T36" fmla="*/ 214 w 236"/>
              <a:gd name="T37" fmla="*/ 0 h 221"/>
              <a:gd name="T38" fmla="*/ 221 w 236"/>
              <a:gd name="T39" fmla="*/ 170 h 221"/>
              <a:gd name="T40" fmla="*/ 214 w 236"/>
              <a:gd name="T41" fmla="*/ 177 h 221"/>
              <a:gd name="T42" fmla="*/ 147 w 236"/>
              <a:gd name="T43" fmla="*/ 177 h 221"/>
              <a:gd name="T44" fmla="*/ 88 w 236"/>
              <a:gd name="T45" fmla="*/ 177 h 221"/>
              <a:gd name="T46" fmla="*/ 22 w 236"/>
              <a:gd name="T47" fmla="*/ 177 h 221"/>
              <a:gd name="T48" fmla="*/ 15 w 236"/>
              <a:gd name="T49" fmla="*/ 170 h 221"/>
              <a:gd name="T50" fmla="*/ 15 w 236"/>
              <a:gd name="T51" fmla="*/ 22 h 221"/>
              <a:gd name="T52" fmla="*/ 22 w 236"/>
              <a:gd name="T53" fmla="*/ 15 h 221"/>
              <a:gd name="T54" fmla="*/ 214 w 236"/>
              <a:gd name="T55" fmla="*/ 15 h 221"/>
              <a:gd name="T56" fmla="*/ 221 w 236"/>
              <a:gd name="T57" fmla="*/ 22 h 221"/>
              <a:gd name="T58" fmla="*/ 221 w 236"/>
              <a:gd name="T59" fmla="*/ 17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6" h="221">
                <a:moveTo>
                  <a:pt x="21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2"/>
                  <a:pt x="10" y="192"/>
                  <a:pt x="22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46" y="207"/>
                  <a:pt x="44" y="210"/>
                  <a:pt x="44" y="214"/>
                </a:cubicBezTo>
                <a:cubicBezTo>
                  <a:pt x="44" y="218"/>
                  <a:pt x="47" y="221"/>
                  <a:pt x="51" y="221"/>
                </a:cubicBezTo>
                <a:cubicBezTo>
                  <a:pt x="184" y="221"/>
                  <a:pt x="184" y="221"/>
                  <a:pt x="184" y="221"/>
                </a:cubicBezTo>
                <a:cubicBezTo>
                  <a:pt x="188" y="221"/>
                  <a:pt x="192" y="218"/>
                  <a:pt x="192" y="214"/>
                </a:cubicBezTo>
                <a:cubicBezTo>
                  <a:pt x="192" y="210"/>
                  <a:pt x="189" y="207"/>
                  <a:pt x="186" y="207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26" y="192"/>
                  <a:pt x="236" y="182"/>
                  <a:pt x="236" y="170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10"/>
                  <a:pt x="226" y="0"/>
                  <a:pt x="214" y="0"/>
                </a:cubicBezTo>
                <a:close/>
                <a:moveTo>
                  <a:pt x="221" y="170"/>
                </a:moveTo>
                <a:cubicBezTo>
                  <a:pt x="221" y="174"/>
                  <a:pt x="218" y="177"/>
                  <a:pt x="214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18" y="177"/>
                  <a:pt x="15" y="174"/>
                  <a:pt x="15" y="170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8"/>
                  <a:pt x="18" y="15"/>
                  <a:pt x="22" y="15"/>
                </a:cubicBezTo>
                <a:cubicBezTo>
                  <a:pt x="214" y="15"/>
                  <a:pt x="214" y="15"/>
                  <a:pt x="214" y="15"/>
                </a:cubicBezTo>
                <a:cubicBezTo>
                  <a:pt x="218" y="15"/>
                  <a:pt x="221" y="18"/>
                  <a:pt x="221" y="22"/>
                </a:cubicBezTo>
                <a:lnTo>
                  <a:pt x="221" y="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>
            <a:off x="6861585" y="2897178"/>
            <a:ext cx="281527" cy="409608"/>
          </a:xfrm>
          <a:custGeom>
            <a:avLst/>
            <a:gdLst>
              <a:gd name="T0" fmla="*/ 132 w 153"/>
              <a:gd name="T1" fmla="*/ 0 h 222"/>
              <a:gd name="T2" fmla="*/ 21 w 153"/>
              <a:gd name="T3" fmla="*/ 0 h 222"/>
              <a:gd name="T4" fmla="*/ 0 w 153"/>
              <a:gd name="T5" fmla="*/ 21 h 222"/>
              <a:gd name="T6" fmla="*/ 0 w 153"/>
              <a:gd name="T7" fmla="*/ 202 h 222"/>
              <a:gd name="T8" fmla="*/ 21 w 153"/>
              <a:gd name="T9" fmla="*/ 222 h 222"/>
              <a:gd name="T10" fmla="*/ 132 w 153"/>
              <a:gd name="T11" fmla="*/ 222 h 222"/>
              <a:gd name="T12" fmla="*/ 153 w 153"/>
              <a:gd name="T13" fmla="*/ 202 h 222"/>
              <a:gd name="T14" fmla="*/ 153 w 153"/>
              <a:gd name="T15" fmla="*/ 21 h 222"/>
              <a:gd name="T16" fmla="*/ 132 w 153"/>
              <a:gd name="T17" fmla="*/ 0 h 222"/>
              <a:gd name="T18" fmla="*/ 139 w 153"/>
              <a:gd name="T19" fmla="*/ 202 h 222"/>
              <a:gd name="T20" fmla="*/ 132 w 153"/>
              <a:gd name="T21" fmla="*/ 208 h 222"/>
              <a:gd name="T22" fmla="*/ 21 w 153"/>
              <a:gd name="T23" fmla="*/ 208 h 222"/>
              <a:gd name="T24" fmla="*/ 14 w 153"/>
              <a:gd name="T25" fmla="*/ 202 h 222"/>
              <a:gd name="T26" fmla="*/ 14 w 153"/>
              <a:gd name="T27" fmla="*/ 188 h 222"/>
              <a:gd name="T28" fmla="*/ 139 w 153"/>
              <a:gd name="T29" fmla="*/ 188 h 222"/>
              <a:gd name="T30" fmla="*/ 139 w 153"/>
              <a:gd name="T31" fmla="*/ 202 h 222"/>
              <a:gd name="T32" fmla="*/ 139 w 153"/>
              <a:gd name="T33" fmla="*/ 181 h 222"/>
              <a:gd name="T34" fmla="*/ 14 w 153"/>
              <a:gd name="T35" fmla="*/ 181 h 222"/>
              <a:gd name="T36" fmla="*/ 14 w 153"/>
              <a:gd name="T37" fmla="*/ 41 h 222"/>
              <a:gd name="T38" fmla="*/ 139 w 153"/>
              <a:gd name="T39" fmla="*/ 41 h 222"/>
              <a:gd name="T40" fmla="*/ 139 w 153"/>
              <a:gd name="T41" fmla="*/ 181 h 222"/>
              <a:gd name="T42" fmla="*/ 139 w 153"/>
              <a:gd name="T43" fmla="*/ 34 h 222"/>
              <a:gd name="T44" fmla="*/ 14 w 153"/>
              <a:gd name="T45" fmla="*/ 34 h 222"/>
              <a:gd name="T46" fmla="*/ 14 w 153"/>
              <a:gd name="T47" fmla="*/ 21 h 222"/>
              <a:gd name="T48" fmla="*/ 21 w 153"/>
              <a:gd name="T49" fmla="*/ 14 h 222"/>
              <a:gd name="T50" fmla="*/ 132 w 153"/>
              <a:gd name="T51" fmla="*/ 14 h 222"/>
              <a:gd name="T52" fmla="*/ 139 w 153"/>
              <a:gd name="T53" fmla="*/ 21 h 222"/>
              <a:gd name="T54" fmla="*/ 139 w 153"/>
              <a:gd name="T55" fmla="*/ 3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3" h="222">
                <a:moveTo>
                  <a:pt x="13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13"/>
                  <a:pt x="9" y="222"/>
                  <a:pt x="21" y="222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43" y="222"/>
                  <a:pt x="153" y="213"/>
                  <a:pt x="153" y="202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9"/>
                  <a:pt x="143" y="0"/>
                  <a:pt x="132" y="0"/>
                </a:cubicBezTo>
                <a:close/>
                <a:moveTo>
                  <a:pt x="139" y="202"/>
                </a:moveTo>
                <a:cubicBezTo>
                  <a:pt x="139" y="205"/>
                  <a:pt x="136" y="208"/>
                  <a:pt x="132" y="208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17" y="208"/>
                  <a:pt x="14" y="205"/>
                  <a:pt x="14" y="202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39" y="188"/>
                  <a:pt x="139" y="188"/>
                  <a:pt x="139" y="188"/>
                </a:cubicBezTo>
                <a:lnTo>
                  <a:pt x="139" y="202"/>
                </a:lnTo>
                <a:close/>
                <a:moveTo>
                  <a:pt x="139" y="181"/>
                </a:moveTo>
                <a:cubicBezTo>
                  <a:pt x="14" y="181"/>
                  <a:pt x="14" y="181"/>
                  <a:pt x="14" y="181"/>
                </a:cubicBezTo>
                <a:cubicBezTo>
                  <a:pt x="14" y="41"/>
                  <a:pt x="14" y="41"/>
                  <a:pt x="14" y="41"/>
                </a:cubicBezTo>
                <a:cubicBezTo>
                  <a:pt x="139" y="41"/>
                  <a:pt x="139" y="41"/>
                  <a:pt x="139" y="41"/>
                </a:cubicBezTo>
                <a:lnTo>
                  <a:pt x="139" y="181"/>
                </a:lnTo>
                <a:close/>
                <a:moveTo>
                  <a:pt x="139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7"/>
                  <a:pt x="17" y="14"/>
                  <a:pt x="21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6" y="14"/>
                  <a:pt x="139" y="17"/>
                  <a:pt x="139" y="21"/>
                </a:cubicBezTo>
                <a:lnTo>
                  <a:pt x="139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53825" y="3492599"/>
            <a:ext cx="121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28</a:t>
            </a: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90491" y="3492599"/>
            <a:ext cx="121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52</a:t>
            </a: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@|17FFC:16777215|FBC:16777215|LFC:16777215|LBC:16777215"/>
          <p:cNvSpPr txBox="1"/>
          <p:nvPr/>
        </p:nvSpPr>
        <p:spPr>
          <a:xfrm>
            <a:off x="1791293" y="3181281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@|17FFC:16777215|FBC:16777215|LFC:16777215|LBC:16777215"/>
          <p:cNvSpPr txBox="1"/>
          <p:nvPr/>
        </p:nvSpPr>
        <p:spPr>
          <a:xfrm>
            <a:off x="1791292" y="3550907"/>
            <a:ext cx="2149340" cy="27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@|17FFC:16777215|FBC:16777215|LFC:16777215|LBC:16777215"/>
          <p:cNvSpPr txBox="1"/>
          <p:nvPr/>
        </p:nvSpPr>
        <p:spPr>
          <a:xfrm>
            <a:off x="8487840" y="3137509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@|17FFC:16777215|FBC:16777215|LFC:16777215|LBC:16777215"/>
          <p:cNvSpPr txBox="1"/>
          <p:nvPr/>
        </p:nvSpPr>
        <p:spPr>
          <a:xfrm>
            <a:off x="8487839" y="3507135"/>
            <a:ext cx="2149340" cy="27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42" name="矩形 41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17874" y="697991"/>
              <a:ext cx="220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研究方法及过程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稻壳儿小白白(http://dwz.cn/Wu2UP)"/>
          <p:cNvSpPr txBox="1"/>
          <p:nvPr/>
        </p:nvSpPr>
        <p:spPr>
          <a:xfrm>
            <a:off x="5633164" y="1460943"/>
            <a:ext cx="6832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00" dirty="0"/>
              <a:t>2</a:t>
            </a:r>
            <a:r>
              <a:rPr lang="zh-CN" altLang="en-US" sz="2500" dirty="0"/>
              <a:t>月</a:t>
            </a:r>
            <a:endParaRPr lang="zh-CN" altLang="en-US" sz="2500" dirty="0"/>
          </a:p>
        </p:txBody>
      </p:sp>
      <p:sp>
        <p:nvSpPr>
          <p:cNvPr id="46" name="稻壳儿小白白(http://dwz.cn/Wu2UP)"/>
          <p:cNvSpPr txBox="1"/>
          <p:nvPr/>
        </p:nvSpPr>
        <p:spPr>
          <a:xfrm>
            <a:off x="8295841" y="1987497"/>
            <a:ext cx="6832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00" dirty="0"/>
              <a:t>3</a:t>
            </a:r>
            <a:r>
              <a:rPr lang="zh-CN" altLang="en-US" sz="2500" dirty="0"/>
              <a:t>月</a:t>
            </a:r>
            <a:endParaRPr lang="zh-CN" altLang="en-US" sz="2500" dirty="0"/>
          </a:p>
        </p:txBody>
      </p:sp>
      <p:sp>
        <p:nvSpPr>
          <p:cNvPr id="47" name="稻壳儿小白白(http://dwz.cn/Wu2UP)"/>
          <p:cNvSpPr/>
          <p:nvPr/>
        </p:nvSpPr>
        <p:spPr bwMode="auto">
          <a:xfrm>
            <a:off x="862428" y="3056956"/>
            <a:ext cx="5325354" cy="1524439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稻壳儿小白白(http://dwz.cn/Wu2UP)"/>
          <p:cNvSpPr/>
          <p:nvPr/>
        </p:nvSpPr>
        <p:spPr bwMode="auto">
          <a:xfrm>
            <a:off x="3312088" y="2151965"/>
            <a:ext cx="5325354" cy="2429431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稻壳儿小白白(http://dwz.cn/Wu2UP)"/>
          <p:cNvSpPr/>
          <p:nvPr/>
        </p:nvSpPr>
        <p:spPr bwMode="auto">
          <a:xfrm>
            <a:off x="5974764" y="2561514"/>
            <a:ext cx="5325354" cy="2019881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2368768" y="4785083"/>
            <a:ext cx="2279432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2368768" y="5154709"/>
            <a:ext cx="227943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稻壳儿小白白(http://dwz.cn/Wu2UP)"/>
          <p:cNvSpPr txBox="1"/>
          <p:nvPr/>
        </p:nvSpPr>
        <p:spPr>
          <a:xfrm>
            <a:off x="3183505" y="2524929"/>
            <a:ext cx="6832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00" dirty="0"/>
              <a:t>1</a:t>
            </a:r>
            <a:r>
              <a:rPr lang="zh-CN" altLang="en-US" sz="2500" dirty="0"/>
              <a:t>月</a:t>
            </a:r>
            <a:endParaRPr lang="zh-CN" altLang="en-US" sz="2500" dirty="0"/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4847748" y="4785083"/>
            <a:ext cx="2279432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4847748" y="5154709"/>
            <a:ext cx="227943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7497726" y="4785083"/>
            <a:ext cx="2279432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7497726" y="5154709"/>
            <a:ext cx="227943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18" name="矩形 17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17874" y="697991"/>
              <a:ext cx="220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研究方法及过程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Straight Connector 9"/>
          <p:cNvCxnSpPr/>
          <p:nvPr/>
        </p:nvCxnSpPr>
        <p:spPr>
          <a:xfrm>
            <a:off x="2510586" y="2665156"/>
            <a:ext cx="1646102" cy="506456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/>
          <p:cNvCxnSpPr/>
          <p:nvPr/>
        </p:nvCxnSpPr>
        <p:spPr>
          <a:xfrm flipV="1">
            <a:off x="5147730" y="2570033"/>
            <a:ext cx="1622039" cy="601579"/>
          </a:xfrm>
          <a:prstGeom prst="line">
            <a:avLst/>
          </a:prstGeom>
          <a:ln w="19050" cmpd="sng">
            <a:solidFill>
              <a:schemeClr val="accent1">
                <a:lumMod val="60000"/>
                <a:lumOff val="40000"/>
              </a:schemeClr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/>
          <p:nvPr/>
        </p:nvCxnSpPr>
        <p:spPr>
          <a:xfrm>
            <a:off x="7809832" y="2580106"/>
            <a:ext cx="1630060" cy="503274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14"/>
          <p:cNvSpPr/>
          <p:nvPr/>
        </p:nvSpPr>
        <p:spPr>
          <a:xfrm>
            <a:off x="6777790" y="1921020"/>
            <a:ext cx="1016000" cy="10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linea-ecommerce-10" charset="0"/>
              </a:rPr>
              <a:t>3</a:t>
            </a:r>
            <a:endParaRPr lang="en-US" sz="3200" dirty="0">
              <a:latin typeface="Roboto Condensed Light" charset="0"/>
            </a:endParaRPr>
          </a:p>
        </p:txBody>
      </p:sp>
      <p:cxnSp>
        <p:nvCxnSpPr>
          <p:cNvPr id="25" name="Straight Connector 35"/>
          <p:cNvCxnSpPr/>
          <p:nvPr/>
        </p:nvCxnSpPr>
        <p:spPr>
          <a:xfrm>
            <a:off x="7296144" y="2937671"/>
            <a:ext cx="1" cy="424447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15"/>
          <p:cNvSpPr/>
          <p:nvPr/>
        </p:nvSpPr>
        <p:spPr>
          <a:xfrm>
            <a:off x="9406913" y="2868863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linea-ecommerce-10" charset="0"/>
              </a:rPr>
              <a:t>4</a:t>
            </a:r>
            <a:endParaRPr lang="en-US" sz="3200" dirty="0">
              <a:latin typeface="Roboto Condensed Light" charset="0"/>
            </a:endParaRPr>
          </a:p>
        </p:txBody>
      </p:sp>
      <p:cxnSp>
        <p:nvCxnSpPr>
          <p:cNvPr id="27" name="Straight Connector 36"/>
          <p:cNvCxnSpPr/>
          <p:nvPr/>
        </p:nvCxnSpPr>
        <p:spPr>
          <a:xfrm>
            <a:off x="9915253" y="3884862"/>
            <a:ext cx="1" cy="424447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6"/>
          <p:cNvSpPr/>
          <p:nvPr/>
        </p:nvSpPr>
        <p:spPr>
          <a:xfrm>
            <a:off x="4148667" y="2868863"/>
            <a:ext cx="1016000" cy="10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linea-ecommerce-10" charset="0"/>
              </a:rPr>
              <a:t>2</a:t>
            </a:r>
            <a:endParaRPr lang="en-US" sz="3200" dirty="0">
              <a:latin typeface="Roboto Condensed Light" charset="0"/>
            </a:endParaRPr>
          </a:p>
        </p:txBody>
      </p:sp>
      <p:cxnSp>
        <p:nvCxnSpPr>
          <p:cNvPr id="29" name="Straight Connector 34"/>
          <p:cNvCxnSpPr/>
          <p:nvPr/>
        </p:nvCxnSpPr>
        <p:spPr>
          <a:xfrm>
            <a:off x="4650533" y="3884863"/>
            <a:ext cx="1" cy="424447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3"/>
          <p:cNvSpPr/>
          <p:nvPr/>
        </p:nvSpPr>
        <p:spPr>
          <a:xfrm>
            <a:off x="1519544" y="1921020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linea-ecommerce-10" charset="0"/>
              </a:rPr>
              <a:t>1</a:t>
            </a:r>
            <a:endParaRPr lang="en-US" sz="3200" dirty="0">
              <a:latin typeface="Roboto Condensed Light" charset="0"/>
            </a:endParaRPr>
          </a:p>
        </p:txBody>
      </p:sp>
      <p:cxnSp>
        <p:nvCxnSpPr>
          <p:cNvPr id="31" name="Straight Connector 31"/>
          <p:cNvCxnSpPr>
            <a:stCxn id="30" idx="4"/>
          </p:cNvCxnSpPr>
          <p:nvPr/>
        </p:nvCxnSpPr>
        <p:spPr>
          <a:xfrm>
            <a:off x="2027544" y="2937020"/>
            <a:ext cx="1" cy="424447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195"/>
          <p:cNvSpPr/>
          <p:nvPr/>
        </p:nvSpPr>
        <p:spPr>
          <a:xfrm>
            <a:off x="3971275" y="4369744"/>
            <a:ext cx="142090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3" name="Rectangle 195"/>
          <p:cNvSpPr/>
          <p:nvPr/>
        </p:nvSpPr>
        <p:spPr>
          <a:xfrm>
            <a:off x="3277319" y="4678485"/>
            <a:ext cx="274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4" name="Rectangle 195"/>
          <p:cNvSpPr/>
          <p:nvPr/>
        </p:nvSpPr>
        <p:spPr>
          <a:xfrm>
            <a:off x="1348286" y="3520324"/>
            <a:ext cx="142090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5" name="Rectangle 195"/>
          <p:cNvSpPr/>
          <p:nvPr/>
        </p:nvSpPr>
        <p:spPr>
          <a:xfrm>
            <a:off x="654330" y="3829065"/>
            <a:ext cx="274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6" name="Rectangle 195"/>
          <p:cNvSpPr/>
          <p:nvPr/>
        </p:nvSpPr>
        <p:spPr>
          <a:xfrm>
            <a:off x="6616886" y="3520324"/>
            <a:ext cx="142090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7" name="Rectangle 195"/>
          <p:cNvSpPr/>
          <p:nvPr/>
        </p:nvSpPr>
        <p:spPr>
          <a:xfrm>
            <a:off x="5922930" y="3829065"/>
            <a:ext cx="274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8" name="Rectangle 195"/>
          <p:cNvSpPr/>
          <p:nvPr/>
        </p:nvSpPr>
        <p:spPr>
          <a:xfrm>
            <a:off x="9235995" y="4369744"/>
            <a:ext cx="142090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9" name="Rectangle 195"/>
          <p:cNvSpPr/>
          <p:nvPr/>
        </p:nvSpPr>
        <p:spPr>
          <a:xfrm>
            <a:off x="8542039" y="4678485"/>
            <a:ext cx="274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65140" y="3368105"/>
            <a:ext cx="1335004" cy="59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" name="Rectangle 13"/>
          <p:cNvSpPr/>
          <p:nvPr/>
        </p:nvSpPr>
        <p:spPr bwMode="auto">
          <a:xfrm>
            <a:off x="7254242" y="2764942"/>
            <a:ext cx="772051" cy="53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02</a:t>
            </a:r>
            <a:endParaRPr lang="en-US" alt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4" name="Rectangle 14"/>
          <p:cNvSpPr/>
          <p:nvPr/>
        </p:nvSpPr>
        <p:spPr bwMode="auto">
          <a:xfrm>
            <a:off x="7165778" y="4203153"/>
            <a:ext cx="772051" cy="53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03</a:t>
            </a:r>
            <a:endParaRPr lang="en-US" alt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5" name="Rectangle 15"/>
          <p:cNvSpPr/>
          <p:nvPr/>
        </p:nvSpPr>
        <p:spPr bwMode="auto">
          <a:xfrm>
            <a:off x="5850878" y="5051276"/>
            <a:ext cx="772051" cy="53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04</a:t>
            </a:r>
            <a:endParaRPr lang="en-US" alt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4557427" y="4290277"/>
            <a:ext cx="772051" cy="53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05</a:t>
            </a:r>
            <a:endParaRPr lang="en-US" alt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4557426" y="2649670"/>
            <a:ext cx="772051" cy="53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06</a:t>
            </a:r>
            <a:endParaRPr lang="en-US" alt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8" name="Rectangle 18"/>
          <p:cNvSpPr/>
          <p:nvPr/>
        </p:nvSpPr>
        <p:spPr bwMode="auto">
          <a:xfrm>
            <a:off x="5905834" y="1972785"/>
            <a:ext cx="772051" cy="53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01</a:t>
            </a:r>
            <a:endParaRPr lang="en-US" alt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grpSp>
        <p:nvGrpSpPr>
          <p:cNvPr id="9" name="Group 25"/>
          <p:cNvGrpSpPr/>
          <p:nvPr/>
        </p:nvGrpSpPr>
        <p:grpSpPr bwMode="auto">
          <a:xfrm>
            <a:off x="7228254" y="3722187"/>
            <a:ext cx="424599" cy="256900"/>
            <a:chOff x="0" y="0"/>
            <a:chExt cx="119" cy="72"/>
          </a:xfrm>
        </p:grpSpPr>
        <p:grpSp>
          <p:nvGrpSpPr>
            <p:cNvPr id="10" name="Group 21"/>
            <p:cNvGrpSpPr/>
            <p:nvPr/>
          </p:nvGrpSpPr>
          <p:grpSpPr bwMode="auto">
            <a:xfrm>
              <a:off x="0" y="0"/>
              <a:ext cx="119" cy="72"/>
              <a:chOff x="0" y="0"/>
              <a:chExt cx="119" cy="72"/>
            </a:xfrm>
          </p:grpSpPr>
          <p:sp>
            <p:nvSpPr>
              <p:cNvPr id="14" name="AutoShape 19"/>
              <p:cNvSpPr/>
              <p:nvPr/>
            </p:nvSpPr>
            <p:spPr bwMode="auto">
              <a:xfrm>
                <a:off x="0" y="8"/>
                <a:ext cx="119" cy="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7">
                    <a:moveTo>
                      <a:pt x="10895" y="14687"/>
                    </a:moveTo>
                    <a:cubicBezTo>
                      <a:pt x="10857" y="14741"/>
                      <a:pt x="10805" y="14741"/>
                      <a:pt x="10767" y="14687"/>
                    </a:cubicBezTo>
                    <a:lnTo>
                      <a:pt x="170" y="113"/>
                    </a:lnTo>
                    <a:cubicBezTo>
                      <a:pt x="138" y="70"/>
                      <a:pt x="96" y="62"/>
                      <a:pt x="59" y="94"/>
                    </a:cubicBezTo>
                    <a:cubicBezTo>
                      <a:pt x="23" y="129"/>
                      <a:pt x="0" y="196"/>
                      <a:pt x="0" y="269"/>
                    </a:cubicBezTo>
                    <a:lnTo>
                      <a:pt x="0" y="20873"/>
                    </a:lnTo>
                    <a:cubicBezTo>
                      <a:pt x="0" y="21305"/>
                      <a:pt x="187" y="21587"/>
                      <a:pt x="420" y="21587"/>
                    </a:cubicBezTo>
                    <a:lnTo>
                      <a:pt x="21181" y="21587"/>
                    </a:lnTo>
                    <a:cubicBezTo>
                      <a:pt x="21413" y="21587"/>
                      <a:pt x="21600" y="21305"/>
                      <a:pt x="21600" y="20873"/>
                    </a:cubicBezTo>
                    <a:lnTo>
                      <a:pt x="21600" y="199"/>
                    </a:lnTo>
                    <a:cubicBezTo>
                      <a:pt x="21600" y="124"/>
                      <a:pt x="21577" y="54"/>
                      <a:pt x="21541" y="22"/>
                    </a:cubicBezTo>
                    <a:cubicBezTo>
                      <a:pt x="21504" y="-13"/>
                      <a:pt x="21461" y="-5"/>
                      <a:pt x="21429" y="41"/>
                    </a:cubicBezTo>
                    <a:lnTo>
                      <a:pt x="10895" y="14687"/>
                    </a:lnTo>
                    <a:close/>
                    <a:moveTo>
                      <a:pt x="10895" y="146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15" name="AutoShape 20"/>
              <p:cNvSpPr/>
              <p:nvPr/>
            </p:nvSpPr>
            <p:spPr bwMode="auto">
              <a:xfrm>
                <a:off x="0" y="0"/>
                <a:ext cx="119" cy="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4">
                    <a:moveTo>
                      <a:pt x="21600" y="1533"/>
                    </a:moveTo>
                    <a:lnTo>
                      <a:pt x="21600" y="1096"/>
                    </a:lnTo>
                    <a:cubicBezTo>
                      <a:pt x="21600" y="437"/>
                      <a:pt x="21413" y="0"/>
                      <a:pt x="21181" y="0"/>
                    </a:cubicBezTo>
                    <a:lnTo>
                      <a:pt x="418" y="0"/>
                    </a:lnTo>
                    <a:cubicBezTo>
                      <a:pt x="186" y="0"/>
                      <a:pt x="0" y="437"/>
                      <a:pt x="0" y="1096"/>
                    </a:cubicBezTo>
                    <a:lnTo>
                      <a:pt x="0" y="1648"/>
                    </a:lnTo>
                    <a:lnTo>
                      <a:pt x="10772" y="21534"/>
                    </a:lnTo>
                    <a:cubicBezTo>
                      <a:pt x="10809" y="21600"/>
                      <a:pt x="10854" y="21600"/>
                      <a:pt x="10890" y="21534"/>
                    </a:cubicBezTo>
                    <a:lnTo>
                      <a:pt x="21600" y="1533"/>
                    </a:lnTo>
                    <a:close/>
                    <a:moveTo>
                      <a:pt x="21600" y="15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11" name="Group 24"/>
            <p:cNvGrpSpPr/>
            <p:nvPr/>
          </p:nvGrpSpPr>
          <p:grpSpPr bwMode="auto">
            <a:xfrm>
              <a:off x="0" y="0"/>
              <a:ext cx="119" cy="72"/>
              <a:chOff x="0" y="0"/>
              <a:chExt cx="119" cy="72"/>
            </a:xfrm>
          </p:grpSpPr>
          <p:sp>
            <p:nvSpPr>
              <p:cNvPr id="12" name="AutoShape 22"/>
              <p:cNvSpPr/>
              <p:nvPr/>
            </p:nvSpPr>
            <p:spPr bwMode="auto">
              <a:xfrm>
                <a:off x="0" y="8"/>
                <a:ext cx="119" cy="64"/>
              </a:xfrm>
              <a:custGeom>
                <a:avLst/>
                <a:gdLst/>
                <a:ahLst/>
                <a:cxnLst/>
                <a:rect l="0" t="0" r="r" b="b"/>
                <a:pathLst>
                  <a:path w="21579" h="21586">
                    <a:moveTo>
                      <a:pt x="11001" y="14580"/>
                    </a:moveTo>
                    <a:cubicBezTo>
                      <a:pt x="10963" y="14630"/>
                      <a:pt x="10911" y="14633"/>
                      <a:pt x="10874" y="14580"/>
                    </a:cubicBezTo>
                    <a:lnTo>
                      <a:pt x="297" y="114"/>
                    </a:lnTo>
                    <a:cubicBezTo>
                      <a:pt x="265" y="71"/>
                      <a:pt x="159" y="63"/>
                      <a:pt x="122" y="95"/>
                    </a:cubicBezTo>
                    <a:cubicBezTo>
                      <a:pt x="87" y="127"/>
                      <a:pt x="0" y="197"/>
                      <a:pt x="0" y="271"/>
                    </a:cubicBezTo>
                    <a:lnTo>
                      <a:pt x="0" y="20720"/>
                    </a:lnTo>
                    <a:cubicBezTo>
                      <a:pt x="0" y="21149"/>
                      <a:pt x="312" y="21586"/>
                      <a:pt x="544" y="21586"/>
                    </a:cubicBezTo>
                    <a:lnTo>
                      <a:pt x="21269" y="21586"/>
                    </a:lnTo>
                    <a:cubicBezTo>
                      <a:pt x="21499" y="21586"/>
                      <a:pt x="21561" y="21149"/>
                      <a:pt x="21561" y="20720"/>
                    </a:cubicBezTo>
                    <a:lnTo>
                      <a:pt x="21561" y="194"/>
                    </a:lnTo>
                    <a:cubicBezTo>
                      <a:pt x="21561" y="122"/>
                      <a:pt x="21600" y="53"/>
                      <a:pt x="21564" y="21"/>
                    </a:cubicBezTo>
                    <a:cubicBezTo>
                      <a:pt x="21528" y="-14"/>
                      <a:pt x="21516" y="-3"/>
                      <a:pt x="21484" y="42"/>
                    </a:cubicBezTo>
                    <a:lnTo>
                      <a:pt x="11001" y="14580"/>
                    </a:lnTo>
                    <a:close/>
                    <a:moveTo>
                      <a:pt x="11001" y="1458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13" name="AutoShape 23"/>
              <p:cNvSpPr/>
              <p:nvPr/>
            </p:nvSpPr>
            <p:spPr bwMode="auto">
              <a:xfrm>
                <a:off x="0" y="0"/>
                <a:ext cx="119" cy="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2">
                    <a:moveTo>
                      <a:pt x="21600" y="1315"/>
                    </a:moveTo>
                    <a:lnTo>
                      <a:pt x="21600" y="874"/>
                    </a:lnTo>
                    <a:cubicBezTo>
                      <a:pt x="21600" y="204"/>
                      <a:pt x="21535" y="0"/>
                      <a:pt x="21304" y="0"/>
                    </a:cubicBezTo>
                    <a:lnTo>
                      <a:pt x="542" y="0"/>
                    </a:lnTo>
                    <a:cubicBezTo>
                      <a:pt x="312" y="0"/>
                      <a:pt x="0" y="200"/>
                      <a:pt x="0" y="874"/>
                    </a:cubicBezTo>
                    <a:lnTo>
                      <a:pt x="0" y="1431"/>
                    </a:lnTo>
                    <a:lnTo>
                      <a:pt x="10836" y="21533"/>
                    </a:lnTo>
                    <a:cubicBezTo>
                      <a:pt x="10870" y="21600"/>
                      <a:pt x="10885" y="21596"/>
                      <a:pt x="10920" y="21533"/>
                    </a:cubicBezTo>
                    <a:lnTo>
                      <a:pt x="21600" y="1315"/>
                    </a:lnTo>
                    <a:close/>
                    <a:moveTo>
                      <a:pt x="21600" y="131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</p:grpSp>
      <p:grpSp>
        <p:nvGrpSpPr>
          <p:cNvPr id="16" name="Group 28"/>
          <p:cNvGrpSpPr/>
          <p:nvPr/>
        </p:nvGrpSpPr>
        <p:grpSpPr bwMode="auto">
          <a:xfrm>
            <a:off x="4295940" y="3237956"/>
            <a:ext cx="378214" cy="356805"/>
            <a:chOff x="0" y="0"/>
            <a:chExt cx="106" cy="100"/>
          </a:xfrm>
        </p:grpSpPr>
        <p:sp>
          <p:nvSpPr>
            <p:cNvPr id="17" name="AutoShape 26"/>
            <p:cNvSpPr/>
            <p:nvPr/>
          </p:nvSpPr>
          <p:spPr bwMode="auto">
            <a:xfrm>
              <a:off x="0" y="0"/>
              <a:ext cx="105" cy="100"/>
            </a:xfrm>
            <a:custGeom>
              <a:avLst/>
              <a:gdLst/>
              <a:ahLst/>
              <a:cxnLst/>
              <a:rect l="0" t="0" r="r" b="b"/>
              <a:pathLst>
                <a:path w="21228" h="21270">
                  <a:moveTo>
                    <a:pt x="10109" y="442"/>
                  </a:moveTo>
                  <a:cubicBezTo>
                    <a:pt x="10387" y="-148"/>
                    <a:pt x="10840" y="-148"/>
                    <a:pt x="11117" y="442"/>
                  </a:cubicBezTo>
                  <a:lnTo>
                    <a:pt x="13560" y="5647"/>
                  </a:lnTo>
                  <a:cubicBezTo>
                    <a:pt x="13838" y="6237"/>
                    <a:pt x="14570" y="6797"/>
                    <a:pt x="15189" y="6891"/>
                  </a:cubicBezTo>
                  <a:lnTo>
                    <a:pt x="20654" y="7726"/>
                  </a:lnTo>
                  <a:cubicBezTo>
                    <a:pt x="21274" y="7821"/>
                    <a:pt x="21414" y="8273"/>
                    <a:pt x="20966" y="8733"/>
                  </a:cubicBezTo>
                  <a:lnTo>
                    <a:pt x="17010" y="12783"/>
                  </a:lnTo>
                  <a:cubicBezTo>
                    <a:pt x="16562" y="13243"/>
                    <a:pt x="16281" y="14148"/>
                    <a:pt x="16387" y="14796"/>
                  </a:cubicBezTo>
                  <a:lnTo>
                    <a:pt x="17323" y="20523"/>
                  </a:lnTo>
                  <a:cubicBezTo>
                    <a:pt x="17429" y="21171"/>
                    <a:pt x="17061" y="21452"/>
                    <a:pt x="16508" y="21145"/>
                  </a:cubicBezTo>
                  <a:lnTo>
                    <a:pt x="11622" y="18443"/>
                  </a:lnTo>
                  <a:cubicBezTo>
                    <a:pt x="11069" y="18136"/>
                    <a:pt x="10162" y="18136"/>
                    <a:pt x="9608" y="18443"/>
                  </a:cubicBezTo>
                  <a:lnTo>
                    <a:pt x="4718" y="21145"/>
                  </a:lnTo>
                  <a:cubicBezTo>
                    <a:pt x="4165" y="21452"/>
                    <a:pt x="3797" y="21171"/>
                    <a:pt x="3904" y="20523"/>
                  </a:cubicBezTo>
                  <a:lnTo>
                    <a:pt x="4837" y="14796"/>
                  </a:lnTo>
                  <a:cubicBezTo>
                    <a:pt x="4944" y="14148"/>
                    <a:pt x="4663" y="13241"/>
                    <a:pt x="4215" y="12781"/>
                  </a:cubicBezTo>
                  <a:lnTo>
                    <a:pt x="262" y="8731"/>
                  </a:lnTo>
                  <a:cubicBezTo>
                    <a:pt x="-186" y="8272"/>
                    <a:pt x="-46" y="7819"/>
                    <a:pt x="574" y="7724"/>
                  </a:cubicBezTo>
                  <a:lnTo>
                    <a:pt x="6036" y="6890"/>
                  </a:lnTo>
                  <a:cubicBezTo>
                    <a:pt x="6655" y="6795"/>
                    <a:pt x="7389" y="6235"/>
                    <a:pt x="7664" y="5645"/>
                  </a:cubicBezTo>
                  <a:lnTo>
                    <a:pt x="10109" y="442"/>
                  </a:lnTo>
                  <a:close/>
                  <a:moveTo>
                    <a:pt x="10109" y="44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8" name="AutoShape 27"/>
            <p:cNvSpPr/>
            <p:nvPr/>
          </p:nvSpPr>
          <p:spPr bwMode="auto">
            <a:xfrm>
              <a:off x="0" y="0"/>
              <a:ext cx="106" cy="100"/>
            </a:xfrm>
            <a:custGeom>
              <a:avLst/>
              <a:gdLst/>
              <a:ahLst/>
              <a:cxnLst/>
              <a:rect l="0" t="0" r="r" b="b"/>
              <a:pathLst>
                <a:path w="21276" h="21314">
                  <a:moveTo>
                    <a:pt x="10202" y="383"/>
                  </a:moveTo>
                  <a:cubicBezTo>
                    <a:pt x="10446" y="-127"/>
                    <a:pt x="10838" y="-127"/>
                    <a:pt x="11077" y="383"/>
                  </a:cubicBezTo>
                  <a:lnTo>
                    <a:pt x="13640" y="5839"/>
                  </a:lnTo>
                  <a:cubicBezTo>
                    <a:pt x="13880" y="6351"/>
                    <a:pt x="14515" y="6837"/>
                    <a:pt x="15054" y="6923"/>
                  </a:cubicBezTo>
                  <a:lnTo>
                    <a:pt x="20777" y="7800"/>
                  </a:lnTo>
                  <a:cubicBezTo>
                    <a:pt x="21316" y="7881"/>
                    <a:pt x="21438" y="8276"/>
                    <a:pt x="21048" y="8674"/>
                  </a:cubicBezTo>
                  <a:lnTo>
                    <a:pt x="16905" y="12923"/>
                  </a:lnTo>
                  <a:cubicBezTo>
                    <a:pt x="16517" y="13322"/>
                    <a:pt x="16271" y="14109"/>
                    <a:pt x="16364" y="14669"/>
                  </a:cubicBezTo>
                  <a:lnTo>
                    <a:pt x="17342" y="20664"/>
                  </a:lnTo>
                  <a:cubicBezTo>
                    <a:pt x="17435" y="21232"/>
                    <a:pt x="17115" y="21473"/>
                    <a:pt x="16632" y="21205"/>
                  </a:cubicBezTo>
                  <a:lnTo>
                    <a:pt x="11512" y="18373"/>
                  </a:lnTo>
                  <a:cubicBezTo>
                    <a:pt x="11034" y="18112"/>
                    <a:pt x="10246" y="18112"/>
                    <a:pt x="9764" y="18373"/>
                  </a:cubicBezTo>
                  <a:lnTo>
                    <a:pt x="4644" y="21205"/>
                  </a:lnTo>
                  <a:cubicBezTo>
                    <a:pt x="4162" y="21473"/>
                    <a:pt x="3846" y="21232"/>
                    <a:pt x="3934" y="20664"/>
                  </a:cubicBezTo>
                  <a:lnTo>
                    <a:pt x="4912" y="14669"/>
                  </a:lnTo>
                  <a:cubicBezTo>
                    <a:pt x="5005" y="14109"/>
                    <a:pt x="4759" y="13322"/>
                    <a:pt x="4371" y="12923"/>
                  </a:cubicBezTo>
                  <a:lnTo>
                    <a:pt x="228" y="8674"/>
                  </a:lnTo>
                  <a:cubicBezTo>
                    <a:pt x="-162" y="8276"/>
                    <a:pt x="-38" y="7881"/>
                    <a:pt x="499" y="7800"/>
                  </a:cubicBezTo>
                  <a:lnTo>
                    <a:pt x="6223" y="6923"/>
                  </a:lnTo>
                  <a:cubicBezTo>
                    <a:pt x="6761" y="6837"/>
                    <a:pt x="7396" y="6351"/>
                    <a:pt x="7639" y="5839"/>
                  </a:cubicBezTo>
                  <a:lnTo>
                    <a:pt x="10202" y="383"/>
                  </a:lnTo>
                  <a:close/>
                  <a:moveTo>
                    <a:pt x="10202" y="38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19" name="Group 32"/>
          <p:cNvGrpSpPr/>
          <p:nvPr/>
        </p:nvGrpSpPr>
        <p:grpSpPr bwMode="auto">
          <a:xfrm>
            <a:off x="6729676" y="2273337"/>
            <a:ext cx="467415" cy="353236"/>
            <a:chOff x="0" y="0"/>
            <a:chExt cx="131" cy="99"/>
          </a:xfrm>
        </p:grpSpPr>
        <p:sp>
          <p:nvSpPr>
            <p:cNvPr id="20" name="AutoShape 30"/>
            <p:cNvSpPr/>
            <p:nvPr/>
          </p:nvSpPr>
          <p:spPr bwMode="auto">
            <a:xfrm>
              <a:off x="0" y="0"/>
              <a:ext cx="131" cy="9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400" y="3483"/>
                  </a:moveTo>
                  <a:lnTo>
                    <a:pt x="15052" y="3483"/>
                  </a:lnTo>
                  <a:lnTo>
                    <a:pt x="14388" y="1347"/>
                  </a:lnTo>
                  <a:cubicBezTo>
                    <a:pt x="14165" y="661"/>
                    <a:pt x="13520" y="0"/>
                    <a:pt x="12956" y="0"/>
                  </a:cubicBezTo>
                  <a:lnTo>
                    <a:pt x="8846" y="0"/>
                  </a:lnTo>
                  <a:cubicBezTo>
                    <a:pt x="8281" y="0"/>
                    <a:pt x="7635" y="661"/>
                    <a:pt x="7414" y="1347"/>
                  </a:cubicBezTo>
                  <a:lnTo>
                    <a:pt x="6750" y="3483"/>
                  </a:lnTo>
                  <a:lnTo>
                    <a:pt x="1389" y="3483"/>
                  </a:lnTo>
                  <a:cubicBezTo>
                    <a:pt x="821" y="3483"/>
                    <a:pt x="0" y="3976"/>
                    <a:pt x="0" y="4728"/>
                  </a:cubicBezTo>
                  <a:lnTo>
                    <a:pt x="0" y="20125"/>
                  </a:lnTo>
                  <a:cubicBezTo>
                    <a:pt x="0" y="20876"/>
                    <a:pt x="821" y="21600"/>
                    <a:pt x="1389" y="21600"/>
                  </a:cubicBezTo>
                  <a:lnTo>
                    <a:pt x="20400" y="21600"/>
                  </a:lnTo>
                  <a:cubicBezTo>
                    <a:pt x="20966" y="21600"/>
                    <a:pt x="21600" y="20875"/>
                    <a:pt x="21600" y="20125"/>
                  </a:cubicBezTo>
                  <a:lnTo>
                    <a:pt x="21600" y="4728"/>
                  </a:lnTo>
                  <a:cubicBezTo>
                    <a:pt x="21600" y="3976"/>
                    <a:pt x="20966" y="3483"/>
                    <a:pt x="20400" y="3483"/>
                  </a:cubicBezTo>
                  <a:close/>
                  <a:moveTo>
                    <a:pt x="10938" y="18856"/>
                  </a:moveTo>
                  <a:cubicBezTo>
                    <a:pt x="8101" y="18856"/>
                    <a:pt x="5799" y="15812"/>
                    <a:pt x="5799" y="12056"/>
                  </a:cubicBezTo>
                  <a:cubicBezTo>
                    <a:pt x="5799" y="8300"/>
                    <a:pt x="8101" y="5257"/>
                    <a:pt x="10938" y="5257"/>
                  </a:cubicBezTo>
                  <a:cubicBezTo>
                    <a:pt x="13777" y="5257"/>
                    <a:pt x="16076" y="8300"/>
                    <a:pt x="16076" y="12056"/>
                  </a:cubicBezTo>
                  <a:cubicBezTo>
                    <a:pt x="16076" y="15812"/>
                    <a:pt x="13777" y="18856"/>
                    <a:pt x="10938" y="18856"/>
                  </a:cubicBezTo>
                  <a:close/>
                  <a:moveTo>
                    <a:pt x="10938" y="1885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1" name="AutoShape 31"/>
            <p:cNvSpPr/>
            <p:nvPr/>
          </p:nvSpPr>
          <p:spPr bwMode="auto">
            <a:xfrm>
              <a:off x="47" y="32"/>
              <a:ext cx="41" cy="40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22" name="Group 35"/>
          <p:cNvGrpSpPr/>
          <p:nvPr/>
        </p:nvGrpSpPr>
        <p:grpSpPr bwMode="auto">
          <a:xfrm>
            <a:off x="4924870" y="4694471"/>
            <a:ext cx="324694" cy="356805"/>
            <a:chOff x="0" y="0"/>
            <a:chExt cx="91" cy="100"/>
          </a:xfrm>
        </p:grpSpPr>
        <p:sp>
          <p:nvSpPr>
            <p:cNvPr id="23" name="AutoShape 33"/>
            <p:cNvSpPr/>
            <p:nvPr/>
          </p:nvSpPr>
          <p:spPr bwMode="auto">
            <a:xfrm>
              <a:off x="22" y="0"/>
              <a:ext cx="51" cy="51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4" name="AutoShape 34"/>
            <p:cNvSpPr/>
            <p:nvPr/>
          </p:nvSpPr>
          <p:spPr bwMode="auto">
            <a:xfrm>
              <a:off x="0" y="47"/>
              <a:ext cx="91" cy="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563" y="0"/>
                  </a:moveTo>
                  <a:lnTo>
                    <a:pt x="16449" y="0"/>
                  </a:lnTo>
                  <a:cubicBezTo>
                    <a:pt x="15091" y="2775"/>
                    <a:pt x="13064" y="4538"/>
                    <a:pt x="10799" y="4538"/>
                  </a:cubicBezTo>
                  <a:cubicBezTo>
                    <a:pt x="8535" y="4538"/>
                    <a:pt x="6507" y="2775"/>
                    <a:pt x="5149" y="0"/>
                  </a:cubicBezTo>
                  <a:lnTo>
                    <a:pt x="5035" y="0"/>
                  </a:lnTo>
                  <a:cubicBezTo>
                    <a:pt x="2266" y="0"/>
                    <a:pt x="0" y="3924"/>
                    <a:pt x="0" y="8718"/>
                  </a:cubicBezTo>
                  <a:lnTo>
                    <a:pt x="0" y="21600"/>
                  </a:lnTo>
                  <a:lnTo>
                    <a:pt x="3721" y="21600"/>
                  </a:lnTo>
                  <a:lnTo>
                    <a:pt x="3721" y="14425"/>
                  </a:lnTo>
                  <a:cubicBezTo>
                    <a:pt x="3721" y="13903"/>
                    <a:pt x="3968" y="13476"/>
                    <a:pt x="4267" y="13476"/>
                  </a:cubicBezTo>
                  <a:cubicBezTo>
                    <a:pt x="4569" y="13476"/>
                    <a:pt x="4815" y="13903"/>
                    <a:pt x="4815" y="14425"/>
                  </a:cubicBezTo>
                  <a:lnTo>
                    <a:pt x="4815" y="21600"/>
                  </a:lnTo>
                  <a:lnTo>
                    <a:pt x="16783" y="21600"/>
                  </a:lnTo>
                  <a:lnTo>
                    <a:pt x="16783" y="14425"/>
                  </a:lnTo>
                  <a:cubicBezTo>
                    <a:pt x="16783" y="13903"/>
                    <a:pt x="17029" y="13476"/>
                    <a:pt x="17331" y="13476"/>
                  </a:cubicBezTo>
                  <a:cubicBezTo>
                    <a:pt x="17632" y="13476"/>
                    <a:pt x="17879" y="13903"/>
                    <a:pt x="17879" y="14425"/>
                  </a:cubicBezTo>
                  <a:lnTo>
                    <a:pt x="17879" y="21600"/>
                  </a:lnTo>
                  <a:lnTo>
                    <a:pt x="21600" y="21600"/>
                  </a:lnTo>
                  <a:lnTo>
                    <a:pt x="21600" y="8718"/>
                  </a:lnTo>
                  <a:cubicBezTo>
                    <a:pt x="21598" y="3924"/>
                    <a:pt x="19332" y="0"/>
                    <a:pt x="16563" y="0"/>
                  </a:cubicBezTo>
                  <a:close/>
                  <a:moveTo>
                    <a:pt x="16563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25" name="Rectangle 36"/>
          <p:cNvSpPr/>
          <p:nvPr/>
        </p:nvSpPr>
        <p:spPr bwMode="auto">
          <a:xfrm>
            <a:off x="4900560" y="2102800"/>
            <a:ext cx="734520" cy="28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Rectangle 40"/>
          <p:cNvSpPr/>
          <p:nvPr/>
        </p:nvSpPr>
        <p:spPr bwMode="auto">
          <a:xfrm>
            <a:off x="6315986" y="4933653"/>
            <a:ext cx="613887" cy="28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182354" y="1989426"/>
            <a:ext cx="447741" cy="36108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Freeform 105"/>
          <p:cNvSpPr>
            <a:spLocks noEditPoints="1"/>
          </p:cNvSpPr>
          <p:nvPr/>
        </p:nvSpPr>
        <p:spPr bwMode="auto">
          <a:xfrm>
            <a:off x="6355605" y="4821206"/>
            <a:ext cx="403294" cy="39744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9" name="AutoShape 226"/>
          <p:cNvSpPr/>
          <p:nvPr/>
        </p:nvSpPr>
        <p:spPr bwMode="auto">
          <a:xfrm>
            <a:off x="6857835" y="2152544"/>
            <a:ext cx="1259605" cy="1982712"/>
          </a:xfrm>
          <a:custGeom>
            <a:avLst/>
            <a:gdLst/>
            <a:ahLst/>
            <a:cxnLst/>
            <a:rect l="0" t="0" r="r" b="b"/>
            <a:pathLst>
              <a:path w="21505" h="20831">
                <a:moveTo>
                  <a:pt x="4398" y="765"/>
                </a:moveTo>
                <a:cubicBezTo>
                  <a:pt x="2364" y="1489"/>
                  <a:pt x="908" y="2656"/>
                  <a:pt x="300" y="4054"/>
                </a:cubicBezTo>
                <a:cubicBezTo>
                  <a:pt x="-94" y="4959"/>
                  <a:pt x="-95" y="5890"/>
                  <a:pt x="268" y="6775"/>
                </a:cubicBezTo>
                <a:cubicBezTo>
                  <a:pt x="2606" y="8669"/>
                  <a:pt x="3996" y="11030"/>
                  <a:pt x="3996" y="13593"/>
                </a:cubicBezTo>
                <a:cubicBezTo>
                  <a:pt x="3996" y="14420"/>
                  <a:pt x="3847" y="15227"/>
                  <a:pt x="3572" y="16004"/>
                </a:cubicBezTo>
                <a:cubicBezTo>
                  <a:pt x="4299" y="15764"/>
                  <a:pt x="5073" y="15569"/>
                  <a:pt x="5890" y="15434"/>
                </a:cubicBezTo>
                <a:cubicBezTo>
                  <a:pt x="8672" y="14975"/>
                  <a:pt x="11580" y="15211"/>
                  <a:pt x="14076" y="16098"/>
                </a:cubicBezTo>
                <a:cubicBezTo>
                  <a:pt x="16547" y="16977"/>
                  <a:pt x="18439" y="18463"/>
                  <a:pt x="19267" y="20177"/>
                </a:cubicBezTo>
                <a:cubicBezTo>
                  <a:pt x="19372" y="20394"/>
                  <a:pt x="19459" y="20613"/>
                  <a:pt x="19529" y="20831"/>
                </a:cubicBezTo>
                <a:cubicBezTo>
                  <a:pt x="20808" y="18563"/>
                  <a:pt x="21505" y="16128"/>
                  <a:pt x="21505" y="13593"/>
                </a:cubicBezTo>
                <a:cubicBezTo>
                  <a:pt x="21505" y="9599"/>
                  <a:pt x="19781" y="5853"/>
                  <a:pt x="16767" y="2622"/>
                </a:cubicBezTo>
                <a:lnTo>
                  <a:pt x="16758" y="2625"/>
                </a:lnTo>
                <a:cubicBezTo>
                  <a:pt x="14373" y="83"/>
                  <a:pt x="8713" y="-769"/>
                  <a:pt x="4398" y="765"/>
                </a:cubicBezTo>
                <a:close/>
                <a:moveTo>
                  <a:pt x="4398" y="765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0" name="AutoShape 227"/>
          <p:cNvSpPr/>
          <p:nvPr/>
        </p:nvSpPr>
        <p:spPr bwMode="auto">
          <a:xfrm>
            <a:off x="4128690" y="1385701"/>
            <a:ext cx="1551180" cy="1790273"/>
          </a:xfrm>
          <a:custGeom>
            <a:avLst/>
            <a:gdLst/>
            <a:ahLst/>
            <a:cxnLst/>
            <a:rect l="0" t="0" r="r" b="b"/>
            <a:pathLst>
              <a:path w="21349" h="21030">
                <a:moveTo>
                  <a:pt x="311" y="16461"/>
                </a:moveTo>
                <a:cubicBezTo>
                  <a:pt x="862" y="18042"/>
                  <a:pt x="2118" y="19413"/>
                  <a:pt x="3757" y="20221"/>
                </a:cubicBezTo>
                <a:cubicBezTo>
                  <a:pt x="6553" y="21600"/>
                  <a:pt x="10003" y="21159"/>
                  <a:pt x="12219" y="19332"/>
                </a:cubicBezTo>
                <a:cubicBezTo>
                  <a:pt x="13882" y="15952"/>
                  <a:pt x="17222" y="13322"/>
                  <a:pt x="21349" y="12200"/>
                </a:cubicBezTo>
                <a:cubicBezTo>
                  <a:pt x="18878" y="10890"/>
                  <a:pt x="17229" y="8552"/>
                  <a:pt x="17229" y="5891"/>
                </a:cubicBezTo>
                <a:cubicBezTo>
                  <a:pt x="17229" y="3556"/>
                  <a:pt x="18476" y="1425"/>
                  <a:pt x="20400" y="0"/>
                </a:cubicBezTo>
                <a:cubicBezTo>
                  <a:pt x="12069" y="1354"/>
                  <a:pt x="5009" y="5765"/>
                  <a:pt x="879" y="11816"/>
                </a:cubicBezTo>
                <a:lnTo>
                  <a:pt x="885" y="11819"/>
                </a:lnTo>
                <a:cubicBezTo>
                  <a:pt x="-47" y="13199"/>
                  <a:pt x="-251" y="14848"/>
                  <a:pt x="311" y="16461"/>
                </a:cubicBezTo>
                <a:close/>
                <a:moveTo>
                  <a:pt x="311" y="16461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1" name="AutoShape 228"/>
          <p:cNvSpPr/>
          <p:nvPr/>
        </p:nvSpPr>
        <p:spPr bwMode="auto">
          <a:xfrm>
            <a:off x="5504926" y="1339049"/>
            <a:ext cx="2096426" cy="130334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8914"/>
                </a:moveTo>
                <a:cubicBezTo>
                  <a:pt x="0" y="12806"/>
                  <a:pt x="1634" y="16095"/>
                  <a:pt x="3858" y="17111"/>
                </a:cubicBezTo>
                <a:cubicBezTo>
                  <a:pt x="4311" y="17020"/>
                  <a:pt x="4772" y="16968"/>
                  <a:pt x="5241" y="16968"/>
                </a:cubicBezTo>
                <a:cubicBezTo>
                  <a:pt x="8110" y="16968"/>
                  <a:pt x="10723" y="18723"/>
                  <a:pt x="12688" y="21600"/>
                </a:cubicBezTo>
                <a:cubicBezTo>
                  <a:pt x="12704" y="20800"/>
                  <a:pt x="12772" y="19998"/>
                  <a:pt x="12904" y="19205"/>
                </a:cubicBezTo>
                <a:cubicBezTo>
                  <a:pt x="13355" y="16508"/>
                  <a:pt x="14432" y="14254"/>
                  <a:pt x="15939" y="12857"/>
                </a:cubicBezTo>
                <a:cubicBezTo>
                  <a:pt x="17712" y="11214"/>
                  <a:pt x="19797" y="11011"/>
                  <a:pt x="21600" y="12010"/>
                </a:cubicBezTo>
                <a:cubicBezTo>
                  <a:pt x="17648" y="4679"/>
                  <a:pt x="11817" y="32"/>
                  <a:pt x="5309" y="0"/>
                </a:cubicBezTo>
                <a:lnTo>
                  <a:pt x="5309" y="4"/>
                </a:lnTo>
                <a:cubicBezTo>
                  <a:pt x="2431" y="4"/>
                  <a:pt x="0" y="4084"/>
                  <a:pt x="0" y="8914"/>
                </a:cubicBezTo>
                <a:close/>
                <a:moveTo>
                  <a:pt x="0" y="8914"/>
                </a:move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2" name="AutoShape 229"/>
          <p:cNvSpPr/>
          <p:nvPr/>
        </p:nvSpPr>
        <p:spPr bwMode="auto">
          <a:xfrm>
            <a:off x="4431928" y="4231476"/>
            <a:ext cx="2093510" cy="130334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2686"/>
                </a:moveTo>
                <a:cubicBezTo>
                  <a:pt x="21600" y="8795"/>
                  <a:pt x="19966" y="5506"/>
                  <a:pt x="17742" y="4489"/>
                </a:cubicBezTo>
                <a:cubicBezTo>
                  <a:pt x="17288" y="4580"/>
                  <a:pt x="16827" y="4632"/>
                  <a:pt x="16358" y="4632"/>
                </a:cubicBezTo>
                <a:cubicBezTo>
                  <a:pt x="13489" y="4632"/>
                  <a:pt x="10875" y="2877"/>
                  <a:pt x="8909" y="0"/>
                </a:cubicBezTo>
                <a:cubicBezTo>
                  <a:pt x="8893" y="800"/>
                  <a:pt x="8825" y="1602"/>
                  <a:pt x="8693" y="2395"/>
                </a:cubicBezTo>
                <a:cubicBezTo>
                  <a:pt x="8243" y="5092"/>
                  <a:pt x="7165" y="7346"/>
                  <a:pt x="5658" y="8743"/>
                </a:cubicBezTo>
                <a:cubicBezTo>
                  <a:pt x="4628" y="9698"/>
                  <a:pt x="3435" y="10192"/>
                  <a:pt x="2234" y="10192"/>
                </a:cubicBezTo>
                <a:cubicBezTo>
                  <a:pt x="1696" y="10193"/>
                  <a:pt x="1156" y="10093"/>
                  <a:pt x="627" y="9890"/>
                </a:cubicBezTo>
                <a:cubicBezTo>
                  <a:pt x="413" y="9808"/>
                  <a:pt x="204" y="9710"/>
                  <a:pt x="0" y="9599"/>
                </a:cubicBezTo>
                <a:cubicBezTo>
                  <a:pt x="3952" y="16925"/>
                  <a:pt x="9783" y="21568"/>
                  <a:pt x="16290" y="21600"/>
                </a:cubicBezTo>
                <a:lnTo>
                  <a:pt x="16290" y="21596"/>
                </a:lnTo>
                <a:cubicBezTo>
                  <a:pt x="19168" y="21596"/>
                  <a:pt x="21600" y="17516"/>
                  <a:pt x="21600" y="12686"/>
                </a:cubicBezTo>
                <a:close/>
                <a:moveTo>
                  <a:pt x="21600" y="12686"/>
                </a:move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3" name="AutoShape 230"/>
          <p:cNvSpPr/>
          <p:nvPr/>
        </p:nvSpPr>
        <p:spPr bwMode="auto">
          <a:xfrm>
            <a:off x="6344662" y="3718304"/>
            <a:ext cx="1551180" cy="1790273"/>
          </a:xfrm>
          <a:custGeom>
            <a:avLst/>
            <a:gdLst/>
            <a:ahLst/>
            <a:cxnLst/>
            <a:rect l="0" t="0" r="r" b="b"/>
            <a:pathLst>
              <a:path w="21349" h="21387">
                <a:moveTo>
                  <a:pt x="21038" y="4650"/>
                </a:moveTo>
                <a:cubicBezTo>
                  <a:pt x="20487" y="3042"/>
                  <a:pt x="19231" y="1648"/>
                  <a:pt x="17592" y="827"/>
                </a:cubicBezTo>
                <a:cubicBezTo>
                  <a:pt x="15954" y="5"/>
                  <a:pt x="14045" y="-213"/>
                  <a:pt x="12217" y="212"/>
                </a:cubicBezTo>
                <a:cubicBezTo>
                  <a:pt x="11036" y="487"/>
                  <a:pt x="9984" y="1012"/>
                  <a:pt x="9130" y="1731"/>
                </a:cubicBezTo>
                <a:cubicBezTo>
                  <a:pt x="7467" y="5168"/>
                  <a:pt x="4127" y="7842"/>
                  <a:pt x="0" y="8982"/>
                </a:cubicBezTo>
                <a:cubicBezTo>
                  <a:pt x="2471" y="10314"/>
                  <a:pt x="4121" y="12691"/>
                  <a:pt x="4121" y="15397"/>
                </a:cubicBezTo>
                <a:cubicBezTo>
                  <a:pt x="4121" y="17771"/>
                  <a:pt x="2873" y="19938"/>
                  <a:pt x="950" y="21387"/>
                </a:cubicBezTo>
                <a:cubicBezTo>
                  <a:pt x="9280" y="20010"/>
                  <a:pt x="16340" y="15525"/>
                  <a:pt x="20470" y="9373"/>
                </a:cubicBezTo>
                <a:lnTo>
                  <a:pt x="20463" y="9370"/>
                </a:lnTo>
                <a:cubicBezTo>
                  <a:pt x="21396" y="7967"/>
                  <a:pt x="21600" y="6291"/>
                  <a:pt x="21038" y="4650"/>
                </a:cubicBezTo>
                <a:close/>
                <a:moveTo>
                  <a:pt x="21038" y="4650"/>
                </a:move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4" name="AutoShape 231"/>
          <p:cNvSpPr/>
          <p:nvPr/>
        </p:nvSpPr>
        <p:spPr bwMode="auto">
          <a:xfrm>
            <a:off x="3918756" y="2761937"/>
            <a:ext cx="1259605" cy="1979796"/>
          </a:xfrm>
          <a:custGeom>
            <a:avLst/>
            <a:gdLst/>
            <a:ahLst/>
            <a:cxnLst/>
            <a:rect l="0" t="0" r="r" b="b"/>
            <a:pathLst>
              <a:path w="21505" h="21411">
                <a:moveTo>
                  <a:pt x="10234" y="21247"/>
                </a:moveTo>
                <a:cubicBezTo>
                  <a:pt x="12567" y="21600"/>
                  <a:pt x="15072" y="21376"/>
                  <a:pt x="17107" y="20632"/>
                </a:cubicBezTo>
                <a:cubicBezTo>
                  <a:pt x="19141" y="19888"/>
                  <a:pt x="20597" y="18688"/>
                  <a:pt x="21205" y="17251"/>
                </a:cubicBezTo>
                <a:cubicBezTo>
                  <a:pt x="21599" y="16319"/>
                  <a:pt x="21600" y="15362"/>
                  <a:pt x="21237" y="14453"/>
                </a:cubicBezTo>
                <a:cubicBezTo>
                  <a:pt x="18899" y="12505"/>
                  <a:pt x="17510" y="10077"/>
                  <a:pt x="17510" y="7443"/>
                </a:cubicBezTo>
                <a:cubicBezTo>
                  <a:pt x="17510" y="6591"/>
                  <a:pt x="17658" y="5763"/>
                  <a:pt x="17934" y="4964"/>
                </a:cubicBezTo>
                <a:cubicBezTo>
                  <a:pt x="14750" y="6044"/>
                  <a:pt x="10781" y="6091"/>
                  <a:pt x="7429" y="4867"/>
                </a:cubicBezTo>
                <a:cubicBezTo>
                  <a:pt x="4958" y="3963"/>
                  <a:pt x="3066" y="2435"/>
                  <a:pt x="2238" y="673"/>
                </a:cubicBezTo>
                <a:cubicBezTo>
                  <a:pt x="2133" y="449"/>
                  <a:pt x="2046" y="225"/>
                  <a:pt x="1976" y="0"/>
                </a:cubicBezTo>
                <a:cubicBezTo>
                  <a:pt x="697" y="2332"/>
                  <a:pt x="0" y="4836"/>
                  <a:pt x="0" y="7443"/>
                </a:cubicBezTo>
                <a:cubicBezTo>
                  <a:pt x="0" y="11550"/>
                  <a:pt x="1724" y="15401"/>
                  <a:pt x="4738" y="18724"/>
                </a:cubicBezTo>
                <a:lnTo>
                  <a:pt x="4748" y="18720"/>
                </a:lnTo>
                <a:cubicBezTo>
                  <a:pt x="5906" y="19990"/>
                  <a:pt x="7854" y="20887"/>
                  <a:pt x="10234" y="21247"/>
                </a:cubicBezTo>
                <a:close/>
                <a:moveTo>
                  <a:pt x="10234" y="21247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5" name="Rectangle 233"/>
          <p:cNvSpPr/>
          <p:nvPr/>
        </p:nvSpPr>
        <p:spPr bwMode="auto">
          <a:xfrm>
            <a:off x="7114421" y="2272090"/>
            <a:ext cx="839737" cy="58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02</a:t>
            </a:r>
            <a:endParaRPr lang="en-US" altLang="en-US" sz="2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36" name="Rectangle 234"/>
          <p:cNvSpPr/>
          <p:nvPr/>
        </p:nvSpPr>
        <p:spPr bwMode="auto">
          <a:xfrm>
            <a:off x="7114421" y="3811607"/>
            <a:ext cx="839737" cy="58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03</a:t>
            </a:r>
            <a:endParaRPr lang="en-US" altLang="en-US" sz="2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37" name="Rectangle 235"/>
          <p:cNvSpPr/>
          <p:nvPr/>
        </p:nvSpPr>
        <p:spPr bwMode="auto">
          <a:xfrm>
            <a:off x="5854816" y="4721322"/>
            <a:ext cx="839737" cy="58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04</a:t>
            </a:r>
            <a:endParaRPr lang="en-US" altLang="en-US" sz="2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38" name="Rectangle 236"/>
          <p:cNvSpPr/>
          <p:nvPr/>
        </p:nvSpPr>
        <p:spPr bwMode="auto">
          <a:xfrm>
            <a:off x="4431928" y="4068195"/>
            <a:ext cx="839737" cy="58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05</a:t>
            </a:r>
            <a:endParaRPr lang="en-US" altLang="en-US" sz="2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39" name="Rectangle 237"/>
          <p:cNvSpPr/>
          <p:nvPr/>
        </p:nvSpPr>
        <p:spPr bwMode="auto">
          <a:xfrm>
            <a:off x="4361951" y="2505350"/>
            <a:ext cx="839737" cy="58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06</a:t>
            </a:r>
            <a:endParaRPr lang="en-US" altLang="en-US" sz="2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40" name="Rectangle 238"/>
          <p:cNvSpPr/>
          <p:nvPr/>
        </p:nvSpPr>
        <p:spPr bwMode="auto">
          <a:xfrm>
            <a:off x="5598229" y="1548983"/>
            <a:ext cx="839737" cy="58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  <a:sym typeface="Helvetica" charset="0"/>
              </a:rPr>
              <a:t>01</a:t>
            </a:r>
            <a:endParaRPr lang="en-US" altLang="en-US" sz="2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grpSp>
        <p:nvGrpSpPr>
          <p:cNvPr id="41" name="Group 245"/>
          <p:cNvGrpSpPr/>
          <p:nvPr/>
        </p:nvGrpSpPr>
        <p:grpSpPr bwMode="auto">
          <a:xfrm>
            <a:off x="6852412" y="4488767"/>
            <a:ext cx="465704" cy="310470"/>
            <a:chOff x="0" y="0"/>
            <a:chExt cx="119" cy="80"/>
          </a:xfrm>
        </p:grpSpPr>
        <p:grpSp>
          <p:nvGrpSpPr>
            <p:cNvPr id="42" name="Group 241"/>
            <p:cNvGrpSpPr/>
            <p:nvPr/>
          </p:nvGrpSpPr>
          <p:grpSpPr bwMode="auto">
            <a:xfrm>
              <a:off x="0" y="0"/>
              <a:ext cx="119" cy="80"/>
              <a:chOff x="0" y="0"/>
              <a:chExt cx="119" cy="80"/>
            </a:xfrm>
          </p:grpSpPr>
          <p:sp>
            <p:nvSpPr>
              <p:cNvPr id="46" name="AutoShape 239"/>
              <p:cNvSpPr/>
              <p:nvPr/>
            </p:nvSpPr>
            <p:spPr bwMode="auto">
              <a:xfrm>
                <a:off x="0" y="16"/>
                <a:ext cx="119" cy="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7">
                    <a:moveTo>
                      <a:pt x="10895" y="14687"/>
                    </a:moveTo>
                    <a:cubicBezTo>
                      <a:pt x="10857" y="14741"/>
                      <a:pt x="10805" y="14741"/>
                      <a:pt x="10767" y="14687"/>
                    </a:cubicBezTo>
                    <a:lnTo>
                      <a:pt x="170" y="113"/>
                    </a:lnTo>
                    <a:cubicBezTo>
                      <a:pt x="138" y="70"/>
                      <a:pt x="96" y="62"/>
                      <a:pt x="59" y="94"/>
                    </a:cubicBezTo>
                    <a:cubicBezTo>
                      <a:pt x="23" y="129"/>
                      <a:pt x="0" y="196"/>
                      <a:pt x="0" y="269"/>
                    </a:cubicBezTo>
                    <a:lnTo>
                      <a:pt x="0" y="20873"/>
                    </a:lnTo>
                    <a:cubicBezTo>
                      <a:pt x="0" y="21305"/>
                      <a:pt x="187" y="21587"/>
                      <a:pt x="420" y="21587"/>
                    </a:cubicBezTo>
                    <a:lnTo>
                      <a:pt x="21181" y="21587"/>
                    </a:lnTo>
                    <a:cubicBezTo>
                      <a:pt x="21413" y="21587"/>
                      <a:pt x="21600" y="21305"/>
                      <a:pt x="21600" y="20873"/>
                    </a:cubicBezTo>
                    <a:lnTo>
                      <a:pt x="21600" y="199"/>
                    </a:lnTo>
                    <a:cubicBezTo>
                      <a:pt x="21600" y="124"/>
                      <a:pt x="21577" y="54"/>
                      <a:pt x="21541" y="22"/>
                    </a:cubicBezTo>
                    <a:cubicBezTo>
                      <a:pt x="21504" y="-13"/>
                      <a:pt x="21461" y="-5"/>
                      <a:pt x="21429" y="41"/>
                    </a:cubicBezTo>
                    <a:lnTo>
                      <a:pt x="10895" y="14687"/>
                    </a:lnTo>
                    <a:close/>
                    <a:moveTo>
                      <a:pt x="10895" y="146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3200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47" name="AutoShape 240"/>
              <p:cNvSpPr/>
              <p:nvPr/>
            </p:nvSpPr>
            <p:spPr bwMode="auto">
              <a:xfrm>
                <a:off x="0" y="0"/>
                <a:ext cx="119" cy="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4">
                    <a:moveTo>
                      <a:pt x="21600" y="1533"/>
                    </a:moveTo>
                    <a:lnTo>
                      <a:pt x="21600" y="1096"/>
                    </a:lnTo>
                    <a:cubicBezTo>
                      <a:pt x="21600" y="437"/>
                      <a:pt x="21413" y="0"/>
                      <a:pt x="21181" y="0"/>
                    </a:cubicBezTo>
                    <a:lnTo>
                      <a:pt x="418" y="0"/>
                    </a:lnTo>
                    <a:cubicBezTo>
                      <a:pt x="186" y="0"/>
                      <a:pt x="0" y="437"/>
                      <a:pt x="0" y="1096"/>
                    </a:cubicBezTo>
                    <a:lnTo>
                      <a:pt x="0" y="1648"/>
                    </a:lnTo>
                    <a:lnTo>
                      <a:pt x="10772" y="21534"/>
                    </a:lnTo>
                    <a:cubicBezTo>
                      <a:pt x="10808" y="21600"/>
                      <a:pt x="10853" y="21600"/>
                      <a:pt x="10889" y="21534"/>
                    </a:cubicBezTo>
                    <a:lnTo>
                      <a:pt x="21600" y="1533"/>
                    </a:lnTo>
                    <a:close/>
                    <a:moveTo>
                      <a:pt x="21600" y="15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3200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43" name="Group 244"/>
            <p:cNvGrpSpPr/>
            <p:nvPr/>
          </p:nvGrpSpPr>
          <p:grpSpPr bwMode="auto">
            <a:xfrm>
              <a:off x="0" y="0"/>
              <a:ext cx="119" cy="80"/>
              <a:chOff x="0" y="0"/>
              <a:chExt cx="119" cy="80"/>
            </a:xfrm>
          </p:grpSpPr>
          <p:sp>
            <p:nvSpPr>
              <p:cNvPr id="44" name="AutoShape 242"/>
              <p:cNvSpPr/>
              <p:nvPr/>
            </p:nvSpPr>
            <p:spPr bwMode="auto">
              <a:xfrm>
                <a:off x="0" y="16"/>
                <a:ext cx="119" cy="64"/>
              </a:xfrm>
              <a:custGeom>
                <a:avLst/>
                <a:gdLst/>
                <a:ahLst/>
                <a:cxnLst/>
                <a:rect l="0" t="0" r="r" b="b"/>
                <a:pathLst>
                  <a:path w="21579" h="21587">
                    <a:moveTo>
                      <a:pt x="11000" y="14580"/>
                    </a:moveTo>
                    <a:cubicBezTo>
                      <a:pt x="10962" y="14630"/>
                      <a:pt x="10910" y="14633"/>
                      <a:pt x="10872" y="14580"/>
                    </a:cubicBezTo>
                    <a:lnTo>
                      <a:pt x="295" y="112"/>
                    </a:lnTo>
                    <a:cubicBezTo>
                      <a:pt x="263" y="70"/>
                      <a:pt x="158" y="62"/>
                      <a:pt x="122" y="94"/>
                    </a:cubicBezTo>
                    <a:cubicBezTo>
                      <a:pt x="87" y="126"/>
                      <a:pt x="0" y="195"/>
                      <a:pt x="0" y="270"/>
                    </a:cubicBezTo>
                    <a:lnTo>
                      <a:pt x="0" y="20721"/>
                    </a:lnTo>
                    <a:cubicBezTo>
                      <a:pt x="0" y="21150"/>
                      <a:pt x="312" y="21587"/>
                      <a:pt x="544" y="21587"/>
                    </a:cubicBezTo>
                    <a:lnTo>
                      <a:pt x="21269" y="21587"/>
                    </a:lnTo>
                    <a:cubicBezTo>
                      <a:pt x="21500" y="21587"/>
                      <a:pt x="21561" y="21150"/>
                      <a:pt x="21561" y="20721"/>
                    </a:cubicBezTo>
                    <a:lnTo>
                      <a:pt x="21561" y="192"/>
                    </a:lnTo>
                    <a:cubicBezTo>
                      <a:pt x="21561" y="120"/>
                      <a:pt x="21600" y="51"/>
                      <a:pt x="21564" y="19"/>
                    </a:cubicBezTo>
                    <a:cubicBezTo>
                      <a:pt x="21528" y="-13"/>
                      <a:pt x="21516" y="-5"/>
                      <a:pt x="21484" y="40"/>
                    </a:cubicBezTo>
                    <a:lnTo>
                      <a:pt x="11000" y="14580"/>
                    </a:lnTo>
                    <a:close/>
                    <a:moveTo>
                      <a:pt x="11000" y="1458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3200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45" name="AutoShape 243"/>
              <p:cNvSpPr/>
              <p:nvPr/>
            </p:nvSpPr>
            <p:spPr bwMode="auto">
              <a:xfrm>
                <a:off x="0" y="0"/>
                <a:ext cx="119" cy="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2">
                    <a:moveTo>
                      <a:pt x="21600" y="1315"/>
                    </a:moveTo>
                    <a:lnTo>
                      <a:pt x="21600" y="874"/>
                    </a:lnTo>
                    <a:cubicBezTo>
                      <a:pt x="21600" y="204"/>
                      <a:pt x="21535" y="0"/>
                      <a:pt x="21304" y="0"/>
                    </a:cubicBezTo>
                    <a:lnTo>
                      <a:pt x="542" y="0"/>
                    </a:lnTo>
                    <a:cubicBezTo>
                      <a:pt x="312" y="0"/>
                      <a:pt x="0" y="200"/>
                      <a:pt x="0" y="874"/>
                    </a:cubicBezTo>
                    <a:lnTo>
                      <a:pt x="0" y="1436"/>
                    </a:lnTo>
                    <a:lnTo>
                      <a:pt x="10836" y="21533"/>
                    </a:lnTo>
                    <a:cubicBezTo>
                      <a:pt x="10870" y="21600"/>
                      <a:pt x="10885" y="21596"/>
                      <a:pt x="10920" y="21533"/>
                    </a:cubicBezTo>
                    <a:lnTo>
                      <a:pt x="21600" y="1315"/>
                    </a:lnTo>
                    <a:close/>
                    <a:moveTo>
                      <a:pt x="21600" y="131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3200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</p:grpSp>
      <p:grpSp>
        <p:nvGrpSpPr>
          <p:cNvPr id="48" name="Group 248"/>
          <p:cNvGrpSpPr/>
          <p:nvPr/>
        </p:nvGrpSpPr>
        <p:grpSpPr bwMode="auto">
          <a:xfrm>
            <a:off x="5269600" y="4712633"/>
            <a:ext cx="415254" cy="388087"/>
            <a:chOff x="0" y="0"/>
            <a:chExt cx="106" cy="100"/>
          </a:xfrm>
        </p:grpSpPr>
        <p:sp>
          <p:nvSpPr>
            <p:cNvPr id="49" name="AutoShape 246"/>
            <p:cNvSpPr/>
            <p:nvPr/>
          </p:nvSpPr>
          <p:spPr bwMode="auto">
            <a:xfrm>
              <a:off x="0" y="0"/>
              <a:ext cx="105" cy="100"/>
            </a:xfrm>
            <a:custGeom>
              <a:avLst/>
              <a:gdLst/>
              <a:ahLst/>
              <a:cxnLst/>
              <a:rect l="0" t="0" r="r" b="b"/>
              <a:pathLst>
                <a:path w="21228" h="21270">
                  <a:moveTo>
                    <a:pt x="10109" y="442"/>
                  </a:moveTo>
                  <a:cubicBezTo>
                    <a:pt x="10387" y="-148"/>
                    <a:pt x="10840" y="-148"/>
                    <a:pt x="11117" y="442"/>
                  </a:cubicBezTo>
                  <a:lnTo>
                    <a:pt x="13560" y="5647"/>
                  </a:lnTo>
                  <a:cubicBezTo>
                    <a:pt x="13838" y="6237"/>
                    <a:pt x="14570" y="6797"/>
                    <a:pt x="15189" y="6891"/>
                  </a:cubicBezTo>
                  <a:lnTo>
                    <a:pt x="20654" y="7726"/>
                  </a:lnTo>
                  <a:cubicBezTo>
                    <a:pt x="21274" y="7821"/>
                    <a:pt x="21414" y="8273"/>
                    <a:pt x="20966" y="8733"/>
                  </a:cubicBezTo>
                  <a:lnTo>
                    <a:pt x="17010" y="12783"/>
                  </a:lnTo>
                  <a:cubicBezTo>
                    <a:pt x="16562" y="13243"/>
                    <a:pt x="16281" y="14148"/>
                    <a:pt x="16387" y="14796"/>
                  </a:cubicBezTo>
                  <a:lnTo>
                    <a:pt x="17323" y="20523"/>
                  </a:lnTo>
                  <a:cubicBezTo>
                    <a:pt x="17429" y="21171"/>
                    <a:pt x="17061" y="21452"/>
                    <a:pt x="16508" y="21145"/>
                  </a:cubicBezTo>
                  <a:lnTo>
                    <a:pt x="11622" y="18443"/>
                  </a:lnTo>
                  <a:cubicBezTo>
                    <a:pt x="11069" y="18136"/>
                    <a:pt x="10162" y="18136"/>
                    <a:pt x="9608" y="18443"/>
                  </a:cubicBezTo>
                  <a:lnTo>
                    <a:pt x="4718" y="21145"/>
                  </a:lnTo>
                  <a:cubicBezTo>
                    <a:pt x="4165" y="21452"/>
                    <a:pt x="3797" y="21171"/>
                    <a:pt x="3904" y="20523"/>
                  </a:cubicBezTo>
                  <a:lnTo>
                    <a:pt x="4837" y="14796"/>
                  </a:lnTo>
                  <a:cubicBezTo>
                    <a:pt x="4944" y="14148"/>
                    <a:pt x="4663" y="13241"/>
                    <a:pt x="4215" y="12781"/>
                  </a:cubicBezTo>
                  <a:lnTo>
                    <a:pt x="262" y="8731"/>
                  </a:lnTo>
                  <a:cubicBezTo>
                    <a:pt x="-186" y="8272"/>
                    <a:pt x="-46" y="7819"/>
                    <a:pt x="574" y="7724"/>
                  </a:cubicBezTo>
                  <a:lnTo>
                    <a:pt x="6036" y="6890"/>
                  </a:lnTo>
                  <a:cubicBezTo>
                    <a:pt x="6655" y="6795"/>
                    <a:pt x="7389" y="6235"/>
                    <a:pt x="7664" y="5645"/>
                  </a:cubicBezTo>
                  <a:lnTo>
                    <a:pt x="10109" y="442"/>
                  </a:lnTo>
                  <a:close/>
                  <a:moveTo>
                    <a:pt x="10109" y="44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0" name="AutoShape 247"/>
            <p:cNvSpPr/>
            <p:nvPr/>
          </p:nvSpPr>
          <p:spPr bwMode="auto">
            <a:xfrm>
              <a:off x="0" y="0"/>
              <a:ext cx="106" cy="100"/>
            </a:xfrm>
            <a:custGeom>
              <a:avLst/>
              <a:gdLst/>
              <a:ahLst/>
              <a:cxnLst/>
              <a:rect l="0" t="0" r="r" b="b"/>
              <a:pathLst>
                <a:path w="21276" h="21314">
                  <a:moveTo>
                    <a:pt x="10204" y="383"/>
                  </a:moveTo>
                  <a:cubicBezTo>
                    <a:pt x="10446" y="-127"/>
                    <a:pt x="10839" y="-127"/>
                    <a:pt x="11079" y="383"/>
                  </a:cubicBezTo>
                  <a:lnTo>
                    <a:pt x="13642" y="5839"/>
                  </a:lnTo>
                  <a:cubicBezTo>
                    <a:pt x="13881" y="6351"/>
                    <a:pt x="14517" y="6837"/>
                    <a:pt x="15054" y="6923"/>
                  </a:cubicBezTo>
                  <a:lnTo>
                    <a:pt x="20777" y="7800"/>
                  </a:lnTo>
                  <a:cubicBezTo>
                    <a:pt x="21316" y="7881"/>
                    <a:pt x="21438" y="8276"/>
                    <a:pt x="21048" y="8674"/>
                  </a:cubicBezTo>
                  <a:lnTo>
                    <a:pt x="16905" y="12923"/>
                  </a:lnTo>
                  <a:cubicBezTo>
                    <a:pt x="16517" y="13322"/>
                    <a:pt x="16271" y="14109"/>
                    <a:pt x="16364" y="14669"/>
                  </a:cubicBezTo>
                  <a:lnTo>
                    <a:pt x="17342" y="20664"/>
                  </a:lnTo>
                  <a:cubicBezTo>
                    <a:pt x="17435" y="21232"/>
                    <a:pt x="17115" y="21473"/>
                    <a:pt x="16632" y="21205"/>
                  </a:cubicBezTo>
                  <a:lnTo>
                    <a:pt x="11512" y="18375"/>
                  </a:lnTo>
                  <a:cubicBezTo>
                    <a:pt x="11034" y="18113"/>
                    <a:pt x="10246" y="18113"/>
                    <a:pt x="9764" y="18375"/>
                  </a:cubicBezTo>
                  <a:lnTo>
                    <a:pt x="4644" y="21205"/>
                  </a:lnTo>
                  <a:cubicBezTo>
                    <a:pt x="4162" y="21473"/>
                    <a:pt x="3844" y="21232"/>
                    <a:pt x="3934" y="20664"/>
                  </a:cubicBezTo>
                  <a:lnTo>
                    <a:pt x="4912" y="14669"/>
                  </a:lnTo>
                  <a:cubicBezTo>
                    <a:pt x="5005" y="14109"/>
                    <a:pt x="4759" y="13320"/>
                    <a:pt x="4371" y="12923"/>
                  </a:cubicBezTo>
                  <a:lnTo>
                    <a:pt x="228" y="8674"/>
                  </a:lnTo>
                  <a:cubicBezTo>
                    <a:pt x="-162" y="8276"/>
                    <a:pt x="-38" y="7881"/>
                    <a:pt x="499" y="7800"/>
                  </a:cubicBezTo>
                  <a:lnTo>
                    <a:pt x="6223" y="6923"/>
                  </a:lnTo>
                  <a:cubicBezTo>
                    <a:pt x="6761" y="6837"/>
                    <a:pt x="7396" y="6351"/>
                    <a:pt x="7639" y="5839"/>
                  </a:cubicBezTo>
                  <a:lnTo>
                    <a:pt x="10204" y="383"/>
                  </a:lnTo>
                  <a:close/>
                  <a:moveTo>
                    <a:pt x="10204" y="38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51" name="AutoShape 249"/>
          <p:cNvSpPr/>
          <p:nvPr/>
        </p:nvSpPr>
        <p:spPr bwMode="auto">
          <a:xfrm>
            <a:off x="4269513" y="3541775"/>
            <a:ext cx="360921" cy="41137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799" y="0"/>
                </a:moveTo>
                <a:cubicBezTo>
                  <a:pt x="4837" y="0"/>
                  <a:pt x="0" y="3675"/>
                  <a:pt x="0" y="8204"/>
                </a:cubicBezTo>
                <a:cubicBezTo>
                  <a:pt x="0" y="12732"/>
                  <a:pt x="4839" y="16406"/>
                  <a:pt x="10799" y="16406"/>
                </a:cubicBezTo>
                <a:cubicBezTo>
                  <a:pt x="11545" y="16406"/>
                  <a:pt x="12303" y="16445"/>
                  <a:pt x="12977" y="16242"/>
                </a:cubicBezTo>
                <a:cubicBezTo>
                  <a:pt x="16813" y="15065"/>
                  <a:pt x="13917" y="21600"/>
                  <a:pt x="13917" y="21600"/>
                </a:cubicBezTo>
                <a:cubicBezTo>
                  <a:pt x="13917" y="21600"/>
                  <a:pt x="18464" y="17568"/>
                  <a:pt x="20469" y="13407"/>
                </a:cubicBezTo>
                <a:cubicBezTo>
                  <a:pt x="21271" y="11746"/>
                  <a:pt x="21600" y="9964"/>
                  <a:pt x="21600" y="8202"/>
                </a:cubicBezTo>
                <a:cubicBezTo>
                  <a:pt x="21600" y="3675"/>
                  <a:pt x="16767" y="0"/>
                  <a:pt x="10799" y="0"/>
                </a:cubicBezTo>
                <a:close/>
                <a:moveTo>
                  <a:pt x="6027" y="10335"/>
                </a:moveTo>
                <a:cubicBezTo>
                  <a:pt x="5129" y="10335"/>
                  <a:pt x="4400" y="9699"/>
                  <a:pt x="4400" y="8915"/>
                </a:cubicBezTo>
                <a:cubicBezTo>
                  <a:pt x="4400" y="8133"/>
                  <a:pt x="5129" y="7498"/>
                  <a:pt x="6027" y="7498"/>
                </a:cubicBezTo>
                <a:cubicBezTo>
                  <a:pt x="6922" y="7498"/>
                  <a:pt x="7653" y="8133"/>
                  <a:pt x="7653" y="8915"/>
                </a:cubicBezTo>
                <a:cubicBezTo>
                  <a:pt x="7653" y="9699"/>
                  <a:pt x="6922" y="10335"/>
                  <a:pt x="6027" y="10335"/>
                </a:cubicBezTo>
                <a:close/>
                <a:moveTo>
                  <a:pt x="10805" y="10335"/>
                </a:moveTo>
                <a:cubicBezTo>
                  <a:pt x="9907" y="10335"/>
                  <a:pt x="9180" y="9699"/>
                  <a:pt x="9180" y="8915"/>
                </a:cubicBezTo>
                <a:cubicBezTo>
                  <a:pt x="9180" y="8133"/>
                  <a:pt x="9907" y="7498"/>
                  <a:pt x="10805" y="7498"/>
                </a:cubicBezTo>
                <a:cubicBezTo>
                  <a:pt x="11706" y="7498"/>
                  <a:pt x="12435" y="8133"/>
                  <a:pt x="12435" y="8915"/>
                </a:cubicBezTo>
                <a:cubicBezTo>
                  <a:pt x="12435" y="9699"/>
                  <a:pt x="11706" y="10335"/>
                  <a:pt x="10805" y="10335"/>
                </a:cubicBezTo>
                <a:close/>
                <a:moveTo>
                  <a:pt x="15586" y="10335"/>
                </a:moveTo>
                <a:cubicBezTo>
                  <a:pt x="14683" y="10335"/>
                  <a:pt x="13961" y="9699"/>
                  <a:pt x="13961" y="8915"/>
                </a:cubicBezTo>
                <a:cubicBezTo>
                  <a:pt x="13961" y="8133"/>
                  <a:pt x="14683" y="7498"/>
                  <a:pt x="15586" y="7498"/>
                </a:cubicBezTo>
                <a:cubicBezTo>
                  <a:pt x="16480" y="7498"/>
                  <a:pt x="17213" y="8133"/>
                  <a:pt x="17213" y="8915"/>
                </a:cubicBezTo>
                <a:cubicBezTo>
                  <a:pt x="17213" y="9699"/>
                  <a:pt x="16482" y="10335"/>
                  <a:pt x="15586" y="10335"/>
                </a:cubicBezTo>
                <a:close/>
                <a:moveTo>
                  <a:pt x="15586" y="1033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2" name="AutoShape 250"/>
          <p:cNvSpPr/>
          <p:nvPr/>
        </p:nvSpPr>
        <p:spPr bwMode="auto">
          <a:xfrm>
            <a:off x="4714159" y="2042073"/>
            <a:ext cx="426896" cy="372562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18284" y="14039"/>
                </a:moveTo>
                <a:cubicBezTo>
                  <a:pt x="17286" y="14039"/>
                  <a:pt x="16390" y="14546"/>
                  <a:pt x="15781" y="15343"/>
                </a:cubicBezTo>
                <a:lnTo>
                  <a:pt x="10660" y="12272"/>
                </a:lnTo>
                <a:cubicBezTo>
                  <a:pt x="10870" y="11609"/>
                  <a:pt x="10990" y="10897"/>
                  <a:pt x="10990" y="10152"/>
                </a:cubicBezTo>
                <a:cubicBezTo>
                  <a:pt x="10990" y="9282"/>
                  <a:pt x="10834" y="8452"/>
                  <a:pt x="10552" y="7700"/>
                </a:cubicBezTo>
                <a:lnTo>
                  <a:pt x="14545" y="4966"/>
                </a:lnTo>
                <a:cubicBezTo>
                  <a:pt x="14971" y="5367"/>
                  <a:pt x="15509" y="5617"/>
                  <a:pt x="16103" y="5617"/>
                </a:cubicBezTo>
                <a:cubicBezTo>
                  <a:pt x="17466" y="5617"/>
                  <a:pt x="18567" y="4362"/>
                  <a:pt x="18567" y="2807"/>
                </a:cubicBezTo>
                <a:cubicBezTo>
                  <a:pt x="18567" y="1259"/>
                  <a:pt x="17466" y="0"/>
                  <a:pt x="16103" y="0"/>
                </a:cubicBezTo>
                <a:cubicBezTo>
                  <a:pt x="14744" y="0"/>
                  <a:pt x="13641" y="1259"/>
                  <a:pt x="13641" y="2807"/>
                </a:cubicBezTo>
                <a:cubicBezTo>
                  <a:pt x="13641" y="3051"/>
                  <a:pt x="13677" y="3283"/>
                  <a:pt x="13727" y="3509"/>
                </a:cubicBezTo>
                <a:lnTo>
                  <a:pt x="9768" y="6220"/>
                </a:lnTo>
                <a:cubicBezTo>
                  <a:pt x="8761" y="4799"/>
                  <a:pt x="7222" y="3889"/>
                  <a:pt x="5495" y="3889"/>
                </a:cubicBezTo>
                <a:cubicBezTo>
                  <a:pt x="2459" y="3889"/>
                  <a:pt x="0" y="6694"/>
                  <a:pt x="0" y="10152"/>
                </a:cubicBezTo>
                <a:cubicBezTo>
                  <a:pt x="0" y="13609"/>
                  <a:pt x="2459" y="16413"/>
                  <a:pt x="5495" y="16413"/>
                </a:cubicBezTo>
                <a:cubicBezTo>
                  <a:pt x="7333" y="16413"/>
                  <a:pt x="8955" y="15380"/>
                  <a:pt x="9953" y="13800"/>
                </a:cubicBezTo>
                <a:lnTo>
                  <a:pt x="15074" y="16871"/>
                </a:lnTo>
                <a:cubicBezTo>
                  <a:pt x="15005" y="17174"/>
                  <a:pt x="14965" y="17491"/>
                  <a:pt x="14965" y="17820"/>
                </a:cubicBezTo>
                <a:cubicBezTo>
                  <a:pt x="14965" y="19904"/>
                  <a:pt x="16454" y="21600"/>
                  <a:pt x="18282" y="21600"/>
                </a:cubicBezTo>
                <a:cubicBezTo>
                  <a:pt x="20112" y="21600"/>
                  <a:pt x="21598" y="19906"/>
                  <a:pt x="21598" y="17820"/>
                </a:cubicBezTo>
                <a:cubicBezTo>
                  <a:pt x="21600" y="15733"/>
                  <a:pt x="20114" y="14039"/>
                  <a:pt x="18284" y="14039"/>
                </a:cubicBezTo>
                <a:close/>
                <a:moveTo>
                  <a:pt x="18284" y="1403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53" name="Group 257"/>
          <p:cNvGrpSpPr/>
          <p:nvPr/>
        </p:nvGrpSpPr>
        <p:grpSpPr bwMode="auto">
          <a:xfrm>
            <a:off x="6243893" y="1681504"/>
            <a:ext cx="353158" cy="388087"/>
            <a:chOff x="0" y="0"/>
            <a:chExt cx="91" cy="100"/>
          </a:xfrm>
        </p:grpSpPr>
        <p:sp>
          <p:nvSpPr>
            <p:cNvPr id="54" name="AutoShape 255"/>
            <p:cNvSpPr/>
            <p:nvPr/>
          </p:nvSpPr>
          <p:spPr bwMode="auto">
            <a:xfrm>
              <a:off x="16" y="0"/>
              <a:ext cx="51" cy="51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5" name="AutoShape 256"/>
            <p:cNvSpPr/>
            <p:nvPr/>
          </p:nvSpPr>
          <p:spPr bwMode="auto">
            <a:xfrm>
              <a:off x="0" y="47"/>
              <a:ext cx="91" cy="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565" y="0"/>
                  </a:moveTo>
                  <a:lnTo>
                    <a:pt x="16451" y="0"/>
                  </a:lnTo>
                  <a:cubicBezTo>
                    <a:pt x="15093" y="2774"/>
                    <a:pt x="13065" y="4537"/>
                    <a:pt x="10801" y="4537"/>
                  </a:cubicBezTo>
                  <a:cubicBezTo>
                    <a:pt x="8536" y="4537"/>
                    <a:pt x="6509" y="2774"/>
                    <a:pt x="5151" y="0"/>
                  </a:cubicBezTo>
                  <a:lnTo>
                    <a:pt x="5035" y="0"/>
                  </a:lnTo>
                  <a:cubicBezTo>
                    <a:pt x="2266" y="0"/>
                    <a:pt x="0" y="3923"/>
                    <a:pt x="0" y="8717"/>
                  </a:cubicBezTo>
                  <a:lnTo>
                    <a:pt x="0" y="21600"/>
                  </a:lnTo>
                  <a:lnTo>
                    <a:pt x="3721" y="21600"/>
                  </a:lnTo>
                  <a:lnTo>
                    <a:pt x="3721" y="14426"/>
                  </a:lnTo>
                  <a:cubicBezTo>
                    <a:pt x="3721" y="13904"/>
                    <a:pt x="3968" y="13477"/>
                    <a:pt x="4269" y="13477"/>
                  </a:cubicBezTo>
                  <a:cubicBezTo>
                    <a:pt x="4571" y="13477"/>
                    <a:pt x="4817" y="13904"/>
                    <a:pt x="4817" y="14426"/>
                  </a:cubicBezTo>
                  <a:lnTo>
                    <a:pt x="4817" y="21600"/>
                  </a:lnTo>
                  <a:lnTo>
                    <a:pt x="16785" y="21600"/>
                  </a:lnTo>
                  <a:lnTo>
                    <a:pt x="16785" y="14426"/>
                  </a:lnTo>
                  <a:cubicBezTo>
                    <a:pt x="16785" y="13904"/>
                    <a:pt x="17031" y="13477"/>
                    <a:pt x="17333" y="13477"/>
                  </a:cubicBezTo>
                  <a:cubicBezTo>
                    <a:pt x="17634" y="13477"/>
                    <a:pt x="17879" y="13904"/>
                    <a:pt x="17879" y="14426"/>
                  </a:cubicBezTo>
                  <a:lnTo>
                    <a:pt x="17879" y="21600"/>
                  </a:lnTo>
                  <a:lnTo>
                    <a:pt x="21600" y="21600"/>
                  </a:lnTo>
                  <a:lnTo>
                    <a:pt x="21600" y="8717"/>
                  </a:lnTo>
                  <a:cubicBezTo>
                    <a:pt x="21600" y="3923"/>
                    <a:pt x="19334" y="0"/>
                    <a:pt x="16565" y="0"/>
                  </a:cubicBezTo>
                  <a:close/>
                  <a:moveTo>
                    <a:pt x="16565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56" name="Rectangle 258"/>
          <p:cNvSpPr/>
          <p:nvPr/>
        </p:nvSpPr>
        <p:spPr bwMode="auto">
          <a:xfrm>
            <a:off x="4968427" y="5001235"/>
            <a:ext cx="798917" cy="3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7" name="Rectangle 262"/>
          <p:cNvSpPr/>
          <p:nvPr/>
        </p:nvSpPr>
        <p:spPr bwMode="auto">
          <a:xfrm>
            <a:off x="6811183" y="4394758"/>
            <a:ext cx="798917" cy="3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8" name="Rectangle 266"/>
          <p:cNvSpPr/>
          <p:nvPr/>
        </p:nvSpPr>
        <p:spPr bwMode="auto">
          <a:xfrm>
            <a:off x="7067769" y="2829000"/>
            <a:ext cx="798917" cy="31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9" name="Rectangle 270"/>
          <p:cNvSpPr/>
          <p:nvPr/>
        </p:nvSpPr>
        <p:spPr bwMode="auto">
          <a:xfrm>
            <a:off x="6111402" y="1642288"/>
            <a:ext cx="798917" cy="3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0" name="Rectangle 272"/>
          <p:cNvSpPr/>
          <p:nvPr/>
        </p:nvSpPr>
        <p:spPr bwMode="auto">
          <a:xfrm>
            <a:off x="4291972" y="2318741"/>
            <a:ext cx="798917" cy="3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1" name="Rectangle 276"/>
          <p:cNvSpPr/>
          <p:nvPr/>
        </p:nvSpPr>
        <p:spPr bwMode="auto">
          <a:xfrm>
            <a:off x="4035386" y="3811607"/>
            <a:ext cx="798917" cy="3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2" name="TextBox 84"/>
          <p:cNvSpPr txBox="1"/>
          <p:nvPr/>
        </p:nvSpPr>
        <p:spPr>
          <a:xfrm>
            <a:off x="5153937" y="32500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en-US" sz="2000" dirty="0"/>
          </a:p>
        </p:txBody>
      </p:sp>
      <p:sp>
        <p:nvSpPr>
          <p:cNvPr id="63" name="TextBox 68"/>
          <p:cNvSpPr txBox="1"/>
          <p:nvPr/>
        </p:nvSpPr>
        <p:spPr>
          <a:xfrm>
            <a:off x="462411" y="2005030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模版所有图形线条及其相应素材均可自由编辑、改色、替换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64" name="TextBox 70"/>
          <p:cNvSpPr txBox="1"/>
          <p:nvPr/>
        </p:nvSpPr>
        <p:spPr>
          <a:xfrm>
            <a:off x="598252" y="3214068"/>
            <a:ext cx="2842098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id-ID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02.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rPr>
              <a:t>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  <a:sym typeface="Arial" panose="020B0604020202020204" pitchFamily="34" charset="0"/>
            </a:endParaRPr>
          </a:p>
        </p:txBody>
      </p:sp>
      <p:sp>
        <p:nvSpPr>
          <p:cNvPr id="65" name="TextBox 71"/>
          <p:cNvSpPr txBox="1"/>
          <p:nvPr/>
        </p:nvSpPr>
        <p:spPr>
          <a:xfrm>
            <a:off x="462411" y="3527219"/>
            <a:ext cx="297793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74"/>
          <p:cNvSpPr txBox="1"/>
          <p:nvPr/>
        </p:nvSpPr>
        <p:spPr>
          <a:xfrm>
            <a:off x="534923" y="4970339"/>
            <a:ext cx="2905427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462411" y="1692784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id-ID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01.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70"/>
          <p:cNvSpPr txBox="1"/>
          <p:nvPr/>
        </p:nvSpPr>
        <p:spPr>
          <a:xfrm>
            <a:off x="598252" y="4618555"/>
            <a:ext cx="2842098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id-ID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3</a:t>
            </a:r>
            <a:r>
              <a:rPr lang="id-ID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436445" y="2005030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模版所有图形线条及其相应素材均可自由编辑、改色、替换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0" name="TextBox 68"/>
          <p:cNvSpPr txBox="1"/>
          <p:nvPr/>
        </p:nvSpPr>
        <p:spPr>
          <a:xfrm>
            <a:off x="8436445" y="1692784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id-ID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4</a:t>
            </a:r>
            <a:r>
              <a:rPr lang="id-ID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rPr>
              <a:t>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  <a:sym typeface="Arial" panose="020B0604020202020204" pitchFamily="34" charset="0"/>
            </a:endParaRPr>
          </a:p>
        </p:txBody>
      </p:sp>
      <p:sp>
        <p:nvSpPr>
          <p:cNvPr id="71" name="TextBox 68"/>
          <p:cNvSpPr txBox="1"/>
          <p:nvPr/>
        </p:nvSpPr>
        <p:spPr>
          <a:xfrm>
            <a:off x="8436445" y="3527219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模版所有图形线条及其相应素材均可自由编辑、改色、替换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2" name="TextBox 68"/>
          <p:cNvSpPr txBox="1"/>
          <p:nvPr/>
        </p:nvSpPr>
        <p:spPr>
          <a:xfrm>
            <a:off x="8436445" y="3214973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id-ID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5</a:t>
            </a:r>
            <a:r>
              <a:rPr lang="id-ID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rPr>
              <a:t>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  <a:sym typeface="Arial" panose="020B0604020202020204" pitchFamily="34" charset="0"/>
            </a:endParaRPr>
          </a:p>
        </p:txBody>
      </p:sp>
      <p:sp>
        <p:nvSpPr>
          <p:cNvPr id="73" name="TextBox 68"/>
          <p:cNvSpPr txBox="1"/>
          <p:nvPr/>
        </p:nvSpPr>
        <p:spPr>
          <a:xfrm>
            <a:off x="8436445" y="5139924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模版所有图形线条及其相应素材均可自由编辑、改色、替换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4" name="TextBox 68"/>
          <p:cNvSpPr txBox="1"/>
          <p:nvPr/>
        </p:nvSpPr>
        <p:spPr>
          <a:xfrm>
            <a:off x="8436445" y="4827678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id-ID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6</a:t>
            </a:r>
            <a:r>
              <a:rPr lang="id-ID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rPr>
              <a:t>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7326124" y="2880772"/>
            <a:ext cx="466710" cy="352152"/>
            <a:chOff x="4282111" y="2320687"/>
            <a:chExt cx="362303" cy="273373"/>
          </a:xfrm>
        </p:grpSpPr>
        <p:sp>
          <p:nvSpPr>
            <p:cNvPr id="76" name="AutoShape 123"/>
            <p:cNvSpPr/>
            <p:nvPr/>
          </p:nvSpPr>
          <p:spPr bwMode="auto">
            <a:xfrm>
              <a:off x="4282111" y="2320687"/>
              <a:ext cx="362303" cy="27337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400" y="3484"/>
                  </a:moveTo>
                  <a:lnTo>
                    <a:pt x="15052" y="3484"/>
                  </a:lnTo>
                  <a:lnTo>
                    <a:pt x="14388" y="1347"/>
                  </a:lnTo>
                  <a:cubicBezTo>
                    <a:pt x="14165" y="662"/>
                    <a:pt x="13520" y="0"/>
                    <a:pt x="12955" y="0"/>
                  </a:cubicBezTo>
                  <a:lnTo>
                    <a:pt x="8846" y="0"/>
                  </a:lnTo>
                  <a:cubicBezTo>
                    <a:pt x="8281" y="0"/>
                    <a:pt x="7636" y="660"/>
                    <a:pt x="7413" y="1347"/>
                  </a:cubicBezTo>
                  <a:lnTo>
                    <a:pt x="6749" y="3484"/>
                  </a:lnTo>
                  <a:lnTo>
                    <a:pt x="1389" y="3484"/>
                  </a:lnTo>
                  <a:cubicBezTo>
                    <a:pt x="821" y="3484"/>
                    <a:pt x="0" y="3978"/>
                    <a:pt x="0" y="4727"/>
                  </a:cubicBezTo>
                  <a:lnTo>
                    <a:pt x="0" y="20124"/>
                  </a:lnTo>
                  <a:cubicBezTo>
                    <a:pt x="0" y="20875"/>
                    <a:pt x="822" y="21600"/>
                    <a:pt x="1389" y="21600"/>
                  </a:cubicBezTo>
                  <a:lnTo>
                    <a:pt x="20400" y="21600"/>
                  </a:lnTo>
                  <a:cubicBezTo>
                    <a:pt x="20966" y="21600"/>
                    <a:pt x="21600" y="20875"/>
                    <a:pt x="21600" y="20124"/>
                  </a:cubicBezTo>
                  <a:lnTo>
                    <a:pt x="21600" y="4727"/>
                  </a:lnTo>
                  <a:cubicBezTo>
                    <a:pt x="21600" y="3978"/>
                    <a:pt x="20966" y="3484"/>
                    <a:pt x="20400" y="3484"/>
                  </a:cubicBezTo>
                  <a:close/>
                  <a:moveTo>
                    <a:pt x="10937" y="18857"/>
                  </a:moveTo>
                  <a:cubicBezTo>
                    <a:pt x="8100" y="18857"/>
                    <a:pt x="5798" y="15812"/>
                    <a:pt x="5798" y="12058"/>
                  </a:cubicBezTo>
                  <a:cubicBezTo>
                    <a:pt x="5798" y="8302"/>
                    <a:pt x="8100" y="5261"/>
                    <a:pt x="10937" y="5261"/>
                  </a:cubicBezTo>
                  <a:cubicBezTo>
                    <a:pt x="13776" y="5261"/>
                    <a:pt x="16075" y="8302"/>
                    <a:pt x="16075" y="12058"/>
                  </a:cubicBezTo>
                  <a:cubicBezTo>
                    <a:pt x="16076" y="15812"/>
                    <a:pt x="13776" y="18857"/>
                    <a:pt x="10937" y="18857"/>
                  </a:cubicBezTo>
                  <a:close/>
                  <a:moveTo>
                    <a:pt x="10937" y="1885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7" name="AutoShape 124"/>
            <p:cNvSpPr/>
            <p:nvPr/>
          </p:nvSpPr>
          <p:spPr bwMode="auto">
            <a:xfrm>
              <a:off x="4392993" y="2398098"/>
              <a:ext cx="143834" cy="148194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79" name="矩形 78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617874" y="697991"/>
              <a:ext cx="220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研究方法及过程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6939" y="1656322"/>
            <a:ext cx="1818122" cy="19555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68549" y="3662695"/>
            <a:ext cx="3854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ctr"/>
            <a:r>
              <a:rPr lang="zh-CN" altLang="en-US" sz="6600" dirty="0" smtClean="0">
                <a:solidFill>
                  <a:schemeClr val="tx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论文总结</a:t>
            </a:r>
            <a:endParaRPr lang="zh-CN" altLang="en-US" sz="6600" dirty="0">
              <a:solidFill>
                <a:schemeClr val="tx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3469" y="2263145"/>
            <a:ext cx="132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ctr"/>
            <a:r>
              <a:rPr lang="zh-CN" altLang="en-US" sz="72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行楷" pitchFamily="2" charset="-122"/>
                <a:ea typeface="华文行楷" pitchFamily="2" charset="-122"/>
              </a:rPr>
              <a:t>肆</a:t>
            </a:r>
            <a:endParaRPr lang="zh-CN" altLang="en-US" sz="7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组合 230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232" name="矩形 231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矩形 232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935463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35" name="Straight Connector 29"/>
          <p:cNvCxnSpPr/>
          <p:nvPr/>
        </p:nvCxnSpPr>
        <p:spPr>
          <a:xfrm flipH="1">
            <a:off x="723900" y="3156325"/>
            <a:ext cx="11176001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52"/>
          <p:cNvSpPr/>
          <p:nvPr/>
        </p:nvSpPr>
        <p:spPr>
          <a:xfrm rot="16200000">
            <a:off x="7419345" y="2595785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55" y="connsiteY0-56"/>
              </a:cxn>
              <a:cxn ang="0">
                <a:pos x="connsiteX1-57" y="connsiteY1-58"/>
              </a:cxn>
              <a:cxn ang="0">
                <a:pos x="connsiteX2-59" y="connsiteY2-60"/>
              </a:cxn>
              <a:cxn ang="0">
                <a:pos x="connsiteX3-61" y="connsiteY3-62"/>
              </a:cxn>
              <a:cxn ang="0">
                <a:pos x="connsiteX4-63" y="connsiteY4-64"/>
              </a:cxn>
              <a:cxn ang="0">
                <a:pos x="connsiteX5-65" y="connsiteY5-66"/>
              </a:cxn>
              <a:cxn ang="0">
                <a:pos x="connsiteX6-67" y="connsiteY6-68"/>
              </a:cxn>
              <a:cxn ang="0">
                <a:pos x="connsiteX7-69" y="connsiteY7-70"/>
              </a:cxn>
              <a:cxn ang="0">
                <a:pos x="connsiteX8-71" y="connsiteY8-72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Freeform 51"/>
          <p:cNvSpPr/>
          <p:nvPr/>
        </p:nvSpPr>
        <p:spPr>
          <a:xfrm rot="16200000">
            <a:off x="5583395" y="2595786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55" y="connsiteY0-56"/>
              </a:cxn>
              <a:cxn ang="0">
                <a:pos x="connsiteX1-57" y="connsiteY1-58"/>
              </a:cxn>
              <a:cxn ang="0">
                <a:pos x="connsiteX2-59" y="connsiteY2-60"/>
              </a:cxn>
              <a:cxn ang="0">
                <a:pos x="connsiteX3-61" y="connsiteY3-62"/>
              </a:cxn>
              <a:cxn ang="0">
                <a:pos x="connsiteX4-63" y="connsiteY4-64"/>
              </a:cxn>
              <a:cxn ang="0">
                <a:pos x="connsiteX5-65" y="connsiteY5-66"/>
              </a:cxn>
              <a:cxn ang="0">
                <a:pos x="connsiteX6-67" y="connsiteY6-68"/>
              </a:cxn>
              <a:cxn ang="0">
                <a:pos x="connsiteX7-69" y="connsiteY7-70"/>
              </a:cxn>
              <a:cxn ang="0">
                <a:pos x="connsiteX8-71" y="connsiteY8-72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Freeform 50"/>
          <p:cNvSpPr/>
          <p:nvPr/>
        </p:nvSpPr>
        <p:spPr>
          <a:xfrm rot="16200000">
            <a:off x="3763057" y="2592516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55" y="connsiteY0-56"/>
              </a:cxn>
              <a:cxn ang="0">
                <a:pos x="connsiteX1-57" y="connsiteY1-58"/>
              </a:cxn>
              <a:cxn ang="0">
                <a:pos x="connsiteX2-59" y="connsiteY2-60"/>
              </a:cxn>
              <a:cxn ang="0">
                <a:pos x="connsiteX3-61" y="connsiteY3-62"/>
              </a:cxn>
              <a:cxn ang="0">
                <a:pos x="connsiteX4-63" y="connsiteY4-64"/>
              </a:cxn>
              <a:cxn ang="0">
                <a:pos x="connsiteX5-65" y="connsiteY5-66"/>
              </a:cxn>
              <a:cxn ang="0">
                <a:pos x="connsiteX6-67" y="connsiteY6-68"/>
              </a:cxn>
              <a:cxn ang="0">
                <a:pos x="connsiteX7-69" y="connsiteY7-70"/>
              </a:cxn>
              <a:cxn ang="0">
                <a:pos x="connsiteX8-71" y="connsiteY8-72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Freeform 44"/>
          <p:cNvSpPr/>
          <p:nvPr/>
        </p:nvSpPr>
        <p:spPr>
          <a:xfrm rot="16200000">
            <a:off x="3763057" y="2497853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55" y="connsiteY0-56"/>
              </a:cxn>
              <a:cxn ang="0">
                <a:pos x="connsiteX1-57" y="connsiteY1-58"/>
              </a:cxn>
              <a:cxn ang="0">
                <a:pos x="connsiteX2-59" y="connsiteY2-60"/>
              </a:cxn>
              <a:cxn ang="0">
                <a:pos x="connsiteX3-61" y="connsiteY3-62"/>
              </a:cxn>
              <a:cxn ang="0">
                <a:pos x="connsiteX4-63" y="connsiteY4-64"/>
              </a:cxn>
              <a:cxn ang="0">
                <a:pos x="connsiteX5-65" y="connsiteY5-66"/>
              </a:cxn>
              <a:cxn ang="0">
                <a:pos x="connsiteX6-67" y="connsiteY6-68"/>
              </a:cxn>
              <a:cxn ang="0">
                <a:pos x="connsiteX7-69" y="connsiteY7-70"/>
              </a:cxn>
              <a:cxn ang="0">
                <a:pos x="connsiteX8-71" y="connsiteY8-72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Freeform 53"/>
          <p:cNvSpPr/>
          <p:nvPr/>
        </p:nvSpPr>
        <p:spPr>
          <a:xfrm rot="16200000">
            <a:off x="5583396" y="2497854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55" y="connsiteY0-56"/>
              </a:cxn>
              <a:cxn ang="0">
                <a:pos x="connsiteX1-57" y="connsiteY1-58"/>
              </a:cxn>
              <a:cxn ang="0">
                <a:pos x="connsiteX2-59" y="connsiteY2-60"/>
              </a:cxn>
              <a:cxn ang="0">
                <a:pos x="connsiteX3-61" y="connsiteY3-62"/>
              </a:cxn>
              <a:cxn ang="0">
                <a:pos x="connsiteX4-63" y="connsiteY4-64"/>
              </a:cxn>
              <a:cxn ang="0">
                <a:pos x="connsiteX5-65" y="connsiteY5-66"/>
              </a:cxn>
              <a:cxn ang="0">
                <a:pos x="connsiteX6-67" y="connsiteY6-68"/>
              </a:cxn>
              <a:cxn ang="0">
                <a:pos x="connsiteX7-69" y="connsiteY7-70"/>
              </a:cxn>
              <a:cxn ang="0">
                <a:pos x="connsiteX8-71" y="connsiteY8-72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1" name="Freeform 68"/>
          <p:cNvSpPr/>
          <p:nvPr/>
        </p:nvSpPr>
        <p:spPr>
          <a:xfrm rot="16200000">
            <a:off x="7419346" y="2497853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55" y="connsiteY0-56"/>
              </a:cxn>
              <a:cxn ang="0">
                <a:pos x="connsiteX1-57" y="connsiteY1-58"/>
              </a:cxn>
              <a:cxn ang="0">
                <a:pos x="connsiteX2-59" y="connsiteY2-60"/>
              </a:cxn>
              <a:cxn ang="0">
                <a:pos x="connsiteX3-61" y="connsiteY3-62"/>
              </a:cxn>
              <a:cxn ang="0">
                <a:pos x="connsiteX4-63" y="connsiteY4-64"/>
              </a:cxn>
              <a:cxn ang="0">
                <a:pos x="connsiteX5-65" y="connsiteY5-66"/>
              </a:cxn>
              <a:cxn ang="0">
                <a:pos x="connsiteX6-67" y="connsiteY6-68"/>
              </a:cxn>
              <a:cxn ang="0">
                <a:pos x="connsiteX7-69" y="connsiteY7-70"/>
              </a:cxn>
              <a:cxn ang="0">
                <a:pos x="connsiteX8-71" y="connsiteY8-72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2" name="Arc 30"/>
          <p:cNvSpPr/>
          <p:nvPr/>
        </p:nvSpPr>
        <p:spPr>
          <a:xfrm rot="19051047">
            <a:off x="4289528" y="1957504"/>
            <a:ext cx="2110279" cy="2110279"/>
          </a:xfrm>
          <a:prstGeom prst="arc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3" name="Arc 31"/>
          <p:cNvSpPr/>
          <p:nvPr/>
        </p:nvSpPr>
        <p:spPr>
          <a:xfrm rot="19051047">
            <a:off x="6092555" y="1957505"/>
            <a:ext cx="2110279" cy="2110279"/>
          </a:xfrm>
          <a:prstGeom prst="arc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4" name="Text Placeholder 3"/>
          <p:cNvSpPr txBox="1"/>
          <p:nvPr/>
        </p:nvSpPr>
        <p:spPr>
          <a:xfrm>
            <a:off x="4357236" y="2785307"/>
            <a:ext cx="306174" cy="50783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altLang="zh-CN" sz="33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lang="en-US" altLang="zh-CN" sz="33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5" name="Text Placeholder 3"/>
          <p:cNvSpPr txBox="1"/>
          <p:nvPr/>
        </p:nvSpPr>
        <p:spPr>
          <a:xfrm>
            <a:off x="6192777" y="2785307"/>
            <a:ext cx="306174" cy="50783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altLang="zh-CN" sz="33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</a:t>
            </a:r>
            <a:endParaRPr lang="en-US" altLang="zh-CN" sz="33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6" name="Text Placeholder 3"/>
          <p:cNvSpPr txBox="1"/>
          <p:nvPr/>
        </p:nvSpPr>
        <p:spPr>
          <a:xfrm>
            <a:off x="8031009" y="2785307"/>
            <a:ext cx="306174" cy="50783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altLang="zh-CN" sz="33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</a:t>
            </a:r>
            <a:endParaRPr lang="en-US" altLang="zh-CN" sz="33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7" name="TextBox 13@|17FFC:16777215|FBC:16777215|LFC:16777215|LBC:16777215"/>
          <p:cNvSpPr txBox="1"/>
          <p:nvPr/>
        </p:nvSpPr>
        <p:spPr>
          <a:xfrm>
            <a:off x="3767042" y="4227788"/>
            <a:ext cx="1554262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8" name="TextBox 13@|17FFC:16777215|FBC:16777215|LFC:16777215|LBC:16777215"/>
          <p:cNvSpPr txBox="1"/>
          <p:nvPr/>
        </p:nvSpPr>
        <p:spPr>
          <a:xfrm>
            <a:off x="3752239" y="4624149"/>
            <a:ext cx="155846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9" name="TextBox 13@|17FFC:16777215|FBC:16777215|LFC:16777215|LBC:16777215"/>
          <p:cNvSpPr txBox="1"/>
          <p:nvPr/>
        </p:nvSpPr>
        <p:spPr>
          <a:xfrm>
            <a:off x="5610287" y="4227788"/>
            <a:ext cx="1554262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0" name="TextBox 13@|17FFC:16777215|FBC:16777215|LFC:16777215|LBC:16777215"/>
          <p:cNvSpPr txBox="1"/>
          <p:nvPr/>
        </p:nvSpPr>
        <p:spPr>
          <a:xfrm>
            <a:off x="5595484" y="4624149"/>
            <a:ext cx="155846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1" name="TextBox 13@|17FFC:16777215|FBC:16777215|LFC:16777215|LBC:16777215"/>
          <p:cNvSpPr txBox="1"/>
          <p:nvPr/>
        </p:nvSpPr>
        <p:spPr>
          <a:xfrm>
            <a:off x="7453532" y="4227788"/>
            <a:ext cx="1554262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2" name="TextBox 13@|17FFC:16777215|FBC:16777215|LFC:16777215|LBC:16777215"/>
          <p:cNvSpPr txBox="1"/>
          <p:nvPr/>
        </p:nvSpPr>
        <p:spPr>
          <a:xfrm>
            <a:off x="7438729" y="4624149"/>
            <a:ext cx="155846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 rot="5400000">
            <a:off x="2577326" y="2051697"/>
            <a:ext cx="2098070" cy="275460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66538" y="1491101"/>
            <a:ext cx="385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选题目的与意义</a:t>
            </a:r>
            <a:endParaRPr lang="zh-CN" altLang="en-US" dirty="0">
              <a:solidFill>
                <a:schemeClr val="tx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10658" y="1491101"/>
            <a:ext cx="793376" cy="79337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676284" y="1556727"/>
            <a:ext cx="662124" cy="662124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39258" y="1556727"/>
            <a:ext cx="33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prstClr val="white"/>
                </a:solidFill>
                <a:latin typeface="Impact" panose="020B0806030902050204" pitchFamily="34" charset="0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66538" y="2512782"/>
            <a:ext cx="252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论文综述</a:t>
            </a:r>
            <a:endParaRPr lang="zh-CN" altLang="en-US" dirty="0">
              <a:solidFill>
                <a:schemeClr val="tx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610658" y="2512782"/>
            <a:ext cx="793376" cy="79337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676284" y="2578408"/>
            <a:ext cx="662124" cy="662124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39258" y="2578408"/>
            <a:ext cx="33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prstClr val="white"/>
                </a:solidFill>
                <a:latin typeface="Impact" panose="020B0806030902050204" pitchFamily="34" charset="0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66538" y="3560819"/>
            <a:ext cx="385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研究方法及过程</a:t>
            </a:r>
            <a:endParaRPr lang="zh-CN" altLang="en-US" dirty="0">
              <a:solidFill>
                <a:schemeClr val="tx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610658" y="3560819"/>
            <a:ext cx="793376" cy="79337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676284" y="3626445"/>
            <a:ext cx="662124" cy="662124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39258" y="3626445"/>
            <a:ext cx="33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prstClr val="white"/>
                </a:solidFill>
                <a:latin typeface="Impact" panose="020B0806030902050204" pitchFamily="34" charset="0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666538" y="4582500"/>
            <a:ext cx="252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论文总结</a:t>
            </a:r>
            <a:endParaRPr lang="zh-CN" altLang="en-US" dirty="0">
              <a:solidFill>
                <a:schemeClr val="tx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610658" y="4582500"/>
            <a:ext cx="793376" cy="79337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676284" y="4648126"/>
            <a:ext cx="662124" cy="662124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839258" y="4648126"/>
            <a:ext cx="33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prstClr val="white"/>
                </a:solidFill>
                <a:latin typeface="Impact" panose="020B0806030902050204" pitchFamily="34" charset="0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55476" y="2746322"/>
            <a:ext cx="231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行楷" pitchFamily="2" charset="-122"/>
                <a:ea typeface="华文行楷" pitchFamily="2" charset="-122"/>
              </a:rPr>
              <a:t>目录</a:t>
            </a:r>
            <a:endParaRPr lang="zh-CN" altLang="en-US" sz="7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15" name="矩形 14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5463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Straight Connector 15"/>
          <p:cNvCxnSpPr>
            <a:cxnSpLocks noChangeAspect="1"/>
          </p:cNvCxnSpPr>
          <p:nvPr/>
        </p:nvCxnSpPr>
        <p:spPr>
          <a:xfrm>
            <a:off x="457200" y="3693200"/>
            <a:ext cx="11303000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9266608" y="4100681"/>
            <a:ext cx="1123914" cy="1277153"/>
          </a:xfrm>
          <a:custGeom>
            <a:avLst/>
            <a:gdLst>
              <a:gd name="connsiteX0" fmla="*/ 561957 w 1123914"/>
              <a:gd name="connsiteY0" fmla="*/ 0 h 1277153"/>
              <a:gd name="connsiteX1" fmla="*/ 647290 w 1123914"/>
              <a:gd name="connsiteY1" fmla="*/ 161840 h 1277153"/>
              <a:gd name="connsiteX2" fmla="*/ 675211 w 1123914"/>
              <a:gd name="connsiteY2" fmla="*/ 164654 h 1277153"/>
              <a:gd name="connsiteX3" fmla="*/ 1123914 w 1123914"/>
              <a:gd name="connsiteY3" fmla="*/ 715195 h 1277153"/>
              <a:gd name="connsiteX4" fmla="*/ 561957 w 1123914"/>
              <a:gd name="connsiteY4" fmla="*/ 1277153 h 1277153"/>
              <a:gd name="connsiteX5" fmla="*/ 0 w 1123914"/>
              <a:gd name="connsiteY5" fmla="*/ 715195 h 1277153"/>
              <a:gd name="connsiteX6" fmla="*/ 448703 w 1123914"/>
              <a:gd name="connsiteY6" fmla="*/ 164654 h 1277153"/>
              <a:gd name="connsiteX7" fmla="*/ 476624 w 1123914"/>
              <a:gd name="connsiteY7" fmla="*/ 161840 h 12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914" h="1277153">
                <a:moveTo>
                  <a:pt x="561957" y="0"/>
                </a:moveTo>
                <a:lnTo>
                  <a:pt x="647290" y="161840"/>
                </a:lnTo>
                <a:lnTo>
                  <a:pt x="675211" y="164654"/>
                </a:lnTo>
                <a:cubicBezTo>
                  <a:pt x="931285" y="217055"/>
                  <a:pt x="1123914" y="443629"/>
                  <a:pt x="1123914" y="715195"/>
                </a:cubicBezTo>
                <a:cubicBezTo>
                  <a:pt x="1123914" y="1025556"/>
                  <a:pt x="872317" y="1277153"/>
                  <a:pt x="561957" y="1277153"/>
                </a:cubicBezTo>
                <a:cubicBezTo>
                  <a:pt x="251597" y="1277153"/>
                  <a:pt x="0" y="1025556"/>
                  <a:pt x="0" y="715195"/>
                </a:cubicBezTo>
                <a:cubicBezTo>
                  <a:pt x="0" y="443629"/>
                  <a:pt x="192629" y="217055"/>
                  <a:pt x="448703" y="164654"/>
                </a:cubicBezTo>
                <a:lnTo>
                  <a:pt x="476624" y="161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Straight Connector 30"/>
          <p:cNvCxnSpPr/>
          <p:nvPr/>
        </p:nvCxnSpPr>
        <p:spPr>
          <a:xfrm flipV="1">
            <a:off x="9822792" y="3686622"/>
            <a:ext cx="0" cy="470968"/>
          </a:xfrm>
          <a:prstGeom prst="line">
            <a:avLst/>
          </a:prstGeom>
          <a:solidFill>
            <a:schemeClr val="accent5"/>
          </a:solidFill>
          <a:ln>
            <a:solidFill>
              <a:schemeClr val="accent2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6"/>
          <p:cNvSpPr>
            <a:spLocks noEditPoints="1"/>
          </p:cNvSpPr>
          <p:nvPr/>
        </p:nvSpPr>
        <p:spPr bwMode="auto">
          <a:xfrm>
            <a:off x="9668161" y="4625976"/>
            <a:ext cx="320810" cy="401650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/>
        </p:nvSpPr>
        <p:spPr>
          <a:xfrm flipV="1">
            <a:off x="1862749" y="1999398"/>
            <a:ext cx="1123914" cy="1277151"/>
          </a:xfrm>
          <a:custGeom>
            <a:avLst/>
            <a:gdLst>
              <a:gd name="connsiteX0" fmla="*/ 561957 w 1123914"/>
              <a:gd name="connsiteY0" fmla="*/ 1277151 h 1277151"/>
              <a:gd name="connsiteX1" fmla="*/ 1123914 w 1123914"/>
              <a:gd name="connsiteY1" fmla="*/ 715194 h 1277151"/>
              <a:gd name="connsiteX2" fmla="*/ 675211 w 1123914"/>
              <a:gd name="connsiteY2" fmla="*/ 164654 h 1277151"/>
              <a:gd name="connsiteX3" fmla="*/ 632200 w 1123914"/>
              <a:gd name="connsiteY3" fmla="*/ 160318 h 1277151"/>
              <a:gd name="connsiteX4" fmla="*/ 547669 w 1123914"/>
              <a:gd name="connsiteY4" fmla="*/ 0 h 1277151"/>
              <a:gd name="connsiteX5" fmla="*/ 461533 w 1123914"/>
              <a:gd name="connsiteY5" fmla="*/ 163361 h 1277151"/>
              <a:gd name="connsiteX6" fmla="*/ 448703 w 1123914"/>
              <a:gd name="connsiteY6" fmla="*/ 164654 h 1277151"/>
              <a:gd name="connsiteX7" fmla="*/ 0 w 1123914"/>
              <a:gd name="connsiteY7" fmla="*/ 715194 h 1277151"/>
              <a:gd name="connsiteX8" fmla="*/ 561957 w 1123914"/>
              <a:gd name="connsiteY8" fmla="*/ 1277151 h 127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914" h="1277151">
                <a:moveTo>
                  <a:pt x="561957" y="1277151"/>
                </a:moveTo>
                <a:cubicBezTo>
                  <a:pt x="872317" y="1277151"/>
                  <a:pt x="1123914" y="1025554"/>
                  <a:pt x="1123914" y="715194"/>
                </a:cubicBezTo>
                <a:cubicBezTo>
                  <a:pt x="1123914" y="443629"/>
                  <a:pt x="931285" y="217055"/>
                  <a:pt x="675211" y="164654"/>
                </a:cubicBezTo>
                <a:lnTo>
                  <a:pt x="632200" y="160318"/>
                </a:lnTo>
                <a:lnTo>
                  <a:pt x="547669" y="0"/>
                </a:lnTo>
                <a:lnTo>
                  <a:pt x="461533" y="163361"/>
                </a:lnTo>
                <a:lnTo>
                  <a:pt x="448703" y="164654"/>
                </a:lnTo>
                <a:cubicBezTo>
                  <a:pt x="192629" y="217055"/>
                  <a:pt x="0" y="443629"/>
                  <a:pt x="0" y="715194"/>
                </a:cubicBezTo>
                <a:cubicBezTo>
                  <a:pt x="0" y="1025554"/>
                  <a:pt x="251597" y="1277151"/>
                  <a:pt x="561957" y="1277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37"/>
          <p:cNvCxnSpPr/>
          <p:nvPr/>
        </p:nvCxnSpPr>
        <p:spPr>
          <a:xfrm>
            <a:off x="2410193" y="3219640"/>
            <a:ext cx="0" cy="470967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2229355" y="2350530"/>
            <a:ext cx="383318" cy="42165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1335157" y="3946461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1260191" y="4316087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822058" y="2882802"/>
            <a:ext cx="2149339" cy="2495032"/>
            <a:chOff x="3505411" y="2882802"/>
            <a:chExt cx="2149339" cy="2495032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4053645" y="4100681"/>
              <a:ext cx="1123914" cy="1277153"/>
            </a:xfrm>
            <a:custGeom>
              <a:avLst/>
              <a:gdLst>
                <a:gd name="connsiteX0" fmla="*/ 561957 w 1123914"/>
                <a:gd name="connsiteY0" fmla="*/ 1277153 h 1277153"/>
                <a:gd name="connsiteX1" fmla="*/ 647290 w 1123914"/>
                <a:gd name="connsiteY1" fmla="*/ 1115314 h 1277153"/>
                <a:gd name="connsiteX2" fmla="*/ 675211 w 1123914"/>
                <a:gd name="connsiteY2" fmla="*/ 1112499 h 1277153"/>
                <a:gd name="connsiteX3" fmla="*/ 1123914 w 1123914"/>
                <a:gd name="connsiteY3" fmla="*/ 561958 h 1277153"/>
                <a:gd name="connsiteX4" fmla="*/ 561957 w 1123914"/>
                <a:gd name="connsiteY4" fmla="*/ 0 h 1277153"/>
                <a:gd name="connsiteX5" fmla="*/ 0 w 1123914"/>
                <a:gd name="connsiteY5" fmla="*/ 561958 h 1277153"/>
                <a:gd name="connsiteX6" fmla="*/ 448703 w 1123914"/>
                <a:gd name="connsiteY6" fmla="*/ 1112499 h 1277153"/>
                <a:gd name="connsiteX7" fmla="*/ 476623 w 1123914"/>
                <a:gd name="connsiteY7" fmla="*/ 1115314 h 127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3914" h="1277153">
                  <a:moveTo>
                    <a:pt x="561957" y="1277153"/>
                  </a:moveTo>
                  <a:lnTo>
                    <a:pt x="647290" y="1115314"/>
                  </a:lnTo>
                  <a:lnTo>
                    <a:pt x="675211" y="1112499"/>
                  </a:lnTo>
                  <a:cubicBezTo>
                    <a:pt x="931285" y="1060099"/>
                    <a:pt x="1123914" y="833524"/>
                    <a:pt x="1123914" y="561958"/>
                  </a:cubicBezTo>
                  <a:cubicBezTo>
                    <a:pt x="1123914" y="251597"/>
                    <a:pt x="872317" y="0"/>
                    <a:pt x="561957" y="0"/>
                  </a:cubicBezTo>
                  <a:cubicBezTo>
                    <a:pt x="251597" y="0"/>
                    <a:pt x="0" y="251597"/>
                    <a:pt x="0" y="561958"/>
                  </a:cubicBezTo>
                  <a:cubicBezTo>
                    <a:pt x="0" y="833524"/>
                    <a:pt x="192629" y="1060099"/>
                    <a:pt x="448703" y="1112499"/>
                  </a:cubicBezTo>
                  <a:lnTo>
                    <a:pt x="476623" y="11153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9" name="Straight Connector 22"/>
            <p:cNvCxnSpPr/>
            <p:nvPr/>
          </p:nvCxnSpPr>
          <p:spPr>
            <a:xfrm flipV="1">
              <a:off x="4607308" y="3686622"/>
              <a:ext cx="0" cy="470968"/>
            </a:xfrm>
            <a:prstGeom prst="line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4396932" y="4597456"/>
              <a:ext cx="437340" cy="436842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@|17FFC:16777215|FBC:16777215|LFC:16777215|LBC:16777215"/>
            <p:cNvSpPr txBox="1"/>
            <p:nvPr/>
          </p:nvSpPr>
          <p:spPr>
            <a:xfrm>
              <a:off x="3505411" y="2882802"/>
              <a:ext cx="21493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2200" b="1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点击以编辑</a:t>
              </a:r>
              <a:endParaRPr lang="en-US" sz="2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13@|17FFC:16777215|FBC:16777215|LFC:16777215|LBC:16777215"/>
          <p:cNvSpPr txBox="1"/>
          <p:nvPr/>
        </p:nvSpPr>
        <p:spPr>
          <a:xfrm>
            <a:off x="3747092" y="3252428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 flipV="1">
            <a:off x="6827025" y="1999394"/>
            <a:ext cx="1123914" cy="1277151"/>
          </a:xfrm>
          <a:custGeom>
            <a:avLst/>
            <a:gdLst>
              <a:gd name="connsiteX0" fmla="*/ 561957 w 1123914"/>
              <a:gd name="connsiteY0" fmla="*/ 1277151 h 1277151"/>
              <a:gd name="connsiteX1" fmla="*/ 1123914 w 1123914"/>
              <a:gd name="connsiteY1" fmla="*/ 715194 h 1277151"/>
              <a:gd name="connsiteX2" fmla="*/ 675211 w 1123914"/>
              <a:gd name="connsiteY2" fmla="*/ 164654 h 1277151"/>
              <a:gd name="connsiteX3" fmla="*/ 647290 w 1123914"/>
              <a:gd name="connsiteY3" fmla="*/ 161839 h 1277151"/>
              <a:gd name="connsiteX4" fmla="*/ 561957 w 1123914"/>
              <a:gd name="connsiteY4" fmla="*/ 0 h 1277151"/>
              <a:gd name="connsiteX5" fmla="*/ 476624 w 1123914"/>
              <a:gd name="connsiteY5" fmla="*/ 161840 h 1277151"/>
              <a:gd name="connsiteX6" fmla="*/ 448703 w 1123914"/>
              <a:gd name="connsiteY6" fmla="*/ 164654 h 1277151"/>
              <a:gd name="connsiteX7" fmla="*/ 0 w 1123914"/>
              <a:gd name="connsiteY7" fmla="*/ 715194 h 1277151"/>
              <a:gd name="connsiteX8" fmla="*/ 561957 w 1123914"/>
              <a:gd name="connsiteY8" fmla="*/ 1277151 h 127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914" h="1277151">
                <a:moveTo>
                  <a:pt x="561957" y="1277151"/>
                </a:moveTo>
                <a:cubicBezTo>
                  <a:pt x="872317" y="1277151"/>
                  <a:pt x="1123914" y="1025554"/>
                  <a:pt x="1123914" y="715194"/>
                </a:cubicBezTo>
                <a:cubicBezTo>
                  <a:pt x="1123914" y="443629"/>
                  <a:pt x="931285" y="217055"/>
                  <a:pt x="675211" y="164654"/>
                </a:cubicBezTo>
                <a:lnTo>
                  <a:pt x="647290" y="161839"/>
                </a:lnTo>
                <a:lnTo>
                  <a:pt x="561957" y="0"/>
                </a:lnTo>
                <a:lnTo>
                  <a:pt x="476624" y="161840"/>
                </a:lnTo>
                <a:lnTo>
                  <a:pt x="448703" y="164654"/>
                </a:lnTo>
                <a:cubicBezTo>
                  <a:pt x="192629" y="217055"/>
                  <a:pt x="0" y="443629"/>
                  <a:pt x="0" y="715194"/>
                </a:cubicBezTo>
                <a:cubicBezTo>
                  <a:pt x="0" y="1025554"/>
                  <a:pt x="251597" y="1277151"/>
                  <a:pt x="561957" y="1277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Straight Connector 45"/>
          <p:cNvCxnSpPr/>
          <p:nvPr/>
        </p:nvCxnSpPr>
        <p:spPr>
          <a:xfrm>
            <a:off x="7383996" y="3219636"/>
            <a:ext cx="0" cy="470967"/>
          </a:xfrm>
          <a:prstGeom prst="line">
            <a:avLst/>
          </a:prstGeom>
          <a:solidFill>
            <a:schemeClr val="accent2"/>
          </a:solidFill>
          <a:ln>
            <a:solidFill>
              <a:schemeClr val="accent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1"/>
          <p:cNvSpPr/>
          <p:nvPr/>
        </p:nvSpPr>
        <p:spPr bwMode="auto">
          <a:xfrm>
            <a:off x="7158648" y="2407670"/>
            <a:ext cx="472785" cy="307361"/>
          </a:xfrm>
          <a:custGeom>
            <a:avLst/>
            <a:gdLst>
              <a:gd name="T0" fmla="*/ 304 w 400"/>
              <a:gd name="T1" fmla="*/ 73 h 260"/>
              <a:gd name="T2" fmla="*/ 288 w 400"/>
              <a:gd name="T3" fmla="*/ 74 h 260"/>
              <a:gd name="T4" fmla="*/ 186 w 400"/>
              <a:gd name="T5" fmla="*/ 0 h 260"/>
              <a:gd name="T6" fmla="*/ 80 w 400"/>
              <a:gd name="T7" fmla="*/ 104 h 260"/>
              <a:gd name="T8" fmla="*/ 81 w 400"/>
              <a:gd name="T9" fmla="*/ 119 h 260"/>
              <a:gd name="T10" fmla="*/ 72 w 400"/>
              <a:gd name="T11" fmla="*/ 118 h 260"/>
              <a:gd name="T12" fmla="*/ 0 w 400"/>
              <a:gd name="T13" fmla="*/ 189 h 260"/>
              <a:gd name="T14" fmla="*/ 72 w 400"/>
              <a:gd name="T15" fmla="*/ 260 h 260"/>
              <a:gd name="T16" fmla="*/ 172 w 400"/>
              <a:gd name="T17" fmla="*/ 260 h 260"/>
              <a:gd name="T18" fmla="*/ 172 w 400"/>
              <a:gd name="T19" fmla="*/ 184 h 260"/>
              <a:gd name="T20" fmla="*/ 130 w 400"/>
              <a:gd name="T21" fmla="*/ 184 h 260"/>
              <a:gd name="T22" fmla="*/ 200 w 400"/>
              <a:gd name="T23" fmla="*/ 92 h 260"/>
              <a:gd name="T24" fmla="*/ 270 w 400"/>
              <a:gd name="T25" fmla="*/ 184 h 260"/>
              <a:gd name="T26" fmla="*/ 228 w 400"/>
              <a:gd name="T27" fmla="*/ 184 h 260"/>
              <a:gd name="T28" fmla="*/ 228 w 400"/>
              <a:gd name="T29" fmla="*/ 260 h 260"/>
              <a:gd name="T30" fmla="*/ 304 w 400"/>
              <a:gd name="T31" fmla="*/ 260 h 260"/>
              <a:gd name="T32" fmla="*/ 400 w 400"/>
              <a:gd name="T33" fmla="*/ 166 h 260"/>
              <a:gd name="T34" fmla="*/ 304 w 400"/>
              <a:gd name="T35" fmla="*/ 7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@|17FFC:16777215|FBC:16777215|LFC:16777215|LBC:16777215"/>
          <p:cNvSpPr txBox="1"/>
          <p:nvPr/>
        </p:nvSpPr>
        <p:spPr>
          <a:xfrm>
            <a:off x="6308959" y="3946461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@|17FFC:16777215|FBC:16777215|LFC:16777215|LBC:16777215"/>
          <p:cNvSpPr txBox="1"/>
          <p:nvPr/>
        </p:nvSpPr>
        <p:spPr>
          <a:xfrm>
            <a:off x="6233993" y="4316087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@|17FFC:16777215|FBC:16777215|LFC:16777215|LBC:16777215"/>
          <p:cNvSpPr txBox="1"/>
          <p:nvPr/>
        </p:nvSpPr>
        <p:spPr>
          <a:xfrm>
            <a:off x="8720894" y="2882802"/>
            <a:ext cx="21493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@|17FFC:16777215|FBC:16777215|LFC:16777215|LBC:16777215"/>
          <p:cNvSpPr txBox="1"/>
          <p:nvPr/>
        </p:nvSpPr>
        <p:spPr>
          <a:xfrm>
            <a:off x="8645928" y="3252428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29" name="矩形 28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35463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64571" y="1463582"/>
            <a:ext cx="1272407" cy="2592567"/>
            <a:chOff x="6364571" y="1463582"/>
            <a:chExt cx="1272407" cy="2592567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6364571" y="1463582"/>
              <a:ext cx="214887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6364571" y="2527072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6364571" y="1991845"/>
              <a:ext cx="21488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364571" y="3054341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6364571" y="3575639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6364571" y="1728211"/>
              <a:ext cx="21488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6364571" y="2790705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6364571" y="2255479"/>
              <a:ext cx="214887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6364571" y="3318968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6364571" y="3839272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6629200" y="1463582"/>
              <a:ext cx="214887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6629200" y="2527072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6629200" y="1991845"/>
              <a:ext cx="21488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6629200" y="3054341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6629200" y="3575639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6629200" y="1728211"/>
              <a:ext cx="21488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6629200" y="2790705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6629200" y="2255479"/>
              <a:ext cx="214887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6629200" y="3318968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6629200" y="3839272"/>
              <a:ext cx="21488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6890844" y="1463582"/>
              <a:ext cx="217870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6890844" y="2527072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6890844" y="1991845"/>
              <a:ext cx="217870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6890844" y="3054341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6890844" y="3575639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6890844" y="1728211"/>
              <a:ext cx="217870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9" name="Rectangle 31"/>
            <p:cNvSpPr>
              <a:spLocks noChangeArrowheads="1"/>
            </p:cNvSpPr>
            <p:nvPr/>
          </p:nvSpPr>
          <p:spPr bwMode="auto">
            <a:xfrm>
              <a:off x="6890844" y="2790705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0" name="Rectangle 32"/>
            <p:cNvSpPr>
              <a:spLocks noChangeArrowheads="1"/>
            </p:cNvSpPr>
            <p:nvPr/>
          </p:nvSpPr>
          <p:spPr bwMode="auto">
            <a:xfrm>
              <a:off x="6890844" y="2255479"/>
              <a:ext cx="217870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>
              <a:off x="6890844" y="3318968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6890844" y="3839272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3" name="Rectangle 35"/>
            <p:cNvSpPr>
              <a:spLocks noChangeArrowheads="1"/>
            </p:cNvSpPr>
            <p:nvPr/>
          </p:nvSpPr>
          <p:spPr bwMode="auto">
            <a:xfrm>
              <a:off x="7155472" y="1463582"/>
              <a:ext cx="216877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7155472" y="2527072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5" name="Rectangle 37"/>
            <p:cNvSpPr>
              <a:spLocks noChangeArrowheads="1"/>
            </p:cNvSpPr>
            <p:nvPr/>
          </p:nvSpPr>
          <p:spPr bwMode="auto">
            <a:xfrm>
              <a:off x="7155472" y="1991845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6" name="Rectangle 38"/>
            <p:cNvSpPr>
              <a:spLocks noChangeArrowheads="1"/>
            </p:cNvSpPr>
            <p:nvPr/>
          </p:nvSpPr>
          <p:spPr bwMode="auto">
            <a:xfrm>
              <a:off x="7155472" y="3054341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7155472" y="3575639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8" name="Rectangle 40"/>
            <p:cNvSpPr>
              <a:spLocks noChangeArrowheads="1"/>
            </p:cNvSpPr>
            <p:nvPr/>
          </p:nvSpPr>
          <p:spPr bwMode="auto">
            <a:xfrm>
              <a:off x="7155472" y="1728211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7155472" y="2790705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7155472" y="2255479"/>
              <a:ext cx="216877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1" name="Rectangle 43"/>
            <p:cNvSpPr>
              <a:spLocks noChangeArrowheads="1"/>
            </p:cNvSpPr>
            <p:nvPr/>
          </p:nvSpPr>
          <p:spPr bwMode="auto">
            <a:xfrm>
              <a:off x="7155472" y="3318968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2" name="Rectangle 44"/>
            <p:cNvSpPr>
              <a:spLocks noChangeArrowheads="1"/>
            </p:cNvSpPr>
            <p:nvPr/>
          </p:nvSpPr>
          <p:spPr bwMode="auto">
            <a:xfrm>
              <a:off x="7155472" y="3839272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3" name="Rectangle 45"/>
            <p:cNvSpPr>
              <a:spLocks noChangeArrowheads="1"/>
            </p:cNvSpPr>
            <p:nvPr/>
          </p:nvSpPr>
          <p:spPr bwMode="auto">
            <a:xfrm>
              <a:off x="7420101" y="1463582"/>
              <a:ext cx="216877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4" name="Rectangle 46"/>
            <p:cNvSpPr>
              <a:spLocks noChangeArrowheads="1"/>
            </p:cNvSpPr>
            <p:nvPr/>
          </p:nvSpPr>
          <p:spPr bwMode="auto">
            <a:xfrm>
              <a:off x="7420101" y="2527072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5" name="Rectangle 47"/>
            <p:cNvSpPr>
              <a:spLocks noChangeArrowheads="1"/>
            </p:cNvSpPr>
            <p:nvPr/>
          </p:nvSpPr>
          <p:spPr bwMode="auto">
            <a:xfrm>
              <a:off x="7420101" y="1991845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6" name="Rectangle 48"/>
            <p:cNvSpPr>
              <a:spLocks noChangeArrowheads="1"/>
            </p:cNvSpPr>
            <p:nvPr/>
          </p:nvSpPr>
          <p:spPr bwMode="auto">
            <a:xfrm>
              <a:off x="7420101" y="3054341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7" name="Rectangle 49"/>
            <p:cNvSpPr>
              <a:spLocks noChangeArrowheads="1"/>
            </p:cNvSpPr>
            <p:nvPr/>
          </p:nvSpPr>
          <p:spPr bwMode="auto">
            <a:xfrm>
              <a:off x="7420101" y="3575639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8" name="Rectangle 50"/>
            <p:cNvSpPr>
              <a:spLocks noChangeArrowheads="1"/>
            </p:cNvSpPr>
            <p:nvPr/>
          </p:nvSpPr>
          <p:spPr bwMode="auto">
            <a:xfrm>
              <a:off x="7420101" y="1728211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9" name="Rectangle 51"/>
            <p:cNvSpPr>
              <a:spLocks noChangeArrowheads="1"/>
            </p:cNvSpPr>
            <p:nvPr/>
          </p:nvSpPr>
          <p:spPr bwMode="auto">
            <a:xfrm>
              <a:off x="7420101" y="2790705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0" name="Rectangle 52"/>
            <p:cNvSpPr>
              <a:spLocks noChangeArrowheads="1"/>
            </p:cNvSpPr>
            <p:nvPr/>
          </p:nvSpPr>
          <p:spPr bwMode="auto">
            <a:xfrm>
              <a:off x="7420101" y="2255479"/>
              <a:ext cx="216877" cy="214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1" name="Rectangle 53"/>
            <p:cNvSpPr>
              <a:spLocks noChangeArrowheads="1"/>
            </p:cNvSpPr>
            <p:nvPr/>
          </p:nvSpPr>
          <p:spPr bwMode="auto">
            <a:xfrm>
              <a:off x="7420101" y="3318968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2" name="Rectangle 54"/>
            <p:cNvSpPr>
              <a:spLocks noChangeArrowheads="1"/>
            </p:cNvSpPr>
            <p:nvPr/>
          </p:nvSpPr>
          <p:spPr bwMode="auto">
            <a:xfrm>
              <a:off x="7420101" y="3839272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225802" y="1449897"/>
            <a:ext cx="1272407" cy="2592567"/>
            <a:chOff x="8225802" y="1449897"/>
            <a:chExt cx="1272407" cy="2592567"/>
          </a:xfrm>
        </p:grpSpPr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8225802" y="1449897"/>
              <a:ext cx="214886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8225802" y="2513387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8225802" y="1978160"/>
              <a:ext cx="214886" cy="213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7" name="Rectangle 8"/>
            <p:cNvSpPr>
              <a:spLocks noChangeArrowheads="1"/>
            </p:cNvSpPr>
            <p:nvPr/>
          </p:nvSpPr>
          <p:spPr bwMode="auto">
            <a:xfrm>
              <a:off x="8225802" y="3040656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8225802" y="3561954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9" name="Rectangle 10"/>
            <p:cNvSpPr>
              <a:spLocks noChangeArrowheads="1"/>
            </p:cNvSpPr>
            <p:nvPr/>
          </p:nvSpPr>
          <p:spPr bwMode="auto">
            <a:xfrm>
              <a:off x="8225802" y="1714526"/>
              <a:ext cx="214886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0" name="Rectangle 11"/>
            <p:cNvSpPr>
              <a:spLocks noChangeArrowheads="1"/>
            </p:cNvSpPr>
            <p:nvPr/>
          </p:nvSpPr>
          <p:spPr bwMode="auto">
            <a:xfrm>
              <a:off x="8225802" y="2777020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1" name="Rectangle 12"/>
            <p:cNvSpPr>
              <a:spLocks noChangeArrowheads="1"/>
            </p:cNvSpPr>
            <p:nvPr/>
          </p:nvSpPr>
          <p:spPr bwMode="auto">
            <a:xfrm>
              <a:off x="8225802" y="2241794"/>
              <a:ext cx="214886" cy="214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2" name="Rectangle 13"/>
            <p:cNvSpPr>
              <a:spLocks noChangeArrowheads="1"/>
            </p:cNvSpPr>
            <p:nvPr/>
          </p:nvSpPr>
          <p:spPr bwMode="auto">
            <a:xfrm>
              <a:off x="8225802" y="3305283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auto">
            <a:xfrm>
              <a:off x="8225802" y="3825587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8490431" y="1449897"/>
              <a:ext cx="214886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5" name="Rectangle 16"/>
            <p:cNvSpPr>
              <a:spLocks noChangeArrowheads="1"/>
            </p:cNvSpPr>
            <p:nvPr/>
          </p:nvSpPr>
          <p:spPr bwMode="auto">
            <a:xfrm>
              <a:off x="8490431" y="2513387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6" name="Rectangle 17"/>
            <p:cNvSpPr>
              <a:spLocks noChangeArrowheads="1"/>
            </p:cNvSpPr>
            <p:nvPr/>
          </p:nvSpPr>
          <p:spPr bwMode="auto">
            <a:xfrm>
              <a:off x="8490431" y="1978160"/>
              <a:ext cx="214886" cy="213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7" name="Rectangle 18"/>
            <p:cNvSpPr>
              <a:spLocks noChangeArrowheads="1"/>
            </p:cNvSpPr>
            <p:nvPr/>
          </p:nvSpPr>
          <p:spPr bwMode="auto">
            <a:xfrm>
              <a:off x="8490431" y="3040656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8490431" y="3561954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9" name="Rectangle 20"/>
            <p:cNvSpPr>
              <a:spLocks noChangeArrowheads="1"/>
            </p:cNvSpPr>
            <p:nvPr/>
          </p:nvSpPr>
          <p:spPr bwMode="auto">
            <a:xfrm>
              <a:off x="8490431" y="1714526"/>
              <a:ext cx="214886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0" name="Rectangle 21"/>
            <p:cNvSpPr>
              <a:spLocks noChangeArrowheads="1"/>
            </p:cNvSpPr>
            <p:nvPr/>
          </p:nvSpPr>
          <p:spPr bwMode="auto">
            <a:xfrm>
              <a:off x="8490431" y="2777020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8490431" y="2241794"/>
              <a:ext cx="214886" cy="214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2" name="Rectangle 23"/>
            <p:cNvSpPr>
              <a:spLocks noChangeArrowheads="1"/>
            </p:cNvSpPr>
            <p:nvPr/>
          </p:nvSpPr>
          <p:spPr bwMode="auto">
            <a:xfrm>
              <a:off x="8490431" y="3305283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8490431" y="3825587"/>
              <a:ext cx="214886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8752075" y="1449897"/>
              <a:ext cx="217870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8752075" y="2513387"/>
              <a:ext cx="217870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8752075" y="1978160"/>
              <a:ext cx="217870" cy="213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8752075" y="3040656"/>
              <a:ext cx="217870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8" name="Rectangle 29"/>
            <p:cNvSpPr>
              <a:spLocks noChangeArrowheads="1"/>
            </p:cNvSpPr>
            <p:nvPr/>
          </p:nvSpPr>
          <p:spPr bwMode="auto">
            <a:xfrm>
              <a:off x="8752075" y="3561954"/>
              <a:ext cx="217870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9" name="Rectangle 30"/>
            <p:cNvSpPr>
              <a:spLocks noChangeArrowheads="1"/>
            </p:cNvSpPr>
            <p:nvPr/>
          </p:nvSpPr>
          <p:spPr bwMode="auto">
            <a:xfrm>
              <a:off x="8752075" y="1714526"/>
              <a:ext cx="217870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0" name="Rectangle 31"/>
            <p:cNvSpPr>
              <a:spLocks noChangeArrowheads="1"/>
            </p:cNvSpPr>
            <p:nvPr/>
          </p:nvSpPr>
          <p:spPr bwMode="auto">
            <a:xfrm>
              <a:off x="8752075" y="2777020"/>
              <a:ext cx="217870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1" name="Rectangle 32"/>
            <p:cNvSpPr>
              <a:spLocks noChangeArrowheads="1"/>
            </p:cNvSpPr>
            <p:nvPr/>
          </p:nvSpPr>
          <p:spPr bwMode="auto">
            <a:xfrm>
              <a:off x="8752075" y="2241794"/>
              <a:ext cx="217870" cy="214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2" name="Rectangle 33"/>
            <p:cNvSpPr>
              <a:spLocks noChangeArrowheads="1"/>
            </p:cNvSpPr>
            <p:nvPr/>
          </p:nvSpPr>
          <p:spPr bwMode="auto">
            <a:xfrm>
              <a:off x="8752075" y="3305283"/>
              <a:ext cx="217870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3" name="Rectangle 34"/>
            <p:cNvSpPr>
              <a:spLocks noChangeArrowheads="1"/>
            </p:cNvSpPr>
            <p:nvPr/>
          </p:nvSpPr>
          <p:spPr bwMode="auto">
            <a:xfrm>
              <a:off x="8752075" y="3825587"/>
              <a:ext cx="217870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4" name="Rectangle 35"/>
            <p:cNvSpPr>
              <a:spLocks noChangeArrowheads="1"/>
            </p:cNvSpPr>
            <p:nvPr/>
          </p:nvSpPr>
          <p:spPr bwMode="auto">
            <a:xfrm>
              <a:off x="9016703" y="1449897"/>
              <a:ext cx="216877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5" name="Rectangle 36"/>
            <p:cNvSpPr>
              <a:spLocks noChangeArrowheads="1"/>
            </p:cNvSpPr>
            <p:nvPr/>
          </p:nvSpPr>
          <p:spPr bwMode="auto">
            <a:xfrm>
              <a:off x="9016703" y="2513387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6" name="Rectangle 37"/>
            <p:cNvSpPr>
              <a:spLocks noChangeArrowheads="1"/>
            </p:cNvSpPr>
            <p:nvPr/>
          </p:nvSpPr>
          <p:spPr bwMode="auto">
            <a:xfrm>
              <a:off x="9016703" y="1978160"/>
              <a:ext cx="216877" cy="213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7" name="Rectangle 38"/>
            <p:cNvSpPr>
              <a:spLocks noChangeArrowheads="1"/>
            </p:cNvSpPr>
            <p:nvPr/>
          </p:nvSpPr>
          <p:spPr bwMode="auto">
            <a:xfrm>
              <a:off x="9016703" y="3040656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8" name="Rectangle 39"/>
            <p:cNvSpPr>
              <a:spLocks noChangeArrowheads="1"/>
            </p:cNvSpPr>
            <p:nvPr/>
          </p:nvSpPr>
          <p:spPr bwMode="auto">
            <a:xfrm>
              <a:off x="9016703" y="3561954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9" name="Rectangle 40"/>
            <p:cNvSpPr>
              <a:spLocks noChangeArrowheads="1"/>
            </p:cNvSpPr>
            <p:nvPr/>
          </p:nvSpPr>
          <p:spPr bwMode="auto">
            <a:xfrm>
              <a:off x="9016703" y="1714526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0" name="Rectangle 41"/>
            <p:cNvSpPr>
              <a:spLocks noChangeArrowheads="1"/>
            </p:cNvSpPr>
            <p:nvPr/>
          </p:nvSpPr>
          <p:spPr bwMode="auto">
            <a:xfrm>
              <a:off x="9016703" y="2777020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1" name="Rectangle 42"/>
            <p:cNvSpPr>
              <a:spLocks noChangeArrowheads="1"/>
            </p:cNvSpPr>
            <p:nvPr/>
          </p:nvSpPr>
          <p:spPr bwMode="auto">
            <a:xfrm>
              <a:off x="9016703" y="2241794"/>
              <a:ext cx="216877" cy="214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2" name="Rectangle 43"/>
            <p:cNvSpPr>
              <a:spLocks noChangeArrowheads="1"/>
            </p:cNvSpPr>
            <p:nvPr/>
          </p:nvSpPr>
          <p:spPr bwMode="auto">
            <a:xfrm>
              <a:off x="9016703" y="3305283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3" name="Rectangle 44"/>
            <p:cNvSpPr>
              <a:spLocks noChangeArrowheads="1"/>
            </p:cNvSpPr>
            <p:nvPr/>
          </p:nvSpPr>
          <p:spPr bwMode="auto">
            <a:xfrm>
              <a:off x="9016703" y="3825587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4" name="Rectangle 45"/>
            <p:cNvSpPr>
              <a:spLocks noChangeArrowheads="1"/>
            </p:cNvSpPr>
            <p:nvPr/>
          </p:nvSpPr>
          <p:spPr bwMode="auto">
            <a:xfrm>
              <a:off x="9281332" y="1449897"/>
              <a:ext cx="216877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5" name="Rectangle 46"/>
            <p:cNvSpPr>
              <a:spLocks noChangeArrowheads="1"/>
            </p:cNvSpPr>
            <p:nvPr/>
          </p:nvSpPr>
          <p:spPr bwMode="auto">
            <a:xfrm>
              <a:off x="9281332" y="2513387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6" name="Rectangle 47"/>
            <p:cNvSpPr>
              <a:spLocks noChangeArrowheads="1"/>
            </p:cNvSpPr>
            <p:nvPr/>
          </p:nvSpPr>
          <p:spPr bwMode="auto">
            <a:xfrm>
              <a:off x="9281332" y="1978160"/>
              <a:ext cx="216877" cy="213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7" name="Rectangle 48"/>
            <p:cNvSpPr>
              <a:spLocks noChangeArrowheads="1"/>
            </p:cNvSpPr>
            <p:nvPr/>
          </p:nvSpPr>
          <p:spPr bwMode="auto">
            <a:xfrm>
              <a:off x="9281332" y="3040656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8" name="Rectangle 49"/>
            <p:cNvSpPr>
              <a:spLocks noChangeArrowheads="1"/>
            </p:cNvSpPr>
            <p:nvPr/>
          </p:nvSpPr>
          <p:spPr bwMode="auto">
            <a:xfrm>
              <a:off x="9281332" y="3561954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9" name="Rectangle 50"/>
            <p:cNvSpPr>
              <a:spLocks noChangeArrowheads="1"/>
            </p:cNvSpPr>
            <p:nvPr/>
          </p:nvSpPr>
          <p:spPr bwMode="auto">
            <a:xfrm>
              <a:off x="9281332" y="1714526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0" name="Rectangle 51"/>
            <p:cNvSpPr>
              <a:spLocks noChangeArrowheads="1"/>
            </p:cNvSpPr>
            <p:nvPr/>
          </p:nvSpPr>
          <p:spPr bwMode="auto">
            <a:xfrm>
              <a:off x="9281332" y="2777020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1" name="Rectangle 52"/>
            <p:cNvSpPr>
              <a:spLocks noChangeArrowheads="1"/>
            </p:cNvSpPr>
            <p:nvPr/>
          </p:nvSpPr>
          <p:spPr bwMode="auto">
            <a:xfrm>
              <a:off x="9281332" y="2241794"/>
              <a:ext cx="216877" cy="214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2" name="Rectangle 53"/>
            <p:cNvSpPr>
              <a:spLocks noChangeArrowheads="1"/>
            </p:cNvSpPr>
            <p:nvPr/>
          </p:nvSpPr>
          <p:spPr bwMode="auto">
            <a:xfrm>
              <a:off x="9281332" y="3305283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3" name="Rectangle 54"/>
            <p:cNvSpPr>
              <a:spLocks noChangeArrowheads="1"/>
            </p:cNvSpPr>
            <p:nvPr/>
          </p:nvSpPr>
          <p:spPr bwMode="auto">
            <a:xfrm>
              <a:off x="9281332" y="3825587"/>
              <a:ext cx="216877" cy="216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9977550" y="1463581"/>
            <a:ext cx="1272407" cy="2592567"/>
            <a:chOff x="9977550" y="1463581"/>
            <a:chExt cx="1272407" cy="2592567"/>
          </a:xfrm>
        </p:grpSpPr>
        <p:sp>
          <p:nvSpPr>
            <p:cNvPr id="135" name="Rectangle 5"/>
            <p:cNvSpPr>
              <a:spLocks noChangeArrowheads="1"/>
            </p:cNvSpPr>
            <p:nvPr/>
          </p:nvSpPr>
          <p:spPr bwMode="auto">
            <a:xfrm>
              <a:off x="9977550" y="1463581"/>
              <a:ext cx="214886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6" name="Rectangle 6"/>
            <p:cNvSpPr>
              <a:spLocks noChangeArrowheads="1"/>
            </p:cNvSpPr>
            <p:nvPr/>
          </p:nvSpPr>
          <p:spPr bwMode="auto">
            <a:xfrm>
              <a:off x="9977550" y="2527071"/>
              <a:ext cx="214886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7" name="Rectangle 7"/>
            <p:cNvSpPr>
              <a:spLocks noChangeArrowheads="1"/>
            </p:cNvSpPr>
            <p:nvPr/>
          </p:nvSpPr>
          <p:spPr bwMode="auto">
            <a:xfrm>
              <a:off x="9977550" y="1991844"/>
              <a:ext cx="214886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8" name="Rectangle 8"/>
            <p:cNvSpPr>
              <a:spLocks noChangeArrowheads="1"/>
            </p:cNvSpPr>
            <p:nvPr/>
          </p:nvSpPr>
          <p:spPr bwMode="auto">
            <a:xfrm>
              <a:off x="9977550" y="3054340"/>
              <a:ext cx="214886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9" name="Rectangle 9"/>
            <p:cNvSpPr>
              <a:spLocks noChangeArrowheads="1"/>
            </p:cNvSpPr>
            <p:nvPr/>
          </p:nvSpPr>
          <p:spPr bwMode="auto">
            <a:xfrm>
              <a:off x="9977550" y="3575638"/>
              <a:ext cx="214886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0" name="Rectangle 10"/>
            <p:cNvSpPr>
              <a:spLocks noChangeArrowheads="1"/>
            </p:cNvSpPr>
            <p:nvPr/>
          </p:nvSpPr>
          <p:spPr bwMode="auto">
            <a:xfrm>
              <a:off x="9977550" y="1728210"/>
              <a:ext cx="214886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1" name="Rectangle 11"/>
            <p:cNvSpPr>
              <a:spLocks noChangeArrowheads="1"/>
            </p:cNvSpPr>
            <p:nvPr/>
          </p:nvSpPr>
          <p:spPr bwMode="auto">
            <a:xfrm>
              <a:off x="9977550" y="2790704"/>
              <a:ext cx="214886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2" name="Rectangle 12"/>
            <p:cNvSpPr>
              <a:spLocks noChangeArrowheads="1"/>
            </p:cNvSpPr>
            <p:nvPr/>
          </p:nvSpPr>
          <p:spPr bwMode="auto">
            <a:xfrm>
              <a:off x="9977550" y="2255478"/>
              <a:ext cx="214886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3" name="Rectangle 13"/>
            <p:cNvSpPr>
              <a:spLocks noChangeArrowheads="1"/>
            </p:cNvSpPr>
            <p:nvPr/>
          </p:nvSpPr>
          <p:spPr bwMode="auto">
            <a:xfrm>
              <a:off x="9977550" y="3318967"/>
              <a:ext cx="214886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4" name="Rectangle 14"/>
            <p:cNvSpPr>
              <a:spLocks noChangeArrowheads="1"/>
            </p:cNvSpPr>
            <p:nvPr/>
          </p:nvSpPr>
          <p:spPr bwMode="auto">
            <a:xfrm>
              <a:off x="9977550" y="3839271"/>
              <a:ext cx="214886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5" name="Rectangle 15"/>
            <p:cNvSpPr>
              <a:spLocks noChangeArrowheads="1"/>
            </p:cNvSpPr>
            <p:nvPr/>
          </p:nvSpPr>
          <p:spPr bwMode="auto">
            <a:xfrm>
              <a:off x="10242179" y="1463581"/>
              <a:ext cx="214886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6" name="Rectangle 16"/>
            <p:cNvSpPr>
              <a:spLocks noChangeArrowheads="1"/>
            </p:cNvSpPr>
            <p:nvPr/>
          </p:nvSpPr>
          <p:spPr bwMode="auto">
            <a:xfrm>
              <a:off x="10242179" y="2527071"/>
              <a:ext cx="214886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7" name="Rectangle 17"/>
            <p:cNvSpPr>
              <a:spLocks noChangeArrowheads="1"/>
            </p:cNvSpPr>
            <p:nvPr/>
          </p:nvSpPr>
          <p:spPr bwMode="auto">
            <a:xfrm>
              <a:off x="10242179" y="1991844"/>
              <a:ext cx="214886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8" name="Rectangle 18"/>
            <p:cNvSpPr>
              <a:spLocks noChangeArrowheads="1"/>
            </p:cNvSpPr>
            <p:nvPr/>
          </p:nvSpPr>
          <p:spPr bwMode="auto">
            <a:xfrm>
              <a:off x="10242179" y="3054340"/>
              <a:ext cx="214886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9" name="Rectangle 19"/>
            <p:cNvSpPr>
              <a:spLocks noChangeArrowheads="1"/>
            </p:cNvSpPr>
            <p:nvPr/>
          </p:nvSpPr>
          <p:spPr bwMode="auto">
            <a:xfrm>
              <a:off x="10242179" y="3575638"/>
              <a:ext cx="214886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0" name="Rectangle 20"/>
            <p:cNvSpPr>
              <a:spLocks noChangeArrowheads="1"/>
            </p:cNvSpPr>
            <p:nvPr/>
          </p:nvSpPr>
          <p:spPr bwMode="auto">
            <a:xfrm>
              <a:off x="10242179" y="1728210"/>
              <a:ext cx="214886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1" name="Rectangle 21"/>
            <p:cNvSpPr>
              <a:spLocks noChangeArrowheads="1"/>
            </p:cNvSpPr>
            <p:nvPr/>
          </p:nvSpPr>
          <p:spPr bwMode="auto">
            <a:xfrm>
              <a:off x="10242179" y="2790704"/>
              <a:ext cx="214886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2" name="Rectangle 22"/>
            <p:cNvSpPr>
              <a:spLocks noChangeArrowheads="1"/>
            </p:cNvSpPr>
            <p:nvPr/>
          </p:nvSpPr>
          <p:spPr bwMode="auto">
            <a:xfrm>
              <a:off x="10242179" y="2255478"/>
              <a:ext cx="214886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3" name="Rectangle 23"/>
            <p:cNvSpPr>
              <a:spLocks noChangeArrowheads="1"/>
            </p:cNvSpPr>
            <p:nvPr/>
          </p:nvSpPr>
          <p:spPr bwMode="auto">
            <a:xfrm>
              <a:off x="10242179" y="3318967"/>
              <a:ext cx="214886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4" name="Rectangle 24"/>
            <p:cNvSpPr>
              <a:spLocks noChangeArrowheads="1"/>
            </p:cNvSpPr>
            <p:nvPr/>
          </p:nvSpPr>
          <p:spPr bwMode="auto">
            <a:xfrm>
              <a:off x="10242179" y="3839271"/>
              <a:ext cx="214886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5" name="Rectangle 25"/>
            <p:cNvSpPr>
              <a:spLocks noChangeArrowheads="1"/>
            </p:cNvSpPr>
            <p:nvPr/>
          </p:nvSpPr>
          <p:spPr bwMode="auto">
            <a:xfrm>
              <a:off x="10503823" y="1463581"/>
              <a:ext cx="217870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6" name="Rectangle 26"/>
            <p:cNvSpPr>
              <a:spLocks noChangeArrowheads="1"/>
            </p:cNvSpPr>
            <p:nvPr/>
          </p:nvSpPr>
          <p:spPr bwMode="auto">
            <a:xfrm>
              <a:off x="10503823" y="2527071"/>
              <a:ext cx="217870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7" name="Rectangle 27"/>
            <p:cNvSpPr>
              <a:spLocks noChangeArrowheads="1"/>
            </p:cNvSpPr>
            <p:nvPr/>
          </p:nvSpPr>
          <p:spPr bwMode="auto">
            <a:xfrm>
              <a:off x="10503823" y="1991844"/>
              <a:ext cx="217870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8" name="Rectangle 28"/>
            <p:cNvSpPr>
              <a:spLocks noChangeArrowheads="1"/>
            </p:cNvSpPr>
            <p:nvPr/>
          </p:nvSpPr>
          <p:spPr bwMode="auto">
            <a:xfrm>
              <a:off x="10503823" y="3054340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9" name="Rectangle 29"/>
            <p:cNvSpPr>
              <a:spLocks noChangeArrowheads="1"/>
            </p:cNvSpPr>
            <p:nvPr/>
          </p:nvSpPr>
          <p:spPr bwMode="auto">
            <a:xfrm>
              <a:off x="10503823" y="3575638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0" name="Rectangle 30"/>
            <p:cNvSpPr>
              <a:spLocks noChangeArrowheads="1"/>
            </p:cNvSpPr>
            <p:nvPr/>
          </p:nvSpPr>
          <p:spPr bwMode="auto">
            <a:xfrm>
              <a:off x="10503823" y="1728210"/>
              <a:ext cx="217870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1" name="Rectangle 31"/>
            <p:cNvSpPr>
              <a:spLocks noChangeArrowheads="1"/>
            </p:cNvSpPr>
            <p:nvPr/>
          </p:nvSpPr>
          <p:spPr bwMode="auto">
            <a:xfrm>
              <a:off x="10503823" y="2790704"/>
              <a:ext cx="217870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2" name="Rectangle 32"/>
            <p:cNvSpPr>
              <a:spLocks noChangeArrowheads="1"/>
            </p:cNvSpPr>
            <p:nvPr/>
          </p:nvSpPr>
          <p:spPr bwMode="auto">
            <a:xfrm>
              <a:off x="10503823" y="2255478"/>
              <a:ext cx="217870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3" name="Rectangle 33"/>
            <p:cNvSpPr>
              <a:spLocks noChangeArrowheads="1"/>
            </p:cNvSpPr>
            <p:nvPr/>
          </p:nvSpPr>
          <p:spPr bwMode="auto">
            <a:xfrm>
              <a:off x="10503823" y="3318967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4" name="Rectangle 34"/>
            <p:cNvSpPr>
              <a:spLocks noChangeArrowheads="1"/>
            </p:cNvSpPr>
            <p:nvPr/>
          </p:nvSpPr>
          <p:spPr bwMode="auto">
            <a:xfrm>
              <a:off x="10503823" y="3839271"/>
              <a:ext cx="217870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5" name="Rectangle 35"/>
            <p:cNvSpPr>
              <a:spLocks noChangeArrowheads="1"/>
            </p:cNvSpPr>
            <p:nvPr/>
          </p:nvSpPr>
          <p:spPr bwMode="auto">
            <a:xfrm>
              <a:off x="10768451" y="1463581"/>
              <a:ext cx="216877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6" name="Rectangle 36"/>
            <p:cNvSpPr>
              <a:spLocks noChangeArrowheads="1"/>
            </p:cNvSpPr>
            <p:nvPr/>
          </p:nvSpPr>
          <p:spPr bwMode="auto">
            <a:xfrm>
              <a:off x="10768451" y="2527071"/>
              <a:ext cx="216877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7" name="Rectangle 37"/>
            <p:cNvSpPr>
              <a:spLocks noChangeArrowheads="1"/>
            </p:cNvSpPr>
            <p:nvPr/>
          </p:nvSpPr>
          <p:spPr bwMode="auto">
            <a:xfrm>
              <a:off x="10768451" y="1991844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8" name="Rectangle 38"/>
            <p:cNvSpPr>
              <a:spLocks noChangeArrowheads="1"/>
            </p:cNvSpPr>
            <p:nvPr/>
          </p:nvSpPr>
          <p:spPr bwMode="auto">
            <a:xfrm>
              <a:off x="10768451" y="3054340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9" name="Rectangle 39"/>
            <p:cNvSpPr>
              <a:spLocks noChangeArrowheads="1"/>
            </p:cNvSpPr>
            <p:nvPr/>
          </p:nvSpPr>
          <p:spPr bwMode="auto">
            <a:xfrm>
              <a:off x="10768451" y="3575638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0" name="Rectangle 40"/>
            <p:cNvSpPr>
              <a:spLocks noChangeArrowheads="1"/>
            </p:cNvSpPr>
            <p:nvPr/>
          </p:nvSpPr>
          <p:spPr bwMode="auto">
            <a:xfrm>
              <a:off x="10768451" y="1728210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1" name="Rectangle 41"/>
            <p:cNvSpPr>
              <a:spLocks noChangeArrowheads="1"/>
            </p:cNvSpPr>
            <p:nvPr/>
          </p:nvSpPr>
          <p:spPr bwMode="auto">
            <a:xfrm>
              <a:off x="10768451" y="2790704"/>
              <a:ext cx="216877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2" name="Rectangle 42"/>
            <p:cNvSpPr>
              <a:spLocks noChangeArrowheads="1"/>
            </p:cNvSpPr>
            <p:nvPr/>
          </p:nvSpPr>
          <p:spPr bwMode="auto">
            <a:xfrm>
              <a:off x="10768451" y="2255478"/>
              <a:ext cx="216877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3" name="Rectangle 43"/>
            <p:cNvSpPr>
              <a:spLocks noChangeArrowheads="1"/>
            </p:cNvSpPr>
            <p:nvPr/>
          </p:nvSpPr>
          <p:spPr bwMode="auto">
            <a:xfrm>
              <a:off x="10768451" y="3318967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4" name="Rectangle 44"/>
            <p:cNvSpPr>
              <a:spLocks noChangeArrowheads="1"/>
            </p:cNvSpPr>
            <p:nvPr/>
          </p:nvSpPr>
          <p:spPr bwMode="auto">
            <a:xfrm>
              <a:off x="10768451" y="3839271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5" name="Rectangle 45"/>
            <p:cNvSpPr>
              <a:spLocks noChangeArrowheads="1"/>
            </p:cNvSpPr>
            <p:nvPr/>
          </p:nvSpPr>
          <p:spPr bwMode="auto">
            <a:xfrm>
              <a:off x="11033080" y="1463581"/>
              <a:ext cx="216877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6" name="Rectangle 46"/>
            <p:cNvSpPr>
              <a:spLocks noChangeArrowheads="1"/>
            </p:cNvSpPr>
            <p:nvPr/>
          </p:nvSpPr>
          <p:spPr bwMode="auto">
            <a:xfrm>
              <a:off x="11033080" y="2527071"/>
              <a:ext cx="216877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7" name="Rectangle 47"/>
            <p:cNvSpPr>
              <a:spLocks noChangeArrowheads="1"/>
            </p:cNvSpPr>
            <p:nvPr/>
          </p:nvSpPr>
          <p:spPr bwMode="auto">
            <a:xfrm>
              <a:off x="11033080" y="1991844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8" name="Rectangle 48"/>
            <p:cNvSpPr>
              <a:spLocks noChangeArrowheads="1"/>
            </p:cNvSpPr>
            <p:nvPr/>
          </p:nvSpPr>
          <p:spPr bwMode="auto">
            <a:xfrm>
              <a:off x="11033080" y="3054340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9" name="Rectangle 49"/>
            <p:cNvSpPr>
              <a:spLocks noChangeArrowheads="1"/>
            </p:cNvSpPr>
            <p:nvPr/>
          </p:nvSpPr>
          <p:spPr bwMode="auto">
            <a:xfrm>
              <a:off x="11033080" y="3575638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0" name="Rectangle 50"/>
            <p:cNvSpPr>
              <a:spLocks noChangeArrowheads="1"/>
            </p:cNvSpPr>
            <p:nvPr/>
          </p:nvSpPr>
          <p:spPr bwMode="auto">
            <a:xfrm>
              <a:off x="11033080" y="1728210"/>
              <a:ext cx="216877" cy="213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1" name="Rectangle 51"/>
            <p:cNvSpPr>
              <a:spLocks noChangeArrowheads="1"/>
            </p:cNvSpPr>
            <p:nvPr/>
          </p:nvSpPr>
          <p:spPr bwMode="auto">
            <a:xfrm>
              <a:off x="11033080" y="2790704"/>
              <a:ext cx="216877" cy="21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2" name="Rectangle 52"/>
            <p:cNvSpPr>
              <a:spLocks noChangeArrowheads="1"/>
            </p:cNvSpPr>
            <p:nvPr/>
          </p:nvSpPr>
          <p:spPr bwMode="auto">
            <a:xfrm>
              <a:off x="11033080" y="2255478"/>
              <a:ext cx="216877" cy="214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3" name="Rectangle 53"/>
            <p:cNvSpPr>
              <a:spLocks noChangeArrowheads="1"/>
            </p:cNvSpPr>
            <p:nvPr/>
          </p:nvSpPr>
          <p:spPr bwMode="auto">
            <a:xfrm>
              <a:off x="11033080" y="3318967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4" name="Rectangle 54"/>
            <p:cNvSpPr>
              <a:spLocks noChangeArrowheads="1"/>
            </p:cNvSpPr>
            <p:nvPr/>
          </p:nvSpPr>
          <p:spPr bwMode="auto">
            <a:xfrm>
              <a:off x="11033080" y="3839271"/>
              <a:ext cx="216877" cy="216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85" name="Freeform 167"/>
          <p:cNvSpPr/>
          <p:nvPr/>
        </p:nvSpPr>
        <p:spPr>
          <a:xfrm rot="20280238">
            <a:off x="822671" y="2276026"/>
            <a:ext cx="371566" cy="379320"/>
          </a:xfrm>
          <a:custGeom>
            <a:avLst/>
            <a:gdLst/>
            <a:ahLst/>
            <a:cxnLst/>
            <a:rect l="l" t="t" r="r" b="b"/>
            <a:pathLst>
              <a:path w="210312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186" name="TextBox 174"/>
          <p:cNvSpPr txBox="1"/>
          <p:nvPr/>
        </p:nvSpPr>
        <p:spPr>
          <a:xfrm>
            <a:off x="6283425" y="4198344"/>
            <a:ext cx="1476723" cy="484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60</a:t>
            </a:r>
            <a:r>
              <a:rPr lang="id-I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id-I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%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87" name="TextBox 178"/>
          <p:cNvSpPr txBox="1"/>
          <p:nvPr/>
        </p:nvSpPr>
        <p:spPr>
          <a:xfrm>
            <a:off x="8173651" y="4200463"/>
            <a:ext cx="1476723" cy="484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85</a:t>
            </a:r>
            <a:r>
              <a:rPr lang="id-I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id-I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%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88" name="TextBox 182"/>
          <p:cNvSpPr txBox="1"/>
          <p:nvPr/>
        </p:nvSpPr>
        <p:spPr>
          <a:xfrm>
            <a:off x="9925399" y="4188476"/>
            <a:ext cx="1476723" cy="484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id-I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 </a:t>
            </a:r>
            <a:r>
              <a:rPr lang="id-I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%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9761488" y="4857255"/>
            <a:ext cx="1640634" cy="1260003"/>
            <a:chOff x="1558901" y="636132"/>
            <a:chExt cx="1640634" cy="1260003"/>
          </a:xfrm>
        </p:grpSpPr>
        <p:sp>
          <p:nvSpPr>
            <p:cNvPr id="190" name="Rectangle 63"/>
            <p:cNvSpPr/>
            <p:nvPr/>
          </p:nvSpPr>
          <p:spPr>
            <a:xfrm>
              <a:off x="1671332" y="63613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 dirty="0">
                <a:solidFill>
                  <a:schemeClr val="accent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91" name="Rectangle 18"/>
            <p:cNvSpPr/>
            <p:nvPr/>
          </p:nvSpPr>
          <p:spPr>
            <a:xfrm>
              <a:off x="1558901" y="942028"/>
              <a:ext cx="164063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字体。</a:t>
              </a:r>
              <a:endParaRPr lang="en-GB" sz="1400" dirty="0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8040693" y="4857255"/>
            <a:ext cx="1640634" cy="1260003"/>
            <a:chOff x="1558901" y="636132"/>
            <a:chExt cx="1640634" cy="1260003"/>
          </a:xfrm>
        </p:grpSpPr>
        <p:sp>
          <p:nvSpPr>
            <p:cNvPr id="193" name="Rectangle 63"/>
            <p:cNvSpPr/>
            <p:nvPr/>
          </p:nvSpPr>
          <p:spPr>
            <a:xfrm>
              <a:off x="1671332" y="63613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94" name="Rectangle 18"/>
            <p:cNvSpPr/>
            <p:nvPr/>
          </p:nvSpPr>
          <p:spPr>
            <a:xfrm>
              <a:off x="1558901" y="942028"/>
              <a:ext cx="164063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字体。</a:t>
              </a:r>
              <a:endParaRPr lang="en-GB" sz="1400" dirty="0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6179462" y="4857255"/>
            <a:ext cx="1640634" cy="1260003"/>
            <a:chOff x="1558901" y="636132"/>
            <a:chExt cx="1640634" cy="1260003"/>
          </a:xfrm>
        </p:grpSpPr>
        <p:sp>
          <p:nvSpPr>
            <p:cNvPr id="196" name="Rectangle 63"/>
            <p:cNvSpPr/>
            <p:nvPr/>
          </p:nvSpPr>
          <p:spPr>
            <a:xfrm>
              <a:off x="1671332" y="63613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 dirty="0">
                <a:solidFill>
                  <a:schemeClr val="accent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97" name="Rectangle 18"/>
            <p:cNvSpPr/>
            <p:nvPr/>
          </p:nvSpPr>
          <p:spPr>
            <a:xfrm>
              <a:off x="1558901" y="942028"/>
              <a:ext cx="164063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字体。</a:t>
              </a:r>
              <a:endParaRPr lang="en-GB" sz="1400" dirty="0"/>
            </a:p>
          </p:txBody>
        </p:sp>
      </p:grpSp>
      <p:sp>
        <p:nvSpPr>
          <p:cNvPr id="198" name="矩形 197"/>
          <p:cNvSpPr/>
          <p:nvPr/>
        </p:nvSpPr>
        <p:spPr>
          <a:xfrm>
            <a:off x="1278998" y="224070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此处添加标题</a:t>
            </a:r>
            <a:endParaRPr lang="en-US" altLang="zh-CN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99" name="TextBox 69"/>
          <p:cNvSpPr txBox="1">
            <a:spLocks noChangeArrowheads="1"/>
          </p:cNvSpPr>
          <p:nvPr/>
        </p:nvSpPr>
        <p:spPr bwMode="auto">
          <a:xfrm>
            <a:off x="1251750" y="2772881"/>
            <a:ext cx="383902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，本模版所有图形线条及其相应素材均可自由编辑、改色、替换。单击添加标题，建议您在展示时采用微软雅黑字体，本模版所有图形线条及其相应素材均可自由编辑、改色、替换。</a:t>
            </a:r>
            <a:endParaRPr lang="zh-CN" altLang="en-US" sz="1600" dirty="0">
              <a:solidFill>
                <a:schemeClr val="tx2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40" name="矩形 39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35463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217968" y="2765099"/>
            <a:ext cx="7621893" cy="1332218"/>
            <a:chOff x="2217968" y="2765099"/>
            <a:chExt cx="7621893" cy="1332218"/>
          </a:xfrm>
        </p:grpSpPr>
        <p:sp>
          <p:nvSpPr>
            <p:cNvPr id="44" name="Freeform 5"/>
            <p:cNvSpPr/>
            <p:nvPr/>
          </p:nvSpPr>
          <p:spPr bwMode="auto">
            <a:xfrm>
              <a:off x="3854884" y="3519059"/>
              <a:ext cx="173478" cy="175702"/>
            </a:xfrm>
            <a:custGeom>
              <a:avLst/>
              <a:gdLst>
                <a:gd name="T0" fmla="*/ 5 w 33"/>
                <a:gd name="T1" fmla="*/ 27 h 33"/>
                <a:gd name="T2" fmla="*/ 5 w 33"/>
                <a:gd name="T3" fmla="*/ 6 h 33"/>
                <a:gd name="T4" fmla="*/ 26 w 33"/>
                <a:gd name="T5" fmla="*/ 6 h 33"/>
                <a:gd name="T6" fmla="*/ 27 w 33"/>
                <a:gd name="T7" fmla="*/ 27 h 33"/>
                <a:gd name="T8" fmla="*/ 5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5" y="27"/>
                  </a:moveTo>
                  <a:cubicBezTo>
                    <a:pt x="0" y="21"/>
                    <a:pt x="0" y="11"/>
                    <a:pt x="5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32" y="11"/>
                    <a:pt x="33" y="21"/>
                    <a:pt x="27" y="27"/>
                  </a:cubicBezTo>
                  <a:cubicBezTo>
                    <a:pt x="21" y="33"/>
                    <a:pt x="11" y="33"/>
                    <a:pt x="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3854884" y="3519059"/>
              <a:ext cx="173478" cy="175702"/>
            </a:xfrm>
            <a:custGeom>
              <a:avLst/>
              <a:gdLst>
                <a:gd name="T0" fmla="*/ 5 w 33"/>
                <a:gd name="T1" fmla="*/ 27 h 33"/>
                <a:gd name="T2" fmla="*/ 5 w 33"/>
                <a:gd name="T3" fmla="*/ 6 h 33"/>
                <a:gd name="T4" fmla="*/ 26 w 33"/>
                <a:gd name="T5" fmla="*/ 6 h 33"/>
                <a:gd name="T6" fmla="*/ 27 w 33"/>
                <a:gd name="T7" fmla="*/ 27 h 33"/>
                <a:gd name="T8" fmla="*/ 5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5" y="27"/>
                  </a:moveTo>
                  <a:cubicBezTo>
                    <a:pt x="0" y="21"/>
                    <a:pt x="0" y="11"/>
                    <a:pt x="5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32" y="11"/>
                    <a:pt x="33" y="21"/>
                    <a:pt x="27" y="27"/>
                  </a:cubicBezTo>
                  <a:cubicBezTo>
                    <a:pt x="21" y="33"/>
                    <a:pt x="11" y="33"/>
                    <a:pt x="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3676959" y="3672520"/>
              <a:ext cx="177926" cy="182374"/>
            </a:xfrm>
            <a:custGeom>
              <a:avLst/>
              <a:gdLst>
                <a:gd name="T0" fmla="*/ 5 w 34"/>
                <a:gd name="T1" fmla="*/ 26 h 34"/>
                <a:gd name="T2" fmla="*/ 7 w 34"/>
                <a:gd name="T3" fmla="*/ 5 h 34"/>
                <a:gd name="T4" fmla="*/ 28 w 34"/>
                <a:gd name="T5" fmla="*/ 8 h 34"/>
                <a:gd name="T6" fmla="*/ 26 w 34"/>
                <a:gd name="T7" fmla="*/ 29 h 34"/>
                <a:gd name="T8" fmla="*/ 5 w 34"/>
                <a:gd name="T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26"/>
                  </a:moveTo>
                  <a:cubicBezTo>
                    <a:pt x="0" y="19"/>
                    <a:pt x="1" y="10"/>
                    <a:pt x="7" y="5"/>
                  </a:cubicBezTo>
                  <a:cubicBezTo>
                    <a:pt x="14" y="0"/>
                    <a:pt x="23" y="1"/>
                    <a:pt x="28" y="8"/>
                  </a:cubicBezTo>
                  <a:cubicBezTo>
                    <a:pt x="34" y="14"/>
                    <a:pt x="33" y="24"/>
                    <a:pt x="26" y="29"/>
                  </a:cubicBezTo>
                  <a:cubicBezTo>
                    <a:pt x="19" y="34"/>
                    <a:pt x="9" y="32"/>
                    <a:pt x="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3481240" y="3805964"/>
              <a:ext cx="180150" cy="180150"/>
            </a:xfrm>
            <a:custGeom>
              <a:avLst/>
              <a:gdLst>
                <a:gd name="T0" fmla="*/ 3 w 34"/>
                <a:gd name="T1" fmla="*/ 23 h 34"/>
                <a:gd name="T2" fmla="*/ 9 w 34"/>
                <a:gd name="T3" fmla="*/ 3 h 34"/>
                <a:gd name="T4" fmla="*/ 29 w 34"/>
                <a:gd name="T5" fmla="*/ 9 h 34"/>
                <a:gd name="T6" fmla="*/ 24 w 34"/>
                <a:gd name="T7" fmla="*/ 30 h 34"/>
                <a:gd name="T8" fmla="*/ 3 w 34"/>
                <a:gd name="T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" y="23"/>
                  </a:moveTo>
                  <a:cubicBezTo>
                    <a:pt x="0" y="16"/>
                    <a:pt x="3" y="7"/>
                    <a:pt x="9" y="3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4" y="16"/>
                    <a:pt x="31" y="25"/>
                    <a:pt x="24" y="30"/>
                  </a:cubicBezTo>
                  <a:cubicBezTo>
                    <a:pt x="16" y="34"/>
                    <a:pt x="7" y="31"/>
                    <a:pt x="3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3269953" y="3901599"/>
              <a:ext cx="164581" cy="175702"/>
            </a:xfrm>
            <a:custGeom>
              <a:avLst/>
              <a:gdLst>
                <a:gd name="T0" fmla="*/ 1 w 31"/>
                <a:gd name="T1" fmla="*/ 19 h 33"/>
                <a:gd name="T2" fmla="*/ 11 w 31"/>
                <a:gd name="T3" fmla="*/ 1 h 33"/>
                <a:gd name="T4" fmla="*/ 22 w 31"/>
                <a:gd name="T5" fmla="*/ 3 h 33"/>
                <a:gd name="T6" fmla="*/ 30 w 31"/>
                <a:gd name="T7" fmla="*/ 11 h 33"/>
                <a:gd name="T8" fmla="*/ 29 w 31"/>
                <a:gd name="T9" fmla="*/ 23 h 33"/>
                <a:gd name="T10" fmla="*/ 20 w 31"/>
                <a:gd name="T11" fmla="*/ 30 h 33"/>
                <a:gd name="T12" fmla="*/ 1 w 31"/>
                <a:gd name="T1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1" y="19"/>
                  </a:moveTo>
                  <a:cubicBezTo>
                    <a:pt x="0" y="11"/>
                    <a:pt x="4" y="4"/>
                    <a:pt x="11" y="1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5" y="4"/>
                    <a:pt x="28" y="7"/>
                    <a:pt x="30" y="11"/>
                  </a:cubicBezTo>
                  <a:cubicBezTo>
                    <a:pt x="31" y="15"/>
                    <a:pt x="31" y="19"/>
                    <a:pt x="29" y="23"/>
                  </a:cubicBezTo>
                  <a:cubicBezTo>
                    <a:pt x="27" y="26"/>
                    <a:pt x="24" y="29"/>
                    <a:pt x="20" y="30"/>
                  </a:cubicBezTo>
                  <a:cubicBezTo>
                    <a:pt x="11" y="33"/>
                    <a:pt x="3" y="27"/>
                    <a:pt x="1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3038650" y="3939408"/>
              <a:ext cx="169029" cy="157909"/>
            </a:xfrm>
            <a:custGeom>
              <a:avLst/>
              <a:gdLst>
                <a:gd name="T0" fmla="*/ 1 w 32"/>
                <a:gd name="T1" fmla="*/ 14 h 30"/>
                <a:gd name="T2" fmla="*/ 16 w 32"/>
                <a:gd name="T3" fmla="*/ 0 h 30"/>
                <a:gd name="T4" fmla="*/ 31 w 32"/>
                <a:gd name="T5" fmla="*/ 14 h 30"/>
                <a:gd name="T6" fmla="*/ 16 w 32"/>
                <a:gd name="T7" fmla="*/ 30 h 30"/>
                <a:gd name="T8" fmla="*/ 1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1" y="14"/>
                  </a:moveTo>
                  <a:cubicBezTo>
                    <a:pt x="2" y="6"/>
                    <a:pt x="9" y="0"/>
                    <a:pt x="16" y="0"/>
                  </a:cubicBezTo>
                  <a:cubicBezTo>
                    <a:pt x="23" y="0"/>
                    <a:pt x="30" y="6"/>
                    <a:pt x="31" y="14"/>
                  </a:cubicBezTo>
                  <a:cubicBezTo>
                    <a:pt x="32" y="23"/>
                    <a:pt x="25" y="30"/>
                    <a:pt x="16" y="30"/>
                  </a:cubicBezTo>
                  <a:cubicBezTo>
                    <a:pt x="7" y="30"/>
                    <a:pt x="0" y="23"/>
                    <a:pt x="1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0" name="Freeform 11"/>
            <p:cNvSpPr/>
            <p:nvPr/>
          </p:nvSpPr>
          <p:spPr bwMode="auto">
            <a:xfrm>
              <a:off x="2807347" y="3901599"/>
              <a:ext cx="169029" cy="175702"/>
            </a:xfrm>
            <a:custGeom>
              <a:avLst/>
              <a:gdLst>
                <a:gd name="T0" fmla="*/ 2 w 32"/>
                <a:gd name="T1" fmla="*/ 11 h 33"/>
                <a:gd name="T2" fmla="*/ 9 w 32"/>
                <a:gd name="T3" fmla="*/ 3 h 33"/>
                <a:gd name="T4" fmla="*/ 20 w 32"/>
                <a:gd name="T5" fmla="*/ 1 h 33"/>
                <a:gd name="T6" fmla="*/ 30 w 32"/>
                <a:gd name="T7" fmla="*/ 19 h 33"/>
                <a:gd name="T8" fmla="*/ 12 w 32"/>
                <a:gd name="T9" fmla="*/ 30 h 33"/>
                <a:gd name="T10" fmla="*/ 2 w 32"/>
                <a:gd name="T11" fmla="*/ 23 h 33"/>
                <a:gd name="T12" fmla="*/ 2 w 32"/>
                <a:gd name="T1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2" y="11"/>
                  </a:moveTo>
                  <a:cubicBezTo>
                    <a:pt x="3" y="7"/>
                    <a:pt x="6" y="4"/>
                    <a:pt x="9" y="3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7" y="4"/>
                    <a:pt x="32" y="11"/>
                    <a:pt x="30" y="19"/>
                  </a:cubicBezTo>
                  <a:cubicBezTo>
                    <a:pt x="29" y="27"/>
                    <a:pt x="20" y="33"/>
                    <a:pt x="12" y="30"/>
                  </a:cubicBezTo>
                  <a:cubicBezTo>
                    <a:pt x="7" y="29"/>
                    <a:pt x="4" y="26"/>
                    <a:pt x="2" y="23"/>
                  </a:cubicBezTo>
                  <a:cubicBezTo>
                    <a:pt x="1" y="19"/>
                    <a:pt x="0" y="15"/>
                    <a:pt x="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2587164" y="3805964"/>
              <a:ext cx="177926" cy="180150"/>
            </a:xfrm>
            <a:custGeom>
              <a:avLst/>
              <a:gdLst>
                <a:gd name="T0" fmla="*/ 4 w 34"/>
                <a:gd name="T1" fmla="*/ 9 h 34"/>
                <a:gd name="T2" fmla="*/ 24 w 34"/>
                <a:gd name="T3" fmla="*/ 3 h 34"/>
                <a:gd name="T4" fmla="*/ 30 w 34"/>
                <a:gd name="T5" fmla="*/ 23 h 34"/>
                <a:gd name="T6" fmla="*/ 10 w 34"/>
                <a:gd name="T7" fmla="*/ 30 h 34"/>
                <a:gd name="T8" fmla="*/ 4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9"/>
                  </a:moveTo>
                  <a:cubicBezTo>
                    <a:pt x="9" y="2"/>
                    <a:pt x="17" y="0"/>
                    <a:pt x="24" y="3"/>
                  </a:cubicBezTo>
                  <a:cubicBezTo>
                    <a:pt x="31" y="7"/>
                    <a:pt x="34" y="16"/>
                    <a:pt x="30" y="23"/>
                  </a:cubicBezTo>
                  <a:cubicBezTo>
                    <a:pt x="27" y="31"/>
                    <a:pt x="18" y="34"/>
                    <a:pt x="10" y="30"/>
                  </a:cubicBezTo>
                  <a:cubicBezTo>
                    <a:pt x="2" y="25"/>
                    <a:pt x="0" y="16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2391445" y="3672520"/>
              <a:ext cx="173478" cy="182374"/>
            </a:xfrm>
            <a:custGeom>
              <a:avLst/>
              <a:gdLst>
                <a:gd name="T0" fmla="*/ 5 w 33"/>
                <a:gd name="T1" fmla="*/ 8 h 34"/>
                <a:gd name="T2" fmla="*/ 26 w 33"/>
                <a:gd name="T3" fmla="*/ 5 h 34"/>
                <a:gd name="T4" fmla="*/ 29 w 33"/>
                <a:gd name="T5" fmla="*/ 26 h 34"/>
                <a:gd name="T6" fmla="*/ 8 w 33"/>
                <a:gd name="T7" fmla="*/ 29 h 34"/>
                <a:gd name="T8" fmla="*/ 5 w 33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5" y="8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2" y="10"/>
                    <a:pt x="33" y="19"/>
                    <a:pt x="29" y="26"/>
                  </a:cubicBezTo>
                  <a:cubicBezTo>
                    <a:pt x="24" y="32"/>
                    <a:pt x="14" y="34"/>
                    <a:pt x="8" y="29"/>
                  </a:cubicBezTo>
                  <a:cubicBezTo>
                    <a:pt x="1" y="24"/>
                    <a:pt x="0" y="14"/>
                    <a:pt x="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3" name="Freeform 14"/>
            <p:cNvSpPr/>
            <p:nvPr/>
          </p:nvSpPr>
          <p:spPr bwMode="auto">
            <a:xfrm>
              <a:off x="2217968" y="3519059"/>
              <a:ext cx="173478" cy="175702"/>
            </a:xfrm>
            <a:custGeom>
              <a:avLst/>
              <a:gdLst>
                <a:gd name="T0" fmla="*/ 6 w 33"/>
                <a:gd name="T1" fmla="*/ 6 h 33"/>
                <a:gd name="T2" fmla="*/ 27 w 33"/>
                <a:gd name="T3" fmla="*/ 6 h 33"/>
                <a:gd name="T4" fmla="*/ 27 w 33"/>
                <a:gd name="T5" fmla="*/ 27 h 33"/>
                <a:gd name="T6" fmla="*/ 6 w 33"/>
                <a:gd name="T7" fmla="*/ 27 h 33"/>
                <a:gd name="T8" fmla="*/ 6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6"/>
                  </a:moveTo>
                  <a:cubicBezTo>
                    <a:pt x="12" y="0"/>
                    <a:pt x="21" y="0"/>
                    <a:pt x="27" y="6"/>
                  </a:cubicBezTo>
                  <a:cubicBezTo>
                    <a:pt x="32" y="11"/>
                    <a:pt x="33" y="21"/>
                    <a:pt x="27" y="27"/>
                  </a:cubicBezTo>
                  <a:cubicBezTo>
                    <a:pt x="22" y="33"/>
                    <a:pt x="12" y="33"/>
                    <a:pt x="6" y="27"/>
                  </a:cubicBezTo>
                  <a:cubicBezTo>
                    <a:pt x="0" y="21"/>
                    <a:pt x="0" y="11"/>
                    <a:pt x="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4" name="Line 25"/>
            <p:cNvSpPr>
              <a:spLocks noChangeShapeType="1"/>
            </p:cNvSpPr>
            <p:nvPr/>
          </p:nvSpPr>
          <p:spPr bwMode="auto">
            <a:xfrm flipV="1">
              <a:off x="2302482" y="3438992"/>
              <a:ext cx="0" cy="202390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 flipV="1">
              <a:off x="2480408" y="3438992"/>
              <a:ext cx="0" cy="286905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 flipV="1">
              <a:off x="2676126" y="3438992"/>
              <a:ext cx="0" cy="404781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2891861" y="3438992"/>
              <a:ext cx="0" cy="484847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V="1">
              <a:off x="3123165" y="3438992"/>
              <a:ext cx="0" cy="531553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 flipV="1">
              <a:off x="3354468" y="3438992"/>
              <a:ext cx="0" cy="520432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 flipV="1">
              <a:off x="3570203" y="3438992"/>
              <a:ext cx="0" cy="442590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 flipV="1">
              <a:off x="3765921" y="3434544"/>
              <a:ext cx="0" cy="382540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2" name="Line 41"/>
            <p:cNvSpPr>
              <a:spLocks noChangeShapeType="1"/>
            </p:cNvSpPr>
            <p:nvPr/>
          </p:nvSpPr>
          <p:spPr bwMode="auto">
            <a:xfrm flipV="1">
              <a:off x="3939399" y="3438992"/>
              <a:ext cx="0" cy="224631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792050" y="3185448"/>
              <a:ext cx="173478" cy="173477"/>
            </a:xfrm>
            <a:custGeom>
              <a:avLst/>
              <a:gdLst>
                <a:gd name="T0" fmla="*/ 5 w 33"/>
                <a:gd name="T1" fmla="*/ 7 h 33"/>
                <a:gd name="T2" fmla="*/ 6 w 33"/>
                <a:gd name="T3" fmla="*/ 27 h 33"/>
                <a:gd name="T4" fmla="*/ 27 w 33"/>
                <a:gd name="T5" fmla="*/ 28 h 33"/>
                <a:gd name="T6" fmla="*/ 27 w 33"/>
                <a:gd name="T7" fmla="*/ 6 h 33"/>
                <a:gd name="T8" fmla="*/ 5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5" y="7"/>
                  </a:moveTo>
                  <a:cubicBezTo>
                    <a:pt x="0" y="13"/>
                    <a:pt x="0" y="22"/>
                    <a:pt x="6" y="27"/>
                  </a:cubicBezTo>
                  <a:cubicBezTo>
                    <a:pt x="11" y="33"/>
                    <a:pt x="20" y="33"/>
                    <a:pt x="27" y="28"/>
                  </a:cubicBezTo>
                  <a:cubicBezTo>
                    <a:pt x="33" y="22"/>
                    <a:pt x="33" y="12"/>
                    <a:pt x="27" y="6"/>
                  </a:cubicBezTo>
                  <a:cubicBezTo>
                    <a:pt x="21" y="0"/>
                    <a:pt x="11" y="1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5614125" y="3025315"/>
              <a:ext cx="177926" cy="180150"/>
            </a:xfrm>
            <a:custGeom>
              <a:avLst/>
              <a:gdLst>
                <a:gd name="T0" fmla="*/ 5 w 34"/>
                <a:gd name="T1" fmla="*/ 9 h 34"/>
                <a:gd name="T2" fmla="*/ 8 w 34"/>
                <a:gd name="T3" fmla="*/ 29 h 34"/>
                <a:gd name="T4" fmla="*/ 28 w 34"/>
                <a:gd name="T5" fmla="*/ 27 h 34"/>
                <a:gd name="T6" fmla="*/ 26 w 34"/>
                <a:gd name="T7" fmla="*/ 6 h 34"/>
                <a:gd name="T8" fmla="*/ 5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9"/>
                  </a:moveTo>
                  <a:cubicBezTo>
                    <a:pt x="0" y="16"/>
                    <a:pt x="2" y="24"/>
                    <a:pt x="8" y="29"/>
                  </a:cubicBezTo>
                  <a:cubicBezTo>
                    <a:pt x="14" y="34"/>
                    <a:pt x="23" y="33"/>
                    <a:pt x="28" y="27"/>
                  </a:cubicBezTo>
                  <a:cubicBezTo>
                    <a:pt x="34" y="20"/>
                    <a:pt x="33" y="11"/>
                    <a:pt x="26" y="6"/>
                  </a:cubicBezTo>
                  <a:cubicBezTo>
                    <a:pt x="19" y="0"/>
                    <a:pt x="9" y="2"/>
                    <a:pt x="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5418406" y="2898543"/>
              <a:ext cx="180150" cy="180150"/>
            </a:xfrm>
            <a:custGeom>
              <a:avLst/>
              <a:gdLst>
                <a:gd name="T0" fmla="*/ 3 w 34"/>
                <a:gd name="T1" fmla="*/ 10 h 34"/>
                <a:gd name="T2" fmla="*/ 9 w 34"/>
                <a:gd name="T3" fmla="*/ 30 h 34"/>
                <a:gd name="T4" fmla="*/ 29 w 34"/>
                <a:gd name="T5" fmla="*/ 24 h 34"/>
                <a:gd name="T6" fmla="*/ 24 w 34"/>
                <a:gd name="T7" fmla="*/ 4 h 34"/>
                <a:gd name="T8" fmla="*/ 3 w 34"/>
                <a:gd name="T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" y="10"/>
                  </a:moveTo>
                  <a:cubicBezTo>
                    <a:pt x="0" y="18"/>
                    <a:pt x="3" y="27"/>
                    <a:pt x="9" y="30"/>
                  </a:cubicBezTo>
                  <a:cubicBezTo>
                    <a:pt x="16" y="34"/>
                    <a:pt x="25" y="32"/>
                    <a:pt x="29" y="24"/>
                  </a:cubicBezTo>
                  <a:cubicBezTo>
                    <a:pt x="34" y="18"/>
                    <a:pt x="32" y="8"/>
                    <a:pt x="24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207120" y="2802908"/>
              <a:ext cx="164581" cy="173477"/>
            </a:xfrm>
            <a:custGeom>
              <a:avLst/>
              <a:gdLst>
                <a:gd name="T0" fmla="*/ 1 w 31"/>
                <a:gd name="T1" fmla="*/ 14 h 33"/>
                <a:gd name="T2" fmla="*/ 11 w 31"/>
                <a:gd name="T3" fmla="*/ 32 h 33"/>
                <a:gd name="T4" fmla="*/ 22 w 31"/>
                <a:gd name="T5" fmla="*/ 31 h 33"/>
                <a:gd name="T6" fmla="*/ 30 w 31"/>
                <a:gd name="T7" fmla="*/ 22 h 33"/>
                <a:gd name="T8" fmla="*/ 29 w 31"/>
                <a:gd name="T9" fmla="*/ 11 h 33"/>
                <a:gd name="T10" fmla="*/ 20 w 31"/>
                <a:gd name="T11" fmla="*/ 3 h 33"/>
                <a:gd name="T12" fmla="*/ 1 w 31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1" y="14"/>
                  </a:moveTo>
                  <a:cubicBezTo>
                    <a:pt x="0" y="23"/>
                    <a:pt x="4" y="30"/>
                    <a:pt x="11" y="32"/>
                  </a:cubicBezTo>
                  <a:cubicBezTo>
                    <a:pt x="15" y="33"/>
                    <a:pt x="19" y="33"/>
                    <a:pt x="22" y="31"/>
                  </a:cubicBezTo>
                  <a:cubicBezTo>
                    <a:pt x="25" y="29"/>
                    <a:pt x="28" y="26"/>
                    <a:pt x="30" y="22"/>
                  </a:cubicBezTo>
                  <a:cubicBezTo>
                    <a:pt x="31" y="19"/>
                    <a:pt x="31" y="14"/>
                    <a:pt x="29" y="11"/>
                  </a:cubicBezTo>
                  <a:cubicBezTo>
                    <a:pt x="28" y="7"/>
                    <a:pt x="24" y="5"/>
                    <a:pt x="20" y="3"/>
                  </a:cubicBezTo>
                  <a:cubicBezTo>
                    <a:pt x="11" y="0"/>
                    <a:pt x="3" y="6"/>
                    <a:pt x="1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4975816" y="2780667"/>
              <a:ext cx="169029" cy="164581"/>
            </a:xfrm>
            <a:custGeom>
              <a:avLst/>
              <a:gdLst>
                <a:gd name="T0" fmla="*/ 1 w 32"/>
                <a:gd name="T1" fmla="*/ 16 h 31"/>
                <a:gd name="T2" fmla="*/ 16 w 32"/>
                <a:gd name="T3" fmla="*/ 30 h 31"/>
                <a:gd name="T4" fmla="*/ 31 w 32"/>
                <a:gd name="T5" fmla="*/ 16 h 31"/>
                <a:gd name="T6" fmla="*/ 16 w 32"/>
                <a:gd name="T7" fmla="*/ 0 h 31"/>
                <a:gd name="T8" fmla="*/ 1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" y="16"/>
                  </a:moveTo>
                  <a:cubicBezTo>
                    <a:pt x="2" y="24"/>
                    <a:pt x="9" y="31"/>
                    <a:pt x="16" y="30"/>
                  </a:cubicBezTo>
                  <a:cubicBezTo>
                    <a:pt x="23" y="31"/>
                    <a:pt x="30" y="24"/>
                    <a:pt x="31" y="16"/>
                  </a:cubicBezTo>
                  <a:cubicBezTo>
                    <a:pt x="32" y="8"/>
                    <a:pt x="25" y="1"/>
                    <a:pt x="16" y="0"/>
                  </a:cubicBezTo>
                  <a:cubicBezTo>
                    <a:pt x="7" y="1"/>
                    <a:pt x="0" y="8"/>
                    <a:pt x="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4744513" y="2802908"/>
              <a:ext cx="169029" cy="173477"/>
            </a:xfrm>
            <a:custGeom>
              <a:avLst/>
              <a:gdLst>
                <a:gd name="T0" fmla="*/ 2 w 32"/>
                <a:gd name="T1" fmla="*/ 22 h 33"/>
                <a:gd name="T2" fmla="*/ 10 w 32"/>
                <a:gd name="T3" fmla="*/ 31 h 33"/>
                <a:gd name="T4" fmla="*/ 20 w 32"/>
                <a:gd name="T5" fmla="*/ 32 h 33"/>
                <a:gd name="T6" fmla="*/ 30 w 32"/>
                <a:gd name="T7" fmla="*/ 14 h 33"/>
                <a:gd name="T8" fmla="*/ 12 w 32"/>
                <a:gd name="T9" fmla="*/ 3 h 33"/>
                <a:gd name="T10" fmla="*/ 2 w 32"/>
                <a:gd name="T11" fmla="*/ 11 h 33"/>
                <a:gd name="T12" fmla="*/ 2 w 32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2" y="22"/>
                  </a:moveTo>
                  <a:cubicBezTo>
                    <a:pt x="3" y="26"/>
                    <a:pt x="6" y="29"/>
                    <a:pt x="10" y="31"/>
                  </a:cubicBezTo>
                  <a:cubicBezTo>
                    <a:pt x="13" y="33"/>
                    <a:pt x="17" y="33"/>
                    <a:pt x="20" y="32"/>
                  </a:cubicBezTo>
                  <a:cubicBezTo>
                    <a:pt x="27" y="30"/>
                    <a:pt x="32" y="23"/>
                    <a:pt x="30" y="14"/>
                  </a:cubicBezTo>
                  <a:cubicBezTo>
                    <a:pt x="29" y="6"/>
                    <a:pt x="20" y="0"/>
                    <a:pt x="12" y="3"/>
                  </a:cubicBezTo>
                  <a:cubicBezTo>
                    <a:pt x="8" y="5"/>
                    <a:pt x="4" y="7"/>
                    <a:pt x="2" y="11"/>
                  </a:cubicBezTo>
                  <a:cubicBezTo>
                    <a:pt x="1" y="14"/>
                    <a:pt x="0" y="19"/>
                    <a:pt x="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4524330" y="2898543"/>
              <a:ext cx="177926" cy="180150"/>
            </a:xfrm>
            <a:custGeom>
              <a:avLst/>
              <a:gdLst>
                <a:gd name="T0" fmla="*/ 4 w 34"/>
                <a:gd name="T1" fmla="*/ 24 h 34"/>
                <a:gd name="T2" fmla="*/ 24 w 34"/>
                <a:gd name="T3" fmla="*/ 30 h 34"/>
                <a:gd name="T4" fmla="*/ 30 w 34"/>
                <a:gd name="T5" fmla="*/ 10 h 34"/>
                <a:gd name="T6" fmla="*/ 10 w 34"/>
                <a:gd name="T7" fmla="*/ 4 h 34"/>
                <a:gd name="T8" fmla="*/ 4 w 34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24"/>
                  </a:moveTo>
                  <a:cubicBezTo>
                    <a:pt x="9" y="32"/>
                    <a:pt x="18" y="34"/>
                    <a:pt x="24" y="30"/>
                  </a:cubicBezTo>
                  <a:cubicBezTo>
                    <a:pt x="31" y="27"/>
                    <a:pt x="34" y="18"/>
                    <a:pt x="30" y="10"/>
                  </a:cubicBezTo>
                  <a:cubicBezTo>
                    <a:pt x="27" y="3"/>
                    <a:pt x="18" y="0"/>
                    <a:pt x="10" y="4"/>
                  </a:cubicBezTo>
                  <a:cubicBezTo>
                    <a:pt x="2" y="8"/>
                    <a:pt x="0" y="18"/>
                    <a:pt x="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4328611" y="3025315"/>
              <a:ext cx="180150" cy="180150"/>
            </a:xfrm>
            <a:custGeom>
              <a:avLst/>
              <a:gdLst>
                <a:gd name="T0" fmla="*/ 5 w 34"/>
                <a:gd name="T1" fmla="*/ 27 h 34"/>
                <a:gd name="T2" fmla="*/ 26 w 34"/>
                <a:gd name="T3" fmla="*/ 29 h 34"/>
                <a:gd name="T4" fmla="*/ 29 w 34"/>
                <a:gd name="T5" fmla="*/ 9 h 34"/>
                <a:gd name="T6" fmla="*/ 8 w 34"/>
                <a:gd name="T7" fmla="*/ 6 h 34"/>
                <a:gd name="T8" fmla="*/ 5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27"/>
                  </a:moveTo>
                  <a:cubicBezTo>
                    <a:pt x="11" y="33"/>
                    <a:pt x="20" y="34"/>
                    <a:pt x="26" y="29"/>
                  </a:cubicBezTo>
                  <a:cubicBezTo>
                    <a:pt x="32" y="24"/>
                    <a:pt x="34" y="16"/>
                    <a:pt x="29" y="9"/>
                  </a:cubicBezTo>
                  <a:cubicBezTo>
                    <a:pt x="24" y="2"/>
                    <a:pt x="14" y="0"/>
                    <a:pt x="8" y="6"/>
                  </a:cubicBezTo>
                  <a:cubicBezTo>
                    <a:pt x="1" y="11"/>
                    <a:pt x="0" y="20"/>
                    <a:pt x="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4155134" y="3185448"/>
              <a:ext cx="173478" cy="173477"/>
            </a:xfrm>
            <a:custGeom>
              <a:avLst/>
              <a:gdLst>
                <a:gd name="T0" fmla="*/ 6 w 33"/>
                <a:gd name="T1" fmla="*/ 28 h 33"/>
                <a:gd name="T2" fmla="*/ 27 w 33"/>
                <a:gd name="T3" fmla="*/ 27 h 33"/>
                <a:gd name="T4" fmla="*/ 27 w 33"/>
                <a:gd name="T5" fmla="*/ 7 h 33"/>
                <a:gd name="T6" fmla="*/ 6 w 33"/>
                <a:gd name="T7" fmla="*/ 6 h 33"/>
                <a:gd name="T8" fmla="*/ 6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28"/>
                  </a:moveTo>
                  <a:cubicBezTo>
                    <a:pt x="12" y="33"/>
                    <a:pt x="22" y="33"/>
                    <a:pt x="27" y="27"/>
                  </a:cubicBezTo>
                  <a:cubicBezTo>
                    <a:pt x="33" y="22"/>
                    <a:pt x="33" y="13"/>
                    <a:pt x="27" y="7"/>
                  </a:cubicBezTo>
                  <a:cubicBezTo>
                    <a:pt x="22" y="1"/>
                    <a:pt x="12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4012793" y="3350029"/>
              <a:ext cx="173478" cy="173477"/>
            </a:xfrm>
            <a:custGeom>
              <a:avLst/>
              <a:gdLst>
                <a:gd name="T0" fmla="*/ 26 w 33"/>
                <a:gd name="T1" fmla="*/ 6 h 33"/>
                <a:gd name="T2" fmla="*/ 5 w 33"/>
                <a:gd name="T3" fmla="*/ 6 h 33"/>
                <a:gd name="T4" fmla="*/ 5 w 33"/>
                <a:gd name="T5" fmla="*/ 26 h 33"/>
                <a:gd name="T6" fmla="*/ 27 w 33"/>
                <a:gd name="T7" fmla="*/ 27 h 33"/>
                <a:gd name="T8" fmla="*/ 26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6" y="6"/>
                  </a:moveTo>
                  <a:cubicBezTo>
                    <a:pt x="20" y="0"/>
                    <a:pt x="11" y="0"/>
                    <a:pt x="5" y="6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11" y="33"/>
                    <a:pt x="20" y="33"/>
                    <a:pt x="27" y="27"/>
                  </a:cubicBezTo>
                  <a:cubicBezTo>
                    <a:pt x="33" y="21"/>
                    <a:pt x="32" y="11"/>
                    <a:pt x="2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3" name="Line 62"/>
            <p:cNvSpPr>
              <a:spLocks noChangeShapeType="1"/>
            </p:cNvSpPr>
            <p:nvPr/>
          </p:nvSpPr>
          <p:spPr bwMode="auto">
            <a:xfrm>
              <a:off x="4239649" y="3243274"/>
              <a:ext cx="0" cy="195718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4417574" y="3152087"/>
              <a:ext cx="0" cy="286905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5" name="Line 66"/>
            <p:cNvSpPr>
              <a:spLocks noChangeShapeType="1"/>
            </p:cNvSpPr>
            <p:nvPr/>
          </p:nvSpPr>
          <p:spPr bwMode="auto">
            <a:xfrm>
              <a:off x="4613293" y="3036436"/>
              <a:ext cx="0" cy="402557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>
              <a:off x="4829027" y="2956369"/>
              <a:ext cx="0" cy="482623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7" name="Line 70"/>
            <p:cNvSpPr>
              <a:spLocks noChangeShapeType="1"/>
            </p:cNvSpPr>
            <p:nvPr/>
          </p:nvSpPr>
          <p:spPr bwMode="auto">
            <a:xfrm>
              <a:off x="5060331" y="2907439"/>
              <a:ext cx="0" cy="531553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8" name="Line 72"/>
            <p:cNvSpPr>
              <a:spLocks noChangeShapeType="1"/>
            </p:cNvSpPr>
            <p:nvPr/>
          </p:nvSpPr>
          <p:spPr bwMode="auto">
            <a:xfrm>
              <a:off x="5291634" y="2925232"/>
              <a:ext cx="0" cy="513760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79" name="Line 74"/>
            <p:cNvSpPr>
              <a:spLocks noChangeShapeType="1"/>
            </p:cNvSpPr>
            <p:nvPr/>
          </p:nvSpPr>
          <p:spPr bwMode="auto">
            <a:xfrm>
              <a:off x="5507369" y="2998626"/>
              <a:ext cx="0" cy="440366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5703088" y="3067573"/>
              <a:ext cx="0" cy="378092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5876565" y="3221033"/>
              <a:ext cx="0" cy="217959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7729217" y="3503490"/>
              <a:ext cx="173478" cy="175702"/>
            </a:xfrm>
            <a:custGeom>
              <a:avLst/>
              <a:gdLst>
                <a:gd name="T0" fmla="*/ 6 w 33"/>
                <a:gd name="T1" fmla="*/ 26 h 33"/>
                <a:gd name="T2" fmla="*/ 6 w 33"/>
                <a:gd name="T3" fmla="*/ 5 h 33"/>
                <a:gd name="T4" fmla="*/ 27 w 33"/>
                <a:gd name="T5" fmla="*/ 5 h 33"/>
                <a:gd name="T6" fmla="*/ 27 w 33"/>
                <a:gd name="T7" fmla="*/ 27 h 33"/>
                <a:gd name="T8" fmla="*/ 6 w 33"/>
                <a:gd name="T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26"/>
                  </a:move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1" y="0"/>
                    <a:pt x="27" y="5"/>
                  </a:cubicBezTo>
                  <a:cubicBezTo>
                    <a:pt x="33" y="11"/>
                    <a:pt x="33" y="21"/>
                    <a:pt x="27" y="27"/>
                  </a:cubicBezTo>
                  <a:cubicBezTo>
                    <a:pt x="21" y="33"/>
                    <a:pt x="11" y="32"/>
                    <a:pt x="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7551291" y="3656951"/>
              <a:ext cx="177926" cy="180150"/>
            </a:xfrm>
            <a:custGeom>
              <a:avLst/>
              <a:gdLst>
                <a:gd name="T0" fmla="*/ 5 w 34"/>
                <a:gd name="T1" fmla="*/ 25 h 34"/>
                <a:gd name="T2" fmla="*/ 8 w 34"/>
                <a:gd name="T3" fmla="*/ 5 h 34"/>
                <a:gd name="T4" fmla="*/ 28 w 34"/>
                <a:gd name="T5" fmla="*/ 7 h 34"/>
                <a:gd name="T6" fmla="*/ 26 w 34"/>
                <a:gd name="T7" fmla="*/ 28 h 34"/>
                <a:gd name="T8" fmla="*/ 5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25"/>
                  </a:moveTo>
                  <a:cubicBezTo>
                    <a:pt x="0" y="18"/>
                    <a:pt x="2" y="9"/>
                    <a:pt x="8" y="5"/>
                  </a:cubicBezTo>
                  <a:cubicBezTo>
                    <a:pt x="14" y="0"/>
                    <a:pt x="23" y="1"/>
                    <a:pt x="28" y="7"/>
                  </a:cubicBezTo>
                  <a:cubicBezTo>
                    <a:pt x="34" y="13"/>
                    <a:pt x="33" y="23"/>
                    <a:pt x="26" y="28"/>
                  </a:cubicBezTo>
                  <a:cubicBezTo>
                    <a:pt x="19" y="34"/>
                    <a:pt x="10" y="32"/>
                    <a:pt x="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7355573" y="3785947"/>
              <a:ext cx="177926" cy="180150"/>
            </a:xfrm>
            <a:custGeom>
              <a:avLst/>
              <a:gdLst>
                <a:gd name="T0" fmla="*/ 4 w 34"/>
                <a:gd name="T1" fmla="*/ 24 h 34"/>
                <a:gd name="T2" fmla="*/ 10 w 34"/>
                <a:gd name="T3" fmla="*/ 4 h 34"/>
                <a:gd name="T4" fmla="*/ 30 w 34"/>
                <a:gd name="T5" fmla="*/ 9 h 34"/>
                <a:gd name="T6" fmla="*/ 24 w 34"/>
                <a:gd name="T7" fmla="*/ 30 h 34"/>
                <a:gd name="T8" fmla="*/ 4 w 34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24"/>
                  </a:moveTo>
                  <a:cubicBezTo>
                    <a:pt x="0" y="16"/>
                    <a:pt x="3" y="7"/>
                    <a:pt x="10" y="4"/>
                  </a:cubicBezTo>
                  <a:cubicBezTo>
                    <a:pt x="16" y="0"/>
                    <a:pt x="25" y="2"/>
                    <a:pt x="30" y="9"/>
                  </a:cubicBezTo>
                  <a:cubicBezTo>
                    <a:pt x="34" y="16"/>
                    <a:pt x="32" y="26"/>
                    <a:pt x="24" y="30"/>
                  </a:cubicBezTo>
                  <a:cubicBezTo>
                    <a:pt x="16" y="34"/>
                    <a:pt x="7" y="31"/>
                    <a:pt x="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7144286" y="3886030"/>
              <a:ext cx="164581" cy="169029"/>
            </a:xfrm>
            <a:custGeom>
              <a:avLst/>
              <a:gdLst>
                <a:gd name="T0" fmla="*/ 1 w 31"/>
                <a:gd name="T1" fmla="*/ 19 h 32"/>
                <a:gd name="T2" fmla="*/ 12 w 31"/>
                <a:gd name="T3" fmla="*/ 1 h 32"/>
                <a:gd name="T4" fmla="*/ 22 w 31"/>
                <a:gd name="T5" fmla="*/ 2 h 32"/>
                <a:gd name="T6" fmla="*/ 30 w 31"/>
                <a:gd name="T7" fmla="*/ 10 h 32"/>
                <a:gd name="T8" fmla="*/ 29 w 31"/>
                <a:gd name="T9" fmla="*/ 22 h 32"/>
                <a:gd name="T10" fmla="*/ 20 w 31"/>
                <a:gd name="T11" fmla="*/ 30 h 32"/>
                <a:gd name="T12" fmla="*/ 1 w 31"/>
                <a:gd name="T13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" y="19"/>
                  </a:moveTo>
                  <a:cubicBezTo>
                    <a:pt x="0" y="10"/>
                    <a:pt x="5" y="3"/>
                    <a:pt x="12" y="1"/>
                  </a:cubicBezTo>
                  <a:cubicBezTo>
                    <a:pt x="15" y="0"/>
                    <a:pt x="19" y="0"/>
                    <a:pt x="22" y="2"/>
                  </a:cubicBezTo>
                  <a:cubicBezTo>
                    <a:pt x="26" y="4"/>
                    <a:pt x="28" y="7"/>
                    <a:pt x="30" y="10"/>
                  </a:cubicBezTo>
                  <a:cubicBezTo>
                    <a:pt x="31" y="14"/>
                    <a:pt x="31" y="19"/>
                    <a:pt x="29" y="22"/>
                  </a:cubicBezTo>
                  <a:cubicBezTo>
                    <a:pt x="28" y="25"/>
                    <a:pt x="24" y="28"/>
                    <a:pt x="20" y="30"/>
                  </a:cubicBezTo>
                  <a:cubicBezTo>
                    <a:pt x="12" y="32"/>
                    <a:pt x="3" y="27"/>
                    <a:pt x="1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6912982" y="3917167"/>
              <a:ext cx="169029" cy="164581"/>
            </a:xfrm>
            <a:custGeom>
              <a:avLst/>
              <a:gdLst>
                <a:gd name="T0" fmla="*/ 1 w 32"/>
                <a:gd name="T1" fmla="*/ 15 h 31"/>
                <a:gd name="T2" fmla="*/ 16 w 32"/>
                <a:gd name="T3" fmla="*/ 1 h 31"/>
                <a:gd name="T4" fmla="*/ 31 w 32"/>
                <a:gd name="T5" fmla="*/ 15 h 31"/>
                <a:gd name="T6" fmla="*/ 16 w 32"/>
                <a:gd name="T7" fmla="*/ 31 h 31"/>
                <a:gd name="T8" fmla="*/ 1 w 3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" y="15"/>
                  </a:moveTo>
                  <a:cubicBezTo>
                    <a:pt x="2" y="7"/>
                    <a:pt x="9" y="0"/>
                    <a:pt x="16" y="1"/>
                  </a:cubicBezTo>
                  <a:cubicBezTo>
                    <a:pt x="23" y="0"/>
                    <a:pt x="30" y="7"/>
                    <a:pt x="31" y="15"/>
                  </a:cubicBezTo>
                  <a:cubicBezTo>
                    <a:pt x="32" y="23"/>
                    <a:pt x="25" y="30"/>
                    <a:pt x="16" y="31"/>
                  </a:cubicBezTo>
                  <a:cubicBezTo>
                    <a:pt x="7" y="30"/>
                    <a:pt x="0" y="23"/>
                    <a:pt x="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6686127" y="3886030"/>
              <a:ext cx="164581" cy="169029"/>
            </a:xfrm>
            <a:custGeom>
              <a:avLst/>
              <a:gdLst>
                <a:gd name="T0" fmla="*/ 1 w 31"/>
                <a:gd name="T1" fmla="*/ 10 h 32"/>
                <a:gd name="T2" fmla="*/ 9 w 31"/>
                <a:gd name="T3" fmla="*/ 2 h 32"/>
                <a:gd name="T4" fmla="*/ 19 w 31"/>
                <a:gd name="T5" fmla="*/ 1 h 32"/>
                <a:gd name="T6" fmla="*/ 30 w 31"/>
                <a:gd name="T7" fmla="*/ 19 h 32"/>
                <a:gd name="T8" fmla="*/ 11 w 31"/>
                <a:gd name="T9" fmla="*/ 30 h 32"/>
                <a:gd name="T10" fmla="*/ 2 w 31"/>
                <a:gd name="T11" fmla="*/ 22 h 32"/>
                <a:gd name="T12" fmla="*/ 1 w 31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" y="10"/>
                  </a:moveTo>
                  <a:cubicBezTo>
                    <a:pt x="3" y="7"/>
                    <a:pt x="5" y="4"/>
                    <a:pt x="9" y="2"/>
                  </a:cubicBezTo>
                  <a:cubicBezTo>
                    <a:pt x="12" y="0"/>
                    <a:pt x="16" y="0"/>
                    <a:pt x="19" y="1"/>
                  </a:cubicBezTo>
                  <a:cubicBezTo>
                    <a:pt x="26" y="3"/>
                    <a:pt x="31" y="10"/>
                    <a:pt x="30" y="19"/>
                  </a:cubicBezTo>
                  <a:cubicBezTo>
                    <a:pt x="28" y="27"/>
                    <a:pt x="19" y="32"/>
                    <a:pt x="11" y="30"/>
                  </a:cubicBezTo>
                  <a:cubicBezTo>
                    <a:pt x="7" y="28"/>
                    <a:pt x="3" y="25"/>
                    <a:pt x="2" y="22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461496" y="3785947"/>
              <a:ext cx="177926" cy="180150"/>
            </a:xfrm>
            <a:custGeom>
              <a:avLst/>
              <a:gdLst>
                <a:gd name="T0" fmla="*/ 4 w 34"/>
                <a:gd name="T1" fmla="*/ 9 h 34"/>
                <a:gd name="T2" fmla="*/ 24 w 34"/>
                <a:gd name="T3" fmla="*/ 4 h 34"/>
                <a:gd name="T4" fmla="*/ 30 w 34"/>
                <a:gd name="T5" fmla="*/ 24 h 34"/>
                <a:gd name="T6" fmla="*/ 10 w 34"/>
                <a:gd name="T7" fmla="*/ 30 h 34"/>
                <a:gd name="T8" fmla="*/ 4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9"/>
                  </a:moveTo>
                  <a:cubicBezTo>
                    <a:pt x="9" y="2"/>
                    <a:pt x="18" y="0"/>
                    <a:pt x="24" y="4"/>
                  </a:cubicBezTo>
                  <a:cubicBezTo>
                    <a:pt x="31" y="7"/>
                    <a:pt x="34" y="16"/>
                    <a:pt x="30" y="24"/>
                  </a:cubicBezTo>
                  <a:cubicBezTo>
                    <a:pt x="27" y="31"/>
                    <a:pt x="18" y="34"/>
                    <a:pt x="10" y="30"/>
                  </a:cubicBezTo>
                  <a:cubicBezTo>
                    <a:pt x="2" y="26"/>
                    <a:pt x="0" y="16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265778" y="3656951"/>
              <a:ext cx="180150" cy="180150"/>
            </a:xfrm>
            <a:custGeom>
              <a:avLst/>
              <a:gdLst>
                <a:gd name="T0" fmla="*/ 6 w 34"/>
                <a:gd name="T1" fmla="*/ 7 h 34"/>
                <a:gd name="T2" fmla="*/ 26 w 34"/>
                <a:gd name="T3" fmla="*/ 5 h 34"/>
                <a:gd name="T4" fmla="*/ 29 w 34"/>
                <a:gd name="T5" fmla="*/ 25 h 34"/>
                <a:gd name="T6" fmla="*/ 8 w 34"/>
                <a:gd name="T7" fmla="*/ 28 h 34"/>
                <a:gd name="T8" fmla="*/ 6 w 34"/>
                <a:gd name="T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7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2" y="9"/>
                    <a:pt x="34" y="18"/>
                    <a:pt x="29" y="25"/>
                  </a:cubicBezTo>
                  <a:cubicBezTo>
                    <a:pt x="24" y="32"/>
                    <a:pt x="15" y="34"/>
                    <a:pt x="8" y="28"/>
                  </a:cubicBezTo>
                  <a:cubicBezTo>
                    <a:pt x="1" y="23"/>
                    <a:pt x="0" y="13"/>
                    <a:pt x="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6092300" y="3503490"/>
              <a:ext cx="173478" cy="175702"/>
            </a:xfrm>
            <a:custGeom>
              <a:avLst/>
              <a:gdLst>
                <a:gd name="T0" fmla="*/ 6 w 33"/>
                <a:gd name="T1" fmla="*/ 5 h 33"/>
                <a:gd name="T2" fmla="*/ 27 w 33"/>
                <a:gd name="T3" fmla="*/ 5 h 33"/>
                <a:gd name="T4" fmla="*/ 27 w 33"/>
                <a:gd name="T5" fmla="*/ 26 h 33"/>
                <a:gd name="T6" fmla="*/ 6 w 33"/>
                <a:gd name="T7" fmla="*/ 27 h 33"/>
                <a:gd name="T8" fmla="*/ 6 w 33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5"/>
                  </a:moveTo>
                  <a:cubicBezTo>
                    <a:pt x="12" y="0"/>
                    <a:pt x="22" y="0"/>
                    <a:pt x="27" y="5"/>
                  </a:cubicBezTo>
                  <a:cubicBezTo>
                    <a:pt x="33" y="11"/>
                    <a:pt x="33" y="20"/>
                    <a:pt x="27" y="26"/>
                  </a:cubicBezTo>
                  <a:cubicBezTo>
                    <a:pt x="22" y="32"/>
                    <a:pt x="12" y="33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 flipV="1">
              <a:off x="6181263" y="3423424"/>
              <a:ext cx="0" cy="195718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2" name="Line 101"/>
            <p:cNvSpPr>
              <a:spLocks noChangeShapeType="1"/>
            </p:cNvSpPr>
            <p:nvPr/>
          </p:nvSpPr>
          <p:spPr bwMode="auto">
            <a:xfrm flipV="1">
              <a:off x="6354740" y="3423424"/>
              <a:ext cx="0" cy="286905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3" name="Line 103"/>
            <p:cNvSpPr>
              <a:spLocks noChangeShapeType="1"/>
            </p:cNvSpPr>
            <p:nvPr/>
          </p:nvSpPr>
          <p:spPr bwMode="auto">
            <a:xfrm flipV="1">
              <a:off x="6550459" y="3423424"/>
              <a:ext cx="0" cy="404781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 flipV="1">
              <a:off x="6766194" y="3423424"/>
              <a:ext cx="0" cy="482623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5" name="Line 107"/>
            <p:cNvSpPr>
              <a:spLocks noChangeShapeType="1"/>
            </p:cNvSpPr>
            <p:nvPr/>
          </p:nvSpPr>
          <p:spPr bwMode="auto">
            <a:xfrm flipV="1">
              <a:off x="6997497" y="3423424"/>
              <a:ext cx="0" cy="531553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6" name="Line 109"/>
            <p:cNvSpPr>
              <a:spLocks noChangeShapeType="1"/>
            </p:cNvSpPr>
            <p:nvPr/>
          </p:nvSpPr>
          <p:spPr bwMode="auto">
            <a:xfrm flipV="1">
              <a:off x="7228801" y="3423424"/>
              <a:ext cx="0" cy="515984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7" name="Line 111"/>
            <p:cNvSpPr>
              <a:spLocks noChangeShapeType="1"/>
            </p:cNvSpPr>
            <p:nvPr/>
          </p:nvSpPr>
          <p:spPr bwMode="auto">
            <a:xfrm flipV="1">
              <a:off x="7444535" y="3423424"/>
              <a:ext cx="0" cy="440366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8" name="Line 113"/>
            <p:cNvSpPr>
              <a:spLocks noChangeShapeType="1"/>
            </p:cNvSpPr>
            <p:nvPr/>
          </p:nvSpPr>
          <p:spPr bwMode="auto">
            <a:xfrm flipV="1">
              <a:off x="7640254" y="3418976"/>
              <a:ext cx="0" cy="375868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99" name="Line 115"/>
            <p:cNvSpPr>
              <a:spLocks noChangeShapeType="1"/>
            </p:cNvSpPr>
            <p:nvPr/>
          </p:nvSpPr>
          <p:spPr bwMode="auto">
            <a:xfrm flipV="1">
              <a:off x="7813731" y="3423424"/>
              <a:ext cx="0" cy="217959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0" name="Freeform 126"/>
            <p:cNvSpPr/>
            <p:nvPr/>
          </p:nvSpPr>
          <p:spPr bwMode="auto">
            <a:xfrm>
              <a:off x="8029466" y="3167656"/>
              <a:ext cx="173478" cy="175702"/>
            </a:xfrm>
            <a:custGeom>
              <a:avLst/>
              <a:gdLst>
                <a:gd name="T0" fmla="*/ 28 w 33"/>
                <a:gd name="T1" fmla="*/ 6 h 33"/>
                <a:gd name="T2" fmla="*/ 27 w 33"/>
                <a:gd name="T3" fmla="*/ 27 h 33"/>
                <a:gd name="T4" fmla="*/ 6 w 33"/>
                <a:gd name="T5" fmla="*/ 27 h 33"/>
                <a:gd name="T6" fmla="*/ 6 w 33"/>
                <a:gd name="T7" fmla="*/ 6 h 33"/>
                <a:gd name="T8" fmla="*/ 28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8" y="6"/>
                  </a:moveTo>
                  <a:cubicBezTo>
                    <a:pt x="33" y="12"/>
                    <a:pt x="33" y="21"/>
                    <a:pt x="27" y="27"/>
                  </a:cubicBezTo>
                  <a:cubicBezTo>
                    <a:pt x="22" y="32"/>
                    <a:pt x="13" y="33"/>
                    <a:pt x="6" y="27"/>
                  </a:cubicBezTo>
                  <a:cubicBezTo>
                    <a:pt x="0" y="21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1" name="Freeform 127"/>
            <p:cNvSpPr/>
            <p:nvPr/>
          </p:nvSpPr>
          <p:spPr bwMode="auto">
            <a:xfrm>
              <a:off x="8202944" y="3009747"/>
              <a:ext cx="177926" cy="180150"/>
            </a:xfrm>
            <a:custGeom>
              <a:avLst/>
              <a:gdLst>
                <a:gd name="T0" fmla="*/ 29 w 34"/>
                <a:gd name="T1" fmla="*/ 8 h 34"/>
                <a:gd name="T2" fmla="*/ 26 w 34"/>
                <a:gd name="T3" fmla="*/ 29 h 34"/>
                <a:gd name="T4" fmla="*/ 6 w 34"/>
                <a:gd name="T5" fmla="*/ 26 h 34"/>
                <a:gd name="T6" fmla="*/ 8 w 34"/>
                <a:gd name="T7" fmla="*/ 5 h 34"/>
                <a:gd name="T8" fmla="*/ 29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9" y="8"/>
                  </a:moveTo>
                  <a:cubicBezTo>
                    <a:pt x="34" y="15"/>
                    <a:pt x="32" y="24"/>
                    <a:pt x="26" y="29"/>
                  </a:cubicBezTo>
                  <a:cubicBezTo>
                    <a:pt x="20" y="34"/>
                    <a:pt x="11" y="33"/>
                    <a:pt x="6" y="26"/>
                  </a:cubicBezTo>
                  <a:cubicBezTo>
                    <a:pt x="0" y="20"/>
                    <a:pt x="1" y="10"/>
                    <a:pt x="8" y="5"/>
                  </a:cubicBezTo>
                  <a:cubicBezTo>
                    <a:pt x="15" y="0"/>
                    <a:pt x="25" y="1"/>
                    <a:pt x="2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2" name="Freeform 128"/>
            <p:cNvSpPr/>
            <p:nvPr/>
          </p:nvSpPr>
          <p:spPr bwMode="auto">
            <a:xfrm>
              <a:off x="8398662" y="2876303"/>
              <a:ext cx="177926" cy="180150"/>
            </a:xfrm>
            <a:custGeom>
              <a:avLst/>
              <a:gdLst>
                <a:gd name="T0" fmla="*/ 31 w 34"/>
                <a:gd name="T1" fmla="*/ 11 h 34"/>
                <a:gd name="T2" fmla="*/ 25 w 34"/>
                <a:gd name="T3" fmla="*/ 31 h 34"/>
                <a:gd name="T4" fmla="*/ 5 w 34"/>
                <a:gd name="T5" fmla="*/ 25 h 34"/>
                <a:gd name="T6" fmla="*/ 10 w 34"/>
                <a:gd name="T7" fmla="*/ 4 h 34"/>
                <a:gd name="T8" fmla="*/ 31 w 34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1" y="11"/>
                  </a:moveTo>
                  <a:cubicBezTo>
                    <a:pt x="34" y="18"/>
                    <a:pt x="31" y="27"/>
                    <a:pt x="25" y="31"/>
                  </a:cubicBezTo>
                  <a:cubicBezTo>
                    <a:pt x="18" y="34"/>
                    <a:pt x="9" y="32"/>
                    <a:pt x="5" y="25"/>
                  </a:cubicBezTo>
                  <a:cubicBezTo>
                    <a:pt x="0" y="18"/>
                    <a:pt x="2" y="9"/>
                    <a:pt x="10" y="4"/>
                  </a:cubicBezTo>
                  <a:cubicBezTo>
                    <a:pt x="18" y="0"/>
                    <a:pt x="27" y="3"/>
                    <a:pt x="3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3" name="Freeform 129"/>
            <p:cNvSpPr/>
            <p:nvPr/>
          </p:nvSpPr>
          <p:spPr bwMode="auto">
            <a:xfrm>
              <a:off x="8623293" y="2785116"/>
              <a:ext cx="164581" cy="175702"/>
            </a:xfrm>
            <a:custGeom>
              <a:avLst/>
              <a:gdLst>
                <a:gd name="T0" fmla="*/ 30 w 31"/>
                <a:gd name="T1" fmla="*/ 14 h 33"/>
                <a:gd name="T2" fmla="*/ 20 w 31"/>
                <a:gd name="T3" fmla="*/ 32 h 33"/>
                <a:gd name="T4" fmla="*/ 9 w 31"/>
                <a:gd name="T5" fmla="*/ 30 h 33"/>
                <a:gd name="T6" fmla="*/ 1 w 31"/>
                <a:gd name="T7" fmla="*/ 22 h 33"/>
                <a:gd name="T8" fmla="*/ 2 w 31"/>
                <a:gd name="T9" fmla="*/ 10 h 33"/>
                <a:gd name="T10" fmla="*/ 11 w 31"/>
                <a:gd name="T11" fmla="*/ 3 h 33"/>
                <a:gd name="T12" fmla="*/ 30 w 31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14"/>
                  </a:moveTo>
                  <a:cubicBezTo>
                    <a:pt x="31" y="22"/>
                    <a:pt x="27" y="29"/>
                    <a:pt x="20" y="32"/>
                  </a:cubicBezTo>
                  <a:cubicBezTo>
                    <a:pt x="16" y="33"/>
                    <a:pt x="12" y="32"/>
                    <a:pt x="9" y="30"/>
                  </a:cubicBezTo>
                  <a:cubicBezTo>
                    <a:pt x="6" y="29"/>
                    <a:pt x="3" y="26"/>
                    <a:pt x="1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7" y="4"/>
                    <a:pt x="11" y="3"/>
                  </a:cubicBezTo>
                  <a:cubicBezTo>
                    <a:pt x="20" y="0"/>
                    <a:pt x="28" y="6"/>
                    <a:pt x="3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4" name="Freeform 130"/>
            <p:cNvSpPr/>
            <p:nvPr/>
          </p:nvSpPr>
          <p:spPr bwMode="auto">
            <a:xfrm>
              <a:off x="8850149" y="2765099"/>
              <a:ext cx="169029" cy="160133"/>
            </a:xfrm>
            <a:custGeom>
              <a:avLst/>
              <a:gdLst>
                <a:gd name="T0" fmla="*/ 31 w 32"/>
                <a:gd name="T1" fmla="*/ 15 h 30"/>
                <a:gd name="T2" fmla="*/ 16 w 32"/>
                <a:gd name="T3" fmla="*/ 30 h 30"/>
                <a:gd name="T4" fmla="*/ 1 w 32"/>
                <a:gd name="T5" fmla="*/ 15 h 30"/>
                <a:gd name="T6" fmla="*/ 16 w 32"/>
                <a:gd name="T7" fmla="*/ 0 h 30"/>
                <a:gd name="T8" fmla="*/ 31 w 3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1" y="15"/>
                  </a:moveTo>
                  <a:cubicBezTo>
                    <a:pt x="30" y="24"/>
                    <a:pt x="23" y="30"/>
                    <a:pt x="16" y="30"/>
                  </a:cubicBezTo>
                  <a:cubicBezTo>
                    <a:pt x="9" y="30"/>
                    <a:pt x="2" y="24"/>
                    <a:pt x="1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5" name="Freeform 131"/>
            <p:cNvSpPr/>
            <p:nvPr/>
          </p:nvSpPr>
          <p:spPr bwMode="auto">
            <a:xfrm>
              <a:off x="9081452" y="2785116"/>
              <a:ext cx="169029" cy="175702"/>
            </a:xfrm>
            <a:custGeom>
              <a:avLst/>
              <a:gdLst>
                <a:gd name="T0" fmla="*/ 30 w 32"/>
                <a:gd name="T1" fmla="*/ 22 h 33"/>
                <a:gd name="T2" fmla="*/ 22 w 32"/>
                <a:gd name="T3" fmla="*/ 30 h 33"/>
                <a:gd name="T4" fmla="*/ 12 w 32"/>
                <a:gd name="T5" fmla="*/ 32 h 33"/>
                <a:gd name="T6" fmla="*/ 2 w 32"/>
                <a:gd name="T7" fmla="*/ 14 h 33"/>
                <a:gd name="T8" fmla="*/ 20 w 32"/>
                <a:gd name="T9" fmla="*/ 3 h 33"/>
                <a:gd name="T10" fmla="*/ 30 w 32"/>
                <a:gd name="T11" fmla="*/ 10 h 33"/>
                <a:gd name="T12" fmla="*/ 30 w 32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0" y="22"/>
                  </a:moveTo>
                  <a:cubicBezTo>
                    <a:pt x="29" y="26"/>
                    <a:pt x="26" y="29"/>
                    <a:pt x="22" y="30"/>
                  </a:cubicBezTo>
                  <a:cubicBezTo>
                    <a:pt x="19" y="32"/>
                    <a:pt x="15" y="33"/>
                    <a:pt x="12" y="32"/>
                  </a:cubicBezTo>
                  <a:cubicBezTo>
                    <a:pt x="5" y="29"/>
                    <a:pt x="0" y="22"/>
                    <a:pt x="2" y="14"/>
                  </a:cubicBezTo>
                  <a:cubicBezTo>
                    <a:pt x="3" y="6"/>
                    <a:pt x="12" y="0"/>
                    <a:pt x="20" y="3"/>
                  </a:cubicBezTo>
                  <a:cubicBezTo>
                    <a:pt x="24" y="4"/>
                    <a:pt x="28" y="7"/>
                    <a:pt x="30" y="10"/>
                  </a:cubicBezTo>
                  <a:cubicBezTo>
                    <a:pt x="31" y="14"/>
                    <a:pt x="32" y="18"/>
                    <a:pt x="3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6" name="Freeform 132"/>
            <p:cNvSpPr/>
            <p:nvPr/>
          </p:nvSpPr>
          <p:spPr bwMode="auto">
            <a:xfrm>
              <a:off x="9292739" y="2876303"/>
              <a:ext cx="177926" cy="180150"/>
            </a:xfrm>
            <a:custGeom>
              <a:avLst/>
              <a:gdLst>
                <a:gd name="T0" fmla="*/ 30 w 34"/>
                <a:gd name="T1" fmla="*/ 25 h 34"/>
                <a:gd name="T2" fmla="*/ 10 w 34"/>
                <a:gd name="T3" fmla="*/ 31 h 34"/>
                <a:gd name="T4" fmla="*/ 4 w 34"/>
                <a:gd name="T5" fmla="*/ 11 h 34"/>
                <a:gd name="T6" fmla="*/ 24 w 34"/>
                <a:gd name="T7" fmla="*/ 4 h 34"/>
                <a:gd name="T8" fmla="*/ 30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5"/>
                  </a:moveTo>
                  <a:cubicBezTo>
                    <a:pt x="25" y="32"/>
                    <a:pt x="16" y="34"/>
                    <a:pt x="10" y="31"/>
                  </a:cubicBezTo>
                  <a:cubicBezTo>
                    <a:pt x="3" y="27"/>
                    <a:pt x="0" y="18"/>
                    <a:pt x="4" y="11"/>
                  </a:cubicBezTo>
                  <a:cubicBezTo>
                    <a:pt x="7" y="3"/>
                    <a:pt x="16" y="0"/>
                    <a:pt x="24" y="4"/>
                  </a:cubicBezTo>
                  <a:cubicBezTo>
                    <a:pt x="32" y="9"/>
                    <a:pt x="34" y="18"/>
                    <a:pt x="3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7" name="Freeform 133"/>
            <p:cNvSpPr/>
            <p:nvPr/>
          </p:nvSpPr>
          <p:spPr bwMode="auto">
            <a:xfrm>
              <a:off x="9486233" y="3009747"/>
              <a:ext cx="180150" cy="180150"/>
            </a:xfrm>
            <a:custGeom>
              <a:avLst/>
              <a:gdLst>
                <a:gd name="T0" fmla="*/ 29 w 34"/>
                <a:gd name="T1" fmla="*/ 26 h 34"/>
                <a:gd name="T2" fmla="*/ 8 w 34"/>
                <a:gd name="T3" fmla="*/ 29 h 34"/>
                <a:gd name="T4" fmla="*/ 5 w 34"/>
                <a:gd name="T5" fmla="*/ 8 h 34"/>
                <a:gd name="T6" fmla="*/ 26 w 34"/>
                <a:gd name="T7" fmla="*/ 5 h 34"/>
                <a:gd name="T8" fmla="*/ 29 w 34"/>
                <a:gd name="T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9" y="26"/>
                  </a:moveTo>
                  <a:cubicBezTo>
                    <a:pt x="23" y="33"/>
                    <a:pt x="14" y="34"/>
                    <a:pt x="8" y="29"/>
                  </a:cubicBezTo>
                  <a:cubicBezTo>
                    <a:pt x="2" y="24"/>
                    <a:pt x="0" y="15"/>
                    <a:pt x="5" y="8"/>
                  </a:cubicBezTo>
                  <a:cubicBezTo>
                    <a:pt x="10" y="1"/>
                    <a:pt x="20" y="0"/>
                    <a:pt x="26" y="5"/>
                  </a:cubicBezTo>
                  <a:cubicBezTo>
                    <a:pt x="33" y="10"/>
                    <a:pt x="34" y="20"/>
                    <a:pt x="2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8" name="Freeform 134"/>
            <p:cNvSpPr/>
            <p:nvPr/>
          </p:nvSpPr>
          <p:spPr bwMode="auto">
            <a:xfrm>
              <a:off x="9666383" y="3167656"/>
              <a:ext cx="173478" cy="175702"/>
            </a:xfrm>
            <a:custGeom>
              <a:avLst/>
              <a:gdLst>
                <a:gd name="T0" fmla="*/ 27 w 33"/>
                <a:gd name="T1" fmla="*/ 27 h 33"/>
                <a:gd name="T2" fmla="*/ 6 w 33"/>
                <a:gd name="T3" fmla="*/ 27 h 33"/>
                <a:gd name="T4" fmla="*/ 6 w 33"/>
                <a:gd name="T5" fmla="*/ 6 h 33"/>
                <a:gd name="T6" fmla="*/ 27 w 33"/>
                <a:gd name="T7" fmla="*/ 6 h 33"/>
                <a:gd name="T8" fmla="*/ 27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7"/>
                  </a:moveTo>
                  <a:cubicBezTo>
                    <a:pt x="21" y="33"/>
                    <a:pt x="12" y="32"/>
                    <a:pt x="6" y="27"/>
                  </a:cubicBezTo>
                  <a:cubicBezTo>
                    <a:pt x="0" y="21"/>
                    <a:pt x="0" y="12"/>
                    <a:pt x="6" y="6"/>
                  </a:cubicBezTo>
                  <a:cubicBezTo>
                    <a:pt x="11" y="0"/>
                    <a:pt x="21" y="0"/>
                    <a:pt x="27" y="6"/>
                  </a:cubicBezTo>
                  <a:cubicBezTo>
                    <a:pt x="33" y="12"/>
                    <a:pt x="33" y="21"/>
                    <a:pt x="27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09" name="Freeform 135"/>
            <p:cNvSpPr/>
            <p:nvPr/>
          </p:nvSpPr>
          <p:spPr bwMode="auto">
            <a:xfrm>
              <a:off x="7887126" y="3327789"/>
              <a:ext cx="173478" cy="175702"/>
            </a:xfrm>
            <a:custGeom>
              <a:avLst/>
              <a:gdLst>
                <a:gd name="T0" fmla="*/ 27 w 33"/>
                <a:gd name="T1" fmla="*/ 28 h 33"/>
                <a:gd name="T2" fmla="*/ 6 w 33"/>
                <a:gd name="T3" fmla="*/ 28 h 33"/>
                <a:gd name="T4" fmla="*/ 5 w 33"/>
                <a:gd name="T5" fmla="*/ 7 h 33"/>
                <a:gd name="T6" fmla="*/ 27 w 33"/>
                <a:gd name="T7" fmla="*/ 6 h 33"/>
                <a:gd name="T8" fmla="*/ 27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8"/>
                  </a:moveTo>
                  <a:cubicBezTo>
                    <a:pt x="20" y="33"/>
                    <a:pt x="11" y="33"/>
                    <a:pt x="6" y="28"/>
                  </a:cubicBezTo>
                  <a:cubicBezTo>
                    <a:pt x="0" y="22"/>
                    <a:pt x="0" y="13"/>
                    <a:pt x="5" y="7"/>
                  </a:cubicBezTo>
                  <a:cubicBezTo>
                    <a:pt x="11" y="1"/>
                    <a:pt x="21" y="0"/>
                    <a:pt x="27" y="6"/>
                  </a:cubicBezTo>
                  <a:cubicBezTo>
                    <a:pt x="33" y="12"/>
                    <a:pt x="33" y="22"/>
                    <a:pt x="2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0" name="Line 137"/>
            <p:cNvSpPr>
              <a:spLocks noChangeShapeType="1"/>
            </p:cNvSpPr>
            <p:nvPr/>
          </p:nvSpPr>
          <p:spPr bwMode="auto">
            <a:xfrm flipV="1">
              <a:off x="8118429" y="3201017"/>
              <a:ext cx="0" cy="211287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1" name="Line 139"/>
            <p:cNvSpPr>
              <a:spLocks noChangeShapeType="1"/>
            </p:cNvSpPr>
            <p:nvPr/>
          </p:nvSpPr>
          <p:spPr bwMode="auto">
            <a:xfrm flipV="1">
              <a:off x="8291907" y="3072021"/>
              <a:ext cx="0" cy="340283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2" name="Line 141"/>
            <p:cNvSpPr>
              <a:spLocks noChangeShapeType="1"/>
            </p:cNvSpPr>
            <p:nvPr/>
          </p:nvSpPr>
          <p:spPr bwMode="auto">
            <a:xfrm flipV="1">
              <a:off x="8487625" y="2956369"/>
              <a:ext cx="0" cy="455934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3" name="Line 143"/>
            <p:cNvSpPr>
              <a:spLocks noChangeShapeType="1"/>
            </p:cNvSpPr>
            <p:nvPr/>
          </p:nvSpPr>
          <p:spPr bwMode="auto">
            <a:xfrm flipV="1">
              <a:off x="8703360" y="2876303"/>
              <a:ext cx="0" cy="536001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4" name="Line 145"/>
            <p:cNvSpPr>
              <a:spLocks noChangeShapeType="1"/>
            </p:cNvSpPr>
            <p:nvPr/>
          </p:nvSpPr>
          <p:spPr bwMode="auto">
            <a:xfrm flipV="1">
              <a:off x="8934663" y="2829597"/>
              <a:ext cx="0" cy="582706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5" name="Line 147"/>
            <p:cNvSpPr>
              <a:spLocks noChangeShapeType="1"/>
            </p:cNvSpPr>
            <p:nvPr/>
          </p:nvSpPr>
          <p:spPr bwMode="auto">
            <a:xfrm flipV="1">
              <a:off x="9165967" y="2845166"/>
              <a:ext cx="0" cy="567138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6" name="Line 149"/>
            <p:cNvSpPr>
              <a:spLocks noChangeShapeType="1"/>
            </p:cNvSpPr>
            <p:nvPr/>
          </p:nvSpPr>
          <p:spPr bwMode="auto">
            <a:xfrm flipV="1">
              <a:off x="9381702" y="2994178"/>
              <a:ext cx="0" cy="418125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7" name="Line 151"/>
            <p:cNvSpPr>
              <a:spLocks noChangeShapeType="1"/>
            </p:cNvSpPr>
            <p:nvPr/>
          </p:nvSpPr>
          <p:spPr bwMode="auto">
            <a:xfrm flipV="1">
              <a:off x="9577420" y="3045332"/>
              <a:ext cx="0" cy="362523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18" name="Line 153"/>
            <p:cNvSpPr>
              <a:spLocks noChangeShapeType="1"/>
            </p:cNvSpPr>
            <p:nvPr/>
          </p:nvSpPr>
          <p:spPr bwMode="auto">
            <a:xfrm flipV="1">
              <a:off x="9755346" y="3227706"/>
              <a:ext cx="0" cy="184598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2071179" y="2769547"/>
            <a:ext cx="7915470" cy="1323322"/>
            <a:chOff x="2071179" y="2769547"/>
            <a:chExt cx="7915470" cy="1323322"/>
          </a:xfrm>
        </p:grpSpPr>
        <p:sp>
          <p:nvSpPr>
            <p:cNvPr id="120" name="Freeform 15"/>
            <p:cNvSpPr/>
            <p:nvPr/>
          </p:nvSpPr>
          <p:spPr bwMode="auto">
            <a:xfrm>
              <a:off x="2217968" y="3194345"/>
              <a:ext cx="173478" cy="175702"/>
            </a:xfrm>
            <a:custGeom>
              <a:avLst/>
              <a:gdLst>
                <a:gd name="T0" fmla="*/ 27 w 33"/>
                <a:gd name="T1" fmla="*/ 6 h 33"/>
                <a:gd name="T2" fmla="*/ 27 w 33"/>
                <a:gd name="T3" fmla="*/ 27 h 33"/>
                <a:gd name="T4" fmla="*/ 6 w 33"/>
                <a:gd name="T5" fmla="*/ 27 h 33"/>
                <a:gd name="T6" fmla="*/ 6 w 33"/>
                <a:gd name="T7" fmla="*/ 6 h 33"/>
                <a:gd name="T8" fmla="*/ 27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6"/>
                  </a:moveTo>
                  <a:cubicBezTo>
                    <a:pt x="33" y="13"/>
                    <a:pt x="32" y="22"/>
                    <a:pt x="27" y="27"/>
                  </a:cubicBezTo>
                  <a:cubicBezTo>
                    <a:pt x="21" y="33"/>
                    <a:pt x="12" y="33"/>
                    <a:pt x="6" y="27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7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1" name="Freeform 16"/>
            <p:cNvSpPr/>
            <p:nvPr/>
          </p:nvSpPr>
          <p:spPr bwMode="auto">
            <a:xfrm>
              <a:off x="2391445" y="3036436"/>
              <a:ext cx="173478" cy="180150"/>
            </a:xfrm>
            <a:custGeom>
              <a:avLst/>
              <a:gdLst>
                <a:gd name="T0" fmla="*/ 29 w 33"/>
                <a:gd name="T1" fmla="*/ 8 h 34"/>
                <a:gd name="T2" fmla="*/ 26 w 33"/>
                <a:gd name="T3" fmla="*/ 29 h 34"/>
                <a:gd name="T4" fmla="*/ 5 w 33"/>
                <a:gd name="T5" fmla="*/ 27 h 34"/>
                <a:gd name="T6" fmla="*/ 8 w 33"/>
                <a:gd name="T7" fmla="*/ 5 h 34"/>
                <a:gd name="T8" fmla="*/ 29 w 33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29" y="8"/>
                  </a:moveTo>
                  <a:cubicBezTo>
                    <a:pt x="33" y="15"/>
                    <a:pt x="32" y="24"/>
                    <a:pt x="26" y="29"/>
                  </a:cubicBezTo>
                  <a:cubicBezTo>
                    <a:pt x="20" y="34"/>
                    <a:pt x="11" y="33"/>
                    <a:pt x="5" y="27"/>
                  </a:cubicBezTo>
                  <a:cubicBezTo>
                    <a:pt x="0" y="20"/>
                    <a:pt x="1" y="11"/>
                    <a:pt x="8" y="5"/>
                  </a:cubicBezTo>
                  <a:cubicBezTo>
                    <a:pt x="14" y="0"/>
                    <a:pt x="24" y="2"/>
                    <a:pt x="29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2" name="Freeform 17"/>
            <p:cNvSpPr/>
            <p:nvPr/>
          </p:nvSpPr>
          <p:spPr bwMode="auto">
            <a:xfrm>
              <a:off x="2587164" y="2902991"/>
              <a:ext cx="177926" cy="180150"/>
            </a:xfrm>
            <a:custGeom>
              <a:avLst/>
              <a:gdLst>
                <a:gd name="T0" fmla="*/ 30 w 34"/>
                <a:gd name="T1" fmla="*/ 11 h 34"/>
                <a:gd name="T2" fmla="*/ 24 w 34"/>
                <a:gd name="T3" fmla="*/ 31 h 34"/>
                <a:gd name="T4" fmla="*/ 4 w 34"/>
                <a:gd name="T5" fmla="*/ 25 h 34"/>
                <a:gd name="T6" fmla="*/ 10 w 34"/>
                <a:gd name="T7" fmla="*/ 5 h 34"/>
                <a:gd name="T8" fmla="*/ 30 w 34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11"/>
                  </a:moveTo>
                  <a:cubicBezTo>
                    <a:pt x="34" y="18"/>
                    <a:pt x="31" y="27"/>
                    <a:pt x="24" y="31"/>
                  </a:cubicBezTo>
                  <a:cubicBezTo>
                    <a:pt x="17" y="34"/>
                    <a:pt x="9" y="32"/>
                    <a:pt x="4" y="25"/>
                  </a:cubicBezTo>
                  <a:cubicBezTo>
                    <a:pt x="0" y="18"/>
                    <a:pt x="2" y="9"/>
                    <a:pt x="10" y="5"/>
                  </a:cubicBezTo>
                  <a:cubicBezTo>
                    <a:pt x="18" y="0"/>
                    <a:pt x="27" y="3"/>
                    <a:pt x="30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3" name="Freeform 18"/>
            <p:cNvSpPr/>
            <p:nvPr/>
          </p:nvSpPr>
          <p:spPr bwMode="auto">
            <a:xfrm>
              <a:off x="2807347" y="2811804"/>
              <a:ext cx="169029" cy="175702"/>
            </a:xfrm>
            <a:custGeom>
              <a:avLst/>
              <a:gdLst>
                <a:gd name="T0" fmla="*/ 30 w 32"/>
                <a:gd name="T1" fmla="*/ 14 h 33"/>
                <a:gd name="T2" fmla="*/ 20 w 32"/>
                <a:gd name="T3" fmla="*/ 32 h 33"/>
                <a:gd name="T4" fmla="*/ 9 w 32"/>
                <a:gd name="T5" fmla="*/ 31 h 33"/>
                <a:gd name="T6" fmla="*/ 2 w 32"/>
                <a:gd name="T7" fmla="*/ 22 h 33"/>
                <a:gd name="T8" fmla="*/ 2 w 32"/>
                <a:gd name="T9" fmla="*/ 11 h 33"/>
                <a:gd name="T10" fmla="*/ 12 w 32"/>
                <a:gd name="T11" fmla="*/ 3 h 33"/>
                <a:gd name="T12" fmla="*/ 30 w 32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0" y="14"/>
                  </a:moveTo>
                  <a:cubicBezTo>
                    <a:pt x="32" y="22"/>
                    <a:pt x="27" y="29"/>
                    <a:pt x="20" y="32"/>
                  </a:cubicBezTo>
                  <a:cubicBezTo>
                    <a:pt x="17" y="33"/>
                    <a:pt x="13" y="32"/>
                    <a:pt x="9" y="31"/>
                  </a:cubicBezTo>
                  <a:cubicBezTo>
                    <a:pt x="6" y="29"/>
                    <a:pt x="3" y="26"/>
                    <a:pt x="2" y="22"/>
                  </a:cubicBezTo>
                  <a:cubicBezTo>
                    <a:pt x="0" y="18"/>
                    <a:pt x="1" y="14"/>
                    <a:pt x="2" y="11"/>
                  </a:cubicBezTo>
                  <a:cubicBezTo>
                    <a:pt x="4" y="7"/>
                    <a:pt x="7" y="4"/>
                    <a:pt x="12" y="3"/>
                  </a:cubicBezTo>
                  <a:cubicBezTo>
                    <a:pt x="20" y="0"/>
                    <a:pt x="29" y="6"/>
                    <a:pt x="3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4" name="Freeform 19"/>
            <p:cNvSpPr/>
            <p:nvPr/>
          </p:nvSpPr>
          <p:spPr bwMode="auto">
            <a:xfrm>
              <a:off x="3038650" y="2791788"/>
              <a:ext cx="169029" cy="157909"/>
            </a:xfrm>
            <a:custGeom>
              <a:avLst/>
              <a:gdLst>
                <a:gd name="T0" fmla="*/ 31 w 32"/>
                <a:gd name="T1" fmla="*/ 16 h 30"/>
                <a:gd name="T2" fmla="*/ 16 w 32"/>
                <a:gd name="T3" fmla="*/ 30 h 30"/>
                <a:gd name="T4" fmla="*/ 1 w 32"/>
                <a:gd name="T5" fmla="*/ 16 h 30"/>
                <a:gd name="T6" fmla="*/ 16 w 32"/>
                <a:gd name="T7" fmla="*/ 0 h 30"/>
                <a:gd name="T8" fmla="*/ 31 w 32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1" y="16"/>
                  </a:moveTo>
                  <a:cubicBezTo>
                    <a:pt x="30" y="24"/>
                    <a:pt x="23" y="30"/>
                    <a:pt x="16" y="30"/>
                  </a:cubicBezTo>
                  <a:cubicBezTo>
                    <a:pt x="9" y="30"/>
                    <a:pt x="2" y="24"/>
                    <a:pt x="1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5" name="Freeform 20"/>
            <p:cNvSpPr/>
            <p:nvPr/>
          </p:nvSpPr>
          <p:spPr bwMode="auto">
            <a:xfrm>
              <a:off x="3269953" y="2811804"/>
              <a:ext cx="164581" cy="175702"/>
            </a:xfrm>
            <a:custGeom>
              <a:avLst/>
              <a:gdLst>
                <a:gd name="T0" fmla="*/ 30 w 31"/>
                <a:gd name="T1" fmla="*/ 22 h 33"/>
                <a:gd name="T2" fmla="*/ 22 w 31"/>
                <a:gd name="T3" fmla="*/ 31 h 33"/>
                <a:gd name="T4" fmla="*/ 11 w 31"/>
                <a:gd name="T5" fmla="*/ 32 h 33"/>
                <a:gd name="T6" fmla="*/ 1 w 31"/>
                <a:gd name="T7" fmla="*/ 14 h 33"/>
                <a:gd name="T8" fmla="*/ 20 w 31"/>
                <a:gd name="T9" fmla="*/ 3 h 33"/>
                <a:gd name="T10" fmla="*/ 29 w 31"/>
                <a:gd name="T11" fmla="*/ 11 h 33"/>
                <a:gd name="T12" fmla="*/ 30 w 31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22"/>
                  </a:moveTo>
                  <a:cubicBezTo>
                    <a:pt x="28" y="26"/>
                    <a:pt x="25" y="29"/>
                    <a:pt x="22" y="31"/>
                  </a:cubicBezTo>
                  <a:cubicBezTo>
                    <a:pt x="19" y="32"/>
                    <a:pt x="15" y="33"/>
                    <a:pt x="11" y="32"/>
                  </a:cubicBezTo>
                  <a:cubicBezTo>
                    <a:pt x="4" y="29"/>
                    <a:pt x="0" y="22"/>
                    <a:pt x="1" y="14"/>
                  </a:cubicBezTo>
                  <a:cubicBezTo>
                    <a:pt x="3" y="6"/>
                    <a:pt x="11" y="0"/>
                    <a:pt x="20" y="3"/>
                  </a:cubicBezTo>
                  <a:cubicBezTo>
                    <a:pt x="24" y="4"/>
                    <a:pt x="27" y="7"/>
                    <a:pt x="29" y="11"/>
                  </a:cubicBezTo>
                  <a:cubicBezTo>
                    <a:pt x="31" y="14"/>
                    <a:pt x="31" y="18"/>
                    <a:pt x="30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6" name="Freeform 21"/>
            <p:cNvSpPr/>
            <p:nvPr/>
          </p:nvSpPr>
          <p:spPr bwMode="auto">
            <a:xfrm>
              <a:off x="3481240" y="2902991"/>
              <a:ext cx="180150" cy="180150"/>
            </a:xfrm>
            <a:custGeom>
              <a:avLst/>
              <a:gdLst>
                <a:gd name="T0" fmla="*/ 29 w 34"/>
                <a:gd name="T1" fmla="*/ 25 h 34"/>
                <a:gd name="T2" fmla="*/ 9 w 34"/>
                <a:gd name="T3" fmla="*/ 31 h 34"/>
                <a:gd name="T4" fmla="*/ 3 w 34"/>
                <a:gd name="T5" fmla="*/ 11 h 34"/>
                <a:gd name="T6" fmla="*/ 24 w 34"/>
                <a:gd name="T7" fmla="*/ 5 h 34"/>
                <a:gd name="T8" fmla="*/ 29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9" y="25"/>
                  </a:moveTo>
                  <a:cubicBezTo>
                    <a:pt x="25" y="32"/>
                    <a:pt x="16" y="34"/>
                    <a:pt x="9" y="31"/>
                  </a:cubicBezTo>
                  <a:cubicBezTo>
                    <a:pt x="3" y="27"/>
                    <a:pt x="0" y="18"/>
                    <a:pt x="3" y="11"/>
                  </a:cubicBezTo>
                  <a:cubicBezTo>
                    <a:pt x="7" y="3"/>
                    <a:pt x="16" y="0"/>
                    <a:pt x="24" y="5"/>
                  </a:cubicBezTo>
                  <a:cubicBezTo>
                    <a:pt x="31" y="9"/>
                    <a:pt x="34" y="18"/>
                    <a:pt x="29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7" name="Freeform 22"/>
            <p:cNvSpPr/>
            <p:nvPr/>
          </p:nvSpPr>
          <p:spPr bwMode="auto">
            <a:xfrm>
              <a:off x="3676959" y="3036436"/>
              <a:ext cx="177926" cy="180150"/>
            </a:xfrm>
            <a:custGeom>
              <a:avLst/>
              <a:gdLst>
                <a:gd name="T0" fmla="*/ 28 w 34"/>
                <a:gd name="T1" fmla="*/ 27 h 34"/>
                <a:gd name="T2" fmla="*/ 7 w 34"/>
                <a:gd name="T3" fmla="*/ 29 h 34"/>
                <a:gd name="T4" fmla="*/ 5 w 34"/>
                <a:gd name="T5" fmla="*/ 8 h 34"/>
                <a:gd name="T6" fmla="*/ 26 w 34"/>
                <a:gd name="T7" fmla="*/ 5 h 34"/>
                <a:gd name="T8" fmla="*/ 28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8" y="27"/>
                  </a:moveTo>
                  <a:cubicBezTo>
                    <a:pt x="23" y="33"/>
                    <a:pt x="14" y="34"/>
                    <a:pt x="7" y="29"/>
                  </a:cubicBezTo>
                  <a:cubicBezTo>
                    <a:pt x="1" y="24"/>
                    <a:pt x="0" y="15"/>
                    <a:pt x="5" y="8"/>
                  </a:cubicBezTo>
                  <a:cubicBezTo>
                    <a:pt x="9" y="2"/>
                    <a:pt x="19" y="0"/>
                    <a:pt x="26" y="5"/>
                  </a:cubicBezTo>
                  <a:cubicBezTo>
                    <a:pt x="33" y="11"/>
                    <a:pt x="34" y="20"/>
                    <a:pt x="2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8" name="Freeform 23"/>
            <p:cNvSpPr/>
            <p:nvPr/>
          </p:nvSpPr>
          <p:spPr bwMode="auto">
            <a:xfrm>
              <a:off x="3854884" y="3194345"/>
              <a:ext cx="173478" cy="175702"/>
            </a:xfrm>
            <a:custGeom>
              <a:avLst/>
              <a:gdLst>
                <a:gd name="T0" fmla="*/ 26 w 33"/>
                <a:gd name="T1" fmla="*/ 27 h 33"/>
                <a:gd name="T2" fmla="*/ 5 w 33"/>
                <a:gd name="T3" fmla="*/ 27 h 33"/>
                <a:gd name="T4" fmla="*/ 5 w 33"/>
                <a:gd name="T5" fmla="*/ 6 h 33"/>
                <a:gd name="T6" fmla="*/ 27 w 33"/>
                <a:gd name="T7" fmla="*/ 6 h 33"/>
                <a:gd name="T8" fmla="*/ 26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6" y="27"/>
                  </a:moveTo>
                  <a:cubicBezTo>
                    <a:pt x="20" y="33"/>
                    <a:pt x="11" y="33"/>
                    <a:pt x="5" y="27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11" y="0"/>
                    <a:pt x="21" y="0"/>
                    <a:pt x="27" y="6"/>
                  </a:cubicBezTo>
                  <a:cubicBezTo>
                    <a:pt x="33" y="12"/>
                    <a:pt x="32" y="22"/>
                    <a:pt x="26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29" name="Freeform 24"/>
            <p:cNvSpPr/>
            <p:nvPr/>
          </p:nvSpPr>
          <p:spPr bwMode="auto">
            <a:xfrm>
              <a:off x="2071179" y="3354478"/>
              <a:ext cx="173478" cy="175702"/>
            </a:xfrm>
            <a:custGeom>
              <a:avLst/>
              <a:gdLst>
                <a:gd name="T0" fmla="*/ 27 w 33"/>
                <a:gd name="T1" fmla="*/ 28 h 33"/>
                <a:gd name="T2" fmla="*/ 6 w 33"/>
                <a:gd name="T3" fmla="*/ 28 h 33"/>
                <a:gd name="T4" fmla="*/ 6 w 33"/>
                <a:gd name="T5" fmla="*/ 7 h 33"/>
                <a:gd name="T6" fmla="*/ 27 w 33"/>
                <a:gd name="T7" fmla="*/ 7 h 33"/>
                <a:gd name="T8" fmla="*/ 27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8"/>
                  </a:moveTo>
                  <a:cubicBezTo>
                    <a:pt x="21" y="33"/>
                    <a:pt x="12" y="33"/>
                    <a:pt x="6" y="28"/>
                  </a:cubicBezTo>
                  <a:cubicBezTo>
                    <a:pt x="1" y="22"/>
                    <a:pt x="0" y="13"/>
                    <a:pt x="6" y="7"/>
                  </a:cubicBezTo>
                  <a:cubicBezTo>
                    <a:pt x="12" y="1"/>
                    <a:pt x="21" y="0"/>
                    <a:pt x="27" y="7"/>
                  </a:cubicBezTo>
                  <a:cubicBezTo>
                    <a:pt x="33" y="13"/>
                    <a:pt x="33" y="22"/>
                    <a:pt x="27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0" name="Line 26"/>
            <p:cNvSpPr>
              <a:spLocks noChangeShapeType="1"/>
            </p:cNvSpPr>
            <p:nvPr/>
          </p:nvSpPr>
          <p:spPr bwMode="auto">
            <a:xfrm flipV="1">
              <a:off x="2302482" y="3232154"/>
              <a:ext cx="0" cy="206839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1" name="Line 28"/>
            <p:cNvSpPr>
              <a:spLocks noChangeShapeType="1"/>
            </p:cNvSpPr>
            <p:nvPr/>
          </p:nvSpPr>
          <p:spPr bwMode="auto">
            <a:xfrm flipV="1">
              <a:off x="2480408" y="3098710"/>
              <a:ext cx="0" cy="340283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2" name="Line 30"/>
            <p:cNvSpPr>
              <a:spLocks noChangeShapeType="1"/>
            </p:cNvSpPr>
            <p:nvPr/>
          </p:nvSpPr>
          <p:spPr bwMode="auto">
            <a:xfrm flipV="1">
              <a:off x="2676126" y="2983058"/>
              <a:ext cx="0" cy="455934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3" name="Line 32"/>
            <p:cNvSpPr>
              <a:spLocks noChangeShapeType="1"/>
            </p:cNvSpPr>
            <p:nvPr/>
          </p:nvSpPr>
          <p:spPr bwMode="auto">
            <a:xfrm flipV="1">
              <a:off x="2891861" y="2902991"/>
              <a:ext cx="0" cy="536001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4" name="Line 34"/>
            <p:cNvSpPr>
              <a:spLocks noChangeShapeType="1"/>
            </p:cNvSpPr>
            <p:nvPr/>
          </p:nvSpPr>
          <p:spPr bwMode="auto">
            <a:xfrm flipV="1">
              <a:off x="3123165" y="2854062"/>
              <a:ext cx="0" cy="584930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5" name="Line 36"/>
            <p:cNvSpPr>
              <a:spLocks noChangeShapeType="1"/>
            </p:cNvSpPr>
            <p:nvPr/>
          </p:nvSpPr>
          <p:spPr bwMode="auto">
            <a:xfrm flipV="1">
              <a:off x="3354468" y="2871854"/>
              <a:ext cx="0" cy="567138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6" name="Line 38"/>
            <p:cNvSpPr>
              <a:spLocks noChangeShapeType="1"/>
            </p:cNvSpPr>
            <p:nvPr/>
          </p:nvSpPr>
          <p:spPr bwMode="auto">
            <a:xfrm flipV="1">
              <a:off x="3570203" y="3020867"/>
              <a:ext cx="0" cy="418125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7" name="Line 40"/>
            <p:cNvSpPr>
              <a:spLocks noChangeShapeType="1"/>
            </p:cNvSpPr>
            <p:nvPr/>
          </p:nvSpPr>
          <p:spPr bwMode="auto">
            <a:xfrm flipV="1">
              <a:off x="3765921" y="3078693"/>
              <a:ext cx="0" cy="355851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8" name="Line 42"/>
            <p:cNvSpPr>
              <a:spLocks noChangeShapeType="1"/>
            </p:cNvSpPr>
            <p:nvPr/>
          </p:nvSpPr>
          <p:spPr bwMode="auto">
            <a:xfrm flipV="1">
              <a:off x="3939399" y="3254394"/>
              <a:ext cx="0" cy="184598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39" name="Freeform 52"/>
            <p:cNvSpPr/>
            <p:nvPr/>
          </p:nvSpPr>
          <p:spPr bwMode="auto">
            <a:xfrm>
              <a:off x="4155134" y="3514611"/>
              <a:ext cx="173478" cy="175702"/>
            </a:xfrm>
            <a:custGeom>
              <a:avLst/>
              <a:gdLst>
                <a:gd name="T0" fmla="*/ 27 w 33"/>
                <a:gd name="T1" fmla="*/ 26 h 33"/>
                <a:gd name="T2" fmla="*/ 27 w 33"/>
                <a:gd name="T3" fmla="*/ 5 h 33"/>
                <a:gd name="T4" fmla="*/ 6 w 33"/>
                <a:gd name="T5" fmla="*/ 5 h 33"/>
                <a:gd name="T6" fmla="*/ 6 w 33"/>
                <a:gd name="T7" fmla="*/ 26 h 33"/>
                <a:gd name="T8" fmla="*/ 27 w 33"/>
                <a:gd name="T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6"/>
                  </a:moveTo>
                  <a:cubicBezTo>
                    <a:pt x="33" y="20"/>
                    <a:pt x="33" y="11"/>
                    <a:pt x="27" y="5"/>
                  </a:cubicBezTo>
                  <a:cubicBezTo>
                    <a:pt x="22" y="0"/>
                    <a:pt x="12" y="0"/>
                    <a:pt x="6" y="5"/>
                  </a:cubicBezTo>
                  <a:cubicBezTo>
                    <a:pt x="0" y="11"/>
                    <a:pt x="0" y="20"/>
                    <a:pt x="6" y="26"/>
                  </a:cubicBezTo>
                  <a:cubicBezTo>
                    <a:pt x="12" y="33"/>
                    <a:pt x="22" y="32"/>
                    <a:pt x="27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0" name="Freeform 53"/>
            <p:cNvSpPr/>
            <p:nvPr/>
          </p:nvSpPr>
          <p:spPr bwMode="auto">
            <a:xfrm>
              <a:off x="4328611" y="3668071"/>
              <a:ext cx="180150" cy="175702"/>
            </a:xfrm>
            <a:custGeom>
              <a:avLst/>
              <a:gdLst>
                <a:gd name="T0" fmla="*/ 29 w 34"/>
                <a:gd name="T1" fmla="*/ 25 h 33"/>
                <a:gd name="T2" fmla="*/ 26 w 34"/>
                <a:gd name="T3" fmla="*/ 4 h 33"/>
                <a:gd name="T4" fmla="*/ 5 w 34"/>
                <a:gd name="T5" fmla="*/ 7 h 33"/>
                <a:gd name="T6" fmla="*/ 8 w 34"/>
                <a:gd name="T7" fmla="*/ 28 h 33"/>
                <a:gd name="T8" fmla="*/ 29 w 34"/>
                <a:gd name="T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9" y="25"/>
                  </a:moveTo>
                  <a:cubicBezTo>
                    <a:pt x="34" y="18"/>
                    <a:pt x="32" y="9"/>
                    <a:pt x="26" y="4"/>
                  </a:cubicBezTo>
                  <a:cubicBezTo>
                    <a:pt x="20" y="0"/>
                    <a:pt x="11" y="1"/>
                    <a:pt x="5" y="7"/>
                  </a:cubicBezTo>
                  <a:cubicBezTo>
                    <a:pt x="0" y="13"/>
                    <a:pt x="1" y="23"/>
                    <a:pt x="8" y="28"/>
                  </a:cubicBezTo>
                  <a:cubicBezTo>
                    <a:pt x="14" y="33"/>
                    <a:pt x="24" y="32"/>
                    <a:pt x="29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1" name="Freeform 54"/>
            <p:cNvSpPr/>
            <p:nvPr/>
          </p:nvSpPr>
          <p:spPr bwMode="auto">
            <a:xfrm>
              <a:off x="4524330" y="3794843"/>
              <a:ext cx="177926" cy="182374"/>
            </a:xfrm>
            <a:custGeom>
              <a:avLst/>
              <a:gdLst>
                <a:gd name="T0" fmla="*/ 30 w 34"/>
                <a:gd name="T1" fmla="*/ 24 h 34"/>
                <a:gd name="T2" fmla="*/ 24 w 34"/>
                <a:gd name="T3" fmla="*/ 4 h 34"/>
                <a:gd name="T4" fmla="*/ 4 w 34"/>
                <a:gd name="T5" fmla="*/ 9 h 34"/>
                <a:gd name="T6" fmla="*/ 10 w 34"/>
                <a:gd name="T7" fmla="*/ 30 h 34"/>
                <a:gd name="T8" fmla="*/ 30 w 34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4"/>
                  </a:moveTo>
                  <a:cubicBezTo>
                    <a:pt x="34" y="16"/>
                    <a:pt x="31" y="7"/>
                    <a:pt x="24" y="4"/>
                  </a:cubicBezTo>
                  <a:cubicBezTo>
                    <a:pt x="18" y="0"/>
                    <a:pt x="9" y="2"/>
                    <a:pt x="4" y="9"/>
                  </a:cubicBezTo>
                  <a:cubicBezTo>
                    <a:pt x="0" y="16"/>
                    <a:pt x="2" y="26"/>
                    <a:pt x="10" y="30"/>
                  </a:cubicBezTo>
                  <a:cubicBezTo>
                    <a:pt x="18" y="34"/>
                    <a:pt x="27" y="31"/>
                    <a:pt x="30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2" name="Freeform 55"/>
            <p:cNvSpPr/>
            <p:nvPr/>
          </p:nvSpPr>
          <p:spPr bwMode="auto">
            <a:xfrm>
              <a:off x="4744513" y="3890478"/>
              <a:ext cx="169029" cy="175702"/>
            </a:xfrm>
            <a:custGeom>
              <a:avLst/>
              <a:gdLst>
                <a:gd name="T0" fmla="*/ 30 w 32"/>
                <a:gd name="T1" fmla="*/ 19 h 33"/>
                <a:gd name="T2" fmla="*/ 20 w 32"/>
                <a:gd name="T3" fmla="*/ 1 h 33"/>
                <a:gd name="T4" fmla="*/ 10 w 32"/>
                <a:gd name="T5" fmla="*/ 3 h 33"/>
                <a:gd name="T6" fmla="*/ 2 w 32"/>
                <a:gd name="T7" fmla="*/ 11 h 33"/>
                <a:gd name="T8" fmla="*/ 2 w 32"/>
                <a:gd name="T9" fmla="*/ 23 h 33"/>
                <a:gd name="T10" fmla="*/ 12 w 32"/>
                <a:gd name="T11" fmla="*/ 30 h 33"/>
                <a:gd name="T12" fmla="*/ 30 w 32"/>
                <a:gd name="T1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0" y="19"/>
                  </a:moveTo>
                  <a:cubicBezTo>
                    <a:pt x="32" y="11"/>
                    <a:pt x="27" y="4"/>
                    <a:pt x="20" y="1"/>
                  </a:cubicBezTo>
                  <a:cubicBezTo>
                    <a:pt x="17" y="0"/>
                    <a:pt x="13" y="1"/>
                    <a:pt x="10" y="3"/>
                  </a:cubicBezTo>
                  <a:cubicBezTo>
                    <a:pt x="6" y="5"/>
                    <a:pt x="3" y="7"/>
                    <a:pt x="2" y="11"/>
                  </a:cubicBezTo>
                  <a:cubicBezTo>
                    <a:pt x="0" y="15"/>
                    <a:pt x="1" y="19"/>
                    <a:pt x="2" y="23"/>
                  </a:cubicBezTo>
                  <a:cubicBezTo>
                    <a:pt x="4" y="26"/>
                    <a:pt x="8" y="29"/>
                    <a:pt x="12" y="30"/>
                  </a:cubicBezTo>
                  <a:cubicBezTo>
                    <a:pt x="20" y="33"/>
                    <a:pt x="29" y="27"/>
                    <a:pt x="30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3" name="Freeform 56"/>
            <p:cNvSpPr/>
            <p:nvPr/>
          </p:nvSpPr>
          <p:spPr bwMode="auto">
            <a:xfrm>
              <a:off x="4975816" y="3928288"/>
              <a:ext cx="169029" cy="164581"/>
            </a:xfrm>
            <a:custGeom>
              <a:avLst/>
              <a:gdLst>
                <a:gd name="T0" fmla="*/ 31 w 32"/>
                <a:gd name="T1" fmla="*/ 15 h 31"/>
                <a:gd name="T2" fmla="*/ 16 w 32"/>
                <a:gd name="T3" fmla="*/ 1 h 31"/>
                <a:gd name="T4" fmla="*/ 1 w 32"/>
                <a:gd name="T5" fmla="*/ 15 h 31"/>
                <a:gd name="T6" fmla="*/ 16 w 32"/>
                <a:gd name="T7" fmla="*/ 31 h 31"/>
                <a:gd name="T8" fmla="*/ 31 w 3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1" y="15"/>
                  </a:moveTo>
                  <a:cubicBezTo>
                    <a:pt x="30" y="6"/>
                    <a:pt x="23" y="0"/>
                    <a:pt x="16" y="1"/>
                  </a:cubicBezTo>
                  <a:cubicBezTo>
                    <a:pt x="9" y="0"/>
                    <a:pt x="2" y="6"/>
                    <a:pt x="1" y="15"/>
                  </a:cubicBezTo>
                  <a:cubicBezTo>
                    <a:pt x="0" y="23"/>
                    <a:pt x="7" y="30"/>
                    <a:pt x="16" y="31"/>
                  </a:cubicBezTo>
                  <a:cubicBezTo>
                    <a:pt x="25" y="30"/>
                    <a:pt x="32" y="23"/>
                    <a:pt x="31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4" name="Freeform 57"/>
            <p:cNvSpPr/>
            <p:nvPr/>
          </p:nvSpPr>
          <p:spPr bwMode="auto">
            <a:xfrm>
              <a:off x="5207120" y="3890478"/>
              <a:ext cx="164581" cy="175702"/>
            </a:xfrm>
            <a:custGeom>
              <a:avLst/>
              <a:gdLst>
                <a:gd name="T0" fmla="*/ 30 w 31"/>
                <a:gd name="T1" fmla="*/ 11 h 33"/>
                <a:gd name="T2" fmla="*/ 22 w 31"/>
                <a:gd name="T3" fmla="*/ 3 h 33"/>
                <a:gd name="T4" fmla="*/ 11 w 31"/>
                <a:gd name="T5" fmla="*/ 1 h 33"/>
                <a:gd name="T6" fmla="*/ 1 w 31"/>
                <a:gd name="T7" fmla="*/ 19 h 33"/>
                <a:gd name="T8" fmla="*/ 20 w 31"/>
                <a:gd name="T9" fmla="*/ 30 h 33"/>
                <a:gd name="T10" fmla="*/ 29 w 31"/>
                <a:gd name="T11" fmla="*/ 23 h 33"/>
                <a:gd name="T12" fmla="*/ 30 w 31"/>
                <a:gd name="T1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11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19" y="1"/>
                    <a:pt x="15" y="0"/>
                    <a:pt x="11" y="1"/>
                  </a:cubicBezTo>
                  <a:cubicBezTo>
                    <a:pt x="4" y="4"/>
                    <a:pt x="0" y="11"/>
                    <a:pt x="1" y="19"/>
                  </a:cubicBezTo>
                  <a:cubicBezTo>
                    <a:pt x="3" y="27"/>
                    <a:pt x="11" y="33"/>
                    <a:pt x="20" y="30"/>
                  </a:cubicBezTo>
                  <a:cubicBezTo>
                    <a:pt x="24" y="29"/>
                    <a:pt x="28" y="26"/>
                    <a:pt x="29" y="23"/>
                  </a:cubicBezTo>
                  <a:cubicBezTo>
                    <a:pt x="31" y="19"/>
                    <a:pt x="31" y="15"/>
                    <a:pt x="30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5" name="Freeform 58"/>
            <p:cNvSpPr/>
            <p:nvPr/>
          </p:nvSpPr>
          <p:spPr bwMode="auto">
            <a:xfrm>
              <a:off x="5418406" y="3794843"/>
              <a:ext cx="180150" cy="182374"/>
            </a:xfrm>
            <a:custGeom>
              <a:avLst/>
              <a:gdLst>
                <a:gd name="T0" fmla="*/ 29 w 34"/>
                <a:gd name="T1" fmla="*/ 9 h 34"/>
                <a:gd name="T2" fmla="*/ 9 w 34"/>
                <a:gd name="T3" fmla="*/ 4 h 34"/>
                <a:gd name="T4" fmla="*/ 3 w 34"/>
                <a:gd name="T5" fmla="*/ 24 h 34"/>
                <a:gd name="T6" fmla="*/ 24 w 34"/>
                <a:gd name="T7" fmla="*/ 30 h 34"/>
                <a:gd name="T8" fmla="*/ 29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9" y="9"/>
                  </a:moveTo>
                  <a:cubicBezTo>
                    <a:pt x="25" y="2"/>
                    <a:pt x="16" y="0"/>
                    <a:pt x="9" y="4"/>
                  </a:cubicBezTo>
                  <a:cubicBezTo>
                    <a:pt x="3" y="7"/>
                    <a:pt x="0" y="16"/>
                    <a:pt x="3" y="24"/>
                  </a:cubicBezTo>
                  <a:cubicBezTo>
                    <a:pt x="7" y="31"/>
                    <a:pt x="16" y="34"/>
                    <a:pt x="24" y="30"/>
                  </a:cubicBezTo>
                  <a:cubicBezTo>
                    <a:pt x="32" y="26"/>
                    <a:pt x="34" y="16"/>
                    <a:pt x="29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6" name="Freeform 59"/>
            <p:cNvSpPr/>
            <p:nvPr/>
          </p:nvSpPr>
          <p:spPr bwMode="auto">
            <a:xfrm>
              <a:off x="5614125" y="3668071"/>
              <a:ext cx="177926" cy="175702"/>
            </a:xfrm>
            <a:custGeom>
              <a:avLst/>
              <a:gdLst>
                <a:gd name="T0" fmla="*/ 28 w 34"/>
                <a:gd name="T1" fmla="*/ 7 h 33"/>
                <a:gd name="T2" fmla="*/ 8 w 34"/>
                <a:gd name="T3" fmla="*/ 4 h 33"/>
                <a:gd name="T4" fmla="*/ 5 w 34"/>
                <a:gd name="T5" fmla="*/ 25 h 33"/>
                <a:gd name="T6" fmla="*/ 26 w 34"/>
                <a:gd name="T7" fmla="*/ 28 h 33"/>
                <a:gd name="T8" fmla="*/ 28 w 34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8" y="7"/>
                  </a:moveTo>
                  <a:cubicBezTo>
                    <a:pt x="23" y="1"/>
                    <a:pt x="14" y="0"/>
                    <a:pt x="8" y="4"/>
                  </a:cubicBezTo>
                  <a:cubicBezTo>
                    <a:pt x="2" y="9"/>
                    <a:pt x="0" y="18"/>
                    <a:pt x="5" y="25"/>
                  </a:cubicBezTo>
                  <a:cubicBezTo>
                    <a:pt x="9" y="32"/>
                    <a:pt x="19" y="33"/>
                    <a:pt x="26" y="28"/>
                  </a:cubicBezTo>
                  <a:cubicBezTo>
                    <a:pt x="33" y="23"/>
                    <a:pt x="34" y="13"/>
                    <a:pt x="28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7" name="Freeform 60"/>
            <p:cNvSpPr/>
            <p:nvPr/>
          </p:nvSpPr>
          <p:spPr bwMode="auto">
            <a:xfrm>
              <a:off x="5792050" y="3514611"/>
              <a:ext cx="173478" cy="175702"/>
            </a:xfrm>
            <a:custGeom>
              <a:avLst/>
              <a:gdLst>
                <a:gd name="T0" fmla="*/ 27 w 33"/>
                <a:gd name="T1" fmla="*/ 5 h 33"/>
                <a:gd name="T2" fmla="*/ 6 w 33"/>
                <a:gd name="T3" fmla="*/ 5 h 33"/>
                <a:gd name="T4" fmla="*/ 5 w 33"/>
                <a:gd name="T5" fmla="*/ 26 h 33"/>
                <a:gd name="T6" fmla="*/ 27 w 33"/>
                <a:gd name="T7" fmla="*/ 26 h 33"/>
                <a:gd name="T8" fmla="*/ 27 w 33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20" y="0"/>
                    <a:pt x="11" y="0"/>
                    <a:pt x="6" y="5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11" y="32"/>
                    <a:pt x="21" y="33"/>
                    <a:pt x="27" y="26"/>
                  </a:cubicBezTo>
                  <a:cubicBezTo>
                    <a:pt x="33" y="20"/>
                    <a:pt x="33" y="11"/>
                    <a:pt x="27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8" name="Line 63"/>
            <p:cNvSpPr>
              <a:spLocks noChangeShapeType="1"/>
            </p:cNvSpPr>
            <p:nvPr/>
          </p:nvSpPr>
          <p:spPr bwMode="auto">
            <a:xfrm>
              <a:off x="4239649" y="3438992"/>
              <a:ext cx="0" cy="213511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49" name="Line 65"/>
            <p:cNvSpPr>
              <a:spLocks noChangeShapeType="1"/>
            </p:cNvSpPr>
            <p:nvPr/>
          </p:nvSpPr>
          <p:spPr bwMode="auto">
            <a:xfrm>
              <a:off x="4417574" y="3438992"/>
              <a:ext cx="0" cy="340283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0" name="Line 67"/>
            <p:cNvSpPr>
              <a:spLocks noChangeShapeType="1"/>
            </p:cNvSpPr>
            <p:nvPr/>
          </p:nvSpPr>
          <p:spPr bwMode="auto">
            <a:xfrm>
              <a:off x="4613293" y="3438992"/>
              <a:ext cx="0" cy="458158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1" name="Line 69"/>
            <p:cNvSpPr>
              <a:spLocks noChangeShapeType="1"/>
            </p:cNvSpPr>
            <p:nvPr/>
          </p:nvSpPr>
          <p:spPr bwMode="auto">
            <a:xfrm>
              <a:off x="4829027" y="3438992"/>
              <a:ext cx="0" cy="538225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2" name="Line 71"/>
            <p:cNvSpPr>
              <a:spLocks noChangeShapeType="1"/>
            </p:cNvSpPr>
            <p:nvPr/>
          </p:nvSpPr>
          <p:spPr bwMode="auto">
            <a:xfrm>
              <a:off x="5060331" y="3438992"/>
              <a:ext cx="0" cy="584930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3" name="Line 73"/>
            <p:cNvSpPr>
              <a:spLocks noChangeShapeType="1"/>
            </p:cNvSpPr>
            <p:nvPr/>
          </p:nvSpPr>
          <p:spPr bwMode="auto">
            <a:xfrm>
              <a:off x="5291634" y="3438992"/>
              <a:ext cx="0" cy="573810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4" name="Line 75"/>
            <p:cNvSpPr>
              <a:spLocks noChangeShapeType="1"/>
            </p:cNvSpPr>
            <p:nvPr/>
          </p:nvSpPr>
          <p:spPr bwMode="auto">
            <a:xfrm>
              <a:off x="5507369" y="3438992"/>
              <a:ext cx="0" cy="420349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5" name="Line 77"/>
            <p:cNvSpPr>
              <a:spLocks noChangeShapeType="1"/>
            </p:cNvSpPr>
            <p:nvPr/>
          </p:nvSpPr>
          <p:spPr bwMode="auto">
            <a:xfrm>
              <a:off x="5703088" y="3445664"/>
              <a:ext cx="0" cy="360299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6" name="Line 79"/>
            <p:cNvSpPr>
              <a:spLocks noChangeShapeType="1"/>
            </p:cNvSpPr>
            <p:nvPr/>
          </p:nvSpPr>
          <p:spPr bwMode="auto">
            <a:xfrm>
              <a:off x="5876565" y="3438992"/>
              <a:ext cx="0" cy="186822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7" name="Freeform 80"/>
            <p:cNvSpPr/>
            <p:nvPr/>
          </p:nvSpPr>
          <p:spPr bwMode="auto">
            <a:xfrm>
              <a:off x="5938839" y="3354478"/>
              <a:ext cx="173478" cy="175702"/>
            </a:xfrm>
            <a:custGeom>
              <a:avLst/>
              <a:gdLst>
                <a:gd name="T0" fmla="*/ 26 w 33"/>
                <a:gd name="T1" fmla="*/ 6 h 33"/>
                <a:gd name="T2" fmla="*/ 5 w 33"/>
                <a:gd name="T3" fmla="*/ 6 h 33"/>
                <a:gd name="T4" fmla="*/ 5 w 33"/>
                <a:gd name="T5" fmla="*/ 26 h 33"/>
                <a:gd name="T6" fmla="*/ 27 w 33"/>
                <a:gd name="T7" fmla="*/ 27 h 33"/>
                <a:gd name="T8" fmla="*/ 26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6" y="6"/>
                  </a:moveTo>
                  <a:cubicBezTo>
                    <a:pt x="20" y="0"/>
                    <a:pt x="11" y="0"/>
                    <a:pt x="5" y="6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11" y="33"/>
                    <a:pt x="21" y="33"/>
                    <a:pt x="27" y="27"/>
                  </a:cubicBezTo>
                  <a:cubicBezTo>
                    <a:pt x="33" y="21"/>
                    <a:pt x="32" y="11"/>
                    <a:pt x="26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8" name="Freeform 90"/>
            <p:cNvSpPr/>
            <p:nvPr/>
          </p:nvSpPr>
          <p:spPr bwMode="auto">
            <a:xfrm>
              <a:off x="6092300" y="3174328"/>
              <a:ext cx="173478" cy="175702"/>
            </a:xfrm>
            <a:custGeom>
              <a:avLst/>
              <a:gdLst>
                <a:gd name="T0" fmla="*/ 27 w 33"/>
                <a:gd name="T1" fmla="*/ 7 h 33"/>
                <a:gd name="T2" fmla="*/ 27 w 33"/>
                <a:gd name="T3" fmla="*/ 28 h 33"/>
                <a:gd name="T4" fmla="*/ 6 w 33"/>
                <a:gd name="T5" fmla="*/ 28 h 33"/>
                <a:gd name="T6" fmla="*/ 6 w 33"/>
                <a:gd name="T7" fmla="*/ 6 h 33"/>
                <a:gd name="T8" fmla="*/ 27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7"/>
                  </a:moveTo>
                  <a:cubicBezTo>
                    <a:pt x="33" y="13"/>
                    <a:pt x="33" y="22"/>
                    <a:pt x="27" y="28"/>
                  </a:cubicBezTo>
                  <a:cubicBezTo>
                    <a:pt x="22" y="33"/>
                    <a:pt x="12" y="33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59" name="Freeform 91"/>
            <p:cNvSpPr/>
            <p:nvPr/>
          </p:nvSpPr>
          <p:spPr bwMode="auto">
            <a:xfrm>
              <a:off x="6265778" y="3014195"/>
              <a:ext cx="180150" cy="180150"/>
            </a:xfrm>
            <a:custGeom>
              <a:avLst/>
              <a:gdLst>
                <a:gd name="T0" fmla="*/ 29 w 34"/>
                <a:gd name="T1" fmla="*/ 9 h 34"/>
                <a:gd name="T2" fmla="*/ 26 w 34"/>
                <a:gd name="T3" fmla="*/ 30 h 34"/>
                <a:gd name="T4" fmla="*/ 6 w 34"/>
                <a:gd name="T5" fmla="*/ 27 h 34"/>
                <a:gd name="T6" fmla="*/ 8 w 34"/>
                <a:gd name="T7" fmla="*/ 6 h 34"/>
                <a:gd name="T8" fmla="*/ 29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9" y="9"/>
                  </a:moveTo>
                  <a:cubicBezTo>
                    <a:pt x="34" y="16"/>
                    <a:pt x="32" y="25"/>
                    <a:pt x="26" y="30"/>
                  </a:cubicBezTo>
                  <a:cubicBezTo>
                    <a:pt x="20" y="34"/>
                    <a:pt x="11" y="33"/>
                    <a:pt x="6" y="27"/>
                  </a:cubicBezTo>
                  <a:cubicBezTo>
                    <a:pt x="0" y="21"/>
                    <a:pt x="1" y="11"/>
                    <a:pt x="8" y="6"/>
                  </a:cubicBezTo>
                  <a:cubicBezTo>
                    <a:pt x="15" y="0"/>
                    <a:pt x="24" y="2"/>
                    <a:pt x="29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0" name="Freeform 92"/>
            <p:cNvSpPr/>
            <p:nvPr/>
          </p:nvSpPr>
          <p:spPr bwMode="auto">
            <a:xfrm>
              <a:off x="6461496" y="2887423"/>
              <a:ext cx="177926" cy="180150"/>
            </a:xfrm>
            <a:custGeom>
              <a:avLst/>
              <a:gdLst>
                <a:gd name="T0" fmla="*/ 30 w 34"/>
                <a:gd name="T1" fmla="*/ 10 h 34"/>
                <a:gd name="T2" fmla="*/ 24 w 34"/>
                <a:gd name="T3" fmla="*/ 30 h 34"/>
                <a:gd name="T4" fmla="*/ 4 w 34"/>
                <a:gd name="T5" fmla="*/ 25 h 34"/>
                <a:gd name="T6" fmla="*/ 10 w 34"/>
                <a:gd name="T7" fmla="*/ 4 h 34"/>
                <a:gd name="T8" fmla="*/ 30 w 34"/>
                <a:gd name="T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10"/>
                  </a:moveTo>
                  <a:cubicBezTo>
                    <a:pt x="34" y="18"/>
                    <a:pt x="31" y="27"/>
                    <a:pt x="24" y="30"/>
                  </a:cubicBezTo>
                  <a:cubicBezTo>
                    <a:pt x="18" y="34"/>
                    <a:pt x="9" y="32"/>
                    <a:pt x="4" y="25"/>
                  </a:cubicBezTo>
                  <a:cubicBezTo>
                    <a:pt x="0" y="18"/>
                    <a:pt x="2" y="8"/>
                    <a:pt x="10" y="4"/>
                  </a:cubicBezTo>
                  <a:cubicBezTo>
                    <a:pt x="18" y="0"/>
                    <a:pt x="27" y="3"/>
                    <a:pt x="3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1" name="Freeform 93"/>
            <p:cNvSpPr/>
            <p:nvPr/>
          </p:nvSpPr>
          <p:spPr bwMode="auto">
            <a:xfrm>
              <a:off x="6686127" y="2796236"/>
              <a:ext cx="164581" cy="175702"/>
            </a:xfrm>
            <a:custGeom>
              <a:avLst/>
              <a:gdLst>
                <a:gd name="T0" fmla="*/ 30 w 31"/>
                <a:gd name="T1" fmla="*/ 14 h 33"/>
                <a:gd name="T2" fmla="*/ 19 w 31"/>
                <a:gd name="T3" fmla="*/ 31 h 33"/>
                <a:gd name="T4" fmla="*/ 9 w 31"/>
                <a:gd name="T5" fmla="*/ 30 h 33"/>
                <a:gd name="T6" fmla="*/ 1 w 31"/>
                <a:gd name="T7" fmla="*/ 22 h 33"/>
                <a:gd name="T8" fmla="*/ 2 w 31"/>
                <a:gd name="T9" fmla="*/ 10 h 33"/>
                <a:gd name="T10" fmla="*/ 11 w 31"/>
                <a:gd name="T11" fmla="*/ 3 h 33"/>
                <a:gd name="T12" fmla="*/ 30 w 31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14"/>
                  </a:moveTo>
                  <a:cubicBezTo>
                    <a:pt x="31" y="22"/>
                    <a:pt x="26" y="29"/>
                    <a:pt x="19" y="31"/>
                  </a:cubicBezTo>
                  <a:cubicBezTo>
                    <a:pt x="16" y="33"/>
                    <a:pt x="12" y="32"/>
                    <a:pt x="9" y="30"/>
                  </a:cubicBezTo>
                  <a:cubicBezTo>
                    <a:pt x="5" y="28"/>
                    <a:pt x="3" y="26"/>
                    <a:pt x="1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7" y="4"/>
                    <a:pt x="11" y="3"/>
                  </a:cubicBezTo>
                  <a:cubicBezTo>
                    <a:pt x="19" y="0"/>
                    <a:pt x="28" y="5"/>
                    <a:pt x="3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2" name="Freeform 94"/>
            <p:cNvSpPr/>
            <p:nvPr/>
          </p:nvSpPr>
          <p:spPr bwMode="auto">
            <a:xfrm>
              <a:off x="6912982" y="2769547"/>
              <a:ext cx="169029" cy="164581"/>
            </a:xfrm>
            <a:custGeom>
              <a:avLst/>
              <a:gdLst>
                <a:gd name="T0" fmla="*/ 31 w 32"/>
                <a:gd name="T1" fmla="*/ 16 h 31"/>
                <a:gd name="T2" fmla="*/ 16 w 32"/>
                <a:gd name="T3" fmla="*/ 30 h 31"/>
                <a:gd name="T4" fmla="*/ 1 w 32"/>
                <a:gd name="T5" fmla="*/ 16 h 31"/>
                <a:gd name="T6" fmla="*/ 16 w 32"/>
                <a:gd name="T7" fmla="*/ 0 h 31"/>
                <a:gd name="T8" fmla="*/ 31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1" y="16"/>
                  </a:moveTo>
                  <a:cubicBezTo>
                    <a:pt x="30" y="24"/>
                    <a:pt x="23" y="31"/>
                    <a:pt x="16" y="30"/>
                  </a:cubicBezTo>
                  <a:cubicBezTo>
                    <a:pt x="9" y="31"/>
                    <a:pt x="2" y="24"/>
                    <a:pt x="1" y="16"/>
                  </a:cubicBezTo>
                  <a:cubicBezTo>
                    <a:pt x="0" y="8"/>
                    <a:pt x="7" y="1"/>
                    <a:pt x="16" y="0"/>
                  </a:cubicBezTo>
                  <a:cubicBezTo>
                    <a:pt x="25" y="1"/>
                    <a:pt x="32" y="8"/>
                    <a:pt x="3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3" name="Freeform 95"/>
            <p:cNvSpPr/>
            <p:nvPr/>
          </p:nvSpPr>
          <p:spPr bwMode="auto">
            <a:xfrm>
              <a:off x="7144286" y="2796236"/>
              <a:ext cx="164581" cy="175702"/>
            </a:xfrm>
            <a:custGeom>
              <a:avLst/>
              <a:gdLst>
                <a:gd name="T0" fmla="*/ 30 w 31"/>
                <a:gd name="T1" fmla="*/ 22 h 33"/>
                <a:gd name="T2" fmla="*/ 22 w 31"/>
                <a:gd name="T3" fmla="*/ 30 h 33"/>
                <a:gd name="T4" fmla="*/ 12 w 31"/>
                <a:gd name="T5" fmla="*/ 31 h 33"/>
                <a:gd name="T6" fmla="*/ 1 w 31"/>
                <a:gd name="T7" fmla="*/ 14 h 33"/>
                <a:gd name="T8" fmla="*/ 20 w 31"/>
                <a:gd name="T9" fmla="*/ 3 h 33"/>
                <a:gd name="T10" fmla="*/ 29 w 31"/>
                <a:gd name="T11" fmla="*/ 10 h 33"/>
                <a:gd name="T12" fmla="*/ 30 w 31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22"/>
                  </a:moveTo>
                  <a:cubicBezTo>
                    <a:pt x="28" y="26"/>
                    <a:pt x="26" y="28"/>
                    <a:pt x="22" y="30"/>
                  </a:cubicBezTo>
                  <a:cubicBezTo>
                    <a:pt x="19" y="32"/>
                    <a:pt x="15" y="33"/>
                    <a:pt x="12" y="31"/>
                  </a:cubicBezTo>
                  <a:cubicBezTo>
                    <a:pt x="5" y="29"/>
                    <a:pt x="0" y="22"/>
                    <a:pt x="1" y="14"/>
                  </a:cubicBezTo>
                  <a:cubicBezTo>
                    <a:pt x="3" y="5"/>
                    <a:pt x="12" y="0"/>
                    <a:pt x="20" y="3"/>
                  </a:cubicBezTo>
                  <a:cubicBezTo>
                    <a:pt x="24" y="4"/>
                    <a:pt x="28" y="7"/>
                    <a:pt x="29" y="10"/>
                  </a:cubicBezTo>
                  <a:cubicBezTo>
                    <a:pt x="31" y="14"/>
                    <a:pt x="31" y="18"/>
                    <a:pt x="30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4" name="Freeform 96"/>
            <p:cNvSpPr/>
            <p:nvPr/>
          </p:nvSpPr>
          <p:spPr bwMode="auto">
            <a:xfrm>
              <a:off x="7355573" y="2887423"/>
              <a:ext cx="177926" cy="180150"/>
            </a:xfrm>
            <a:custGeom>
              <a:avLst/>
              <a:gdLst>
                <a:gd name="T0" fmla="*/ 30 w 34"/>
                <a:gd name="T1" fmla="*/ 25 h 34"/>
                <a:gd name="T2" fmla="*/ 10 w 34"/>
                <a:gd name="T3" fmla="*/ 30 h 34"/>
                <a:gd name="T4" fmla="*/ 4 w 34"/>
                <a:gd name="T5" fmla="*/ 10 h 34"/>
                <a:gd name="T6" fmla="*/ 24 w 34"/>
                <a:gd name="T7" fmla="*/ 4 h 34"/>
                <a:gd name="T8" fmla="*/ 30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5"/>
                  </a:moveTo>
                  <a:cubicBezTo>
                    <a:pt x="25" y="32"/>
                    <a:pt x="16" y="34"/>
                    <a:pt x="10" y="30"/>
                  </a:cubicBezTo>
                  <a:cubicBezTo>
                    <a:pt x="3" y="27"/>
                    <a:pt x="0" y="18"/>
                    <a:pt x="4" y="10"/>
                  </a:cubicBezTo>
                  <a:cubicBezTo>
                    <a:pt x="7" y="3"/>
                    <a:pt x="16" y="0"/>
                    <a:pt x="24" y="4"/>
                  </a:cubicBezTo>
                  <a:cubicBezTo>
                    <a:pt x="32" y="8"/>
                    <a:pt x="34" y="1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5" name="Freeform 97"/>
            <p:cNvSpPr/>
            <p:nvPr/>
          </p:nvSpPr>
          <p:spPr bwMode="auto">
            <a:xfrm>
              <a:off x="7551291" y="3014195"/>
              <a:ext cx="177926" cy="180150"/>
            </a:xfrm>
            <a:custGeom>
              <a:avLst/>
              <a:gdLst>
                <a:gd name="T0" fmla="*/ 28 w 34"/>
                <a:gd name="T1" fmla="*/ 27 h 34"/>
                <a:gd name="T2" fmla="*/ 8 w 34"/>
                <a:gd name="T3" fmla="*/ 30 h 34"/>
                <a:gd name="T4" fmla="*/ 5 w 34"/>
                <a:gd name="T5" fmla="*/ 9 h 34"/>
                <a:gd name="T6" fmla="*/ 26 w 34"/>
                <a:gd name="T7" fmla="*/ 6 h 34"/>
                <a:gd name="T8" fmla="*/ 28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8" y="27"/>
                  </a:moveTo>
                  <a:cubicBezTo>
                    <a:pt x="23" y="33"/>
                    <a:pt x="14" y="34"/>
                    <a:pt x="8" y="30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10" y="2"/>
                    <a:pt x="19" y="0"/>
                    <a:pt x="26" y="6"/>
                  </a:cubicBezTo>
                  <a:cubicBezTo>
                    <a:pt x="33" y="11"/>
                    <a:pt x="34" y="21"/>
                    <a:pt x="2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6" name="Freeform 98"/>
            <p:cNvSpPr/>
            <p:nvPr/>
          </p:nvSpPr>
          <p:spPr bwMode="auto">
            <a:xfrm>
              <a:off x="7729217" y="3174328"/>
              <a:ext cx="173478" cy="175702"/>
            </a:xfrm>
            <a:custGeom>
              <a:avLst/>
              <a:gdLst>
                <a:gd name="T0" fmla="*/ 27 w 33"/>
                <a:gd name="T1" fmla="*/ 28 h 33"/>
                <a:gd name="T2" fmla="*/ 6 w 33"/>
                <a:gd name="T3" fmla="*/ 28 h 33"/>
                <a:gd name="T4" fmla="*/ 6 w 33"/>
                <a:gd name="T5" fmla="*/ 7 h 33"/>
                <a:gd name="T6" fmla="*/ 27 w 33"/>
                <a:gd name="T7" fmla="*/ 6 h 33"/>
                <a:gd name="T8" fmla="*/ 27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8"/>
                  </a:moveTo>
                  <a:cubicBezTo>
                    <a:pt x="21" y="33"/>
                    <a:pt x="11" y="33"/>
                    <a:pt x="6" y="28"/>
                  </a:cubicBezTo>
                  <a:cubicBezTo>
                    <a:pt x="0" y="22"/>
                    <a:pt x="0" y="13"/>
                    <a:pt x="6" y="7"/>
                  </a:cubicBezTo>
                  <a:cubicBezTo>
                    <a:pt x="11" y="1"/>
                    <a:pt x="21" y="0"/>
                    <a:pt x="27" y="6"/>
                  </a:cubicBezTo>
                  <a:cubicBezTo>
                    <a:pt x="33" y="12"/>
                    <a:pt x="33" y="22"/>
                    <a:pt x="27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7" name="Line 100"/>
            <p:cNvSpPr>
              <a:spLocks noChangeShapeType="1"/>
            </p:cNvSpPr>
            <p:nvPr/>
          </p:nvSpPr>
          <p:spPr bwMode="auto">
            <a:xfrm flipV="1">
              <a:off x="6181263" y="3212137"/>
              <a:ext cx="0" cy="211287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8" name="Line 102"/>
            <p:cNvSpPr>
              <a:spLocks noChangeShapeType="1"/>
            </p:cNvSpPr>
            <p:nvPr/>
          </p:nvSpPr>
          <p:spPr bwMode="auto">
            <a:xfrm flipV="1">
              <a:off x="6354740" y="3083141"/>
              <a:ext cx="0" cy="340283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69" name="Line 104"/>
            <p:cNvSpPr>
              <a:spLocks noChangeShapeType="1"/>
            </p:cNvSpPr>
            <p:nvPr/>
          </p:nvSpPr>
          <p:spPr bwMode="auto">
            <a:xfrm flipV="1">
              <a:off x="6550459" y="2967489"/>
              <a:ext cx="0" cy="455934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0" name="Line 106"/>
            <p:cNvSpPr>
              <a:spLocks noChangeShapeType="1"/>
            </p:cNvSpPr>
            <p:nvPr/>
          </p:nvSpPr>
          <p:spPr bwMode="auto">
            <a:xfrm flipV="1">
              <a:off x="6766194" y="2887423"/>
              <a:ext cx="0" cy="536001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1" name="Line 108"/>
            <p:cNvSpPr>
              <a:spLocks noChangeShapeType="1"/>
            </p:cNvSpPr>
            <p:nvPr/>
          </p:nvSpPr>
          <p:spPr bwMode="auto">
            <a:xfrm flipV="1">
              <a:off x="6997497" y="2838493"/>
              <a:ext cx="0" cy="584930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2" name="Line 110"/>
            <p:cNvSpPr>
              <a:spLocks noChangeShapeType="1"/>
            </p:cNvSpPr>
            <p:nvPr/>
          </p:nvSpPr>
          <p:spPr bwMode="auto">
            <a:xfrm flipV="1">
              <a:off x="7228801" y="2849614"/>
              <a:ext cx="0" cy="573810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3" name="Line 112"/>
            <p:cNvSpPr>
              <a:spLocks noChangeShapeType="1"/>
            </p:cNvSpPr>
            <p:nvPr/>
          </p:nvSpPr>
          <p:spPr bwMode="auto">
            <a:xfrm flipV="1">
              <a:off x="7444535" y="2998626"/>
              <a:ext cx="0" cy="424797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4" name="Line 114"/>
            <p:cNvSpPr>
              <a:spLocks noChangeShapeType="1"/>
            </p:cNvSpPr>
            <p:nvPr/>
          </p:nvSpPr>
          <p:spPr bwMode="auto">
            <a:xfrm flipV="1">
              <a:off x="7640254" y="3056452"/>
              <a:ext cx="0" cy="362523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5" name="Line 116"/>
            <p:cNvSpPr>
              <a:spLocks noChangeShapeType="1"/>
            </p:cNvSpPr>
            <p:nvPr/>
          </p:nvSpPr>
          <p:spPr bwMode="auto">
            <a:xfrm flipV="1">
              <a:off x="7813731" y="3236602"/>
              <a:ext cx="0" cy="186822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6" name="Freeform 117"/>
            <p:cNvSpPr/>
            <p:nvPr/>
          </p:nvSpPr>
          <p:spPr bwMode="auto">
            <a:xfrm>
              <a:off x="9666383" y="3492370"/>
              <a:ext cx="173478" cy="175702"/>
            </a:xfrm>
            <a:custGeom>
              <a:avLst/>
              <a:gdLst>
                <a:gd name="T0" fmla="*/ 6 w 33"/>
                <a:gd name="T1" fmla="*/ 27 h 33"/>
                <a:gd name="T2" fmla="*/ 6 w 33"/>
                <a:gd name="T3" fmla="*/ 6 h 33"/>
                <a:gd name="T4" fmla="*/ 27 w 33"/>
                <a:gd name="T5" fmla="*/ 6 h 33"/>
                <a:gd name="T6" fmla="*/ 27 w 33"/>
                <a:gd name="T7" fmla="*/ 27 h 33"/>
                <a:gd name="T8" fmla="*/ 6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27"/>
                  </a:move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1" y="0"/>
                    <a:pt x="27" y="6"/>
                  </a:cubicBezTo>
                  <a:cubicBezTo>
                    <a:pt x="33" y="11"/>
                    <a:pt x="33" y="21"/>
                    <a:pt x="27" y="27"/>
                  </a:cubicBezTo>
                  <a:cubicBezTo>
                    <a:pt x="21" y="33"/>
                    <a:pt x="11" y="33"/>
                    <a:pt x="6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7" name="Freeform 118"/>
            <p:cNvSpPr/>
            <p:nvPr/>
          </p:nvSpPr>
          <p:spPr bwMode="auto">
            <a:xfrm>
              <a:off x="9486233" y="3645831"/>
              <a:ext cx="180150" cy="182374"/>
            </a:xfrm>
            <a:custGeom>
              <a:avLst/>
              <a:gdLst>
                <a:gd name="T0" fmla="*/ 5 w 34"/>
                <a:gd name="T1" fmla="*/ 26 h 34"/>
                <a:gd name="T2" fmla="*/ 8 w 34"/>
                <a:gd name="T3" fmla="*/ 5 h 34"/>
                <a:gd name="T4" fmla="*/ 29 w 34"/>
                <a:gd name="T5" fmla="*/ 7 h 34"/>
                <a:gd name="T6" fmla="*/ 26 w 34"/>
                <a:gd name="T7" fmla="*/ 29 h 34"/>
                <a:gd name="T8" fmla="*/ 5 w 34"/>
                <a:gd name="T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26"/>
                  </a:moveTo>
                  <a:cubicBezTo>
                    <a:pt x="0" y="19"/>
                    <a:pt x="2" y="10"/>
                    <a:pt x="8" y="5"/>
                  </a:cubicBezTo>
                  <a:cubicBezTo>
                    <a:pt x="14" y="0"/>
                    <a:pt x="23" y="1"/>
                    <a:pt x="29" y="7"/>
                  </a:cubicBezTo>
                  <a:cubicBezTo>
                    <a:pt x="34" y="14"/>
                    <a:pt x="33" y="23"/>
                    <a:pt x="26" y="29"/>
                  </a:cubicBezTo>
                  <a:cubicBezTo>
                    <a:pt x="20" y="34"/>
                    <a:pt x="10" y="32"/>
                    <a:pt x="5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8" name="Freeform 119"/>
            <p:cNvSpPr/>
            <p:nvPr/>
          </p:nvSpPr>
          <p:spPr bwMode="auto">
            <a:xfrm>
              <a:off x="9292739" y="3774827"/>
              <a:ext cx="177926" cy="180150"/>
            </a:xfrm>
            <a:custGeom>
              <a:avLst/>
              <a:gdLst>
                <a:gd name="T0" fmla="*/ 4 w 34"/>
                <a:gd name="T1" fmla="*/ 24 h 34"/>
                <a:gd name="T2" fmla="*/ 10 w 34"/>
                <a:gd name="T3" fmla="*/ 4 h 34"/>
                <a:gd name="T4" fmla="*/ 30 w 34"/>
                <a:gd name="T5" fmla="*/ 10 h 34"/>
                <a:gd name="T6" fmla="*/ 24 w 34"/>
                <a:gd name="T7" fmla="*/ 30 h 34"/>
                <a:gd name="T8" fmla="*/ 4 w 34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24"/>
                  </a:moveTo>
                  <a:cubicBezTo>
                    <a:pt x="0" y="16"/>
                    <a:pt x="3" y="8"/>
                    <a:pt x="10" y="4"/>
                  </a:cubicBezTo>
                  <a:cubicBezTo>
                    <a:pt x="16" y="0"/>
                    <a:pt x="25" y="3"/>
                    <a:pt x="30" y="10"/>
                  </a:cubicBezTo>
                  <a:cubicBezTo>
                    <a:pt x="34" y="17"/>
                    <a:pt x="32" y="26"/>
                    <a:pt x="24" y="30"/>
                  </a:cubicBezTo>
                  <a:cubicBezTo>
                    <a:pt x="16" y="34"/>
                    <a:pt x="7" y="32"/>
                    <a:pt x="4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79" name="Freeform 120"/>
            <p:cNvSpPr/>
            <p:nvPr/>
          </p:nvSpPr>
          <p:spPr bwMode="auto">
            <a:xfrm>
              <a:off x="9081452" y="3874910"/>
              <a:ext cx="169029" cy="175702"/>
            </a:xfrm>
            <a:custGeom>
              <a:avLst/>
              <a:gdLst>
                <a:gd name="T0" fmla="*/ 2 w 32"/>
                <a:gd name="T1" fmla="*/ 19 h 33"/>
                <a:gd name="T2" fmla="*/ 12 w 32"/>
                <a:gd name="T3" fmla="*/ 1 h 33"/>
                <a:gd name="T4" fmla="*/ 22 w 32"/>
                <a:gd name="T5" fmla="*/ 2 h 33"/>
                <a:gd name="T6" fmla="*/ 30 w 32"/>
                <a:gd name="T7" fmla="*/ 11 h 33"/>
                <a:gd name="T8" fmla="*/ 30 w 32"/>
                <a:gd name="T9" fmla="*/ 22 h 33"/>
                <a:gd name="T10" fmla="*/ 20 w 32"/>
                <a:gd name="T11" fmla="*/ 30 h 33"/>
                <a:gd name="T12" fmla="*/ 2 w 32"/>
                <a:gd name="T1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2" y="19"/>
                  </a:moveTo>
                  <a:cubicBezTo>
                    <a:pt x="0" y="11"/>
                    <a:pt x="5" y="4"/>
                    <a:pt x="12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6" y="4"/>
                    <a:pt x="29" y="7"/>
                    <a:pt x="30" y="11"/>
                  </a:cubicBezTo>
                  <a:cubicBezTo>
                    <a:pt x="32" y="15"/>
                    <a:pt x="31" y="19"/>
                    <a:pt x="30" y="22"/>
                  </a:cubicBezTo>
                  <a:cubicBezTo>
                    <a:pt x="28" y="26"/>
                    <a:pt x="24" y="29"/>
                    <a:pt x="20" y="30"/>
                  </a:cubicBezTo>
                  <a:cubicBezTo>
                    <a:pt x="12" y="33"/>
                    <a:pt x="3" y="27"/>
                    <a:pt x="2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0" name="Freeform 121"/>
            <p:cNvSpPr/>
            <p:nvPr/>
          </p:nvSpPr>
          <p:spPr bwMode="auto">
            <a:xfrm>
              <a:off x="8850149" y="3912719"/>
              <a:ext cx="169029" cy="160133"/>
            </a:xfrm>
            <a:custGeom>
              <a:avLst/>
              <a:gdLst>
                <a:gd name="T0" fmla="*/ 1 w 32"/>
                <a:gd name="T1" fmla="*/ 14 h 30"/>
                <a:gd name="T2" fmla="*/ 16 w 32"/>
                <a:gd name="T3" fmla="*/ 0 h 30"/>
                <a:gd name="T4" fmla="*/ 31 w 32"/>
                <a:gd name="T5" fmla="*/ 14 h 30"/>
                <a:gd name="T6" fmla="*/ 16 w 32"/>
                <a:gd name="T7" fmla="*/ 30 h 30"/>
                <a:gd name="T8" fmla="*/ 1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1" y="14"/>
                  </a:moveTo>
                  <a:cubicBezTo>
                    <a:pt x="2" y="6"/>
                    <a:pt x="9" y="0"/>
                    <a:pt x="16" y="0"/>
                  </a:cubicBezTo>
                  <a:cubicBezTo>
                    <a:pt x="23" y="0"/>
                    <a:pt x="30" y="6"/>
                    <a:pt x="31" y="14"/>
                  </a:cubicBezTo>
                  <a:cubicBezTo>
                    <a:pt x="32" y="22"/>
                    <a:pt x="25" y="30"/>
                    <a:pt x="16" y="30"/>
                  </a:cubicBezTo>
                  <a:cubicBezTo>
                    <a:pt x="7" y="30"/>
                    <a:pt x="0" y="22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1" name="Freeform 122"/>
            <p:cNvSpPr/>
            <p:nvPr/>
          </p:nvSpPr>
          <p:spPr bwMode="auto">
            <a:xfrm>
              <a:off x="8623293" y="3874910"/>
              <a:ext cx="164581" cy="175702"/>
            </a:xfrm>
            <a:custGeom>
              <a:avLst/>
              <a:gdLst>
                <a:gd name="T0" fmla="*/ 1 w 31"/>
                <a:gd name="T1" fmla="*/ 11 h 33"/>
                <a:gd name="T2" fmla="*/ 9 w 31"/>
                <a:gd name="T3" fmla="*/ 2 h 33"/>
                <a:gd name="T4" fmla="*/ 20 w 31"/>
                <a:gd name="T5" fmla="*/ 1 h 33"/>
                <a:gd name="T6" fmla="*/ 30 w 31"/>
                <a:gd name="T7" fmla="*/ 19 h 33"/>
                <a:gd name="T8" fmla="*/ 11 w 31"/>
                <a:gd name="T9" fmla="*/ 30 h 33"/>
                <a:gd name="T10" fmla="*/ 2 w 31"/>
                <a:gd name="T11" fmla="*/ 22 h 33"/>
                <a:gd name="T12" fmla="*/ 1 w 31"/>
                <a:gd name="T1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1" y="11"/>
                  </a:moveTo>
                  <a:cubicBezTo>
                    <a:pt x="3" y="7"/>
                    <a:pt x="6" y="4"/>
                    <a:pt x="9" y="2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7" y="4"/>
                    <a:pt x="31" y="11"/>
                    <a:pt x="30" y="19"/>
                  </a:cubicBezTo>
                  <a:cubicBezTo>
                    <a:pt x="28" y="27"/>
                    <a:pt x="20" y="33"/>
                    <a:pt x="11" y="30"/>
                  </a:cubicBezTo>
                  <a:cubicBezTo>
                    <a:pt x="7" y="29"/>
                    <a:pt x="3" y="26"/>
                    <a:pt x="2" y="22"/>
                  </a:cubicBezTo>
                  <a:cubicBezTo>
                    <a:pt x="0" y="19"/>
                    <a:pt x="0" y="15"/>
                    <a:pt x="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2" name="Freeform 123"/>
            <p:cNvSpPr/>
            <p:nvPr/>
          </p:nvSpPr>
          <p:spPr bwMode="auto">
            <a:xfrm>
              <a:off x="8398662" y="3774827"/>
              <a:ext cx="177926" cy="180150"/>
            </a:xfrm>
            <a:custGeom>
              <a:avLst/>
              <a:gdLst>
                <a:gd name="T0" fmla="*/ 5 w 34"/>
                <a:gd name="T1" fmla="*/ 10 h 34"/>
                <a:gd name="T2" fmla="*/ 25 w 34"/>
                <a:gd name="T3" fmla="*/ 4 h 34"/>
                <a:gd name="T4" fmla="*/ 31 w 34"/>
                <a:gd name="T5" fmla="*/ 24 h 34"/>
                <a:gd name="T6" fmla="*/ 10 w 34"/>
                <a:gd name="T7" fmla="*/ 30 h 34"/>
                <a:gd name="T8" fmla="*/ 5 w 34"/>
                <a:gd name="T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10"/>
                  </a:moveTo>
                  <a:cubicBezTo>
                    <a:pt x="9" y="3"/>
                    <a:pt x="18" y="0"/>
                    <a:pt x="25" y="4"/>
                  </a:cubicBezTo>
                  <a:cubicBezTo>
                    <a:pt x="31" y="8"/>
                    <a:pt x="34" y="16"/>
                    <a:pt x="31" y="24"/>
                  </a:cubicBezTo>
                  <a:cubicBezTo>
                    <a:pt x="27" y="32"/>
                    <a:pt x="18" y="34"/>
                    <a:pt x="10" y="30"/>
                  </a:cubicBezTo>
                  <a:cubicBezTo>
                    <a:pt x="2" y="26"/>
                    <a:pt x="0" y="17"/>
                    <a:pt x="5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3" name="Freeform 124"/>
            <p:cNvSpPr/>
            <p:nvPr/>
          </p:nvSpPr>
          <p:spPr bwMode="auto">
            <a:xfrm>
              <a:off x="8202944" y="3645831"/>
              <a:ext cx="177926" cy="182374"/>
            </a:xfrm>
            <a:custGeom>
              <a:avLst/>
              <a:gdLst>
                <a:gd name="T0" fmla="*/ 6 w 34"/>
                <a:gd name="T1" fmla="*/ 7 h 34"/>
                <a:gd name="T2" fmla="*/ 26 w 34"/>
                <a:gd name="T3" fmla="*/ 5 h 34"/>
                <a:gd name="T4" fmla="*/ 29 w 34"/>
                <a:gd name="T5" fmla="*/ 26 h 34"/>
                <a:gd name="T6" fmla="*/ 8 w 34"/>
                <a:gd name="T7" fmla="*/ 29 h 34"/>
                <a:gd name="T8" fmla="*/ 6 w 34"/>
                <a:gd name="T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7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2" y="10"/>
                    <a:pt x="34" y="19"/>
                    <a:pt x="29" y="26"/>
                  </a:cubicBezTo>
                  <a:cubicBezTo>
                    <a:pt x="25" y="32"/>
                    <a:pt x="15" y="34"/>
                    <a:pt x="8" y="29"/>
                  </a:cubicBezTo>
                  <a:cubicBezTo>
                    <a:pt x="1" y="23"/>
                    <a:pt x="0" y="14"/>
                    <a:pt x="6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4" name="Freeform 125"/>
            <p:cNvSpPr/>
            <p:nvPr/>
          </p:nvSpPr>
          <p:spPr bwMode="auto">
            <a:xfrm>
              <a:off x="8029466" y="3492370"/>
              <a:ext cx="173478" cy="175702"/>
            </a:xfrm>
            <a:custGeom>
              <a:avLst/>
              <a:gdLst>
                <a:gd name="T0" fmla="*/ 6 w 33"/>
                <a:gd name="T1" fmla="*/ 6 h 33"/>
                <a:gd name="T2" fmla="*/ 27 w 33"/>
                <a:gd name="T3" fmla="*/ 6 h 33"/>
                <a:gd name="T4" fmla="*/ 28 w 33"/>
                <a:gd name="T5" fmla="*/ 27 h 33"/>
                <a:gd name="T6" fmla="*/ 6 w 33"/>
                <a:gd name="T7" fmla="*/ 27 h 33"/>
                <a:gd name="T8" fmla="*/ 6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6"/>
                  </a:moveTo>
                  <a:cubicBezTo>
                    <a:pt x="13" y="0"/>
                    <a:pt x="22" y="0"/>
                    <a:pt x="27" y="6"/>
                  </a:cubicBezTo>
                  <a:cubicBezTo>
                    <a:pt x="33" y="11"/>
                    <a:pt x="33" y="20"/>
                    <a:pt x="28" y="27"/>
                  </a:cubicBezTo>
                  <a:cubicBezTo>
                    <a:pt x="22" y="33"/>
                    <a:pt x="12" y="33"/>
                    <a:pt x="6" y="27"/>
                  </a:cubicBezTo>
                  <a:cubicBezTo>
                    <a:pt x="0" y="21"/>
                    <a:pt x="0" y="11"/>
                    <a:pt x="6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5" name="Line 136"/>
            <p:cNvSpPr>
              <a:spLocks noChangeShapeType="1"/>
            </p:cNvSpPr>
            <p:nvPr/>
          </p:nvSpPr>
          <p:spPr bwMode="auto">
            <a:xfrm flipV="1">
              <a:off x="8118429" y="3412303"/>
              <a:ext cx="0" cy="197942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6" name="Line 138"/>
            <p:cNvSpPr>
              <a:spLocks noChangeShapeType="1"/>
            </p:cNvSpPr>
            <p:nvPr/>
          </p:nvSpPr>
          <p:spPr bwMode="auto">
            <a:xfrm flipV="1">
              <a:off x="8291907" y="3412303"/>
              <a:ext cx="0" cy="286905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7" name="Line 140"/>
            <p:cNvSpPr>
              <a:spLocks noChangeShapeType="1"/>
            </p:cNvSpPr>
            <p:nvPr/>
          </p:nvSpPr>
          <p:spPr bwMode="auto">
            <a:xfrm flipV="1">
              <a:off x="8487625" y="3412303"/>
              <a:ext cx="0" cy="404781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8" name="Line 142"/>
            <p:cNvSpPr>
              <a:spLocks noChangeShapeType="1"/>
            </p:cNvSpPr>
            <p:nvPr/>
          </p:nvSpPr>
          <p:spPr bwMode="auto">
            <a:xfrm flipV="1">
              <a:off x="8703360" y="3412303"/>
              <a:ext cx="0" cy="484847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89" name="Line 144"/>
            <p:cNvSpPr>
              <a:spLocks noChangeShapeType="1"/>
            </p:cNvSpPr>
            <p:nvPr/>
          </p:nvSpPr>
          <p:spPr bwMode="auto">
            <a:xfrm flipV="1">
              <a:off x="8934663" y="3412303"/>
              <a:ext cx="0" cy="531553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90" name="Line 146"/>
            <p:cNvSpPr>
              <a:spLocks noChangeShapeType="1"/>
            </p:cNvSpPr>
            <p:nvPr/>
          </p:nvSpPr>
          <p:spPr bwMode="auto">
            <a:xfrm flipV="1">
              <a:off x="9165967" y="3412303"/>
              <a:ext cx="0" cy="520432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91" name="Line 148"/>
            <p:cNvSpPr>
              <a:spLocks noChangeShapeType="1"/>
            </p:cNvSpPr>
            <p:nvPr/>
          </p:nvSpPr>
          <p:spPr bwMode="auto">
            <a:xfrm flipV="1">
              <a:off x="9381702" y="3412303"/>
              <a:ext cx="0" cy="442590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92" name="Line 150"/>
            <p:cNvSpPr>
              <a:spLocks noChangeShapeType="1"/>
            </p:cNvSpPr>
            <p:nvPr/>
          </p:nvSpPr>
          <p:spPr bwMode="auto">
            <a:xfrm flipV="1">
              <a:off x="9577420" y="3407855"/>
              <a:ext cx="0" cy="378092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93" name="Line 152"/>
            <p:cNvSpPr>
              <a:spLocks noChangeShapeType="1"/>
            </p:cNvSpPr>
            <p:nvPr/>
          </p:nvSpPr>
          <p:spPr bwMode="auto">
            <a:xfrm flipV="1">
              <a:off x="9755346" y="3412303"/>
              <a:ext cx="0" cy="217959"/>
            </a:xfrm>
            <a:prstGeom prst="line">
              <a:avLst/>
            </a:prstGeom>
            <a:noFill/>
            <a:ln w="30163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  <p:sp>
          <p:nvSpPr>
            <p:cNvPr id="194" name="Freeform 154"/>
            <p:cNvSpPr/>
            <p:nvPr/>
          </p:nvSpPr>
          <p:spPr bwMode="auto">
            <a:xfrm>
              <a:off x="9813171" y="3323341"/>
              <a:ext cx="173478" cy="175702"/>
            </a:xfrm>
            <a:custGeom>
              <a:avLst/>
              <a:gdLst>
                <a:gd name="T0" fmla="*/ 27 w 33"/>
                <a:gd name="T1" fmla="*/ 28 h 33"/>
                <a:gd name="T2" fmla="*/ 6 w 33"/>
                <a:gd name="T3" fmla="*/ 28 h 33"/>
                <a:gd name="T4" fmla="*/ 6 w 33"/>
                <a:gd name="T5" fmla="*/ 7 h 33"/>
                <a:gd name="T6" fmla="*/ 27 w 33"/>
                <a:gd name="T7" fmla="*/ 6 h 33"/>
                <a:gd name="T8" fmla="*/ 27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8"/>
                  </a:moveTo>
                  <a:cubicBezTo>
                    <a:pt x="21" y="33"/>
                    <a:pt x="11" y="33"/>
                    <a:pt x="6" y="28"/>
                  </a:cubicBezTo>
                  <a:cubicBezTo>
                    <a:pt x="0" y="22"/>
                    <a:pt x="0" y="13"/>
                    <a:pt x="6" y="7"/>
                  </a:cubicBezTo>
                  <a:cubicBezTo>
                    <a:pt x="11" y="1"/>
                    <a:pt x="21" y="0"/>
                    <a:pt x="27" y="6"/>
                  </a:cubicBezTo>
                  <a:cubicBezTo>
                    <a:pt x="33" y="12"/>
                    <a:pt x="33" y="22"/>
                    <a:pt x="27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Roboto Condensed Light" charset="0"/>
              </a:endParaRPr>
            </a:p>
          </p:txBody>
        </p:sp>
      </p:grpSp>
      <p:grpSp>
        <p:nvGrpSpPr>
          <p:cNvPr id="195" name="Group 172"/>
          <p:cNvGrpSpPr/>
          <p:nvPr/>
        </p:nvGrpSpPr>
        <p:grpSpPr>
          <a:xfrm>
            <a:off x="2856583" y="4224605"/>
            <a:ext cx="524715" cy="235235"/>
            <a:chOff x="2836446" y="4224605"/>
            <a:chExt cx="524715" cy="235235"/>
          </a:xfrm>
        </p:grpSpPr>
        <p:cxnSp>
          <p:nvCxnSpPr>
            <p:cNvPr id="196" name="Straight Connector 168"/>
            <p:cNvCxnSpPr/>
            <p:nvPr/>
          </p:nvCxnSpPr>
          <p:spPr>
            <a:xfrm>
              <a:off x="2836446" y="4263773"/>
              <a:ext cx="52471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69"/>
            <p:cNvCxnSpPr/>
            <p:nvPr/>
          </p:nvCxnSpPr>
          <p:spPr>
            <a:xfrm flipV="1">
              <a:off x="3123165" y="4263774"/>
              <a:ext cx="0" cy="196066"/>
            </a:xfrm>
            <a:prstGeom prst="line">
              <a:avLst/>
            </a:prstGeom>
            <a:ln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70"/>
            <p:cNvCxnSpPr/>
            <p:nvPr/>
          </p:nvCxnSpPr>
          <p:spPr>
            <a:xfrm>
              <a:off x="2976297" y="4224605"/>
              <a:ext cx="28019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74"/>
          <p:cNvGrpSpPr/>
          <p:nvPr/>
        </p:nvGrpSpPr>
        <p:grpSpPr>
          <a:xfrm>
            <a:off x="6735138" y="4224605"/>
            <a:ext cx="524715" cy="235235"/>
            <a:chOff x="2836446" y="4224605"/>
            <a:chExt cx="524715" cy="235235"/>
          </a:xfrm>
        </p:grpSpPr>
        <p:cxnSp>
          <p:nvCxnSpPr>
            <p:cNvPr id="200" name="Straight Connector 175"/>
            <p:cNvCxnSpPr/>
            <p:nvPr/>
          </p:nvCxnSpPr>
          <p:spPr>
            <a:xfrm>
              <a:off x="2836446" y="4263773"/>
              <a:ext cx="52471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176"/>
            <p:cNvCxnSpPr/>
            <p:nvPr/>
          </p:nvCxnSpPr>
          <p:spPr>
            <a:xfrm flipV="1">
              <a:off x="3123165" y="4263774"/>
              <a:ext cx="0" cy="196066"/>
            </a:xfrm>
            <a:prstGeom prst="line">
              <a:avLst/>
            </a:prstGeom>
            <a:ln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177"/>
            <p:cNvCxnSpPr/>
            <p:nvPr/>
          </p:nvCxnSpPr>
          <p:spPr>
            <a:xfrm>
              <a:off x="2976297" y="4224605"/>
              <a:ext cx="28019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180"/>
          <p:cNvGrpSpPr/>
          <p:nvPr/>
        </p:nvGrpSpPr>
        <p:grpSpPr>
          <a:xfrm>
            <a:off x="4755279" y="2342888"/>
            <a:ext cx="524715" cy="235235"/>
            <a:chOff x="2836446" y="4224605"/>
            <a:chExt cx="524715" cy="235235"/>
          </a:xfrm>
        </p:grpSpPr>
        <p:cxnSp>
          <p:nvCxnSpPr>
            <p:cNvPr id="204" name="Straight Connector 181"/>
            <p:cNvCxnSpPr/>
            <p:nvPr/>
          </p:nvCxnSpPr>
          <p:spPr>
            <a:xfrm>
              <a:off x="2836446" y="4263773"/>
              <a:ext cx="52471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182"/>
            <p:cNvCxnSpPr/>
            <p:nvPr/>
          </p:nvCxnSpPr>
          <p:spPr>
            <a:xfrm flipV="1">
              <a:off x="3123165" y="4263774"/>
              <a:ext cx="0" cy="196066"/>
            </a:xfrm>
            <a:prstGeom prst="line">
              <a:avLst/>
            </a:prstGeom>
            <a:ln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183"/>
            <p:cNvCxnSpPr/>
            <p:nvPr/>
          </p:nvCxnSpPr>
          <p:spPr>
            <a:xfrm>
              <a:off x="2976297" y="4224605"/>
              <a:ext cx="28019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185"/>
          <p:cNvGrpSpPr/>
          <p:nvPr/>
        </p:nvGrpSpPr>
        <p:grpSpPr>
          <a:xfrm>
            <a:off x="8655041" y="2342888"/>
            <a:ext cx="524715" cy="235235"/>
            <a:chOff x="2836446" y="4224605"/>
            <a:chExt cx="524715" cy="235235"/>
          </a:xfrm>
        </p:grpSpPr>
        <p:cxnSp>
          <p:nvCxnSpPr>
            <p:cNvPr id="208" name="Straight Connector 186"/>
            <p:cNvCxnSpPr/>
            <p:nvPr/>
          </p:nvCxnSpPr>
          <p:spPr>
            <a:xfrm>
              <a:off x="2836446" y="4263773"/>
              <a:ext cx="52471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187"/>
            <p:cNvCxnSpPr/>
            <p:nvPr/>
          </p:nvCxnSpPr>
          <p:spPr>
            <a:xfrm flipV="1">
              <a:off x="3123165" y="4263774"/>
              <a:ext cx="0" cy="196066"/>
            </a:xfrm>
            <a:prstGeom prst="line">
              <a:avLst/>
            </a:prstGeom>
            <a:ln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188"/>
            <p:cNvCxnSpPr/>
            <p:nvPr/>
          </p:nvCxnSpPr>
          <p:spPr>
            <a:xfrm>
              <a:off x="2976297" y="4224605"/>
              <a:ext cx="28019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8"/>
          <p:cNvSpPr txBox="1"/>
          <p:nvPr/>
        </p:nvSpPr>
        <p:spPr>
          <a:xfrm>
            <a:off x="4289497" y="965350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3719003" y="1303904"/>
            <a:ext cx="2597268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3" name="TextBox 8"/>
          <p:cNvSpPr txBox="1"/>
          <p:nvPr/>
        </p:nvSpPr>
        <p:spPr>
          <a:xfrm>
            <a:off x="8189259" y="965350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7618765" y="1303904"/>
            <a:ext cx="2597268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" name="TextBox 8"/>
          <p:cNvSpPr txBox="1"/>
          <p:nvPr/>
        </p:nvSpPr>
        <p:spPr>
          <a:xfrm>
            <a:off x="6353871" y="4571065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5783377" y="4909619"/>
            <a:ext cx="2597268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7" name="TextBox 8"/>
          <p:cNvSpPr txBox="1"/>
          <p:nvPr/>
        </p:nvSpPr>
        <p:spPr>
          <a:xfrm>
            <a:off x="2390801" y="4571065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1820307" y="4909619"/>
            <a:ext cx="2597268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4471284"/>
            <a:ext cx="12192000" cy="2386715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10"/>
          <p:cNvSpPr/>
          <p:nvPr/>
        </p:nvSpPr>
        <p:spPr>
          <a:xfrm>
            <a:off x="2590230" y="4325606"/>
            <a:ext cx="291356" cy="291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11"/>
          <p:cNvSpPr/>
          <p:nvPr/>
        </p:nvSpPr>
        <p:spPr>
          <a:xfrm>
            <a:off x="5964717" y="4325606"/>
            <a:ext cx="291356" cy="291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12"/>
          <p:cNvSpPr/>
          <p:nvPr/>
        </p:nvSpPr>
        <p:spPr>
          <a:xfrm>
            <a:off x="9344202" y="4325606"/>
            <a:ext cx="291356" cy="291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14"/>
          <p:cNvSpPr/>
          <p:nvPr/>
        </p:nvSpPr>
        <p:spPr>
          <a:xfrm>
            <a:off x="10101824" y="2783212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15"/>
          <p:cNvSpPr/>
          <p:nvPr/>
        </p:nvSpPr>
        <p:spPr>
          <a:xfrm>
            <a:off x="7643389" y="2631879"/>
            <a:ext cx="1217066" cy="1217066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16"/>
          <p:cNvSpPr/>
          <p:nvPr/>
        </p:nvSpPr>
        <p:spPr>
          <a:xfrm>
            <a:off x="8598927" y="2349458"/>
            <a:ext cx="1781907" cy="1781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17"/>
          <p:cNvSpPr/>
          <p:nvPr/>
        </p:nvSpPr>
        <p:spPr>
          <a:xfrm>
            <a:off x="6725685" y="2783211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18"/>
          <p:cNvSpPr/>
          <p:nvPr/>
        </p:nvSpPr>
        <p:spPr>
          <a:xfrm>
            <a:off x="4267250" y="2631878"/>
            <a:ext cx="1217066" cy="1217066"/>
          </a:xfrm>
          <a:prstGeom prst="ellipse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9"/>
          <p:cNvSpPr/>
          <p:nvPr/>
        </p:nvSpPr>
        <p:spPr>
          <a:xfrm>
            <a:off x="5222788" y="2349457"/>
            <a:ext cx="1781907" cy="1781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20"/>
          <p:cNvSpPr/>
          <p:nvPr/>
        </p:nvSpPr>
        <p:spPr>
          <a:xfrm>
            <a:off x="3352850" y="2783212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21"/>
          <p:cNvSpPr/>
          <p:nvPr/>
        </p:nvSpPr>
        <p:spPr>
          <a:xfrm>
            <a:off x="894415" y="2631879"/>
            <a:ext cx="1217066" cy="1217066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22"/>
          <p:cNvSpPr/>
          <p:nvPr/>
        </p:nvSpPr>
        <p:spPr>
          <a:xfrm>
            <a:off x="1849953" y="2349458"/>
            <a:ext cx="1781907" cy="1781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23"/>
          <p:cNvSpPr/>
          <p:nvPr/>
        </p:nvSpPr>
        <p:spPr>
          <a:xfrm>
            <a:off x="3859822" y="2737489"/>
            <a:ext cx="1005840" cy="10058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24"/>
          <p:cNvSpPr/>
          <p:nvPr/>
        </p:nvSpPr>
        <p:spPr>
          <a:xfrm>
            <a:off x="7229898" y="2737489"/>
            <a:ext cx="1005840" cy="10058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6"/>
          <p:cNvSpPr/>
          <p:nvPr/>
        </p:nvSpPr>
        <p:spPr bwMode="auto">
          <a:xfrm>
            <a:off x="4176615" y="3056301"/>
            <a:ext cx="351924" cy="368215"/>
          </a:xfrm>
          <a:custGeom>
            <a:avLst/>
            <a:gdLst>
              <a:gd name="T0" fmla="*/ 174 w 181"/>
              <a:gd name="T1" fmla="*/ 78 h 190"/>
              <a:gd name="T2" fmla="*/ 105 w 181"/>
              <a:gd name="T3" fmla="*/ 9 h 190"/>
              <a:gd name="T4" fmla="*/ 73 w 181"/>
              <a:gd name="T5" fmla="*/ 9 h 190"/>
              <a:gd name="T6" fmla="*/ 73 w 181"/>
              <a:gd name="T7" fmla="*/ 41 h 190"/>
              <a:gd name="T8" fmla="*/ 100 w 181"/>
              <a:gd name="T9" fmla="*/ 68 h 190"/>
              <a:gd name="T10" fmla="*/ 26 w 181"/>
              <a:gd name="T11" fmla="*/ 68 h 190"/>
              <a:gd name="T12" fmla="*/ 0 w 181"/>
              <a:gd name="T13" fmla="*/ 92 h 190"/>
              <a:gd name="T14" fmla="*/ 26 w 181"/>
              <a:gd name="T15" fmla="*/ 116 h 190"/>
              <a:gd name="T16" fmla="*/ 104 w 181"/>
              <a:gd name="T17" fmla="*/ 116 h 190"/>
              <a:gd name="T18" fmla="*/ 73 w 181"/>
              <a:gd name="T19" fmla="*/ 148 h 190"/>
              <a:gd name="T20" fmla="*/ 73 w 181"/>
              <a:gd name="T21" fmla="*/ 181 h 190"/>
              <a:gd name="T22" fmla="*/ 105 w 181"/>
              <a:gd name="T23" fmla="*/ 181 h 190"/>
              <a:gd name="T24" fmla="*/ 174 w 181"/>
              <a:gd name="T25" fmla="*/ 112 h 190"/>
              <a:gd name="T26" fmla="*/ 181 w 181"/>
              <a:gd name="T27" fmla="*/ 95 h 190"/>
              <a:gd name="T28" fmla="*/ 174 w 181"/>
              <a:gd name="T29" fmla="*/ 7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1" h="190">
                <a:moveTo>
                  <a:pt x="174" y="78"/>
                </a:moveTo>
                <a:cubicBezTo>
                  <a:pt x="105" y="9"/>
                  <a:pt x="105" y="9"/>
                  <a:pt x="105" y="9"/>
                </a:cubicBezTo>
                <a:cubicBezTo>
                  <a:pt x="96" y="0"/>
                  <a:pt x="82" y="0"/>
                  <a:pt x="73" y="9"/>
                </a:cubicBezTo>
                <a:cubicBezTo>
                  <a:pt x="64" y="18"/>
                  <a:pt x="64" y="32"/>
                  <a:pt x="73" y="41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12" y="68"/>
                  <a:pt x="0" y="78"/>
                  <a:pt x="0" y="92"/>
                </a:cubicBezTo>
                <a:cubicBezTo>
                  <a:pt x="0" y="106"/>
                  <a:pt x="12" y="116"/>
                  <a:pt x="2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64" y="157"/>
                  <a:pt x="64" y="172"/>
                  <a:pt x="73" y="181"/>
                </a:cubicBezTo>
                <a:cubicBezTo>
                  <a:pt x="82" y="190"/>
                  <a:pt x="96" y="190"/>
                  <a:pt x="105" y="181"/>
                </a:cubicBezTo>
                <a:cubicBezTo>
                  <a:pt x="174" y="112"/>
                  <a:pt x="174" y="112"/>
                  <a:pt x="174" y="112"/>
                </a:cubicBezTo>
                <a:cubicBezTo>
                  <a:pt x="179" y="107"/>
                  <a:pt x="181" y="101"/>
                  <a:pt x="181" y="95"/>
                </a:cubicBezTo>
                <a:cubicBezTo>
                  <a:pt x="181" y="89"/>
                  <a:pt x="179" y="83"/>
                  <a:pt x="174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8" name="Freeform 6"/>
          <p:cNvSpPr/>
          <p:nvPr/>
        </p:nvSpPr>
        <p:spPr bwMode="auto">
          <a:xfrm>
            <a:off x="7550112" y="3056301"/>
            <a:ext cx="351924" cy="368215"/>
          </a:xfrm>
          <a:custGeom>
            <a:avLst/>
            <a:gdLst>
              <a:gd name="T0" fmla="*/ 174 w 181"/>
              <a:gd name="T1" fmla="*/ 78 h 190"/>
              <a:gd name="T2" fmla="*/ 105 w 181"/>
              <a:gd name="T3" fmla="*/ 9 h 190"/>
              <a:gd name="T4" fmla="*/ 73 w 181"/>
              <a:gd name="T5" fmla="*/ 9 h 190"/>
              <a:gd name="T6" fmla="*/ 73 w 181"/>
              <a:gd name="T7" fmla="*/ 41 h 190"/>
              <a:gd name="T8" fmla="*/ 100 w 181"/>
              <a:gd name="T9" fmla="*/ 68 h 190"/>
              <a:gd name="T10" fmla="*/ 26 w 181"/>
              <a:gd name="T11" fmla="*/ 68 h 190"/>
              <a:gd name="T12" fmla="*/ 0 w 181"/>
              <a:gd name="T13" fmla="*/ 92 h 190"/>
              <a:gd name="T14" fmla="*/ 26 w 181"/>
              <a:gd name="T15" fmla="*/ 116 h 190"/>
              <a:gd name="T16" fmla="*/ 104 w 181"/>
              <a:gd name="T17" fmla="*/ 116 h 190"/>
              <a:gd name="T18" fmla="*/ 73 w 181"/>
              <a:gd name="T19" fmla="*/ 148 h 190"/>
              <a:gd name="T20" fmla="*/ 73 w 181"/>
              <a:gd name="T21" fmla="*/ 181 h 190"/>
              <a:gd name="T22" fmla="*/ 105 w 181"/>
              <a:gd name="T23" fmla="*/ 181 h 190"/>
              <a:gd name="T24" fmla="*/ 174 w 181"/>
              <a:gd name="T25" fmla="*/ 112 h 190"/>
              <a:gd name="T26" fmla="*/ 181 w 181"/>
              <a:gd name="T27" fmla="*/ 95 h 190"/>
              <a:gd name="T28" fmla="*/ 174 w 181"/>
              <a:gd name="T29" fmla="*/ 7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1" h="190">
                <a:moveTo>
                  <a:pt x="174" y="78"/>
                </a:moveTo>
                <a:cubicBezTo>
                  <a:pt x="105" y="9"/>
                  <a:pt x="105" y="9"/>
                  <a:pt x="105" y="9"/>
                </a:cubicBezTo>
                <a:cubicBezTo>
                  <a:pt x="96" y="0"/>
                  <a:pt x="82" y="0"/>
                  <a:pt x="73" y="9"/>
                </a:cubicBezTo>
                <a:cubicBezTo>
                  <a:pt x="64" y="18"/>
                  <a:pt x="64" y="32"/>
                  <a:pt x="73" y="41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12" y="68"/>
                  <a:pt x="0" y="78"/>
                  <a:pt x="0" y="92"/>
                </a:cubicBezTo>
                <a:cubicBezTo>
                  <a:pt x="0" y="106"/>
                  <a:pt x="12" y="116"/>
                  <a:pt x="2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64" y="157"/>
                  <a:pt x="64" y="172"/>
                  <a:pt x="73" y="181"/>
                </a:cubicBezTo>
                <a:cubicBezTo>
                  <a:pt x="82" y="190"/>
                  <a:pt x="96" y="190"/>
                  <a:pt x="105" y="181"/>
                </a:cubicBezTo>
                <a:cubicBezTo>
                  <a:pt x="174" y="112"/>
                  <a:pt x="174" y="112"/>
                  <a:pt x="174" y="112"/>
                </a:cubicBezTo>
                <a:cubicBezTo>
                  <a:pt x="179" y="107"/>
                  <a:pt x="181" y="101"/>
                  <a:pt x="181" y="95"/>
                </a:cubicBezTo>
                <a:cubicBezTo>
                  <a:pt x="181" y="89"/>
                  <a:pt x="179" y="83"/>
                  <a:pt x="174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9" name="Freeform 27"/>
          <p:cNvSpPr>
            <a:spLocks noChangeAspect="1" noChangeArrowheads="1"/>
          </p:cNvSpPr>
          <p:nvPr/>
        </p:nvSpPr>
        <p:spPr bwMode="auto">
          <a:xfrm>
            <a:off x="5945027" y="2724236"/>
            <a:ext cx="423005" cy="383365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050" dirty="0">
              <a:ea typeface="宋体" panose="02010600030101010101" pitchFamily="2" charset="-122"/>
            </a:endParaRPr>
          </a:p>
        </p:txBody>
      </p:sp>
      <p:sp>
        <p:nvSpPr>
          <p:cNvPr id="20" name="AutoShape 19"/>
          <p:cNvSpPr>
            <a:spLocks noChangeAspect="1"/>
          </p:cNvSpPr>
          <p:nvPr/>
        </p:nvSpPr>
        <p:spPr bwMode="auto">
          <a:xfrm>
            <a:off x="9319630" y="2713992"/>
            <a:ext cx="393506" cy="393609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21" name="Freeform 29"/>
          <p:cNvSpPr>
            <a:spLocks noChangeAspect="1" noChangeArrowheads="1"/>
          </p:cNvSpPr>
          <p:nvPr/>
        </p:nvSpPr>
        <p:spPr bwMode="auto">
          <a:xfrm>
            <a:off x="2550053" y="2693479"/>
            <a:ext cx="371709" cy="444880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ea typeface="宋体" panose="02010600030101010101" pitchFamily="2" charset="-122"/>
            </a:endParaRPr>
          </a:p>
        </p:txBody>
      </p:sp>
      <p:sp>
        <p:nvSpPr>
          <p:cNvPr id="22" name="Rectangle 30"/>
          <p:cNvSpPr/>
          <p:nvPr/>
        </p:nvSpPr>
        <p:spPr>
          <a:xfrm>
            <a:off x="2026462" y="3248134"/>
            <a:ext cx="1425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编辑内容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31"/>
          <p:cNvSpPr/>
          <p:nvPr/>
        </p:nvSpPr>
        <p:spPr>
          <a:xfrm>
            <a:off x="5400947" y="3248134"/>
            <a:ext cx="1425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编辑内容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8803588" y="3248134"/>
            <a:ext cx="1425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编辑内容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Straight Connector 33"/>
          <p:cNvCxnSpPr>
            <a:stCxn id="15" idx="0"/>
            <a:endCxn id="27" idx="4"/>
          </p:cNvCxnSpPr>
          <p:nvPr/>
        </p:nvCxnSpPr>
        <p:spPr>
          <a:xfrm flipV="1">
            <a:off x="4362742" y="2294571"/>
            <a:ext cx="1" cy="4429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6"/>
          <p:cNvCxnSpPr>
            <a:stCxn id="16" idx="0"/>
            <a:endCxn id="29" idx="4"/>
          </p:cNvCxnSpPr>
          <p:nvPr/>
        </p:nvCxnSpPr>
        <p:spPr>
          <a:xfrm flipV="1">
            <a:off x="7732818" y="2293346"/>
            <a:ext cx="1" cy="44414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4"/>
          <p:cNvSpPr/>
          <p:nvPr/>
        </p:nvSpPr>
        <p:spPr>
          <a:xfrm>
            <a:off x="3984891" y="1538868"/>
            <a:ext cx="755703" cy="75570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3911337" y="177106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35"/>
          <p:cNvSpPr/>
          <p:nvPr/>
        </p:nvSpPr>
        <p:spPr>
          <a:xfrm>
            <a:off x="7354967" y="1537643"/>
            <a:ext cx="755703" cy="75570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38"/>
          <p:cNvSpPr txBox="1"/>
          <p:nvPr/>
        </p:nvSpPr>
        <p:spPr>
          <a:xfrm>
            <a:off x="7281413" y="177106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9"/>
          <p:cNvSpPr/>
          <p:nvPr/>
        </p:nvSpPr>
        <p:spPr>
          <a:xfrm>
            <a:off x="1353685" y="5237630"/>
            <a:ext cx="2763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1849953" y="487722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8134632" y="5237630"/>
            <a:ext cx="2763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42"/>
          <p:cNvSpPr/>
          <p:nvPr/>
        </p:nvSpPr>
        <p:spPr>
          <a:xfrm>
            <a:off x="4731991" y="5237630"/>
            <a:ext cx="2763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43"/>
          <p:cNvSpPr txBox="1"/>
          <p:nvPr/>
        </p:nvSpPr>
        <p:spPr>
          <a:xfrm>
            <a:off x="5218078" y="487722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编辑内容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4"/>
          <p:cNvSpPr txBox="1"/>
          <p:nvPr/>
        </p:nvSpPr>
        <p:spPr>
          <a:xfrm>
            <a:off x="8592615" y="487722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编辑内容</a:t>
            </a:r>
            <a:endParaRPr lang="en-GB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38" name="矩形 37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35463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5"/>
          <p:cNvSpPr/>
          <p:nvPr/>
        </p:nvSpPr>
        <p:spPr>
          <a:xfrm>
            <a:off x="4059238" y="1827213"/>
            <a:ext cx="4057650" cy="263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>
              <a:defRPr/>
            </a:pPr>
            <a:endParaRPr lang="id-ID" sz="900" dirty="0">
              <a:solidFill>
                <a:prstClr val="white"/>
              </a:solidFill>
              <a:sym typeface="Century Gothic" panose="020B0502020202020204" pitchFamily="34" charset="0"/>
            </a:endParaRPr>
          </a:p>
        </p:txBody>
      </p:sp>
      <p:sp>
        <p:nvSpPr>
          <p:cNvPr id="3" name="AutoShape 50"/>
          <p:cNvSpPr/>
          <p:nvPr/>
        </p:nvSpPr>
        <p:spPr bwMode="auto">
          <a:xfrm>
            <a:off x="1406526" y="4957763"/>
            <a:ext cx="539750" cy="5397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913765"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Century Gothic" panose="020B0502020202020204" pitchFamily="34" charset="0"/>
            </a:endParaRPr>
          </a:p>
        </p:txBody>
      </p:sp>
      <p:sp>
        <p:nvSpPr>
          <p:cNvPr id="4" name="AutoShape 54"/>
          <p:cNvSpPr/>
          <p:nvPr/>
        </p:nvSpPr>
        <p:spPr bwMode="auto">
          <a:xfrm>
            <a:off x="6248401" y="4965700"/>
            <a:ext cx="539750" cy="5397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913765"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Century Gothic" panose="020B0502020202020204" pitchFamily="34" charset="0"/>
            </a:endParaRPr>
          </a:p>
        </p:txBody>
      </p:sp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2092326" y="5218113"/>
            <a:ext cx="287019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6556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solidFill>
                <a:srgbClr val="46556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2087563" y="4946650"/>
            <a:ext cx="2103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3845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单击此处添加文字</a:t>
            </a:r>
            <a:endParaRPr lang="zh-CN" altLang="en-US" sz="1600" b="1" dirty="0">
              <a:solidFill>
                <a:srgbClr val="3845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7" name="Freeform 121"/>
          <p:cNvSpPr>
            <a:spLocks noChangeArrowheads="1"/>
          </p:cNvSpPr>
          <p:nvPr/>
        </p:nvSpPr>
        <p:spPr bwMode="auto">
          <a:xfrm>
            <a:off x="6353177" y="5070476"/>
            <a:ext cx="319087" cy="320675"/>
          </a:xfrm>
          <a:custGeom>
            <a:avLst/>
            <a:gdLst>
              <a:gd name="T0" fmla="*/ 2147483646 w 602"/>
              <a:gd name="T1" fmla="*/ 2147483646 h 609"/>
              <a:gd name="T2" fmla="*/ 2147483646 w 602"/>
              <a:gd name="T3" fmla="*/ 2147483646 h 609"/>
              <a:gd name="T4" fmla="*/ 2147483646 w 602"/>
              <a:gd name="T5" fmla="*/ 2147483646 h 609"/>
              <a:gd name="T6" fmla="*/ 2147483646 w 602"/>
              <a:gd name="T7" fmla="*/ 2147483646 h 609"/>
              <a:gd name="T8" fmla="*/ 2147483646 w 602"/>
              <a:gd name="T9" fmla="*/ 2147483646 h 609"/>
              <a:gd name="T10" fmla="*/ 2147483646 w 602"/>
              <a:gd name="T11" fmla="*/ 2147483646 h 609"/>
              <a:gd name="T12" fmla="*/ 2147483646 w 602"/>
              <a:gd name="T13" fmla="*/ 2147483646 h 609"/>
              <a:gd name="T14" fmla="*/ 2147483646 w 602"/>
              <a:gd name="T15" fmla="*/ 2147483646 h 609"/>
              <a:gd name="T16" fmla="*/ 2147483646 w 602"/>
              <a:gd name="T17" fmla="*/ 2147483646 h 609"/>
              <a:gd name="T18" fmla="*/ 2147483646 w 602"/>
              <a:gd name="T19" fmla="*/ 2147483646 h 609"/>
              <a:gd name="T20" fmla="*/ 2147483646 w 602"/>
              <a:gd name="T21" fmla="*/ 2147483646 h 609"/>
              <a:gd name="T22" fmla="*/ 2147483646 w 602"/>
              <a:gd name="T23" fmla="*/ 2147483646 h 609"/>
              <a:gd name="T24" fmla="*/ 2147483646 w 602"/>
              <a:gd name="T25" fmla="*/ 2147483646 h 609"/>
              <a:gd name="T26" fmla="*/ 2147483646 w 602"/>
              <a:gd name="T27" fmla="*/ 2147483646 h 609"/>
              <a:gd name="T28" fmla="*/ 2147483646 w 602"/>
              <a:gd name="T29" fmla="*/ 2147483646 h 609"/>
              <a:gd name="T30" fmla="*/ 2147483646 w 602"/>
              <a:gd name="T31" fmla="*/ 2147483646 h 609"/>
              <a:gd name="T32" fmla="*/ 2147483646 w 602"/>
              <a:gd name="T33" fmla="*/ 2147483646 h 609"/>
              <a:gd name="T34" fmla="*/ 2147483646 w 602"/>
              <a:gd name="T35" fmla="*/ 2147483646 h 609"/>
              <a:gd name="T36" fmla="*/ 2147483646 w 602"/>
              <a:gd name="T37" fmla="*/ 2147483646 h 609"/>
              <a:gd name="T38" fmla="*/ 2147483646 w 602"/>
              <a:gd name="T39" fmla="*/ 2147483646 h 609"/>
              <a:gd name="T40" fmla="*/ 2147483646 w 602"/>
              <a:gd name="T41" fmla="*/ 2147483646 h 609"/>
              <a:gd name="T42" fmla="*/ 2147483646 w 602"/>
              <a:gd name="T43" fmla="*/ 2147483646 h 609"/>
              <a:gd name="T44" fmla="*/ 2147483646 w 602"/>
              <a:gd name="T45" fmla="*/ 2147483646 h 609"/>
              <a:gd name="T46" fmla="*/ 2147483646 w 602"/>
              <a:gd name="T47" fmla="*/ 2147483646 h 609"/>
              <a:gd name="T48" fmla="*/ 2147483646 w 602"/>
              <a:gd name="T49" fmla="*/ 2147483646 h 609"/>
              <a:gd name="T50" fmla="*/ 2147483646 w 602"/>
              <a:gd name="T51" fmla="*/ 2147483646 h 609"/>
              <a:gd name="T52" fmla="*/ 2147483646 w 602"/>
              <a:gd name="T53" fmla="*/ 2147483646 h 609"/>
              <a:gd name="T54" fmla="*/ 2147483646 w 602"/>
              <a:gd name="T55" fmla="*/ 2147483646 h 609"/>
              <a:gd name="T56" fmla="*/ 2147483646 w 602"/>
              <a:gd name="T57" fmla="*/ 2147483646 h 609"/>
              <a:gd name="T58" fmla="*/ 2147483646 w 602"/>
              <a:gd name="T59" fmla="*/ 2147483646 h 609"/>
              <a:gd name="T60" fmla="*/ 2147483646 w 602"/>
              <a:gd name="T61" fmla="*/ 2147483646 h 609"/>
              <a:gd name="T62" fmla="*/ 2147483646 w 602"/>
              <a:gd name="T63" fmla="*/ 2147483646 h 609"/>
              <a:gd name="T64" fmla="*/ 2147483646 w 602"/>
              <a:gd name="T65" fmla="*/ 2147483646 h 609"/>
              <a:gd name="T66" fmla="*/ 2147483646 w 602"/>
              <a:gd name="T67" fmla="*/ 2147483646 h 609"/>
              <a:gd name="T68" fmla="*/ 2147483646 w 602"/>
              <a:gd name="T69" fmla="*/ 2147483646 h 609"/>
              <a:gd name="T70" fmla="*/ 2147483646 w 602"/>
              <a:gd name="T71" fmla="*/ 2147483646 h 609"/>
              <a:gd name="T72" fmla="*/ 2147483646 w 602"/>
              <a:gd name="T73" fmla="*/ 2147483646 h 609"/>
              <a:gd name="T74" fmla="*/ 2147483646 w 602"/>
              <a:gd name="T75" fmla="*/ 2147483646 h 609"/>
              <a:gd name="T76" fmla="*/ 2147483646 w 602"/>
              <a:gd name="T77" fmla="*/ 2147483646 h 609"/>
              <a:gd name="T78" fmla="*/ 2147483646 w 602"/>
              <a:gd name="T79" fmla="*/ 2147483646 h 609"/>
              <a:gd name="T80" fmla="*/ 2147483646 w 602"/>
              <a:gd name="T81" fmla="*/ 2147483646 h 609"/>
              <a:gd name="T82" fmla="*/ 2147483646 w 602"/>
              <a:gd name="T83" fmla="*/ 2147483646 h 609"/>
              <a:gd name="T84" fmla="*/ 2147483646 w 602"/>
              <a:gd name="T85" fmla="*/ 2147483646 h 609"/>
              <a:gd name="T86" fmla="*/ 2147483646 w 602"/>
              <a:gd name="T87" fmla="*/ 2147483646 h 609"/>
              <a:gd name="T88" fmla="*/ 2147483646 w 602"/>
              <a:gd name="T89" fmla="*/ 2147483646 h 609"/>
              <a:gd name="T90" fmla="*/ 2147483646 w 602"/>
              <a:gd name="T91" fmla="*/ 2147483646 h 609"/>
              <a:gd name="T92" fmla="*/ 2147483646 w 602"/>
              <a:gd name="T93" fmla="*/ 2147483646 h 609"/>
              <a:gd name="T94" fmla="*/ 2147483646 w 602"/>
              <a:gd name="T95" fmla="*/ 2147483646 h 609"/>
              <a:gd name="T96" fmla="*/ 2147483646 w 602"/>
              <a:gd name="T97" fmla="*/ 2147483646 h 609"/>
              <a:gd name="T98" fmla="*/ 2147483646 w 602"/>
              <a:gd name="T99" fmla="*/ 2147483646 h 609"/>
              <a:gd name="T100" fmla="*/ 2147483646 w 602"/>
              <a:gd name="T101" fmla="*/ 2147483646 h 609"/>
              <a:gd name="T102" fmla="*/ 2147483646 w 602"/>
              <a:gd name="T103" fmla="*/ 2147483646 h 609"/>
              <a:gd name="T104" fmla="*/ 2147483646 w 602"/>
              <a:gd name="T105" fmla="*/ 2147483646 h 609"/>
              <a:gd name="T106" fmla="*/ 2147483646 w 602"/>
              <a:gd name="T107" fmla="*/ 2147483646 h 609"/>
              <a:gd name="T108" fmla="*/ 2147483646 w 602"/>
              <a:gd name="T109" fmla="*/ 2147483646 h 609"/>
              <a:gd name="T110" fmla="*/ 2147483646 w 602"/>
              <a:gd name="T111" fmla="*/ 2147483646 h 609"/>
              <a:gd name="T112" fmla="*/ 2147483646 w 602"/>
              <a:gd name="T113" fmla="*/ 2147483646 h 609"/>
              <a:gd name="T114" fmla="*/ 2147483646 w 602"/>
              <a:gd name="T115" fmla="*/ 2147483646 h 609"/>
              <a:gd name="T116" fmla="*/ 2147483646 w 602"/>
              <a:gd name="T117" fmla="*/ 2147483646 h 609"/>
              <a:gd name="T118" fmla="*/ 2147483646 w 602"/>
              <a:gd name="T119" fmla="*/ 2147483646 h 609"/>
              <a:gd name="T120" fmla="*/ 2147483646 w 602"/>
              <a:gd name="T121" fmla="*/ 2147483646 h 609"/>
              <a:gd name="T122" fmla="*/ 2147483646 w 602"/>
              <a:gd name="T123" fmla="*/ 2147483646 h 609"/>
              <a:gd name="T124" fmla="*/ 2147483646 w 602"/>
              <a:gd name="T125" fmla="*/ 2147483646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Freeform 122"/>
          <p:cNvSpPr>
            <a:spLocks noChangeArrowheads="1"/>
          </p:cNvSpPr>
          <p:nvPr/>
        </p:nvSpPr>
        <p:spPr bwMode="auto">
          <a:xfrm>
            <a:off x="1509714" y="5056188"/>
            <a:ext cx="322263" cy="322262"/>
          </a:xfrm>
          <a:custGeom>
            <a:avLst/>
            <a:gdLst>
              <a:gd name="T0" fmla="*/ 2147483646 w 609"/>
              <a:gd name="T1" fmla="*/ 2147483646 h 609"/>
              <a:gd name="T2" fmla="*/ 2147483646 w 609"/>
              <a:gd name="T3" fmla="*/ 2147483646 h 609"/>
              <a:gd name="T4" fmla="*/ 0 w 609"/>
              <a:gd name="T5" fmla="*/ 2147483646 h 609"/>
              <a:gd name="T6" fmla="*/ 2147483646 w 609"/>
              <a:gd name="T7" fmla="*/ 0 h 609"/>
              <a:gd name="T8" fmla="*/ 2147483646 w 609"/>
              <a:gd name="T9" fmla="*/ 2147483646 h 609"/>
              <a:gd name="T10" fmla="*/ 2147483646 w 609"/>
              <a:gd name="T11" fmla="*/ 2147483646 h 609"/>
              <a:gd name="T12" fmla="*/ 2147483646 w 609"/>
              <a:gd name="T13" fmla="*/ 2147483646 h 609"/>
              <a:gd name="T14" fmla="*/ 2147483646 w 609"/>
              <a:gd name="T15" fmla="*/ 2147483646 h 609"/>
              <a:gd name="T16" fmla="*/ 2147483646 w 609"/>
              <a:gd name="T17" fmla="*/ 2147483646 h 609"/>
              <a:gd name="T18" fmla="*/ 2147483646 w 609"/>
              <a:gd name="T19" fmla="*/ 2147483646 h 609"/>
              <a:gd name="T20" fmla="*/ 2147483646 w 609"/>
              <a:gd name="T21" fmla="*/ 2147483646 h 609"/>
              <a:gd name="T22" fmla="*/ 2147483646 w 609"/>
              <a:gd name="T23" fmla="*/ 2147483646 h 609"/>
              <a:gd name="T24" fmla="*/ 2147483646 w 609"/>
              <a:gd name="T25" fmla="*/ 2147483646 h 609"/>
              <a:gd name="T26" fmla="*/ 2147483646 w 609"/>
              <a:gd name="T27" fmla="*/ 2147483646 h 609"/>
              <a:gd name="T28" fmla="*/ 2147483646 w 609"/>
              <a:gd name="T29" fmla="*/ 2147483646 h 609"/>
              <a:gd name="T30" fmla="*/ 2147483646 w 609"/>
              <a:gd name="T31" fmla="*/ 2147483646 h 609"/>
              <a:gd name="T32" fmla="*/ 2147483646 w 609"/>
              <a:gd name="T33" fmla="*/ 2147483646 h 609"/>
              <a:gd name="T34" fmla="*/ 2147483646 w 609"/>
              <a:gd name="T35" fmla="*/ 2147483646 h 609"/>
              <a:gd name="T36" fmla="*/ 2147483646 w 609"/>
              <a:gd name="T37" fmla="*/ 2147483646 h 609"/>
              <a:gd name="T38" fmla="*/ 2147483646 w 609"/>
              <a:gd name="T39" fmla="*/ 2147483646 h 609"/>
              <a:gd name="T40" fmla="*/ 2147483646 w 609"/>
              <a:gd name="T41" fmla="*/ 2147483646 h 609"/>
              <a:gd name="T42" fmla="*/ 2147483646 w 609"/>
              <a:gd name="T43" fmla="*/ 2147483646 h 609"/>
              <a:gd name="T44" fmla="*/ 2147483646 w 609"/>
              <a:gd name="T45" fmla="*/ 2147483646 h 609"/>
              <a:gd name="T46" fmla="*/ 2147483646 w 609"/>
              <a:gd name="T47" fmla="*/ 2147483646 h 609"/>
              <a:gd name="T48" fmla="*/ 2147483646 w 609"/>
              <a:gd name="T49" fmla="*/ 2147483646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pic>
        <p:nvPicPr>
          <p:cNvPr id="9" name="图片占位符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b="1291"/>
          <a:stretch>
            <a:fillRect/>
          </a:stretch>
        </p:blipFill>
        <p:spPr>
          <a:xfrm>
            <a:off x="1588" y="1827213"/>
            <a:ext cx="4057650" cy="2635250"/>
          </a:xfrm>
          <a:prstGeom prst="rect">
            <a:avLst/>
          </a:prstGeom>
        </p:spPr>
      </p:pic>
      <p:pic>
        <p:nvPicPr>
          <p:cNvPr id="10" name="图片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28444"/>
          <a:stretch>
            <a:fillRect/>
          </a:stretch>
        </p:blipFill>
        <p:spPr>
          <a:xfrm>
            <a:off x="8115301" y="1827213"/>
            <a:ext cx="4075112" cy="2635250"/>
          </a:xfrm>
          <a:prstGeom prst="rect">
            <a:avLst/>
          </a:prstGeom>
        </p:spPr>
      </p:pic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6897688" y="5218113"/>
            <a:ext cx="2846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6556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solidFill>
                <a:srgbClr val="46556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6892927" y="4946650"/>
            <a:ext cx="21034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3845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单击此处添加文字</a:t>
            </a:r>
            <a:endParaRPr lang="zh-CN" altLang="en-US" sz="1600" b="1" dirty="0">
              <a:solidFill>
                <a:srgbClr val="3845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28932" y="2919858"/>
            <a:ext cx="3534136" cy="11818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单击此处编辑标题，建议您在展示时采用微软雅黑字体，本模版所有图形线条及其相应素材均可自由编辑、改色、替换。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5079894" y="2324789"/>
            <a:ext cx="2032213" cy="499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致谢恩师</a:t>
            </a:r>
            <a:endParaRPr lang="en-US" altLang="zh-CN" sz="6000" b="1" dirty="0" smtClean="0">
              <a:solidFill>
                <a:srgbClr val="F491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446418" y="9152699"/>
            <a:ext cx="455602" cy="445542"/>
            <a:chOff x="9050208" y="3514412"/>
            <a:chExt cx="572641" cy="5599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9476527" y="3521638"/>
              <a:ext cx="137289" cy="137289"/>
            </a:xfrm>
            <a:custGeom>
              <a:avLst/>
              <a:gdLst>
                <a:gd name="T0" fmla="*/ 76 w 76"/>
                <a:gd name="T1" fmla="*/ 7 h 76"/>
                <a:gd name="T2" fmla="*/ 69 w 76"/>
                <a:gd name="T3" fmla="*/ 0 h 76"/>
                <a:gd name="T4" fmla="*/ 38 w 76"/>
                <a:gd name="T5" fmla="*/ 31 h 76"/>
                <a:gd name="T6" fmla="*/ 7 w 76"/>
                <a:gd name="T7" fmla="*/ 0 h 76"/>
                <a:gd name="T8" fmla="*/ 0 w 76"/>
                <a:gd name="T9" fmla="*/ 7 h 76"/>
                <a:gd name="T10" fmla="*/ 31 w 76"/>
                <a:gd name="T11" fmla="*/ 38 h 76"/>
                <a:gd name="T12" fmla="*/ 0 w 76"/>
                <a:gd name="T13" fmla="*/ 69 h 76"/>
                <a:gd name="T14" fmla="*/ 7 w 76"/>
                <a:gd name="T15" fmla="*/ 76 h 76"/>
                <a:gd name="T16" fmla="*/ 38 w 76"/>
                <a:gd name="T17" fmla="*/ 45 h 76"/>
                <a:gd name="T18" fmla="*/ 69 w 76"/>
                <a:gd name="T19" fmla="*/ 76 h 76"/>
                <a:gd name="T20" fmla="*/ 76 w 76"/>
                <a:gd name="T21" fmla="*/ 69 h 76"/>
                <a:gd name="T22" fmla="*/ 45 w 76"/>
                <a:gd name="T23" fmla="*/ 38 h 76"/>
                <a:gd name="T24" fmla="*/ 76 w 76"/>
                <a:gd name="T2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76" y="7"/>
                  </a:moveTo>
                  <a:lnTo>
                    <a:pt x="69" y="0"/>
                  </a:lnTo>
                  <a:lnTo>
                    <a:pt x="38" y="31"/>
                  </a:lnTo>
                  <a:lnTo>
                    <a:pt x="7" y="0"/>
                  </a:lnTo>
                  <a:lnTo>
                    <a:pt x="0" y="7"/>
                  </a:lnTo>
                  <a:lnTo>
                    <a:pt x="31" y="38"/>
                  </a:lnTo>
                  <a:lnTo>
                    <a:pt x="0" y="69"/>
                  </a:lnTo>
                  <a:lnTo>
                    <a:pt x="7" y="76"/>
                  </a:lnTo>
                  <a:lnTo>
                    <a:pt x="38" y="45"/>
                  </a:lnTo>
                  <a:lnTo>
                    <a:pt x="69" y="76"/>
                  </a:lnTo>
                  <a:lnTo>
                    <a:pt x="76" y="69"/>
                  </a:lnTo>
                  <a:lnTo>
                    <a:pt x="45" y="38"/>
                  </a:lnTo>
                  <a:lnTo>
                    <a:pt x="7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9050208" y="3514412"/>
              <a:ext cx="169805" cy="153548"/>
            </a:xfrm>
            <a:custGeom>
              <a:avLst/>
              <a:gdLst>
                <a:gd name="T0" fmla="*/ 52 w 94"/>
                <a:gd name="T1" fmla="*/ 0 h 85"/>
                <a:gd name="T2" fmla="*/ 45 w 94"/>
                <a:gd name="T3" fmla="*/ 7 h 85"/>
                <a:gd name="T4" fmla="*/ 75 w 94"/>
                <a:gd name="T5" fmla="*/ 37 h 85"/>
                <a:gd name="T6" fmla="*/ 0 w 94"/>
                <a:gd name="T7" fmla="*/ 37 h 85"/>
                <a:gd name="T8" fmla="*/ 0 w 94"/>
                <a:gd name="T9" fmla="*/ 47 h 85"/>
                <a:gd name="T10" fmla="*/ 75 w 94"/>
                <a:gd name="T11" fmla="*/ 47 h 85"/>
                <a:gd name="T12" fmla="*/ 45 w 94"/>
                <a:gd name="T13" fmla="*/ 78 h 85"/>
                <a:gd name="T14" fmla="*/ 52 w 94"/>
                <a:gd name="T15" fmla="*/ 85 h 85"/>
                <a:gd name="T16" fmla="*/ 94 w 94"/>
                <a:gd name="T17" fmla="*/ 42 h 85"/>
                <a:gd name="T18" fmla="*/ 52 w 94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5">
                  <a:moveTo>
                    <a:pt x="52" y="0"/>
                  </a:moveTo>
                  <a:lnTo>
                    <a:pt x="45" y="7"/>
                  </a:lnTo>
                  <a:lnTo>
                    <a:pt x="75" y="3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75" y="47"/>
                  </a:lnTo>
                  <a:lnTo>
                    <a:pt x="45" y="78"/>
                  </a:lnTo>
                  <a:lnTo>
                    <a:pt x="52" y="85"/>
                  </a:lnTo>
                  <a:lnTo>
                    <a:pt x="94" y="42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9050208" y="3949764"/>
              <a:ext cx="169805" cy="102967"/>
            </a:xfrm>
            <a:custGeom>
              <a:avLst/>
              <a:gdLst>
                <a:gd name="T0" fmla="*/ 66 w 94"/>
                <a:gd name="T1" fmla="*/ 0 h 57"/>
                <a:gd name="T2" fmla="*/ 59 w 94"/>
                <a:gd name="T3" fmla="*/ 7 h 57"/>
                <a:gd name="T4" fmla="*/ 75 w 94"/>
                <a:gd name="T5" fmla="*/ 24 h 57"/>
                <a:gd name="T6" fmla="*/ 19 w 94"/>
                <a:gd name="T7" fmla="*/ 24 h 57"/>
                <a:gd name="T8" fmla="*/ 35 w 94"/>
                <a:gd name="T9" fmla="*/ 7 h 57"/>
                <a:gd name="T10" fmla="*/ 28 w 94"/>
                <a:gd name="T11" fmla="*/ 0 h 57"/>
                <a:gd name="T12" fmla="*/ 0 w 94"/>
                <a:gd name="T13" fmla="*/ 28 h 57"/>
                <a:gd name="T14" fmla="*/ 28 w 94"/>
                <a:gd name="T15" fmla="*/ 57 h 57"/>
                <a:gd name="T16" fmla="*/ 35 w 94"/>
                <a:gd name="T17" fmla="*/ 50 h 57"/>
                <a:gd name="T18" fmla="*/ 19 w 94"/>
                <a:gd name="T19" fmla="*/ 33 h 57"/>
                <a:gd name="T20" fmla="*/ 75 w 94"/>
                <a:gd name="T21" fmla="*/ 33 h 57"/>
                <a:gd name="T22" fmla="*/ 59 w 94"/>
                <a:gd name="T23" fmla="*/ 50 h 57"/>
                <a:gd name="T24" fmla="*/ 66 w 94"/>
                <a:gd name="T25" fmla="*/ 57 h 57"/>
                <a:gd name="T26" fmla="*/ 94 w 94"/>
                <a:gd name="T27" fmla="*/ 28 h 57"/>
                <a:gd name="T28" fmla="*/ 66 w 94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7">
                  <a:moveTo>
                    <a:pt x="66" y="0"/>
                  </a:moveTo>
                  <a:lnTo>
                    <a:pt x="59" y="7"/>
                  </a:lnTo>
                  <a:lnTo>
                    <a:pt x="75" y="24"/>
                  </a:lnTo>
                  <a:lnTo>
                    <a:pt x="19" y="24"/>
                  </a:lnTo>
                  <a:lnTo>
                    <a:pt x="35" y="7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28" y="57"/>
                  </a:lnTo>
                  <a:lnTo>
                    <a:pt x="35" y="50"/>
                  </a:lnTo>
                  <a:lnTo>
                    <a:pt x="19" y="33"/>
                  </a:lnTo>
                  <a:lnTo>
                    <a:pt x="75" y="33"/>
                  </a:lnTo>
                  <a:lnTo>
                    <a:pt x="59" y="50"/>
                  </a:lnTo>
                  <a:lnTo>
                    <a:pt x="66" y="57"/>
                  </a:lnTo>
                  <a:lnTo>
                    <a:pt x="94" y="28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9472914" y="3928086"/>
              <a:ext cx="149935" cy="146322"/>
            </a:xfrm>
            <a:custGeom>
              <a:avLst/>
              <a:gdLst>
                <a:gd name="T0" fmla="*/ 35 w 35"/>
                <a:gd name="T1" fmla="*/ 0 h 34"/>
                <a:gd name="T2" fmla="*/ 21 w 35"/>
                <a:gd name="T3" fmla="*/ 0 h 34"/>
                <a:gd name="T4" fmla="*/ 21 w 35"/>
                <a:gd name="T5" fmla="*/ 14 h 34"/>
                <a:gd name="T6" fmla="*/ 25 w 35"/>
                <a:gd name="T7" fmla="*/ 14 h 34"/>
                <a:gd name="T8" fmla="*/ 25 w 35"/>
                <a:gd name="T9" fmla="*/ 7 h 34"/>
                <a:gd name="T10" fmla="*/ 30 w 35"/>
                <a:gd name="T11" fmla="*/ 17 h 34"/>
                <a:gd name="T12" fmla="*/ 17 w 35"/>
                <a:gd name="T13" fmla="*/ 30 h 34"/>
                <a:gd name="T14" fmla="*/ 4 w 35"/>
                <a:gd name="T15" fmla="*/ 17 h 34"/>
                <a:gd name="T16" fmla="*/ 12 w 35"/>
                <a:gd name="T17" fmla="*/ 5 h 34"/>
                <a:gd name="T18" fmla="*/ 10 w 35"/>
                <a:gd name="T19" fmla="*/ 2 h 34"/>
                <a:gd name="T20" fmla="*/ 0 w 35"/>
                <a:gd name="T21" fmla="*/ 17 h 34"/>
                <a:gd name="T22" fmla="*/ 17 w 35"/>
                <a:gd name="T23" fmla="*/ 34 h 34"/>
                <a:gd name="T24" fmla="*/ 34 w 35"/>
                <a:gd name="T25" fmla="*/ 17 h 34"/>
                <a:gd name="T26" fmla="*/ 27 w 35"/>
                <a:gd name="T27" fmla="*/ 4 h 34"/>
                <a:gd name="T28" fmla="*/ 35 w 35"/>
                <a:gd name="T29" fmla="*/ 4 h 34"/>
                <a:gd name="T30" fmla="*/ 35 w 35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4">
                  <a:moveTo>
                    <a:pt x="3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9"/>
                    <a:pt x="30" y="13"/>
                    <a:pt x="30" y="17"/>
                  </a:cubicBezTo>
                  <a:cubicBezTo>
                    <a:pt x="30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2"/>
                    <a:pt x="7" y="7"/>
                    <a:pt x="12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4" y="5"/>
                    <a:pt x="0" y="10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12"/>
                    <a:pt x="31" y="7"/>
                    <a:pt x="27" y="4"/>
                  </a:cubicBezTo>
                  <a:cubicBezTo>
                    <a:pt x="35" y="4"/>
                    <a:pt x="35" y="4"/>
                    <a:pt x="35" y="4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86064" y="7236872"/>
            <a:ext cx="326252" cy="323378"/>
            <a:chOff x="930275" y="1106434"/>
            <a:chExt cx="410062" cy="4064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Freeform 33"/>
            <p:cNvSpPr/>
            <p:nvPr/>
          </p:nvSpPr>
          <p:spPr bwMode="auto">
            <a:xfrm>
              <a:off x="1221112" y="1144368"/>
              <a:ext cx="34323" cy="56000"/>
            </a:xfrm>
            <a:custGeom>
              <a:avLst/>
              <a:gdLst>
                <a:gd name="T0" fmla="*/ 19 w 19"/>
                <a:gd name="T1" fmla="*/ 0 h 31"/>
                <a:gd name="T2" fmla="*/ 0 w 19"/>
                <a:gd name="T3" fmla="*/ 0 h 31"/>
                <a:gd name="T4" fmla="*/ 0 w 19"/>
                <a:gd name="T5" fmla="*/ 12 h 31"/>
                <a:gd name="T6" fmla="*/ 19 w 19"/>
                <a:gd name="T7" fmla="*/ 31 h 31"/>
                <a:gd name="T8" fmla="*/ 19 w 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19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9" y="31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930275" y="1106434"/>
              <a:ext cx="410062" cy="406449"/>
            </a:xfrm>
            <a:custGeom>
              <a:avLst/>
              <a:gdLst>
                <a:gd name="T0" fmla="*/ 114 w 227"/>
                <a:gd name="T1" fmla="*/ 0 h 225"/>
                <a:gd name="T2" fmla="*/ 0 w 227"/>
                <a:gd name="T3" fmla="*/ 114 h 225"/>
                <a:gd name="T4" fmla="*/ 24 w 227"/>
                <a:gd name="T5" fmla="*/ 133 h 225"/>
                <a:gd name="T6" fmla="*/ 24 w 227"/>
                <a:gd name="T7" fmla="*/ 225 h 225"/>
                <a:gd name="T8" fmla="*/ 90 w 227"/>
                <a:gd name="T9" fmla="*/ 225 h 225"/>
                <a:gd name="T10" fmla="*/ 90 w 227"/>
                <a:gd name="T11" fmla="*/ 168 h 225"/>
                <a:gd name="T12" fmla="*/ 137 w 227"/>
                <a:gd name="T13" fmla="*/ 168 h 225"/>
                <a:gd name="T14" fmla="*/ 137 w 227"/>
                <a:gd name="T15" fmla="*/ 225 h 225"/>
                <a:gd name="T16" fmla="*/ 204 w 227"/>
                <a:gd name="T17" fmla="*/ 225 h 225"/>
                <a:gd name="T18" fmla="*/ 204 w 227"/>
                <a:gd name="T19" fmla="*/ 135 h 225"/>
                <a:gd name="T20" fmla="*/ 227 w 227"/>
                <a:gd name="T21" fmla="*/ 114 h 225"/>
                <a:gd name="T22" fmla="*/ 114 w 227"/>
                <a:gd name="T23" fmla="*/ 0 h 225"/>
                <a:gd name="T24" fmla="*/ 194 w 227"/>
                <a:gd name="T25" fmla="*/ 130 h 225"/>
                <a:gd name="T26" fmla="*/ 194 w 227"/>
                <a:gd name="T27" fmla="*/ 215 h 225"/>
                <a:gd name="T28" fmla="*/ 147 w 227"/>
                <a:gd name="T29" fmla="*/ 215 h 225"/>
                <a:gd name="T30" fmla="*/ 147 w 227"/>
                <a:gd name="T31" fmla="*/ 159 h 225"/>
                <a:gd name="T32" fmla="*/ 80 w 227"/>
                <a:gd name="T33" fmla="*/ 159 h 225"/>
                <a:gd name="T34" fmla="*/ 80 w 227"/>
                <a:gd name="T35" fmla="*/ 215 h 225"/>
                <a:gd name="T36" fmla="*/ 33 w 227"/>
                <a:gd name="T37" fmla="*/ 215 h 225"/>
                <a:gd name="T38" fmla="*/ 33 w 227"/>
                <a:gd name="T39" fmla="*/ 130 h 225"/>
                <a:gd name="T40" fmla="*/ 14 w 227"/>
                <a:gd name="T41" fmla="*/ 114 h 225"/>
                <a:gd name="T42" fmla="*/ 114 w 227"/>
                <a:gd name="T43" fmla="*/ 12 h 225"/>
                <a:gd name="T44" fmla="*/ 213 w 227"/>
                <a:gd name="T45" fmla="*/ 114 h 225"/>
                <a:gd name="T46" fmla="*/ 194 w 227"/>
                <a:gd name="T47" fmla="*/ 1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225">
                  <a:moveTo>
                    <a:pt x="114" y="0"/>
                  </a:moveTo>
                  <a:lnTo>
                    <a:pt x="0" y="114"/>
                  </a:lnTo>
                  <a:lnTo>
                    <a:pt x="24" y="133"/>
                  </a:lnTo>
                  <a:lnTo>
                    <a:pt x="24" y="225"/>
                  </a:lnTo>
                  <a:lnTo>
                    <a:pt x="90" y="225"/>
                  </a:lnTo>
                  <a:lnTo>
                    <a:pt x="90" y="168"/>
                  </a:lnTo>
                  <a:lnTo>
                    <a:pt x="137" y="168"/>
                  </a:lnTo>
                  <a:lnTo>
                    <a:pt x="137" y="225"/>
                  </a:lnTo>
                  <a:lnTo>
                    <a:pt x="204" y="225"/>
                  </a:lnTo>
                  <a:lnTo>
                    <a:pt x="204" y="135"/>
                  </a:lnTo>
                  <a:lnTo>
                    <a:pt x="227" y="114"/>
                  </a:lnTo>
                  <a:lnTo>
                    <a:pt x="114" y="0"/>
                  </a:lnTo>
                  <a:close/>
                  <a:moveTo>
                    <a:pt x="194" y="130"/>
                  </a:moveTo>
                  <a:lnTo>
                    <a:pt x="194" y="215"/>
                  </a:lnTo>
                  <a:lnTo>
                    <a:pt x="147" y="215"/>
                  </a:lnTo>
                  <a:lnTo>
                    <a:pt x="147" y="159"/>
                  </a:lnTo>
                  <a:lnTo>
                    <a:pt x="80" y="159"/>
                  </a:lnTo>
                  <a:lnTo>
                    <a:pt x="80" y="215"/>
                  </a:lnTo>
                  <a:lnTo>
                    <a:pt x="33" y="215"/>
                  </a:lnTo>
                  <a:lnTo>
                    <a:pt x="33" y="130"/>
                  </a:lnTo>
                  <a:lnTo>
                    <a:pt x="14" y="114"/>
                  </a:lnTo>
                  <a:lnTo>
                    <a:pt x="114" y="12"/>
                  </a:lnTo>
                  <a:lnTo>
                    <a:pt x="213" y="114"/>
                  </a:lnTo>
                  <a:lnTo>
                    <a:pt x="194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80247" y="7226810"/>
            <a:ext cx="244329" cy="326252"/>
            <a:chOff x="1802784" y="1093788"/>
            <a:chExt cx="307094" cy="410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1802784" y="1093788"/>
              <a:ext cx="307094" cy="410062"/>
            </a:xfrm>
            <a:custGeom>
              <a:avLst/>
              <a:gdLst>
                <a:gd name="T0" fmla="*/ 62 w 72"/>
                <a:gd name="T1" fmla="*/ 32 h 96"/>
                <a:gd name="T2" fmla="*/ 62 w 72"/>
                <a:gd name="T3" fmla="*/ 18 h 96"/>
                <a:gd name="T4" fmla="*/ 57 w 72"/>
                <a:gd name="T5" fmla="*/ 5 h 96"/>
                <a:gd name="T6" fmla="*/ 44 w 72"/>
                <a:gd name="T7" fmla="*/ 0 h 96"/>
                <a:gd name="T8" fmla="*/ 28 w 72"/>
                <a:gd name="T9" fmla="*/ 0 h 96"/>
                <a:gd name="T10" fmla="*/ 15 w 72"/>
                <a:gd name="T11" fmla="*/ 5 h 96"/>
                <a:gd name="T12" fmla="*/ 10 w 72"/>
                <a:gd name="T13" fmla="*/ 18 h 96"/>
                <a:gd name="T14" fmla="*/ 10 w 72"/>
                <a:gd name="T15" fmla="*/ 32 h 96"/>
                <a:gd name="T16" fmla="*/ 0 w 72"/>
                <a:gd name="T17" fmla="*/ 32 h 96"/>
                <a:gd name="T18" fmla="*/ 0 w 72"/>
                <a:gd name="T19" fmla="*/ 80 h 96"/>
                <a:gd name="T20" fmla="*/ 5 w 72"/>
                <a:gd name="T21" fmla="*/ 91 h 96"/>
                <a:gd name="T22" fmla="*/ 16 w 72"/>
                <a:gd name="T23" fmla="*/ 96 h 96"/>
                <a:gd name="T24" fmla="*/ 56 w 72"/>
                <a:gd name="T25" fmla="*/ 96 h 96"/>
                <a:gd name="T26" fmla="*/ 67 w 72"/>
                <a:gd name="T27" fmla="*/ 91 h 96"/>
                <a:gd name="T28" fmla="*/ 72 w 72"/>
                <a:gd name="T29" fmla="*/ 79 h 96"/>
                <a:gd name="T30" fmla="*/ 72 w 72"/>
                <a:gd name="T31" fmla="*/ 32 h 96"/>
                <a:gd name="T32" fmla="*/ 62 w 72"/>
                <a:gd name="T33" fmla="*/ 32 h 96"/>
                <a:gd name="T34" fmla="*/ 14 w 72"/>
                <a:gd name="T35" fmla="*/ 18 h 96"/>
                <a:gd name="T36" fmla="*/ 18 w 72"/>
                <a:gd name="T37" fmla="*/ 8 h 96"/>
                <a:gd name="T38" fmla="*/ 28 w 72"/>
                <a:gd name="T39" fmla="*/ 4 h 96"/>
                <a:gd name="T40" fmla="*/ 44 w 72"/>
                <a:gd name="T41" fmla="*/ 4 h 96"/>
                <a:gd name="T42" fmla="*/ 54 w 72"/>
                <a:gd name="T43" fmla="*/ 8 h 96"/>
                <a:gd name="T44" fmla="*/ 58 w 72"/>
                <a:gd name="T45" fmla="*/ 18 h 96"/>
                <a:gd name="T46" fmla="*/ 58 w 72"/>
                <a:gd name="T47" fmla="*/ 32 h 96"/>
                <a:gd name="T48" fmla="*/ 14 w 72"/>
                <a:gd name="T49" fmla="*/ 32 h 96"/>
                <a:gd name="T50" fmla="*/ 14 w 72"/>
                <a:gd name="T51" fmla="*/ 18 h 96"/>
                <a:gd name="T52" fmla="*/ 68 w 72"/>
                <a:gd name="T53" fmla="*/ 79 h 96"/>
                <a:gd name="T54" fmla="*/ 64 w 72"/>
                <a:gd name="T55" fmla="*/ 88 h 96"/>
                <a:gd name="T56" fmla="*/ 56 w 72"/>
                <a:gd name="T57" fmla="*/ 92 h 96"/>
                <a:gd name="T58" fmla="*/ 16 w 72"/>
                <a:gd name="T59" fmla="*/ 92 h 96"/>
                <a:gd name="T60" fmla="*/ 8 w 72"/>
                <a:gd name="T61" fmla="*/ 88 h 96"/>
                <a:gd name="T62" fmla="*/ 4 w 72"/>
                <a:gd name="T63" fmla="*/ 80 h 96"/>
                <a:gd name="T64" fmla="*/ 4 w 72"/>
                <a:gd name="T65" fmla="*/ 36 h 96"/>
                <a:gd name="T66" fmla="*/ 10 w 72"/>
                <a:gd name="T67" fmla="*/ 36 h 96"/>
                <a:gd name="T68" fmla="*/ 14 w 72"/>
                <a:gd name="T69" fmla="*/ 36 h 96"/>
                <a:gd name="T70" fmla="*/ 58 w 72"/>
                <a:gd name="T71" fmla="*/ 36 h 96"/>
                <a:gd name="T72" fmla="*/ 62 w 72"/>
                <a:gd name="T73" fmla="*/ 36 h 96"/>
                <a:gd name="T74" fmla="*/ 68 w 72"/>
                <a:gd name="T75" fmla="*/ 36 h 96"/>
                <a:gd name="T76" fmla="*/ 68 w 72"/>
                <a:gd name="T77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96">
                  <a:moveTo>
                    <a:pt x="62" y="3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62" y="13"/>
                    <a:pt x="60" y="9"/>
                    <a:pt x="57" y="5"/>
                  </a:cubicBezTo>
                  <a:cubicBezTo>
                    <a:pt x="53" y="2"/>
                    <a:pt x="49" y="0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9" y="2"/>
                    <a:pt x="15" y="5"/>
                  </a:cubicBezTo>
                  <a:cubicBezTo>
                    <a:pt x="12" y="9"/>
                    <a:pt x="10" y="13"/>
                    <a:pt x="10" y="1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0" y="96"/>
                    <a:pt x="64" y="94"/>
                    <a:pt x="67" y="91"/>
                  </a:cubicBezTo>
                  <a:cubicBezTo>
                    <a:pt x="70" y="88"/>
                    <a:pt x="72" y="84"/>
                    <a:pt x="72" y="79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62" y="32"/>
                  </a:lnTo>
                  <a:close/>
                  <a:moveTo>
                    <a:pt x="14" y="18"/>
                  </a:moveTo>
                  <a:cubicBezTo>
                    <a:pt x="14" y="14"/>
                    <a:pt x="15" y="11"/>
                    <a:pt x="18" y="8"/>
                  </a:cubicBezTo>
                  <a:cubicBezTo>
                    <a:pt x="21" y="6"/>
                    <a:pt x="24" y="4"/>
                    <a:pt x="2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8" y="4"/>
                    <a:pt x="51" y="6"/>
                    <a:pt x="54" y="8"/>
                  </a:cubicBezTo>
                  <a:cubicBezTo>
                    <a:pt x="57" y="11"/>
                    <a:pt x="58" y="14"/>
                    <a:pt x="58" y="18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4" y="18"/>
                  </a:lnTo>
                  <a:close/>
                  <a:moveTo>
                    <a:pt x="68" y="79"/>
                  </a:moveTo>
                  <a:cubicBezTo>
                    <a:pt x="68" y="83"/>
                    <a:pt x="67" y="86"/>
                    <a:pt x="64" y="88"/>
                  </a:cubicBezTo>
                  <a:cubicBezTo>
                    <a:pt x="62" y="91"/>
                    <a:pt x="59" y="92"/>
                    <a:pt x="5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8" y="36"/>
                    <a:pt x="68" y="36"/>
                    <a:pt x="68" y="36"/>
                  </a:cubicBezTo>
                  <a:lnTo>
                    <a:pt x="6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1922009" y="1306948"/>
              <a:ext cx="68645" cy="128258"/>
            </a:xfrm>
            <a:custGeom>
              <a:avLst/>
              <a:gdLst>
                <a:gd name="T0" fmla="*/ 8 w 16"/>
                <a:gd name="T1" fmla="*/ 0 h 30"/>
                <a:gd name="T2" fmla="*/ 0 w 16"/>
                <a:gd name="T3" fmla="*/ 8 h 30"/>
                <a:gd name="T4" fmla="*/ 6 w 16"/>
                <a:gd name="T5" fmla="*/ 16 h 30"/>
                <a:gd name="T6" fmla="*/ 6 w 16"/>
                <a:gd name="T7" fmla="*/ 30 h 30"/>
                <a:gd name="T8" fmla="*/ 10 w 16"/>
                <a:gd name="T9" fmla="*/ 30 h 30"/>
                <a:gd name="T10" fmla="*/ 10 w 16"/>
                <a:gd name="T11" fmla="*/ 16 h 30"/>
                <a:gd name="T12" fmla="*/ 16 w 16"/>
                <a:gd name="T13" fmla="*/ 8 h 30"/>
                <a:gd name="T14" fmla="*/ 8 w 1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0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5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32749" y="7226810"/>
            <a:ext cx="245767" cy="326252"/>
            <a:chOff x="2622907" y="1093788"/>
            <a:chExt cx="308901" cy="410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2622907" y="1093788"/>
              <a:ext cx="308901" cy="410062"/>
            </a:xfrm>
            <a:custGeom>
              <a:avLst/>
              <a:gdLst>
                <a:gd name="T0" fmla="*/ 14 w 72"/>
                <a:gd name="T1" fmla="*/ 32 h 96"/>
                <a:gd name="T2" fmla="*/ 14 w 72"/>
                <a:gd name="T3" fmla="*/ 18 h 96"/>
                <a:gd name="T4" fmla="*/ 18 w 72"/>
                <a:gd name="T5" fmla="*/ 8 h 96"/>
                <a:gd name="T6" fmla="*/ 28 w 72"/>
                <a:gd name="T7" fmla="*/ 4 h 96"/>
                <a:gd name="T8" fmla="*/ 44 w 72"/>
                <a:gd name="T9" fmla="*/ 4 h 96"/>
                <a:gd name="T10" fmla="*/ 54 w 72"/>
                <a:gd name="T11" fmla="*/ 8 h 96"/>
                <a:gd name="T12" fmla="*/ 58 w 72"/>
                <a:gd name="T13" fmla="*/ 18 h 96"/>
                <a:gd name="T14" fmla="*/ 58 w 72"/>
                <a:gd name="T15" fmla="*/ 20 h 96"/>
                <a:gd name="T16" fmla="*/ 62 w 72"/>
                <a:gd name="T17" fmla="*/ 20 h 96"/>
                <a:gd name="T18" fmla="*/ 62 w 72"/>
                <a:gd name="T19" fmla="*/ 18 h 96"/>
                <a:gd name="T20" fmla="*/ 57 w 72"/>
                <a:gd name="T21" fmla="*/ 5 h 96"/>
                <a:gd name="T22" fmla="*/ 44 w 72"/>
                <a:gd name="T23" fmla="*/ 0 h 96"/>
                <a:gd name="T24" fmla="*/ 28 w 72"/>
                <a:gd name="T25" fmla="*/ 0 h 96"/>
                <a:gd name="T26" fmla="*/ 15 w 72"/>
                <a:gd name="T27" fmla="*/ 5 h 96"/>
                <a:gd name="T28" fmla="*/ 10 w 72"/>
                <a:gd name="T29" fmla="*/ 18 h 96"/>
                <a:gd name="T30" fmla="*/ 10 w 72"/>
                <a:gd name="T31" fmla="*/ 32 h 96"/>
                <a:gd name="T32" fmla="*/ 0 w 72"/>
                <a:gd name="T33" fmla="*/ 32 h 96"/>
                <a:gd name="T34" fmla="*/ 0 w 72"/>
                <a:gd name="T35" fmla="*/ 80 h 96"/>
                <a:gd name="T36" fmla="*/ 5 w 72"/>
                <a:gd name="T37" fmla="*/ 91 h 96"/>
                <a:gd name="T38" fmla="*/ 16 w 72"/>
                <a:gd name="T39" fmla="*/ 96 h 96"/>
                <a:gd name="T40" fmla="*/ 56 w 72"/>
                <a:gd name="T41" fmla="*/ 96 h 96"/>
                <a:gd name="T42" fmla="*/ 67 w 72"/>
                <a:gd name="T43" fmla="*/ 91 h 96"/>
                <a:gd name="T44" fmla="*/ 72 w 72"/>
                <a:gd name="T45" fmla="*/ 79 h 96"/>
                <a:gd name="T46" fmla="*/ 72 w 72"/>
                <a:gd name="T47" fmla="*/ 32 h 96"/>
                <a:gd name="T48" fmla="*/ 14 w 72"/>
                <a:gd name="T49" fmla="*/ 32 h 96"/>
                <a:gd name="T50" fmla="*/ 68 w 72"/>
                <a:gd name="T51" fmla="*/ 79 h 96"/>
                <a:gd name="T52" fmla="*/ 64 w 72"/>
                <a:gd name="T53" fmla="*/ 88 h 96"/>
                <a:gd name="T54" fmla="*/ 56 w 72"/>
                <a:gd name="T55" fmla="*/ 92 h 96"/>
                <a:gd name="T56" fmla="*/ 16 w 72"/>
                <a:gd name="T57" fmla="*/ 92 h 96"/>
                <a:gd name="T58" fmla="*/ 8 w 72"/>
                <a:gd name="T59" fmla="*/ 88 h 96"/>
                <a:gd name="T60" fmla="*/ 4 w 72"/>
                <a:gd name="T61" fmla="*/ 80 h 96"/>
                <a:gd name="T62" fmla="*/ 4 w 72"/>
                <a:gd name="T63" fmla="*/ 36 h 96"/>
                <a:gd name="T64" fmla="*/ 68 w 72"/>
                <a:gd name="T65" fmla="*/ 36 h 96"/>
                <a:gd name="T66" fmla="*/ 68 w 72"/>
                <a:gd name="T67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96">
                  <a:moveTo>
                    <a:pt x="14" y="32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5" y="11"/>
                    <a:pt x="18" y="8"/>
                  </a:cubicBezTo>
                  <a:cubicBezTo>
                    <a:pt x="21" y="6"/>
                    <a:pt x="24" y="4"/>
                    <a:pt x="2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8" y="4"/>
                    <a:pt x="51" y="6"/>
                    <a:pt x="54" y="8"/>
                  </a:cubicBezTo>
                  <a:cubicBezTo>
                    <a:pt x="57" y="11"/>
                    <a:pt x="58" y="14"/>
                    <a:pt x="58" y="18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3"/>
                    <a:pt x="60" y="9"/>
                    <a:pt x="57" y="5"/>
                  </a:cubicBezTo>
                  <a:cubicBezTo>
                    <a:pt x="53" y="2"/>
                    <a:pt x="49" y="0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9" y="2"/>
                    <a:pt x="15" y="5"/>
                  </a:cubicBezTo>
                  <a:cubicBezTo>
                    <a:pt x="12" y="9"/>
                    <a:pt x="10" y="13"/>
                    <a:pt x="10" y="1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0" y="96"/>
                    <a:pt x="64" y="94"/>
                    <a:pt x="67" y="91"/>
                  </a:cubicBezTo>
                  <a:cubicBezTo>
                    <a:pt x="70" y="88"/>
                    <a:pt x="72" y="84"/>
                    <a:pt x="72" y="79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14" y="32"/>
                  </a:lnTo>
                  <a:close/>
                  <a:moveTo>
                    <a:pt x="68" y="79"/>
                  </a:moveTo>
                  <a:cubicBezTo>
                    <a:pt x="68" y="83"/>
                    <a:pt x="67" y="86"/>
                    <a:pt x="64" y="88"/>
                  </a:cubicBezTo>
                  <a:cubicBezTo>
                    <a:pt x="62" y="91"/>
                    <a:pt x="59" y="92"/>
                    <a:pt x="5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8" y="36"/>
                    <a:pt x="68" y="36"/>
                    <a:pt x="68" y="36"/>
                  </a:cubicBezTo>
                  <a:lnTo>
                    <a:pt x="6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38"/>
            <p:cNvSpPr/>
            <p:nvPr/>
          </p:nvSpPr>
          <p:spPr bwMode="auto">
            <a:xfrm>
              <a:off x="2743937" y="1306948"/>
              <a:ext cx="68645" cy="128258"/>
            </a:xfrm>
            <a:custGeom>
              <a:avLst/>
              <a:gdLst>
                <a:gd name="T0" fmla="*/ 6 w 16"/>
                <a:gd name="T1" fmla="*/ 16 h 30"/>
                <a:gd name="T2" fmla="*/ 6 w 16"/>
                <a:gd name="T3" fmla="*/ 30 h 30"/>
                <a:gd name="T4" fmla="*/ 10 w 16"/>
                <a:gd name="T5" fmla="*/ 30 h 30"/>
                <a:gd name="T6" fmla="*/ 10 w 16"/>
                <a:gd name="T7" fmla="*/ 16 h 30"/>
                <a:gd name="T8" fmla="*/ 16 w 16"/>
                <a:gd name="T9" fmla="*/ 8 h 30"/>
                <a:gd name="T10" fmla="*/ 8 w 16"/>
                <a:gd name="T11" fmla="*/ 0 h 30"/>
                <a:gd name="T12" fmla="*/ 0 w 16"/>
                <a:gd name="T13" fmla="*/ 8 h 30"/>
                <a:gd name="T14" fmla="*/ 6 w 16"/>
                <a:gd name="T1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0">
                  <a:moveTo>
                    <a:pt x="6" y="16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5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9" name="Freeform 39"/>
          <p:cNvSpPr>
            <a:spLocks noEditPoints="1"/>
          </p:cNvSpPr>
          <p:nvPr/>
        </p:nvSpPr>
        <p:spPr bwMode="auto">
          <a:xfrm>
            <a:off x="3945010" y="7236872"/>
            <a:ext cx="327689" cy="306131"/>
          </a:xfrm>
          <a:custGeom>
            <a:avLst/>
            <a:gdLst>
              <a:gd name="T0" fmla="*/ 74 w 96"/>
              <a:gd name="T1" fmla="*/ 10 h 90"/>
              <a:gd name="T2" fmla="*/ 70 w 96"/>
              <a:gd name="T3" fmla="*/ 21 h 90"/>
              <a:gd name="T4" fmla="*/ 79 w 96"/>
              <a:gd name="T5" fmla="*/ 35 h 90"/>
              <a:gd name="T6" fmla="*/ 82 w 96"/>
              <a:gd name="T7" fmla="*/ 38 h 90"/>
              <a:gd name="T8" fmla="*/ 92 w 96"/>
              <a:gd name="T9" fmla="*/ 45 h 90"/>
              <a:gd name="T10" fmla="*/ 82 w 96"/>
              <a:gd name="T11" fmla="*/ 52 h 90"/>
              <a:gd name="T12" fmla="*/ 79 w 96"/>
              <a:gd name="T13" fmla="*/ 55 h 90"/>
              <a:gd name="T14" fmla="*/ 70 w 96"/>
              <a:gd name="T15" fmla="*/ 69 h 90"/>
              <a:gd name="T16" fmla="*/ 74 w 96"/>
              <a:gd name="T17" fmla="*/ 80 h 90"/>
              <a:gd name="T18" fmla="*/ 59 w 96"/>
              <a:gd name="T19" fmla="*/ 78 h 90"/>
              <a:gd name="T20" fmla="*/ 55 w 96"/>
              <a:gd name="T21" fmla="*/ 76 h 90"/>
              <a:gd name="T22" fmla="*/ 41 w 96"/>
              <a:gd name="T23" fmla="*/ 76 h 90"/>
              <a:gd name="T24" fmla="*/ 37 w 96"/>
              <a:gd name="T25" fmla="*/ 78 h 90"/>
              <a:gd name="T26" fmla="*/ 22 w 96"/>
              <a:gd name="T27" fmla="*/ 80 h 90"/>
              <a:gd name="T28" fmla="*/ 26 w 96"/>
              <a:gd name="T29" fmla="*/ 69 h 90"/>
              <a:gd name="T30" fmla="*/ 17 w 96"/>
              <a:gd name="T31" fmla="*/ 55 h 90"/>
              <a:gd name="T32" fmla="*/ 14 w 96"/>
              <a:gd name="T33" fmla="*/ 52 h 90"/>
              <a:gd name="T34" fmla="*/ 4 w 96"/>
              <a:gd name="T35" fmla="*/ 45 h 90"/>
              <a:gd name="T36" fmla="*/ 14 w 96"/>
              <a:gd name="T37" fmla="*/ 38 h 90"/>
              <a:gd name="T38" fmla="*/ 17 w 96"/>
              <a:gd name="T39" fmla="*/ 35 h 90"/>
              <a:gd name="T40" fmla="*/ 26 w 96"/>
              <a:gd name="T41" fmla="*/ 21 h 90"/>
              <a:gd name="T42" fmla="*/ 22 w 96"/>
              <a:gd name="T43" fmla="*/ 10 h 90"/>
              <a:gd name="T44" fmla="*/ 37 w 96"/>
              <a:gd name="T45" fmla="*/ 12 h 90"/>
              <a:gd name="T46" fmla="*/ 41 w 96"/>
              <a:gd name="T47" fmla="*/ 14 h 90"/>
              <a:gd name="T48" fmla="*/ 55 w 96"/>
              <a:gd name="T49" fmla="*/ 14 h 90"/>
              <a:gd name="T50" fmla="*/ 59 w 96"/>
              <a:gd name="T51" fmla="*/ 12 h 90"/>
              <a:gd name="T52" fmla="*/ 48 w 96"/>
              <a:gd name="T53" fmla="*/ 69 h 90"/>
              <a:gd name="T54" fmla="*/ 48 w 96"/>
              <a:gd name="T55" fmla="*/ 21 h 90"/>
              <a:gd name="T56" fmla="*/ 48 w 96"/>
              <a:gd name="T57" fmla="*/ 69 h 90"/>
              <a:gd name="T58" fmla="*/ 56 w 96"/>
              <a:gd name="T59" fmla="*/ 10 h 90"/>
              <a:gd name="T60" fmla="*/ 40 w 96"/>
              <a:gd name="T61" fmla="*/ 10 h 90"/>
              <a:gd name="T62" fmla="*/ 17 w 96"/>
              <a:gd name="T63" fmla="*/ 9 h 90"/>
              <a:gd name="T64" fmla="*/ 14 w 96"/>
              <a:gd name="T65" fmla="*/ 34 h 90"/>
              <a:gd name="T66" fmla="*/ 0 w 96"/>
              <a:gd name="T67" fmla="*/ 45 h 90"/>
              <a:gd name="T68" fmla="*/ 14 w 96"/>
              <a:gd name="T69" fmla="*/ 56 h 90"/>
              <a:gd name="T70" fmla="*/ 17 w 96"/>
              <a:gd name="T71" fmla="*/ 82 h 90"/>
              <a:gd name="T72" fmla="*/ 40 w 96"/>
              <a:gd name="T73" fmla="*/ 80 h 90"/>
              <a:gd name="T74" fmla="*/ 56 w 96"/>
              <a:gd name="T75" fmla="*/ 80 h 90"/>
              <a:gd name="T76" fmla="*/ 79 w 96"/>
              <a:gd name="T77" fmla="*/ 82 h 90"/>
              <a:gd name="T78" fmla="*/ 82 w 96"/>
              <a:gd name="T79" fmla="*/ 56 h 90"/>
              <a:gd name="T80" fmla="*/ 96 w 96"/>
              <a:gd name="T81" fmla="*/ 45 h 90"/>
              <a:gd name="T82" fmla="*/ 82 w 96"/>
              <a:gd name="T83" fmla="*/ 34 h 90"/>
              <a:gd name="T84" fmla="*/ 79 w 96"/>
              <a:gd name="T85" fmla="*/ 8 h 90"/>
              <a:gd name="T86" fmla="*/ 48 w 96"/>
              <a:gd name="T87" fmla="*/ 65 h 90"/>
              <a:gd name="T88" fmla="*/ 48 w 96"/>
              <a:gd name="T89" fmla="*/ 25 h 90"/>
              <a:gd name="T90" fmla="*/ 48 w 96"/>
              <a:gd name="T91" fmla="*/ 6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6" h="90">
                <a:moveTo>
                  <a:pt x="65" y="5"/>
                </a:moveTo>
                <a:cubicBezTo>
                  <a:pt x="69" y="6"/>
                  <a:pt x="72" y="8"/>
                  <a:pt x="74" y="10"/>
                </a:cubicBezTo>
                <a:cubicBezTo>
                  <a:pt x="71" y="19"/>
                  <a:pt x="71" y="19"/>
                  <a:pt x="71" y="19"/>
                </a:cubicBezTo>
                <a:cubicBezTo>
                  <a:pt x="70" y="21"/>
                  <a:pt x="70" y="21"/>
                  <a:pt x="70" y="21"/>
                </a:cubicBezTo>
                <a:cubicBezTo>
                  <a:pt x="72" y="23"/>
                  <a:pt x="72" y="23"/>
                  <a:pt x="72" y="23"/>
                </a:cubicBezTo>
                <a:cubicBezTo>
                  <a:pt x="75" y="27"/>
                  <a:pt x="77" y="31"/>
                  <a:pt x="79" y="35"/>
                </a:cubicBezTo>
                <a:cubicBezTo>
                  <a:pt x="79" y="38"/>
                  <a:pt x="79" y="38"/>
                  <a:pt x="79" y="38"/>
                </a:cubicBezTo>
                <a:cubicBezTo>
                  <a:pt x="82" y="38"/>
                  <a:pt x="82" y="38"/>
                  <a:pt x="82" y="3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2" y="43"/>
                  <a:pt x="92" y="45"/>
                </a:cubicBezTo>
                <a:cubicBezTo>
                  <a:pt x="92" y="47"/>
                  <a:pt x="92" y="48"/>
                  <a:pt x="92" y="50"/>
                </a:cubicBezTo>
                <a:cubicBezTo>
                  <a:pt x="82" y="52"/>
                  <a:pt x="82" y="52"/>
                  <a:pt x="82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55"/>
                  <a:pt x="79" y="55"/>
                  <a:pt x="79" y="55"/>
                </a:cubicBezTo>
                <a:cubicBezTo>
                  <a:pt x="77" y="59"/>
                  <a:pt x="75" y="63"/>
                  <a:pt x="72" y="67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71"/>
                  <a:pt x="71" y="71"/>
                  <a:pt x="71" y="71"/>
                </a:cubicBezTo>
                <a:cubicBezTo>
                  <a:pt x="74" y="80"/>
                  <a:pt x="74" y="80"/>
                  <a:pt x="74" y="80"/>
                </a:cubicBezTo>
                <a:cubicBezTo>
                  <a:pt x="72" y="82"/>
                  <a:pt x="69" y="84"/>
                  <a:pt x="65" y="85"/>
                </a:cubicBezTo>
                <a:cubicBezTo>
                  <a:pt x="59" y="78"/>
                  <a:pt x="59" y="78"/>
                  <a:pt x="59" y="78"/>
                </a:cubicBezTo>
                <a:cubicBezTo>
                  <a:pt x="57" y="76"/>
                  <a:pt x="57" y="76"/>
                  <a:pt x="57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3" y="77"/>
                  <a:pt x="50" y="77"/>
                  <a:pt x="48" y="77"/>
                </a:cubicBezTo>
                <a:cubicBezTo>
                  <a:pt x="46" y="77"/>
                  <a:pt x="43" y="77"/>
                  <a:pt x="41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7" y="78"/>
                  <a:pt x="37" y="78"/>
                  <a:pt x="37" y="78"/>
                </a:cubicBezTo>
                <a:cubicBezTo>
                  <a:pt x="31" y="85"/>
                  <a:pt x="31" y="85"/>
                  <a:pt x="31" y="85"/>
                </a:cubicBezTo>
                <a:cubicBezTo>
                  <a:pt x="27" y="84"/>
                  <a:pt x="25" y="82"/>
                  <a:pt x="22" y="80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69"/>
                  <a:pt x="26" y="69"/>
                  <a:pt x="26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63"/>
                  <a:pt x="19" y="59"/>
                  <a:pt x="17" y="55"/>
                </a:cubicBezTo>
                <a:cubicBezTo>
                  <a:pt x="17" y="52"/>
                  <a:pt x="17" y="52"/>
                  <a:pt x="1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8"/>
                  <a:pt x="4" y="47"/>
                  <a:pt x="4" y="45"/>
                </a:cubicBezTo>
                <a:cubicBezTo>
                  <a:pt x="4" y="43"/>
                  <a:pt x="4" y="42"/>
                  <a:pt x="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5"/>
                  <a:pt x="17" y="35"/>
                  <a:pt x="17" y="35"/>
                </a:cubicBezTo>
                <a:cubicBezTo>
                  <a:pt x="19" y="31"/>
                  <a:pt x="21" y="27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19"/>
                  <a:pt x="25" y="19"/>
                  <a:pt x="25" y="19"/>
                </a:cubicBezTo>
                <a:cubicBezTo>
                  <a:pt x="22" y="10"/>
                  <a:pt x="22" y="10"/>
                  <a:pt x="22" y="10"/>
                </a:cubicBezTo>
                <a:cubicBezTo>
                  <a:pt x="24" y="8"/>
                  <a:pt x="27" y="6"/>
                  <a:pt x="31" y="5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13"/>
                  <a:pt x="46" y="13"/>
                  <a:pt x="48" y="13"/>
                </a:cubicBezTo>
                <a:cubicBezTo>
                  <a:pt x="50" y="13"/>
                  <a:pt x="53" y="13"/>
                  <a:pt x="55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9" y="12"/>
                  <a:pt x="59" y="12"/>
                  <a:pt x="59" y="12"/>
                </a:cubicBezTo>
                <a:cubicBezTo>
                  <a:pt x="65" y="5"/>
                  <a:pt x="65" y="5"/>
                  <a:pt x="65" y="5"/>
                </a:cubicBezTo>
                <a:moveTo>
                  <a:pt x="48" y="69"/>
                </a:moveTo>
                <a:cubicBezTo>
                  <a:pt x="61" y="69"/>
                  <a:pt x="72" y="58"/>
                  <a:pt x="72" y="45"/>
                </a:cubicBezTo>
                <a:cubicBezTo>
                  <a:pt x="72" y="32"/>
                  <a:pt x="61" y="21"/>
                  <a:pt x="48" y="21"/>
                </a:cubicBezTo>
                <a:cubicBezTo>
                  <a:pt x="35" y="21"/>
                  <a:pt x="24" y="32"/>
                  <a:pt x="24" y="45"/>
                </a:cubicBezTo>
                <a:cubicBezTo>
                  <a:pt x="24" y="58"/>
                  <a:pt x="35" y="69"/>
                  <a:pt x="48" y="69"/>
                </a:cubicBezTo>
                <a:moveTo>
                  <a:pt x="64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51" y="9"/>
                  <a:pt x="48" y="9"/>
                </a:cubicBezTo>
                <a:cubicBezTo>
                  <a:pt x="45" y="9"/>
                  <a:pt x="43" y="9"/>
                  <a:pt x="40" y="10"/>
                </a:cubicBezTo>
                <a:cubicBezTo>
                  <a:pt x="32" y="0"/>
                  <a:pt x="32" y="0"/>
                  <a:pt x="32" y="0"/>
                </a:cubicBezTo>
                <a:cubicBezTo>
                  <a:pt x="26" y="2"/>
                  <a:pt x="21" y="5"/>
                  <a:pt x="17" y="9"/>
                </a:cubicBezTo>
                <a:cubicBezTo>
                  <a:pt x="21" y="21"/>
                  <a:pt x="21" y="21"/>
                  <a:pt x="21" y="21"/>
                </a:cubicBezTo>
                <a:cubicBezTo>
                  <a:pt x="18" y="24"/>
                  <a:pt x="15" y="29"/>
                  <a:pt x="14" y="34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9"/>
                  <a:pt x="0" y="42"/>
                  <a:pt x="0" y="45"/>
                </a:cubicBezTo>
                <a:cubicBezTo>
                  <a:pt x="0" y="48"/>
                  <a:pt x="0" y="51"/>
                  <a:pt x="1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5" y="61"/>
                  <a:pt x="18" y="66"/>
                  <a:pt x="21" y="69"/>
                </a:cubicBezTo>
                <a:cubicBezTo>
                  <a:pt x="17" y="82"/>
                  <a:pt x="17" y="82"/>
                  <a:pt x="17" y="82"/>
                </a:cubicBezTo>
                <a:cubicBezTo>
                  <a:pt x="21" y="85"/>
                  <a:pt x="26" y="88"/>
                  <a:pt x="32" y="90"/>
                </a:cubicBezTo>
                <a:cubicBezTo>
                  <a:pt x="40" y="80"/>
                  <a:pt x="40" y="80"/>
                  <a:pt x="40" y="80"/>
                </a:cubicBezTo>
                <a:cubicBezTo>
                  <a:pt x="43" y="81"/>
                  <a:pt x="45" y="81"/>
                  <a:pt x="48" y="81"/>
                </a:cubicBezTo>
                <a:cubicBezTo>
                  <a:pt x="51" y="81"/>
                  <a:pt x="53" y="81"/>
                  <a:pt x="56" y="80"/>
                </a:cubicBezTo>
                <a:cubicBezTo>
                  <a:pt x="64" y="90"/>
                  <a:pt x="64" y="90"/>
                  <a:pt x="64" y="90"/>
                </a:cubicBezTo>
                <a:cubicBezTo>
                  <a:pt x="70" y="88"/>
                  <a:pt x="75" y="85"/>
                  <a:pt x="79" y="82"/>
                </a:cubicBezTo>
                <a:cubicBezTo>
                  <a:pt x="75" y="69"/>
                  <a:pt x="75" y="69"/>
                  <a:pt x="75" y="69"/>
                </a:cubicBezTo>
                <a:cubicBezTo>
                  <a:pt x="78" y="66"/>
                  <a:pt x="81" y="61"/>
                  <a:pt x="82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6" y="51"/>
                  <a:pt x="96" y="48"/>
                  <a:pt x="96" y="45"/>
                </a:cubicBezTo>
                <a:cubicBezTo>
                  <a:pt x="96" y="42"/>
                  <a:pt x="96" y="39"/>
                  <a:pt x="95" y="36"/>
                </a:cubicBezTo>
                <a:cubicBezTo>
                  <a:pt x="82" y="34"/>
                  <a:pt x="82" y="34"/>
                  <a:pt x="82" y="34"/>
                </a:cubicBezTo>
                <a:cubicBezTo>
                  <a:pt x="81" y="29"/>
                  <a:pt x="78" y="24"/>
                  <a:pt x="75" y="21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5"/>
                  <a:pt x="70" y="2"/>
                  <a:pt x="64" y="0"/>
                </a:cubicBezTo>
                <a:close/>
                <a:moveTo>
                  <a:pt x="48" y="65"/>
                </a:moveTo>
                <a:cubicBezTo>
                  <a:pt x="37" y="65"/>
                  <a:pt x="28" y="56"/>
                  <a:pt x="28" y="45"/>
                </a:cubicBezTo>
                <a:cubicBezTo>
                  <a:pt x="28" y="34"/>
                  <a:pt x="37" y="25"/>
                  <a:pt x="48" y="25"/>
                </a:cubicBezTo>
                <a:cubicBezTo>
                  <a:pt x="59" y="25"/>
                  <a:pt x="68" y="34"/>
                  <a:pt x="68" y="45"/>
                </a:cubicBezTo>
                <a:cubicBezTo>
                  <a:pt x="68" y="56"/>
                  <a:pt x="59" y="65"/>
                  <a:pt x="48" y="6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98950" y="7267053"/>
            <a:ext cx="326252" cy="258702"/>
            <a:chOff x="4214377" y="1144368"/>
            <a:chExt cx="410062" cy="32515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Freeform 40"/>
            <p:cNvSpPr>
              <a:spLocks noEditPoints="1"/>
            </p:cNvSpPr>
            <p:nvPr/>
          </p:nvSpPr>
          <p:spPr bwMode="auto">
            <a:xfrm>
              <a:off x="4214377" y="1144368"/>
              <a:ext cx="410062" cy="325159"/>
            </a:xfrm>
            <a:custGeom>
              <a:avLst/>
              <a:gdLst>
                <a:gd name="T0" fmla="*/ 180 w 227"/>
                <a:gd name="T1" fmla="*/ 29 h 180"/>
                <a:gd name="T2" fmla="*/ 161 w 227"/>
                <a:gd name="T3" fmla="*/ 0 h 180"/>
                <a:gd name="T4" fmla="*/ 104 w 227"/>
                <a:gd name="T5" fmla="*/ 0 h 180"/>
                <a:gd name="T6" fmla="*/ 85 w 227"/>
                <a:gd name="T7" fmla="*/ 29 h 180"/>
                <a:gd name="T8" fmla="*/ 0 w 227"/>
                <a:gd name="T9" fmla="*/ 29 h 180"/>
                <a:gd name="T10" fmla="*/ 0 w 227"/>
                <a:gd name="T11" fmla="*/ 180 h 180"/>
                <a:gd name="T12" fmla="*/ 227 w 227"/>
                <a:gd name="T13" fmla="*/ 180 h 180"/>
                <a:gd name="T14" fmla="*/ 227 w 227"/>
                <a:gd name="T15" fmla="*/ 29 h 180"/>
                <a:gd name="T16" fmla="*/ 180 w 227"/>
                <a:gd name="T17" fmla="*/ 29 h 180"/>
                <a:gd name="T18" fmla="*/ 218 w 227"/>
                <a:gd name="T19" fmla="*/ 171 h 180"/>
                <a:gd name="T20" fmla="*/ 9 w 227"/>
                <a:gd name="T21" fmla="*/ 171 h 180"/>
                <a:gd name="T22" fmla="*/ 9 w 227"/>
                <a:gd name="T23" fmla="*/ 38 h 180"/>
                <a:gd name="T24" fmla="*/ 85 w 227"/>
                <a:gd name="T25" fmla="*/ 38 h 180"/>
                <a:gd name="T26" fmla="*/ 90 w 227"/>
                <a:gd name="T27" fmla="*/ 38 h 180"/>
                <a:gd name="T28" fmla="*/ 92 w 227"/>
                <a:gd name="T29" fmla="*/ 34 h 180"/>
                <a:gd name="T30" fmla="*/ 109 w 227"/>
                <a:gd name="T31" fmla="*/ 10 h 180"/>
                <a:gd name="T32" fmla="*/ 156 w 227"/>
                <a:gd name="T33" fmla="*/ 10 h 180"/>
                <a:gd name="T34" fmla="*/ 173 w 227"/>
                <a:gd name="T35" fmla="*/ 34 h 180"/>
                <a:gd name="T36" fmla="*/ 175 w 227"/>
                <a:gd name="T37" fmla="*/ 38 h 180"/>
                <a:gd name="T38" fmla="*/ 180 w 227"/>
                <a:gd name="T39" fmla="*/ 38 h 180"/>
                <a:gd name="T40" fmla="*/ 218 w 227"/>
                <a:gd name="T41" fmla="*/ 38 h 180"/>
                <a:gd name="T42" fmla="*/ 218 w 227"/>
                <a:gd name="T43" fmla="*/ 17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180">
                  <a:moveTo>
                    <a:pt x="180" y="29"/>
                  </a:moveTo>
                  <a:lnTo>
                    <a:pt x="161" y="0"/>
                  </a:lnTo>
                  <a:lnTo>
                    <a:pt x="104" y="0"/>
                  </a:lnTo>
                  <a:lnTo>
                    <a:pt x="85" y="29"/>
                  </a:lnTo>
                  <a:lnTo>
                    <a:pt x="0" y="29"/>
                  </a:lnTo>
                  <a:lnTo>
                    <a:pt x="0" y="180"/>
                  </a:lnTo>
                  <a:lnTo>
                    <a:pt x="227" y="180"/>
                  </a:lnTo>
                  <a:lnTo>
                    <a:pt x="227" y="29"/>
                  </a:lnTo>
                  <a:lnTo>
                    <a:pt x="180" y="29"/>
                  </a:lnTo>
                  <a:close/>
                  <a:moveTo>
                    <a:pt x="218" y="171"/>
                  </a:moveTo>
                  <a:lnTo>
                    <a:pt x="9" y="171"/>
                  </a:lnTo>
                  <a:lnTo>
                    <a:pt x="9" y="38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2" y="34"/>
                  </a:lnTo>
                  <a:lnTo>
                    <a:pt x="109" y="10"/>
                  </a:lnTo>
                  <a:lnTo>
                    <a:pt x="156" y="10"/>
                  </a:lnTo>
                  <a:lnTo>
                    <a:pt x="173" y="34"/>
                  </a:lnTo>
                  <a:lnTo>
                    <a:pt x="175" y="38"/>
                  </a:lnTo>
                  <a:lnTo>
                    <a:pt x="180" y="38"/>
                  </a:lnTo>
                  <a:lnTo>
                    <a:pt x="218" y="38"/>
                  </a:lnTo>
                  <a:lnTo>
                    <a:pt x="218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41"/>
            <p:cNvSpPr>
              <a:spLocks noEditPoints="1"/>
            </p:cNvSpPr>
            <p:nvPr/>
          </p:nvSpPr>
          <p:spPr bwMode="auto">
            <a:xfrm>
              <a:off x="4351666" y="1231077"/>
              <a:ext cx="204128" cy="204128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4 h 48"/>
                <a:gd name="T12" fmla="*/ 4 w 48"/>
                <a:gd name="T13" fmla="*/ 24 h 48"/>
                <a:gd name="T14" fmla="*/ 24 w 48"/>
                <a:gd name="T15" fmla="*/ 4 h 48"/>
                <a:gd name="T16" fmla="*/ 44 w 48"/>
                <a:gd name="T17" fmla="*/ 24 h 48"/>
                <a:gd name="T18" fmla="*/ 24 w 48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4"/>
                  </a:move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4264957" y="1162433"/>
              <a:ext cx="52387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Freeform 43"/>
          <p:cNvSpPr>
            <a:spLocks noEditPoints="1"/>
          </p:cNvSpPr>
          <p:nvPr/>
        </p:nvSpPr>
        <p:spPr bwMode="auto">
          <a:xfrm>
            <a:off x="5278761" y="7226810"/>
            <a:ext cx="231395" cy="326252"/>
          </a:xfrm>
          <a:custGeom>
            <a:avLst/>
            <a:gdLst>
              <a:gd name="T0" fmla="*/ 20 w 68"/>
              <a:gd name="T1" fmla="*/ 12 h 96"/>
              <a:gd name="T2" fmla="*/ 20 w 68"/>
              <a:gd name="T3" fmla="*/ 29 h 96"/>
              <a:gd name="T4" fmla="*/ 20 w 68"/>
              <a:gd name="T5" fmla="*/ 40 h 96"/>
              <a:gd name="T6" fmla="*/ 20 w 68"/>
              <a:gd name="T7" fmla="*/ 72 h 96"/>
              <a:gd name="T8" fmla="*/ 12 w 68"/>
              <a:gd name="T9" fmla="*/ 76 h 96"/>
              <a:gd name="T10" fmla="*/ 11 w 68"/>
              <a:gd name="T11" fmla="*/ 76 h 96"/>
              <a:gd name="T12" fmla="*/ 0 w 68"/>
              <a:gd name="T13" fmla="*/ 86 h 96"/>
              <a:gd name="T14" fmla="*/ 12 w 68"/>
              <a:gd name="T15" fmla="*/ 96 h 96"/>
              <a:gd name="T16" fmla="*/ 24 w 68"/>
              <a:gd name="T17" fmla="*/ 86 h 96"/>
              <a:gd name="T18" fmla="*/ 24 w 68"/>
              <a:gd name="T19" fmla="*/ 86 h 96"/>
              <a:gd name="T20" fmla="*/ 24 w 68"/>
              <a:gd name="T21" fmla="*/ 86 h 96"/>
              <a:gd name="T22" fmla="*/ 24 w 68"/>
              <a:gd name="T23" fmla="*/ 39 h 96"/>
              <a:gd name="T24" fmla="*/ 64 w 68"/>
              <a:gd name="T25" fmla="*/ 29 h 96"/>
              <a:gd name="T26" fmla="*/ 64 w 68"/>
              <a:gd name="T27" fmla="*/ 62 h 96"/>
              <a:gd name="T28" fmla="*/ 56 w 68"/>
              <a:gd name="T29" fmla="*/ 66 h 96"/>
              <a:gd name="T30" fmla="*/ 44 w 68"/>
              <a:gd name="T31" fmla="*/ 76 h 96"/>
              <a:gd name="T32" fmla="*/ 56 w 68"/>
              <a:gd name="T33" fmla="*/ 86 h 96"/>
              <a:gd name="T34" fmla="*/ 68 w 68"/>
              <a:gd name="T35" fmla="*/ 76 h 96"/>
              <a:gd name="T36" fmla="*/ 68 w 68"/>
              <a:gd name="T37" fmla="*/ 76 h 96"/>
              <a:gd name="T38" fmla="*/ 68 w 68"/>
              <a:gd name="T39" fmla="*/ 76 h 96"/>
              <a:gd name="T40" fmla="*/ 68 w 68"/>
              <a:gd name="T41" fmla="*/ 28 h 96"/>
              <a:gd name="T42" fmla="*/ 68 w 68"/>
              <a:gd name="T43" fmla="*/ 19 h 96"/>
              <a:gd name="T44" fmla="*/ 68 w 68"/>
              <a:gd name="T45" fmla="*/ 0 h 96"/>
              <a:gd name="T46" fmla="*/ 20 w 68"/>
              <a:gd name="T47" fmla="*/ 12 h 96"/>
              <a:gd name="T48" fmla="*/ 12 w 68"/>
              <a:gd name="T49" fmla="*/ 92 h 96"/>
              <a:gd name="T50" fmla="*/ 4 w 68"/>
              <a:gd name="T51" fmla="*/ 86 h 96"/>
              <a:gd name="T52" fmla="*/ 12 w 68"/>
              <a:gd name="T53" fmla="*/ 80 h 96"/>
              <a:gd name="T54" fmla="*/ 20 w 68"/>
              <a:gd name="T55" fmla="*/ 86 h 96"/>
              <a:gd name="T56" fmla="*/ 12 w 68"/>
              <a:gd name="T57" fmla="*/ 92 h 96"/>
              <a:gd name="T58" fmla="*/ 56 w 68"/>
              <a:gd name="T59" fmla="*/ 82 h 96"/>
              <a:gd name="T60" fmla="*/ 48 w 68"/>
              <a:gd name="T61" fmla="*/ 76 h 96"/>
              <a:gd name="T62" fmla="*/ 56 w 68"/>
              <a:gd name="T63" fmla="*/ 70 h 96"/>
              <a:gd name="T64" fmla="*/ 64 w 68"/>
              <a:gd name="T65" fmla="*/ 76 h 96"/>
              <a:gd name="T66" fmla="*/ 56 w 68"/>
              <a:gd name="T67" fmla="*/ 82 h 96"/>
              <a:gd name="T68" fmla="*/ 64 w 68"/>
              <a:gd name="T69" fmla="*/ 25 h 96"/>
              <a:gd name="T70" fmla="*/ 24 w 68"/>
              <a:gd name="T71" fmla="*/ 35 h 96"/>
              <a:gd name="T72" fmla="*/ 24 w 68"/>
              <a:gd name="T73" fmla="*/ 29 h 96"/>
              <a:gd name="T74" fmla="*/ 24 w 68"/>
              <a:gd name="T75" fmla="*/ 15 h 96"/>
              <a:gd name="T76" fmla="*/ 64 w 68"/>
              <a:gd name="T77" fmla="*/ 5 h 96"/>
              <a:gd name="T78" fmla="*/ 64 w 68"/>
              <a:gd name="T79" fmla="*/ 19 h 96"/>
              <a:gd name="T80" fmla="*/ 64 w 68"/>
              <a:gd name="T81" fmla="*/ 2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" h="96">
                <a:moveTo>
                  <a:pt x="20" y="12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34"/>
                  <a:pt x="20" y="40"/>
                </a:cubicBezTo>
                <a:cubicBezTo>
                  <a:pt x="20" y="52"/>
                  <a:pt x="20" y="71"/>
                  <a:pt x="20" y="72"/>
                </a:cubicBezTo>
                <a:cubicBezTo>
                  <a:pt x="20" y="73"/>
                  <a:pt x="19" y="76"/>
                  <a:pt x="1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5" y="77"/>
                  <a:pt x="0" y="81"/>
                  <a:pt x="0" y="86"/>
                </a:cubicBezTo>
                <a:cubicBezTo>
                  <a:pt x="0" y="92"/>
                  <a:pt x="5" y="96"/>
                  <a:pt x="12" y="96"/>
                </a:cubicBezTo>
                <a:cubicBezTo>
                  <a:pt x="19" y="96"/>
                  <a:pt x="24" y="92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39"/>
                  <a:pt x="24" y="39"/>
                  <a:pt x="24" y="3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41"/>
                  <a:pt x="64" y="61"/>
                  <a:pt x="64" y="62"/>
                </a:cubicBezTo>
                <a:cubicBezTo>
                  <a:pt x="64" y="63"/>
                  <a:pt x="63" y="66"/>
                  <a:pt x="56" y="66"/>
                </a:cubicBezTo>
                <a:cubicBezTo>
                  <a:pt x="49" y="66"/>
                  <a:pt x="44" y="70"/>
                  <a:pt x="44" y="76"/>
                </a:cubicBezTo>
                <a:cubicBezTo>
                  <a:pt x="44" y="82"/>
                  <a:pt x="49" y="86"/>
                  <a:pt x="56" y="86"/>
                </a:cubicBezTo>
                <a:cubicBezTo>
                  <a:pt x="63" y="86"/>
                  <a:pt x="68" y="82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0"/>
                  <a:pt x="68" y="0"/>
                  <a:pt x="68" y="0"/>
                </a:cubicBezTo>
                <a:lnTo>
                  <a:pt x="20" y="12"/>
                </a:lnTo>
                <a:close/>
                <a:moveTo>
                  <a:pt x="12" y="92"/>
                </a:moveTo>
                <a:cubicBezTo>
                  <a:pt x="8" y="92"/>
                  <a:pt x="4" y="89"/>
                  <a:pt x="4" y="86"/>
                </a:cubicBezTo>
                <a:cubicBezTo>
                  <a:pt x="4" y="83"/>
                  <a:pt x="8" y="80"/>
                  <a:pt x="12" y="80"/>
                </a:cubicBezTo>
                <a:cubicBezTo>
                  <a:pt x="16" y="80"/>
                  <a:pt x="20" y="83"/>
                  <a:pt x="20" y="86"/>
                </a:cubicBezTo>
                <a:cubicBezTo>
                  <a:pt x="20" y="89"/>
                  <a:pt x="16" y="92"/>
                  <a:pt x="12" y="92"/>
                </a:cubicBezTo>
                <a:close/>
                <a:moveTo>
                  <a:pt x="56" y="82"/>
                </a:moveTo>
                <a:cubicBezTo>
                  <a:pt x="52" y="82"/>
                  <a:pt x="48" y="79"/>
                  <a:pt x="48" y="76"/>
                </a:cubicBezTo>
                <a:cubicBezTo>
                  <a:pt x="48" y="73"/>
                  <a:pt x="52" y="70"/>
                  <a:pt x="56" y="70"/>
                </a:cubicBezTo>
                <a:cubicBezTo>
                  <a:pt x="60" y="70"/>
                  <a:pt x="64" y="73"/>
                  <a:pt x="64" y="76"/>
                </a:cubicBezTo>
                <a:cubicBezTo>
                  <a:pt x="64" y="79"/>
                  <a:pt x="60" y="82"/>
                  <a:pt x="56" y="82"/>
                </a:cubicBezTo>
                <a:close/>
                <a:moveTo>
                  <a:pt x="64" y="2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5"/>
                  <a:pt x="24" y="15"/>
                  <a:pt x="24" y="15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4" y="22"/>
                  <a:pt x="64" y="2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905393" y="7281425"/>
            <a:ext cx="326252" cy="217022"/>
            <a:chOff x="5856428" y="1162433"/>
            <a:chExt cx="410061" cy="2727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6" name="Freeform 44"/>
            <p:cNvSpPr>
              <a:spLocks noEditPoints="1"/>
            </p:cNvSpPr>
            <p:nvPr/>
          </p:nvSpPr>
          <p:spPr bwMode="auto">
            <a:xfrm>
              <a:off x="5856428" y="1162433"/>
              <a:ext cx="307094" cy="272772"/>
            </a:xfrm>
            <a:custGeom>
              <a:avLst/>
              <a:gdLst>
                <a:gd name="T0" fmla="*/ 0 w 170"/>
                <a:gd name="T1" fmla="*/ 151 h 151"/>
                <a:gd name="T2" fmla="*/ 170 w 170"/>
                <a:gd name="T3" fmla="*/ 151 h 151"/>
                <a:gd name="T4" fmla="*/ 170 w 170"/>
                <a:gd name="T5" fmla="*/ 0 h 151"/>
                <a:gd name="T6" fmla="*/ 0 w 170"/>
                <a:gd name="T7" fmla="*/ 0 h 151"/>
                <a:gd name="T8" fmla="*/ 0 w 170"/>
                <a:gd name="T9" fmla="*/ 151 h 151"/>
                <a:gd name="T10" fmla="*/ 9 w 170"/>
                <a:gd name="T11" fmla="*/ 9 h 151"/>
                <a:gd name="T12" fmla="*/ 161 w 170"/>
                <a:gd name="T13" fmla="*/ 9 h 151"/>
                <a:gd name="T14" fmla="*/ 161 w 170"/>
                <a:gd name="T15" fmla="*/ 142 h 151"/>
                <a:gd name="T16" fmla="*/ 9 w 170"/>
                <a:gd name="T17" fmla="*/ 142 h 151"/>
                <a:gd name="T18" fmla="*/ 9 w 170"/>
                <a:gd name="T19" fmla="*/ 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51">
                  <a:moveTo>
                    <a:pt x="0" y="151"/>
                  </a:moveTo>
                  <a:lnTo>
                    <a:pt x="170" y="151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0" y="151"/>
                  </a:lnTo>
                  <a:close/>
                  <a:moveTo>
                    <a:pt x="9" y="9"/>
                  </a:moveTo>
                  <a:lnTo>
                    <a:pt x="161" y="9"/>
                  </a:lnTo>
                  <a:lnTo>
                    <a:pt x="161" y="142"/>
                  </a:lnTo>
                  <a:lnTo>
                    <a:pt x="9" y="142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6197844" y="1196755"/>
              <a:ext cx="68645" cy="204128"/>
            </a:xfrm>
            <a:custGeom>
              <a:avLst/>
              <a:gdLst>
                <a:gd name="T0" fmla="*/ 0 w 38"/>
                <a:gd name="T1" fmla="*/ 38 h 113"/>
                <a:gd name="T2" fmla="*/ 0 w 38"/>
                <a:gd name="T3" fmla="*/ 75 h 113"/>
                <a:gd name="T4" fmla="*/ 38 w 38"/>
                <a:gd name="T5" fmla="*/ 113 h 113"/>
                <a:gd name="T6" fmla="*/ 38 w 38"/>
                <a:gd name="T7" fmla="*/ 0 h 113"/>
                <a:gd name="T8" fmla="*/ 0 w 38"/>
                <a:gd name="T9" fmla="*/ 38 h 113"/>
                <a:gd name="T10" fmla="*/ 29 w 38"/>
                <a:gd name="T11" fmla="*/ 90 h 113"/>
                <a:gd name="T12" fmla="*/ 10 w 38"/>
                <a:gd name="T13" fmla="*/ 71 h 113"/>
                <a:gd name="T14" fmla="*/ 10 w 38"/>
                <a:gd name="T15" fmla="*/ 42 h 113"/>
                <a:gd name="T16" fmla="*/ 29 w 38"/>
                <a:gd name="T17" fmla="*/ 23 h 113"/>
                <a:gd name="T18" fmla="*/ 29 w 38"/>
                <a:gd name="T19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13">
                  <a:moveTo>
                    <a:pt x="0" y="38"/>
                  </a:moveTo>
                  <a:lnTo>
                    <a:pt x="0" y="75"/>
                  </a:lnTo>
                  <a:lnTo>
                    <a:pt x="38" y="113"/>
                  </a:lnTo>
                  <a:lnTo>
                    <a:pt x="38" y="0"/>
                  </a:lnTo>
                  <a:lnTo>
                    <a:pt x="0" y="38"/>
                  </a:lnTo>
                  <a:close/>
                  <a:moveTo>
                    <a:pt x="29" y="90"/>
                  </a:moveTo>
                  <a:lnTo>
                    <a:pt x="10" y="71"/>
                  </a:lnTo>
                  <a:lnTo>
                    <a:pt x="10" y="42"/>
                  </a:lnTo>
                  <a:lnTo>
                    <a:pt x="29" y="23"/>
                  </a:lnTo>
                  <a:lnTo>
                    <a:pt x="29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5890750" y="1196755"/>
              <a:ext cx="34323" cy="686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Freeform 47"/>
          <p:cNvSpPr>
            <a:spLocks noEditPoints="1"/>
          </p:cNvSpPr>
          <p:nvPr/>
        </p:nvSpPr>
        <p:spPr bwMode="auto">
          <a:xfrm>
            <a:off x="6557895" y="7281425"/>
            <a:ext cx="327689" cy="217022"/>
          </a:xfrm>
          <a:custGeom>
            <a:avLst/>
            <a:gdLst>
              <a:gd name="T0" fmla="*/ 0 w 228"/>
              <a:gd name="T1" fmla="*/ 0 h 151"/>
              <a:gd name="T2" fmla="*/ 0 w 228"/>
              <a:gd name="T3" fmla="*/ 151 h 151"/>
              <a:gd name="T4" fmla="*/ 228 w 228"/>
              <a:gd name="T5" fmla="*/ 151 h 151"/>
              <a:gd name="T6" fmla="*/ 228 w 228"/>
              <a:gd name="T7" fmla="*/ 0 h 151"/>
              <a:gd name="T8" fmla="*/ 0 w 228"/>
              <a:gd name="T9" fmla="*/ 0 h 151"/>
              <a:gd name="T10" fmla="*/ 211 w 228"/>
              <a:gd name="T11" fmla="*/ 9 h 151"/>
              <a:gd name="T12" fmla="*/ 114 w 228"/>
              <a:gd name="T13" fmla="*/ 80 h 151"/>
              <a:gd name="T14" fmla="*/ 17 w 228"/>
              <a:gd name="T15" fmla="*/ 9 h 151"/>
              <a:gd name="T16" fmla="*/ 211 w 228"/>
              <a:gd name="T17" fmla="*/ 9 h 151"/>
              <a:gd name="T18" fmla="*/ 10 w 228"/>
              <a:gd name="T19" fmla="*/ 142 h 151"/>
              <a:gd name="T20" fmla="*/ 10 w 228"/>
              <a:gd name="T21" fmla="*/ 14 h 151"/>
              <a:gd name="T22" fmla="*/ 114 w 228"/>
              <a:gd name="T23" fmla="*/ 90 h 151"/>
              <a:gd name="T24" fmla="*/ 218 w 228"/>
              <a:gd name="T25" fmla="*/ 14 h 151"/>
              <a:gd name="T26" fmla="*/ 218 w 228"/>
              <a:gd name="T27" fmla="*/ 142 h 151"/>
              <a:gd name="T28" fmla="*/ 10 w 228"/>
              <a:gd name="T29" fmla="*/ 14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8" h="151">
                <a:moveTo>
                  <a:pt x="0" y="0"/>
                </a:moveTo>
                <a:lnTo>
                  <a:pt x="0" y="151"/>
                </a:lnTo>
                <a:lnTo>
                  <a:pt x="228" y="151"/>
                </a:lnTo>
                <a:lnTo>
                  <a:pt x="228" y="0"/>
                </a:lnTo>
                <a:lnTo>
                  <a:pt x="0" y="0"/>
                </a:lnTo>
                <a:close/>
                <a:moveTo>
                  <a:pt x="211" y="9"/>
                </a:moveTo>
                <a:lnTo>
                  <a:pt x="114" y="80"/>
                </a:lnTo>
                <a:lnTo>
                  <a:pt x="17" y="9"/>
                </a:lnTo>
                <a:lnTo>
                  <a:pt x="211" y="9"/>
                </a:lnTo>
                <a:close/>
                <a:moveTo>
                  <a:pt x="10" y="142"/>
                </a:moveTo>
                <a:lnTo>
                  <a:pt x="10" y="14"/>
                </a:lnTo>
                <a:lnTo>
                  <a:pt x="114" y="90"/>
                </a:lnTo>
                <a:lnTo>
                  <a:pt x="218" y="14"/>
                </a:lnTo>
                <a:lnTo>
                  <a:pt x="218" y="142"/>
                </a:lnTo>
                <a:lnTo>
                  <a:pt x="10" y="14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reeform 48"/>
          <p:cNvSpPr>
            <a:spLocks noEditPoints="1"/>
          </p:cNvSpPr>
          <p:nvPr/>
        </p:nvSpPr>
        <p:spPr bwMode="auto">
          <a:xfrm>
            <a:off x="4611885" y="7906622"/>
            <a:ext cx="300382" cy="244329"/>
          </a:xfrm>
          <a:custGeom>
            <a:avLst/>
            <a:gdLst>
              <a:gd name="T0" fmla="*/ 209 w 209"/>
              <a:gd name="T1" fmla="*/ 57 h 170"/>
              <a:gd name="T2" fmla="*/ 209 w 209"/>
              <a:gd name="T3" fmla="*/ 19 h 170"/>
              <a:gd name="T4" fmla="*/ 105 w 209"/>
              <a:gd name="T5" fmla="*/ 19 h 170"/>
              <a:gd name="T6" fmla="*/ 86 w 209"/>
              <a:gd name="T7" fmla="*/ 0 h 170"/>
              <a:gd name="T8" fmla="*/ 0 w 209"/>
              <a:gd name="T9" fmla="*/ 0 h 170"/>
              <a:gd name="T10" fmla="*/ 0 w 209"/>
              <a:gd name="T11" fmla="*/ 29 h 170"/>
              <a:gd name="T12" fmla="*/ 0 w 209"/>
              <a:gd name="T13" fmla="*/ 29 h 170"/>
              <a:gd name="T14" fmla="*/ 0 w 209"/>
              <a:gd name="T15" fmla="*/ 57 h 170"/>
              <a:gd name="T16" fmla="*/ 0 w 209"/>
              <a:gd name="T17" fmla="*/ 57 h 170"/>
              <a:gd name="T18" fmla="*/ 0 w 209"/>
              <a:gd name="T19" fmla="*/ 170 h 170"/>
              <a:gd name="T20" fmla="*/ 209 w 209"/>
              <a:gd name="T21" fmla="*/ 170 h 170"/>
              <a:gd name="T22" fmla="*/ 209 w 209"/>
              <a:gd name="T23" fmla="*/ 57 h 170"/>
              <a:gd name="T24" fmla="*/ 209 w 209"/>
              <a:gd name="T25" fmla="*/ 57 h 170"/>
              <a:gd name="T26" fmla="*/ 10 w 209"/>
              <a:gd name="T27" fmla="*/ 19 h 170"/>
              <a:gd name="T28" fmla="*/ 10 w 209"/>
              <a:gd name="T29" fmla="*/ 10 h 170"/>
              <a:gd name="T30" fmla="*/ 81 w 209"/>
              <a:gd name="T31" fmla="*/ 10 h 170"/>
              <a:gd name="T32" fmla="*/ 97 w 209"/>
              <a:gd name="T33" fmla="*/ 26 h 170"/>
              <a:gd name="T34" fmla="*/ 100 w 209"/>
              <a:gd name="T35" fmla="*/ 29 h 170"/>
              <a:gd name="T36" fmla="*/ 105 w 209"/>
              <a:gd name="T37" fmla="*/ 29 h 170"/>
              <a:gd name="T38" fmla="*/ 199 w 209"/>
              <a:gd name="T39" fmla="*/ 29 h 170"/>
              <a:gd name="T40" fmla="*/ 199 w 209"/>
              <a:gd name="T41" fmla="*/ 57 h 170"/>
              <a:gd name="T42" fmla="*/ 10 w 209"/>
              <a:gd name="T43" fmla="*/ 57 h 170"/>
              <a:gd name="T44" fmla="*/ 10 w 209"/>
              <a:gd name="T45" fmla="*/ 29 h 170"/>
              <a:gd name="T46" fmla="*/ 10 w 209"/>
              <a:gd name="T47" fmla="*/ 19 h 170"/>
              <a:gd name="T48" fmla="*/ 199 w 209"/>
              <a:gd name="T49" fmla="*/ 161 h 170"/>
              <a:gd name="T50" fmla="*/ 10 w 209"/>
              <a:gd name="T51" fmla="*/ 161 h 170"/>
              <a:gd name="T52" fmla="*/ 10 w 209"/>
              <a:gd name="T53" fmla="*/ 66 h 170"/>
              <a:gd name="T54" fmla="*/ 199 w 209"/>
              <a:gd name="T55" fmla="*/ 66 h 170"/>
              <a:gd name="T56" fmla="*/ 199 w 209"/>
              <a:gd name="T57" fmla="*/ 16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9" h="170">
                <a:moveTo>
                  <a:pt x="209" y="57"/>
                </a:moveTo>
                <a:lnTo>
                  <a:pt x="209" y="19"/>
                </a:lnTo>
                <a:lnTo>
                  <a:pt x="105" y="19"/>
                </a:lnTo>
                <a:lnTo>
                  <a:pt x="86" y="0"/>
                </a:lnTo>
                <a:lnTo>
                  <a:pt x="0" y="0"/>
                </a:lnTo>
                <a:lnTo>
                  <a:pt x="0" y="29"/>
                </a:lnTo>
                <a:lnTo>
                  <a:pt x="0" y="29"/>
                </a:lnTo>
                <a:lnTo>
                  <a:pt x="0" y="57"/>
                </a:lnTo>
                <a:lnTo>
                  <a:pt x="0" y="57"/>
                </a:lnTo>
                <a:lnTo>
                  <a:pt x="0" y="170"/>
                </a:lnTo>
                <a:lnTo>
                  <a:pt x="209" y="170"/>
                </a:lnTo>
                <a:lnTo>
                  <a:pt x="209" y="57"/>
                </a:lnTo>
                <a:lnTo>
                  <a:pt x="209" y="57"/>
                </a:lnTo>
                <a:close/>
                <a:moveTo>
                  <a:pt x="10" y="19"/>
                </a:moveTo>
                <a:lnTo>
                  <a:pt x="10" y="10"/>
                </a:lnTo>
                <a:lnTo>
                  <a:pt x="81" y="10"/>
                </a:lnTo>
                <a:lnTo>
                  <a:pt x="97" y="26"/>
                </a:lnTo>
                <a:lnTo>
                  <a:pt x="100" y="29"/>
                </a:lnTo>
                <a:lnTo>
                  <a:pt x="105" y="29"/>
                </a:lnTo>
                <a:lnTo>
                  <a:pt x="199" y="29"/>
                </a:lnTo>
                <a:lnTo>
                  <a:pt x="199" y="57"/>
                </a:lnTo>
                <a:lnTo>
                  <a:pt x="10" y="57"/>
                </a:lnTo>
                <a:lnTo>
                  <a:pt x="10" y="29"/>
                </a:lnTo>
                <a:lnTo>
                  <a:pt x="10" y="19"/>
                </a:lnTo>
                <a:close/>
                <a:moveTo>
                  <a:pt x="199" y="161"/>
                </a:moveTo>
                <a:lnTo>
                  <a:pt x="10" y="161"/>
                </a:lnTo>
                <a:lnTo>
                  <a:pt x="10" y="66"/>
                </a:lnTo>
                <a:lnTo>
                  <a:pt x="199" y="66"/>
                </a:lnTo>
                <a:lnTo>
                  <a:pt x="199" y="16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reeform 49"/>
          <p:cNvSpPr>
            <a:spLocks noEditPoints="1"/>
          </p:cNvSpPr>
          <p:nvPr/>
        </p:nvSpPr>
        <p:spPr bwMode="auto">
          <a:xfrm>
            <a:off x="1998999" y="7906622"/>
            <a:ext cx="300382" cy="271637"/>
          </a:xfrm>
          <a:custGeom>
            <a:avLst/>
            <a:gdLst>
              <a:gd name="T0" fmla="*/ 209 w 209"/>
              <a:gd name="T1" fmla="*/ 133 h 189"/>
              <a:gd name="T2" fmla="*/ 209 w 209"/>
              <a:gd name="T3" fmla="*/ 0 h 189"/>
              <a:gd name="T4" fmla="*/ 0 w 209"/>
              <a:gd name="T5" fmla="*/ 0 h 189"/>
              <a:gd name="T6" fmla="*/ 0 w 209"/>
              <a:gd name="T7" fmla="*/ 133 h 189"/>
              <a:gd name="T8" fmla="*/ 100 w 209"/>
              <a:gd name="T9" fmla="*/ 133 h 189"/>
              <a:gd name="T10" fmla="*/ 100 w 209"/>
              <a:gd name="T11" fmla="*/ 180 h 189"/>
              <a:gd name="T12" fmla="*/ 71 w 209"/>
              <a:gd name="T13" fmla="*/ 180 h 189"/>
              <a:gd name="T14" fmla="*/ 62 w 209"/>
              <a:gd name="T15" fmla="*/ 189 h 189"/>
              <a:gd name="T16" fmla="*/ 100 w 209"/>
              <a:gd name="T17" fmla="*/ 189 h 189"/>
              <a:gd name="T18" fmla="*/ 109 w 209"/>
              <a:gd name="T19" fmla="*/ 189 h 189"/>
              <a:gd name="T20" fmla="*/ 147 w 209"/>
              <a:gd name="T21" fmla="*/ 189 h 189"/>
              <a:gd name="T22" fmla="*/ 138 w 209"/>
              <a:gd name="T23" fmla="*/ 180 h 189"/>
              <a:gd name="T24" fmla="*/ 109 w 209"/>
              <a:gd name="T25" fmla="*/ 180 h 189"/>
              <a:gd name="T26" fmla="*/ 109 w 209"/>
              <a:gd name="T27" fmla="*/ 133 h 189"/>
              <a:gd name="T28" fmla="*/ 209 w 209"/>
              <a:gd name="T29" fmla="*/ 133 h 189"/>
              <a:gd name="T30" fmla="*/ 10 w 209"/>
              <a:gd name="T31" fmla="*/ 123 h 189"/>
              <a:gd name="T32" fmla="*/ 10 w 209"/>
              <a:gd name="T33" fmla="*/ 10 h 189"/>
              <a:gd name="T34" fmla="*/ 199 w 209"/>
              <a:gd name="T35" fmla="*/ 10 h 189"/>
              <a:gd name="T36" fmla="*/ 199 w 209"/>
              <a:gd name="T37" fmla="*/ 123 h 189"/>
              <a:gd name="T38" fmla="*/ 109 w 209"/>
              <a:gd name="T39" fmla="*/ 123 h 189"/>
              <a:gd name="T40" fmla="*/ 100 w 209"/>
              <a:gd name="T41" fmla="*/ 123 h 189"/>
              <a:gd name="T42" fmla="*/ 10 w 209"/>
              <a:gd name="T43" fmla="*/ 12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9" h="189">
                <a:moveTo>
                  <a:pt x="209" y="133"/>
                </a:moveTo>
                <a:lnTo>
                  <a:pt x="209" y="0"/>
                </a:lnTo>
                <a:lnTo>
                  <a:pt x="0" y="0"/>
                </a:lnTo>
                <a:lnTo>
                  <a:pt x="0" y="133"/>
                </a:lnTo>
                <a:lnTo>
                  <a:pt x="100" y="133"/>
                </a:lnTo>
                <a:lnTo>
                  <a:pt x="100" y="180"/>
                </a:lnTo>
                <a:lnTo>
                  <a:pt x="71" y="180"/>
                </a:lnTo>
                <a:lnTo>
                  <a:pt x="62" y="189"/>
                </a:lnTo>
                <a:lnTo>
                  <a:pt x="100" y="189"/>
                </a:lnTo>
                <a:lnTo>
                  <a:pt x="109" y="189"/>
                </a:lnTo>
                <a:lnTo>
                  <a:pt x="147" y="189"/>
                </a:lnTo>
                <a:lnTo>
                  <a:pt x="138" y="180"/>
                </a:lnTo>
                <a:lnTo>
                  <a:pt x="109" y="180"/>
                </a:lnTo>
                <a:lnTo>
                  <a:pt x="109" y="133"/>
                </a:lnTo>
                <a:lnTo>
                  <a:pt x="209" y="133"/>
                </a:lnTo>
                <a:close/>
                <a:moveTo>
                  <a:pt x="10" y="123"/>
                </a:moveTo>
                <a:lnTo>
                  <a:pt x="10" y="10"/>
                </a:lnTo>
                <a:lnTo>
                  <a:pt x="199" y="10"/>
                </a:lnTo>
                <a:lnTo>
                  <a:pt x="199" y="123"/>
                </a:lnTo>
                <a:lnTo>
                  <a:pt x="109" y="123"/>
                </a:lnTo>
                <a:lnTo>
                  <a:pt x="100" y="123"/>
                </a:lnTo>
                <a:lnTo>
                  <a:pt x="10" y="12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652939" y="7906622"/>
            <a:ext cx="298944" cy="271637"/>
            <a:chOff x="1768462" y="1948233"/>
            <a:chExt cx="375739" cy="34141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3" name="Freeform 50"/>
            <p:cNvSpPr>
              <a:spLocks noEditPoints="1"/>
            </p:cNvSpPr>
            <p:nvPr/>
          </p:nvSpPr>
          <p:spPr bwMode="auto">
            <a:xfrm>
              <a:off x="1768462" y="1948233"/>
              <a:ext cx="375739" cy="341417"/>
            </a:xfrm>
            <a:custGeom>
              <a:avLst/>
              <a:gdLst>
                <a:gd name="T0" fmla="*/ 208 w 208"/>
                <a:gd name="T1" fmla="*/ 133 h 189"/>
                <a:gd name="T2" fmla="*/ 208 w 208"/>
                <a:gd name="T3" fmla="*/ 0 h 189"/>
                <a:gd name="T4" fmla="*/ 0 w 208"/>
                <a:gd name="T5" fmla="*/ 0 h 189"/>
                <a:gd name="T6" fmla="*/ 0 w 208"/>
                <a:gd name="T7" fmla="*/ 133 h 189"/>
                <a:gd name="T8" fmla="*/ 99 w 208"/>
                <a:gd name="T9" fmla="*/ 133 h 189"/>
                <a:gd name="T10" fmla="*/ 99 w 208"/>
                <a:gd name="T11" fmla="*/ 180 h 189"/>
                <a:gd name="T12" fmla="*/ 71 w 208"/>
                <a:gd name="T13" fmla="*/ 180 h 189"/>
                <a:gd name="T14" fmla="*/ 61 w 208"/>
                <a:gd name="T15" fmla="*/ 189 h 189"/>
                <a:gd name="T16" fmla="*/ 99 w 208"/>
                <a:gd name="T17" fmla="*/ 189 h 189"/>
                <a:gd name="T18" fmla="*/ 109 w 208"/>
                <a:gd name="T19" fmla="*/ 189 h 189"/>
                <a:gd name="T20" fmla="*/ 147 w 208"/>
                <a:gd name="T21" fmla="*/ 189 h 189"/>
                <a:gd name="T22" fmla="*/ 137 w 208"/>
                <a:gd name="T23" fmla="*/ 180 h 189"/>
                <a:gd name="T24" fmla="*/ 109 w 208"/>
                <a:gd name="T25" fmla="*/ 180 h 189"/>
                <a:gd name="T26" fmla="*/ 109 w 208"/>
                <a:gd name="T27" fmla="*/ 133 h 189"/>
                <a:gd name="T28" fmla="*/ 208 w 208"/>
                <a:gd name="T29" fmla="*/ 133 h 189"/>
                <a:gd name="T30" fmla="*/ 9 w 208"/>
                <a:gd name="T31" fmla="*/ 123 h 189"/>
                <a:gd name="T32" fmla="*/ 9 w 208"/>
                <a:gd name="T33" fmla="*/ 10 h 189"/>
                <a:gd name="T34" fmla="*/ 199 w 208"/>
                <a:gd name="T35" fmla="*/ 10 h 189"/>
                <a:gd name="T36" fmla="*/ 199 w 208"/>
                <a:gd name="T37" fmla="*/ 123 h 189"/>
                <a:gd name="T38" fmla="*/ 109 w 208"/>
                <a:gd name="T39" fmla="*/ 123 h 189"/>
                <a:gd name="T40" fmla="*/ 99 w 208"/>
                <a:gd name="T41" fmla="*/ 123 h 189"/>
                <a:gd name="T42" fmla="*/ 9 w 208"/>
                <a:gd name="T43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89">
                  <a:moveTo>
                    <a:pt x="208" y="133"/>
                  </a:moveTo>
                  <a:lnTo>
                    <a:pt x="208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99" y="133"/>
                  </a:lnTo>
                  <a:lnTo>
                    <a:pt x="99" y="180"/>
                  </a:lnTo>
                  <a:lnTo>
                    <a:pt x="71" y="180"/>
                  </a:lnTo>
                  <a:lnTo>
                    <a:pt x="61" y="189"/>
                  </a:lnTo>
                  <a:lnTo>
                    <a:pt x="99" y="189"/>
                  </a:lnTo>
                  <a:lnTo>
                    <a:pt x="109" y="189"/>
                  </a:lnTo>
                  <a:lnTo>
                    <a:pt x="147" y="189"/>
                  </a:lnTo>
                  <a:lnTo>
                    <a:pt x="137" y="180"/>
                  </a:lnTo>
                  <a:lnTo>
                    <a:pt x="109" y="180"/>
                  </a:lnTo>
                  <a:lnTo>
                    <a:pt x="109" y="133"/>
                  </a:lnTo>
                  <a:lnTo>
                    <a:pt x="208" y="133"/>
                  </a:lnTo>
                  <a:close/>
                  <a:moveTo>
                    <a:pt x="9" y="123"/>
                  </a:moveTo>
                  <a:lnTo>
                    <a:pt x="9" y="10"/>
                  </a:lnTo>
                  <a:lnTo>
                    <a:pt x="199" y="10"/>
                  </a:lnTo>
                  <a:lnTo>
                    <a:pt x="199" y="123"/>
                  </a:lnTo>
                  <a:lnTo>
                    <a:pt x="109" y="123"/>
                  </a:lnTo>
                  <a:lnTo>
                    <a:pt x="99" y="123"/>
                  </a:lnTo>
                  <a:lnTo>
                    <a:pt x="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1871429" y="2016878"/>
              <a:ext cx="34323" cy="1372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1940074" y="2085522"/>
              <a:ext cx="34323" cy="686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2008718" y="2051199"/>
              <a:ext cx="32516" cy="1029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305443" y="7906622"/>
            <a:ext cx="306130" cy="271637"/>
            <a:chOff x="2588584" y="1948233"/>
            <a:chExt cx="384771" cy="34141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8" name="Freeform 54"/>
            <p:cNvSpPr/>
            <p:nvPr/>
          </p:nvSpPr>
          <p:spPr bwMode="auto">
            <a:xfrm>
              <a:off x="2879421" y="2042168"/>
              <a:ext cx="43354" cy="153548"/>
            </a:xfrm>
            <a:custGeom>
              <a:avLst/>
              <a:gdLst>
                <a:gd name="T0" fmla="*/ 2 w 10"/>
                <a:gd name="T1" fmla="*/ 0 h 36"/>
                <a:gd name="T2" fmla="*/ 0 w 10"/>
                <a:gd name="T3" fmla="*/ 2 h 36"/>
                <a:gd name="T4" fmla="*/ 6 w 10"/>
                <a:gd name="T5" fmla="*/ 18 h 36"/>
                <a:gd name="T6" fmla="*/ 0 w 10"/>
                <a:gd name="T7" fmla="*/ 34 h 36"/>
                <a:gd name="T8" fmla="*/ 2 w 10"/>
                <a:gd name="T9" fmla="*/ 36 h 36"/>
                <a:gd name="T10" fmla="*/ 10 w 10"/>
                <a:gd name="T11" fmla="*/ 18 h 36"/>
                <a:gd name="T12" fmla="*/ 2 w 1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6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7"/>
                    <a:pt x="6" y="12"/>
                    <a:pt x="6" y="18"/>
                  </a:cubicBezTo>
                  <a:cubicBezTo>
                    <a:pt x="6" y="24"/>
                    <a:pt x="4" y="29"/>
                    <a:pt x="0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7" y="31"/>
                    <a:pt x="10" y="25"/>
                    <a:pt x="10" y="18"/>
                  </a:cubicBezTo>
                  <a:cubicBezTo>
                    <a:pt x="10" y="11"/>
                    <a:pt x="7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2913742" y="2004232"/>
              <a:ext cx="59613" cy="231224"/>
            </a:xfrm>
            <a:custGeom>
              <a:avLst/>
              <a:gdLst>
                <a:gd name="T0" fmla="*/ 3 w 14"/>
                <a:gd name="T1" fmla="*/ 0 h 54"/>
                <a:gd name="T2" fmla="*/ 0 w 14"/>
                <a:gd name="T3" fmla="*/ 3 h 54"/>
                <a:gd name="T4" fmla="*/ 10 w 14"/>
                <a:gd name="T5" fmla="*/ 27 h 54"/>
                <a:gd name="T6" fmla="*/ 0 w 14"/>
                <a:gd name="T7" fmla="*/ 51 h 54"/>
                <a:gd name="T8" fmla="*/ 3 w 14"/>
                <a:gd name="T9" fmla="*/ 54 h 54"/>
                <a:gd name="T10" fmla="*/ 14 w 14"/>
                <a:gd name="T11" fmla="*/ 27 h 54"/>
                <a:gd name="T12" fmla="*/ 3 w 1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4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0" y="18"/>
                    <a:pt x="10" y="27"/>
                  </a:cubicBezTo>
                  <a:cubicBezTo>
                    <a:pt x="10" y="36"/>
                    <a:pt x="6" y="45"/>
                    <a:pt x="0" y="5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0" y="47"/>
                    <a:pt x="14" y="37"/>
                    <a:pt x="14" y="27"/>
                  </a:cubicBezTo>
                  <a:cubicBezTo>
                    <a:pt x="14" y="17"/>
                    <a:pt x="10" y="7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56"/>
            <p:cNvSpPr>
              <a:spLocks noEditPoints="1"/>
            </p:cNvSpPr>
            <p:nvPr/>
          </p:nvSpPr>
          <p:spPr bwMode="auto">
            <a:xfrm>
              <a:off x="2588584" y="1948233"/>
              <a:ext cx="256514" cy="341417"/>
            </a:xfrm>
            <a:custGeom>
              <a:avLst/>
              <a:gdLst>
                <a:gd name="T0" fmla="*/ 0 w 142"/>
                <a:gd name="T1" fmla="*/ 57 h 189"/>
                <a:gd name="T2" fmla="*/ 0 w 142"/>
                <a:gd name="T3" fmla="*/ 133 h 189"/>
                <a:gd name="T4" fmla="*/ 57 w 142"/>
                <a:gd name="T5" fmla="*/ 133 h 189"/>
                <a:gd name="T6" fmla="*/ 142 w 142"/>
                <a:gd name="T7" fmla="*/ 189 h 189"/>
                <a:gd name="T8" fmla="*/ 142 w 142"/>
                <a:gd name="T9" fmla="*/ 0 h 189"/>
                <a:gd name="T10" fmla="*/ 57 w 142"/>
                <a:gd name="T11" fmla="*/ 57 h 189"/>
                <a:gd name="T12" fmla="*/ 0 w 142"/>
                <a:gd name="T13" fmla="*/ 57 h 189"/>
                <a:gd name="T14" fmla="*/ 10 w 142"/>
                <a:gd name="T15" fmla="*/ 123 h 189"/>
                <a:gd name="T16" fmla="*/ 10 w 142"/>
                <a:gd name="T17" fmla="*/ 66 h 189"/>
                <a:gd name="T18" fmla="*/ 57 w 142"/>
                <a:gd name="T19" fmla="*/ 66 h 189"/>
                <a:gd name="T20" fmla="*/ 57 w 142"/>
                <a:gd name="T21" fmla="*/ 90 h 189"/>
                <a:gd name="T22" fmla="*/ 57 w 142"/>
                <a:gd name="T23" fmla="*/ 123 h 189"/>
                <a:gd name="T24" fmla="*/ 10 w 142"/>
                <a:gd name="T25" fmla="*/ 123 h 189"/>
                <a:gd name="T26" fmla="*/ 133 w 142"/>
                <a:gd name="T27" fmla="*/ 173 h 189"/>
                <a:gd name="T28" fmla="*/ 67 w 142"/>
                <a:gd name="T29" fmla="*/ 128 h 189"/>
                <a:gd name="T30" fmla="*/ 67 w 142"/>
                <a:gd name="T31" fmla="*/ 90 h 189"/>
                <a:gd name="T32" fmla="*/ 67 w 142"/>
                <a:gd name="T33" fmla="*/ 62 h 189"/>
                <a:gd name="T34" fmla="*/ 133 w 142"/>
                <a:gd name="T35" fmla="*/ 17 h 189"/>
                <a:gd name="T36" fmla="*/ 133 w 142"/>
                <a:gd name="T37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89">
                  <a:moveTo>
                    <a:pt x="0" y="57"/>
                  </a:moveTo>
                  <a:lnTo>
                    <a:pt x="0" y="133"/>
                  </a:lnTo>
                  <a:lnTo>
                    <a:pt x="57" y="133"/>
                  </a:lnTo>
                  <a:lnTo>
                    <a:pt x="142" y="189"/>
                  </a:lnTo>
                  <a:lnTo>
                    <a:pt x="142" y="0"/>
                  </a:lnTo>
                  <a:lnTo>
                    <a:pt x="57" y="57"/>
                  </a:lnTo>
                  <a:lnTo>
                    <a:pt x="0" y="57"/>
                  </a:lnTo>
                  <a:close/>
                  <a:moveTo>
                    <a:pt x="10" y="123"/>
                  </a:moveTo>
                  <a:lnTo>
                    <a:pt x="10" y="66"/>
                  </a:lnTo>
                  <a:lnTo>
                    <a:pt x="57" y="66"/>
                  </a:lnTo>
                  <a:lnTo>
                    <a:pt x="57" y="90"/>
                  </a:lnTo>
                  <a:lnTo>
                    <a:pt x="57" y="123"/>
                  </a:lnTo>
                  <a:lnTo>
                    <a:pt x="10" y="123"/>
                  </a:lnTo>
                  <a:close/>
                  <a:moveTo>
                    <a:pt x="133" y="173"/>
                  </a:moveTo>
                  <a:lnTo>
                    <a:pt x="67" y="128"/>
                  </a:lnTo>
                  <a:lnTo>
                    <a:pt x="67" y="90"/>
                  </a:lnTo>
                  <a:lnTo>
                    <a:pt x="67" y="62"/>
                  </a:lnTo>
                  <a:lnTo>
                    <a:pt x="133" y="17"/>
                  </a:lnTo>
                  <a:lnTo>
                    <a:pt x="13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59382" y="7906622"/>
            <a:ext cx="313316" cy="271637"/>
            <a:chOff x="3410513" y="1948233"/>
            <a:chExt cx="393803" cy="34141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3410513" y="1948233"/>
              <a:ext cx="256514" cy="341417"/>
            </a:xfrm>
            <a:custGeom>
              <a:avLst/>
              <a:gdLst>
                <a:gd name="T0" fmla="*/ 0 w 142"/>
                <a:gd name="T1" fmla="*/ 57 h 189"/>
                <a:gd name="T2" fmla="*/ 0 w 142"/>
                <a:gd name="T3" fmla="*/ 133 h 189"/>
                <a:gd name="T4" fmla="*/ 57 w 142"/>
                <a:gd name="T5" fmla="*/ 133 h 189"/>
                <a:gd name="T6" fmla="*/ 142 w 142"/>
                <a:gd name="T7" fmla="*/ 189 h 189"/>
                <a:gd name="T8" fmla="*/ 142 w 142"/>
                <a:gd name="T9" fmla="*/ 0 h 189"/>
                <a:gd name="T10" fmla="*/ 57 w 142"/>
                <a:gd name="T11" fmla="*/ 57 h 189"/>
                <a:gd name="T12" fmla="*/ 0 w 142"/>
                <a:gd name="T13" fmla="*/ 57 h 189"/>
                <a:gd name="T14" fmla="*/ 9 w 142"/>
                <a:gd name="T15" fmla="*/ 123 h 189"/>
                <a:gd name="T16" fmla="*/ 9 w 142"/>
                <a:gd name="T17" fmla="*/ 66 h 189"/>
                <a:gd name="T18" fmla="*/ 57 w 142"/>
                <a:gd name="T19" fmla="*/ 66 h 189"/>
                <a:gd name="T20" fmla="*/ 57 w 142"/>
                <a:gd name="T21" fmla="*/ 123 h 189"/>
                <a:gd name="T22" fmla="*/ 9 w 142"/>
                <a:gd name="T23" fmla="*/ 123 h 189"/>
                <a:gd name="T24" fmla="*/ 132 w 142"/>
                <a:gd name="T25" fmla="*/ 173 h 189"/>
                <a:gd name="T26" fmla="*/ 66 w 142"/>
                <a:gd name="T27" fmla="*/ 128 h 189"/>
                <a:gd name="T28" fmla="*/ 66 w 142"/>
                <a:gd name="T29" fmla="*/ 62 h 189"/>
                <a:gd name="T30" fmla="*/ 132 w 142"/>
                <a:gd name="T31" fmla="*/ 17 h 189"/>
                <a:gd name="T32" fmla="*/ 132 w 142"/>
                <a:gd name="T33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89">
                  <a:moveTo>
                    <a:pt x="0" y="57"/>
                  </a:moveTo>
                  <a:lnTo>
                    <a:pt x="0" y="133"/>
                  </a:lnTo>
                  <a:lnTo>
                    <a:pt x="57" y="133"/>
                  </a:lnTo>
                  <a:lnTo>
                    <a:pt x="142" y="189"/>
                  </a:lnTo>
                  <a:lnTo>
                    <a:pt x="142" y="0"/>
                  </a:lnTo>
                  <a:lnTo>
                    <a:pt x="57" y="57"/>
                  </a:lnTo>
                  <a:lnTo>
                    <a:pt x="0" y="57"/>
                  </a:lnTo>
                  <a:close/>
                  <a:moveTo>
                    <a:pt x="9" y="123"/>
                  </a:moveTo>
                  <a:lnTo>
                    <a:pt x="9" y="66"/>
                  </a:lnTo>
                  <a:lnTo>
                    <a:pt x="57" y="66"/>
                  </a:lnTo>
                  <a:lnTo>
                    <a:pt x="57" y="123"/>
                  </a:lnTo>
                  <a:lnTo>
                    <a:pt x="9" y="123"/>
                  </a:lnTo>
                  <a:close/>
                  <a:moveTo>
                    <a:pt x="132" y="173"/>
                  </a:moveTo>
                  <a:lnTo>
                    <a:pt x="66" y="128"/>
                  </a:lnTo>
                  <a:lnTo>
                    <a:pt x="66" y="62"/>
                  </a:lnTo>
                  <a:lnTo>
                    <a:pt x="132" y="17"/>
                  </a:lnTo>
                  <a:lnTo>
                    <a:pt x="13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58"/>
            <p:cNvSpPr/>
            <p:nvPr/>
          </p:nvSpPr>
          <p:spPr bwMode="auto">
            <a:xfrm>
              <a:off x="3701349" y="2067458"/>
              <a:ext cx="102967" cy="102967"/>
            </a:xfrm>
            <a:custGeom>
              <a:avLst/>
              <a:gdLst>
                <a:gd name="T0" fmla="*/ 57 w 57"/>
                <a:gd name="T1" fmla="*/ 7 h 57"/>
                <a:gd name="T2" fmla="*/ 50 w 57"/>
                <a:gd name="T3" fmla="*/ 0 h 57"/>
                <a:gd name="T4" fmla="*/ 28 w 57"/>
                <a:gd name="T5" fmla="*/ 22 h 57"/>
                <a:gd name="T6" fmla="*/ 7 w 57"/>
                <a:gd name="T7" fmla="*/ 0 h 57"/>
                <a:gd name="T8" fmla="*/ 0 w 57"/>
                <a:gd name="T9" fmla="*/ 7 h 57"/>
                <a:gd name="T10" fmla="*/ 21 w 57"/>
                <a:gd name="T11" fmla="*/ 29 h 57"/>
                <a:gd name="T12" fmla="*/ 0 w 57"/>
                <a:gd name="T13" fmla="*/ 50 h 57"/>
                <a:gd name="T14" fmla="*/ 7 w 57"/>
                <a:gd name="T15" fmla="*/ 57 h 57"/>
                <a:gd name="T16" fmla="*/ 28 w 57"/>
                <a:gd name="T17" fmla="*/ 36 h 57"/>
                <a:gd name="T18" fmla="*/ 50 w 57"/>
                <a:gd name="T19" fmla="*/ 57 h 57"/>
                <a:gd name="T20" fmla="*/ 57 w 57"/>
                <a:gd name="T21" fmla="*/ 50 h 57"/>
                <a:gd name="T22" fmla="*/ 35 w 57"/>
                <a:gd name="T23" fmla="*/ 29 h 57"/>
                <a:gd name="T24" fmla="*/ 57 w 57"/>
                <a:gd name="T2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7">
                  <a:moveTo>
                    <a:pt x="57" y="7"/>
                  </a:moveTo>
                  <a:lnTo>
                    <a:pt x="50" y="0"/>
                  </a:lnTo>
                  <a:lnTo>
                    <a:pt x="28" y="22"/>
                  </a:lnTo>
                  <a:lnTo>
                    <a:pt x="7" y="0"/>
                  </a:lnTo>
                  <a:lnTo>
                    <a:pt x="0" y="7"/>
                  </a:lnTo>
                  <a:lnTo>
                    <a:pt x="21" y="29"/>
                  </a:lnTo>
                  <a:lnTo>
                    <a:pt x="0" y="50"/>
                  </a:lnTo>
                  <a:lnTo>
                    <a:pt x="7" y="57"/>
                  </a:lnTo>
                  <a:lnTo>
                    <a:pt x="28" y="36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35" y="29"/>
                  </a:lnTo>
                  <a:lnTo>
                    <a:pt x="5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12510" y="7879313"/>
            <a:ext cx="218459" cy="326252"/>
            <a:chOff x="6745195" y="1913910"/>
            <a:chExt cx="274578" cy="410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5" name="Freeform 59"/>
            <p:cNvSpPr>
              <a:spLocks noEditPoints="1"/>
            </p:cNvSpPr>
            <p:nvPr/>
          </p:nvSpPr>
          <p:spPr bwMode="auto">
            <a:xfrm>
              <a:off x="6745195" y="1913910"/>
              <a:ext cx="274578" cy="410062"/>
            </a:xfrm>
            <a:custGeom>
              <a:avLst/>
              <a:gdLst>
                <a:gd name="T0" fmla="*/ 64 w 64"/>
                <a:gd name="T1" fmla="*/ 32 h 96"/>
                <a:gd name="T2" fmla="*/ 32 w 64"/>
                <a:gd name="T3" fmla="*/ 0 h 96"/>
                <a:gd name="T4" fmla="*/ 0 w 64"/>
                <a:gd name="T5" fmla="*/ 32 h 96"/>
                <a:gd name="T6" fmla="*/ 4 w 64"/>
                <a:gd name="T7" fmla="*/ 48 h 96"/>
                <a:gd name="T8" fmla="*/ 4 w 64"/>
                <a:gd name="T9" fmla="*/ 48 h 96"/>
                <a:gd name="T10" fmla="*/ 32 w 64"/>
                <a:gd name="T11" fmla="*/ 96 h 96"/>
                <a:gd name="T12" fmla="*/ 60 w 64"/>
                <a:gd name="T13" fmla="*/ 48 h 96"/>
                <a:gd name="T14" fmla="*/ 60 w 64"/>
                <a:gd name="T15" fmla="*/ 48 h 96"/>
                <a:gd name="T16" fmla="*/ 64 w 64"/>
                <a:gd name="T17" fmla="*/ 32 h 96"/>
                <a:gd name="T18" fmla="*/ 53 w 64"/>
                <a:gd name="T19" fmla="*/ 52 h 96"/>
                <a:gd name="T20" fmla="*/ 32 w 64"/>
                <a:gd name="T21" fmla="*/ 88 h 96"/>
                <a:gd name="T22" fmla="*/ 11 w 64"/>
                <a:gd name="T23" fmla="*/ 52 h 96"/>
                <a:gd name="T24" fmla="*/ 11 w 64"/>
                <a:gd name="T25" fmla="*/ 52 h 96"/>
                <a:gd name="T26" fmla="*/ 8 w 64"/>
                <a:gd name="T27" fmla="*/ 46 h 96"/>
                <a:gd name="T28" fmla="*/ 4 w 64"/>
                <a:gd name="T29" fmla="*/ 32 h 96"/>
                <a:gd name="T30" fmla="*/ 32 w 64"/>
                <a:gd name="T31" fmla="*/ 4 h 96"/>
                <a:gd name="T32" fmla="*/ 60 w 64"/>
                <a:gd name="T33" fmla="*/ 32 h 96"/>
                <a:gd name="T34" fmla="*/ 56 w 64"/>
                <a:gd name="T35" fmla="*/ 46 h 96"/>
                <a:gd name="T36" fmla="*/ 53 w 64"/>
                <a:gd name="T3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96">
                  <a:moveTo>
                    <a:pt x="64" y="32"/>
                  </a:move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8"/>
                    <a:pt x="2" y="43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3"/>
                    <a:pt x="64" y="38"/>
                    <a:pt x="64" y="32"/>
                  </a:cubicBezTo>
                  <a:close/>
                  <a:moveTo>
                    <a:pt x="53" y="52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5" y="42"/>
                    <a:pt x="4" y="3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37"/>
                    <a:pt x="59" y="42"/>
                    <a:pt x="56" y="46"/>
                  </a:cubicBezTo>
                  <a:cubicBezTo>
                    <a:pt x="53" y="52"/>
                    <a:pt x="53" y="52"/>
                    <a:pt x="5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60"/>
            <p:cNvSpPr>
              <a:spLocks noEditPoints="1"/>
            </p:cNvSpPr>
            <p:nvPr/>
          </p:nvSpPr>
          <p:spPr bwMode="auto">
            <a:xfrm>
              <a:off x="6797581" y="1957265"/>
              <a:ext cx="169805" cy="171612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6 h 40"/>
                <a:gd name="T12" fmla="*/ 4 w 40"/>
                <a:gd name="T13" fmla="*/ 20 h 40"/>
                <a:gd name="T14" fmla="*/ 20 w 40"/>
                <a:gd name="T15" fmla="*/ 4 h 40"/>
                <a:gd name="T16" fmla="*/ 36 w 40"/>
                <a:gd name="T17" fmla="*/ 20 h 40"/>
                <a:gd name="T18" fmla="*/ 20 w 40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6"/>
                  </a:moveTo>
                  <a:cubicBezTo>
                    <a:pt x="11" y="36"/>
                    <a:pt x="4" y="29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998999" y="8559124"/>
            <a:ext cx="300382" cy="300382"/>
            <a:chOff x="946533" y="2768355"/>
            <a:chExt cx="377546" cy="37754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946533" y="2768355"/>
              <a:ext cx="171612" cy="377546"/>
            </a:xfrm>
            <a:custGeom>
              <a:avLst/>
              <a:gdLst>
                <a:gd name="T0" fmla="*/ 24 w 40"/>
                <a:gd name="T1" fmla="*/ 0 h 88"/>
                <a:gd name="T2" fmla="*/ 0 w 40"/>
                <a:gd name="T3" fmla="*/ 0 h 88"/>
                <a:gd name="T4" fmla="*/ 0 w 40"/>
                <a:gd name="T5" fmla="*/ 72 h 88"/>
                <a:gd name="T6" fmla="*/ 24 w 40"/>
                <a:gd name="T7" fmla="*/ 72 h 88"/>
                <a:gd name="T8" fmla="*/ 35 w 40"/>
                <a:gd name="T9" fmla="*/ 77 h 88"/>
                <a:gd name="T10" fmla="*/ 40 w 40"/>
                <a:gd name="T11" fmla="*/ 88 h 88"/>
                <a:gd name="T12" fmla="*/ 40 w 40"/>
                <a:gd name="T13" fmla="*/ 16 h 88"/>
                <a:gd name="T14" fmla="*/ 35 w 40"/>
                <a:gd name="T15" fmla="*/ 5 h 88"/>
                <a:gd name="T16" fmla="*/ 24 w 40"/>
                <a:gd name="T17" fmla="*/ 0 h 88"/>
                <a:gd name="T18" fmla="*/ 36 w 40"/>
                <a:gd name="T19" fmla="*/ 72 h 88"/>
                <a:gd name="T20" fmla="*/ 24 w 40"/>
                <a:gd name="T21" fmla="*/ 68 h 88"/>
                <a:gd name="T22" fmla="*/ 4 w 40"/>
                <a:gd name="T23" fmla="*/ 68 h 88"/>
                <a:gd name="T24" fmla="*/ 4 w 40"/>
                <a:gd name="T25" fmla="*/ 4 h 88"/>
                <a:gd name="T26" fmla="*/ 24 w 40"/>
                <a:gd name="T27" fmla="*/ 4 h 88"/>
                <a:gd name="T28" fmla="*/ 32 w 40"/>
                <a:gd name="T29" fmla="*/ 8 h 88"/>
                <a:gd name="T30" fmla="*/ 36 w 40"/>
                <a:gd name="T31" fmla="*/ 16 h 88"/>
                <a:gd name="T32" fmla="*/ 36 w 40"/>
                <a:gd name="T33" fmla="*/ 7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8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8" y="72"/>
                    <a:pt x="32" y="74"/>
                    <a:pt x="35" y="77"/>
                  </a:cubicBezTo>
                  <a:cubicBezTo>
                    <a:pt x="38" y="80"/>
                    <a:pt x="40" y="84"/>
                    <a:pt x="40" y="8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38" y="8"/>
                    <a:pt x="35" y="5"/>
                  </a:cubicBezTo>
                  <a:cubicBezTo>
                    <a:pt x="32" y="2"/>
                    <a:pt x="28" y="0"/>
                    <a:pt x="24" y="0"/>
                  </a:cubicBezTo>
                  <a:close/>
                  <a:moveTo>
                    <a:pt x="36" y="72"/>
                  </a:moveTo>
                  <a:cubicBezTo>
                    <a:pt x="33" y="69"/>
                    <a:pt x="28" y="68"/>
                    <a:pt x="2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5"/>
                    <a:pt x="32" y="8"/>
                  </a:cubicBezTo>
                  <a:cubicBezTo>
                    <a:pt x="35" y="10"/>
                    <a:pt x="36" y="13"/>
                    <a:pt x="36" y="16"/>
                  </a:cubicBez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1152467" y="2768355"/>
              <a:ext cx="171612" cy="377546"/>
            </a:xfrm>
            <a:custGeom>
              <a:avLst/>
              <a:gdLst>
                <a:gd name="T0" fmla="*/ 16 w 40"/>
                <a:gd name="T1" fmla="*/ 0 h 88"/>
                <a:gd name="T2" fmla="*/ 5 w 40"/>
                <a:gd name="T3" fmla="*/ 5 h 88"/>
                <a:gd name="T4" fmla="*/ 0 w 40"/>
                <a:gd name="T5" fmla="*/ 16 h 88"/>
                <a:gd name="T6" fmla="*/ 0 w 40"/>
                <a:gd name="T7" fmla="*/ 88 h 88"/>
                <a:gd name="T8" fmla="*/ 5 w 40"/>
                <a:gd name="T9" fmla="*/ 77 h 88"/>
                <a:gd name="T10" fmla="*/ 16 w 40"/>
                <a:gd name="T11" fmla="*/ 72 h 88"/>
                <a:gd name="T12" fmla="*/ 40 w 40"/>
                <a:gd name="T13" fmla="*/ 72 h 88"/>
                <a:gd name="T14" fmla="*/ 40 w 40"/>
                <a:gd name="T15" fmla="*/ 0 h 88"/>
                <a:gd name="T16" fmla="*/ 16 w 40"/>
                <a:gd name="T17" fmla="*/ 0 h 88"/>
                <a:gd name="T18" fmla="*/ 36 w 40"/>
                <a:gd name="T19" fmla="*/ 68 h 88"/>
                <a:gd name="T20" fmla="*/ 16 w 40"/>
                <a:gd name="T21" fmla="*/ 68 h 88"/>
                <a:gd name="T22" fmla="*/ 4 w 40"/>
                <a:gd name="T23" fmla="*/ 72 h 88"/>
                <a:gd name="T24" fmla="*/ 4 w 40"/>
                <a:gd name="T25" fmla="*/ 16 h 88"/>
                <a:gd name="T26" fmla="*/ 8 w 40"/>
                <a:gd name="T27" fmla="*/ 8 h 88"/>
                <a:gd name="T28" fmla="*/ 16 w 40"/>
                <a:gd name="T29" fmla="*/ 4 h 88"/>
                <a:gd name="T30" fmla="*/ 36 w 40"/>
                <a:gd name="T31" fmla="*/ 4 h 88"/>
                <a:gd name="T32" fmla="*/ 36 w 40"/>
                <a:gd name="T33" fmla="*/ 6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8">
                  <a:moveTo>
                    <a:pt x="16" y="0"/>
                  </a:move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4"/>
                    <a:pt x="2" y="80"/>
                    <a:pt x="5" y="77"/>
                  </a:cubicBezTo>
                  <a:cubicBezTo>
                    <a:pt x="8" y="74"/>
                    <a:pt x="12" y="72"/>
                    <a:pt x="16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6" y="0"/>
                  </a:lnTo>
                  <a:close/>
                  <a:moveTo>
                    <a:pt x="36" y="68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7" y="69"/>
                    <a:pt x="4" y="7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4"/>
                    <a:pt x="16" y="4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3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0" name="Freeform 63"/>
          <p:cNvSpPr>
            <a:spLocks noEditPoints="1"/>
          </p:cNvSpPr>
          <p:nvPr/>
        </p:nvSpPr>
        <p:spPr bwMode="auto">
          <a:xfrm>
            <a:off x="2612696" y="8539003"/>
            <a:ext cx="349248" cy="313316"/>
          </a:xfrm>
          <a:custGeom>
            <a:avLst/>
            <a:gdLst>
              <a:gd name="T0" fmla="*/ 102 w 103"/>
              <a:gd name="T1" fmla="*/ 71 h 92"/>
              <a:gd name="T2" fmla="*/ 101 w 103"/>
              <a:gd name="T3" fmla="*/ 68 h 92"/>
              <a:gd name="T4" fmla="*/ 87 w 103"/>
              <a:gd name="T5" fmla="*/ 59 h 92"/>
              <a:gd name="T6" fmla="*/ 84 w 103"/>
              <a:gd name="T7" fmla="*/ 58 h 92"/>
              <a:gd name="T8" fmla="*/ 84 w 103"/>
              <a:gd name="T9" fmla="*/ 58 h 92"/>
              <a:gd name="T10" fmla="*/ 82 w 103"/>
              <a:gd name="T11" fmla="*/ 59 h 92"/>
              <a:gd name="T12" fmla="*/ 72 w 103"/>
              <a:gd name="T13" fmla="*/ 65 h 92"/>
              <a:gd name="T14" fmla="*/ 68 w 103"/>
              <a:gd name="T15" fmla="*/ 66 h 92"/>
              <a:gd name="T16" fmla="*/ 49 w 103"/>
              <a:gd name="T17" fmla="*/ 54 h 92"/>
              <a:gd name="T18" fmla="*/ 38 w 103"/>
              <a:gd name="T19" fmla="*/ 31 h 92"/>
              <a:gd name="T20" fmla="*/ 44 w 103"/>
              <a:gd name="T21" fmla="*/ 21 h 92"/>
              <a:gd name="T22" fmla="*/ 45 w 103"/>
              <a:gd name="T23" fmla="*/ 19 h 92"/>
              <a:gd name="T24" fmla="*/ 44 w 103"/>
              <a:gd name="T25" fmla="*/ 16 h 92"/>
              <a:gd name="T26" fmla="*/ 35 w 103"/>
              <a:gd name="T27" fmla="*/ 2 h 92"/>
              <a:gd name="T28" fmla="*/ 33 w 103"/>
              <a:gd name="T29" fmla="*/ 1 h 92"/>
              <a:gd name="T30" fmla="*/ 31 w 103"/>
              <a:gd name="T31" fmla="*/ 0 h 92"/>
              <a:gd name="T32" fmla="*/ 30 w 103"/>
              <a:gd name="T33" fmla="*/ 1 h 92"/>
              <a:gd name="T34" fmla="*/ 23 w 103"/>
              <a:gd name="T35" fmla="*/ 3 h 92"/>
              <a:gd name="T36" fmla="*/ 23 w 103"/>
              <a:gd name="T37" fmla="*/ 3 h 92"/>
              <a:gd name="T38" fmla="*/ 36 w 103"/>
              <a:gd name="T39" fmla="*/ 67 h 92"/>
              <a:gd name="T40" fmla="*/ 80 w 103"/>
              <a:gd name="T41" fmla="*/ 92 h 92"/>
              <a:gd name="T42" fmla="*/ 100 w 103"/>
              <a:gd name="T43" fmla="*/ 80 h 92"/>
              <a:gd name="T44" fmla="*/ 100 w 103"/>
              <a:gd name="T45" fmla="*/ 80 h 92"/>
              <a:gd name="T46" fmla="*/ 102 w 103"/>
              <a:gd name="T47" fmla="*/ 73 h 92"/>
              <a:gd name="T48" fmla="*/ 102 w 103"/>
              <a:gd name="T49" fmla="*/ 71 h 92"/>
              <a:gd name="T50" fmla="*/ 99 w 103"/>
              <a:gd name="T51" fmla="*/ 72 h 92"/>
              <a:gd name="T52" fmla="*/ 97 w 103"/>
              <a:gd name="T53" fmla="*/ 78 h 92"/>
              <a:gd name="T54" fmla="*/ 80 w 103"/>
              <a:gd name="T55" fmla="*/ 88 h 92"/>
              <a:gd name="T56" fmla="*/ 39 w 103"/>
              <a:gd name="T57" fmla="*/ 64 h 92"/>
              <a:gd name="T58" fmla="*/ 16 w 103"/>
              <a:gd name="T59" fmla="*/ 18 h 92"/>
              <a:gd name="T60" fmla="*/ 25 w 103"/>
              <a:gd name="T61" fmla="*/ 7 h 92"/>
              <a:gd name="T62" fmla="*/ 31 w 103"/>
              <a:gd name="T63" fmla="*/ 5 h 92"/>
              <a:gd name="T64" fmla="*/ 31 w 103"/>
              <a:gd name="T65" fmla="*/ 4 h 92"/>
              <a:gd name="T66" fmla="*/ 31 w 103"/>
              <a:gd name="T67" fmla="*/ 5 h 92"/>
              <a:gd name="T68" fmla="*/ 32 w 103"/>
              <a:gd name="T69" fmla="*/ 5 h 92"/>
              <a:gd name="T70" fmla="*/ 41 w 103"/>
              <a:gd name="T71" fmla="*/ 19 h 92"/>
              <a:gd name="T72" fmla="*/ 41 w 103"/>
              <a:gd name="T73" fmla="*/ 19 h 92"/>
              <a:gd name="T74" fmla="*/ 41 w 103"/>
              <a:gd name="T75" fmla="*/ 19 h 92"/>
              <a:gd name="T76" fmla="*/ 35 w 103"/>
              <a:gd name="T77" fmla="*/ 29 h 92"/>
              <a:gd name="T78" fmla="*/ 35 w 103"/>
              <a:gd name="T79" fmla="*/ 29 h 92"/>
              <a:gd name="T80" fmla="*/ 35 w 103"/>
              <a:gd name="T81" fmla="*/ 30 h 92"/>
              <a:gd name="T82" fmla="*/ 46 w 103"/>
              <a:gd name="T83" fmla="*/ 57 h 92"/>
              <a:gd name="T84" fmla="*/ 68 w 103"/>
              <a:gd name="T85" fmla="*/ 70 h 92"/>
              <a:gd name="T86" fmla="*/ 74 w 103"/>
              <a:gd name="T87" fmla="*/ 68 h 92"/>
              <a:gd name="T88" fmla="*/ 74 w 103"/>
              <a:gd name="T89" fmla="*/ 68 h 92"/>
              <a:gd name="T90" fmla="*/ 74 w 103"/>
              <a:gd name="T91" fmla="*/ 68 h 92"/>
              <a:gd name="T92" fmla="*/ 84 w 103"/>
              <a:gd name="T93" fmla="*/ 62 h 92"/>
              <a:gd name="T94" fmla="*/ 84 w 103"/>
              <a:gd name="T95" fmla="*/ 62 h 92"/>
              <a:gd name="T96" fmla="*/ 84 w 103"/>
              <a:gd name="T97" fmla="*/ 62 h 92"/>
              <a:gd name="T98" fmla="*/ 98 w 103"/>
              <a:gd name="T99" fmla="*/ 72 h 92"/>
              <a:gd name="T100" fmla="*/ 99 w 103"/>
              <a:gd name="T101" fmla="*/ 72 h 92"/>
              <a:gd name="T102" fmla="*/ 99 w 103"/>
              <a:gd name="T103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" h="92">
                <a:moveTo>
                  <a:pt x="102" y="71"/>
                </a:moveTo>
                <a:cubicBezTo>
                  <a:pt x="102" y="70"/>
                  <a:pt x="101" y="69"/>
                  <a:pt x="101" y="68"/>
                </a:cubicBezTo>
                <a:cubicBezTo>
                  <a:pt x="87" y="59"/>
                  <a:pt x="87" y="59"/>
                  <a:pt x="87" y="59"/>
                </a:cubicBezTo>
                <a:cubicBezTo>
                  <a:pt x="86" y="59"/>
                  <a:pt x="85" y="58"/>
                  <a:pt x="84" y="58"/>
                </a:cubicBezTo>
                <a:cubicBezTo>
                  <a:pt x="84" y="58"/>
                  <a:pt x="84" y="58"/>
                  <a:pt x="84" y="58"/>
                </a:cubicBezTo>
                <a:cubicBezTo>
                  <a:pt x="83" y="58"/>
                  <a:pt x="83" y="58"/>
                  <a:pt x="82" y="59"/>
                </a:cubicBezTo>
                <a:cubicBezTo>
                  <a:pt x="72" y="65"/>
                  <a:pt x="72" y="65"/>
                  <a:pt x="72" y="65"/>
                </a:cubicBezTo>
                <a:cubicBezTo>
                  <a:pt x="71" y="65"/>
                  <a:pt x="69" y="66"/>
                  <a:pt x="68" y="66"/>
                </a:cubicBezTo>
                <a:cubicBezTo>
                  <a:pt x="63" y="66"/>
                  <a:pt x="56" y="61"/>
                  <a:pt x="49" y="54"/>
                </a:cubicBezTo>
                <a:cubicBezTo>
                  <a:pt x="40" y="45"/>
                  <a:pt x="35" y="37"/>
                  <a:pt x="38" y="31"/>
                </a:cubicBezTo>
                <a:cubicBezTo>
                  <a:pt x="44" y="21"/>
                  <a:pt x="44" y="21"/>
                  <a:pt x="44" y="21"/>
                </a:cubicBezTo>
                <a:cubicBezTo>
                  <a:pt x="45" y="21"/>
                  <a:pt x="45" y="20"/>
                  <a:pt x="45" y="19"/>
                </a:cubicBezTo>
                <a:cubicBezTo>
                  <a:pt x="45" y="18"/>
                  <a:pt x="45" y="17"/>
                  <a:pt x="44" y="16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1"/>
                  <a:pt x="33" y="1"/>
                </a:cubicBezTo>
                <a:cubicBezTo>
                  <a:pt x="32" y="1"/>
                  <a:pt x="32" y="0"/>
                  <a:pt x="31" y="0"/>
                </a:cubicBezTo>
                <a:cubicBezTo>
                  <a:pt x="31" y="0"/>
                  <a:pt x="30" y="1"/>
                  <a:pt x="3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11" y="8"/>
                  <a:pt x="0" y="31"/>
                  <a:pt x="36" y="67"/>
                </a:cubicBezTo>
                <a:cubicBezTo>
                  <a:pt x="55" y="85"/>
                  <a:pt x="70" y="92"/>
                  <a:pt x="80" y="92"/>
                </a:cubicBezTo>
                <a:cubicBezTo>
                  <a:pt x="91" y="92"/>
                  <a:pt x="98" y="86"/>
                  <a:pt x="100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3" y="73"/>
                  <a:pt x="103" y="72"/>
                  <a:pt x="102" y="71"/>
                </a:cubicBezTo>
                <a:close/>
                <a:moveTo>
                  <a:pt x="99" y="72"/>
                </a:moveTo>
                <a:cubicBezTo>
                  <a:pt x="97" y="78"/>
                  <a:pt x="97" y="78"/>
                  <a:pt x="97" y="78"/>
                </a:cubicBezTo>
                <a:cubicBezTo>
                  <a:pt x="95" y="83"/>
                  <a:pt x="89" y="88"/>
                  <a:pt x="80" y="88"/>
                </a:cubicBezTo>
                <a:cubicBezTo>
                  <a:pt x="72" y="88"/>
                  <a:pt x="58" y="83"/>
                  <a:pt x="39" y="64"/>
                </a:cubicBezTo>
                <a:cubicBezTo>
                  <a:pt x="16" y="41"/>
                  <a:pt x="15" y="26"/>
                  <a:pt x="16" y="18"/>
                </a:cubicBezTo>
                <a:cubicBezTo>
                  <a:pt x="17" y="13"/>
                  <a:pt x="20" y="9"/>
                  <a:pt x="25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2" y="5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0" y="39"/>
                  <a:pt x="38" y="49"/>
                  <a:pt x="46" y="57"/>
                </a:cubicBezTo>
                <a:cubicBezTo>
                  <a:pt x="55" y="66"/>
                  <a:pt x="62" y="70"/>
                  <a:pt x="68" y="70"/>
                </a:cubicBezTo>
                <a:cubicBezTo>
                  <a:pt x="70" y="70"/>
                  <a:pt x="72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98" y="72"/>
                  <a:pt x="98" y="72"/>
                  <a:pt x="98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99" y="7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Freeform 64"/>
          <p:cNvSpPr>
            <a:spLocks noEditPoints="1"/>
          </p:cNvSpPr>
          <p:nvPr/>
        </p:nvSpPr>
        <p:spPr bwMode="auto">
          <a:xfrm>
            <a:off x="3292507" y="8566311"/>
            <a:ext cx="326252" cy="265887"/>
          </a:xfrm>
          <a:custGeom>
            <a:avLst/>
            <a:gdLst>
              <a:gd name="T0" fmla="*/ 166 w 227"/>
              <a:gd name="T1" fmla="*/ 33 h 185"/>
              <a:gd name="T2" fmla="*/ 166 w 227"/>
              <a:gd name="T3" fmla="*/ 0 h 185"/>
              <a:gd name="T4" fmla="*/ 62 w 227"/>
              <a:gd name="T5" fmla="*/ 0 h 185"/>
              <a:gd name="T6" fmla="*/ 62 w 227"/>
              <a:gd name="T7" fmla="*/ 33 h 185"/>
              <a:gd name="T8" fmla="*/ 0 w 227"/>
              <a:gd name="T9" fmla="*/ 33 h 185"/>
              <a:gd name="T10" fmla="*/ 0 w 227"/>
              <a:gd name="T11" fmla="*/ 133 h 185"/>
              <a:gd name="T12" fmla="*/ 0 w 227"/>
              <a:gd name="T13" fmla="*/ 142 h 185"/>
              <a:gd name="T14" fmla="*/ 0 w 227"/>
              <a:gd name="T15" fmla="*/ 185 h 185"/>
              <a:gd name="T16" fmla="*/ 227 w 227"/>
              <a:gd name="T17" fmla="*/ 185 h 185"/>
              <a:gd name="T18" fmla="*/ 227 w 227"/>
              <a:gd name="T19" fmla="*/ 142 h 185"/>
              <a:gd name="T20" fmla="*/ 227 w 227"/>
              <a:gd name="T21" fmla="*/ 133 h 185"/>
              <a:gd name="T22" fmla="*/ 227 w 227"/>
              <a:gd name="T23" fmla="*/ 33 h 185"/>
              <a:gd name="T24" fmla="*/ 166 w 227"/>
              <a:gd name="T25" fmla="*/ 33 h 185"/>
              <a:gd name="T26" fmla="*/ 71 w 227"/>
              <a:gd name="T27" fmla="*/ 10 h 185"/>
              <a:gd name="T28" fmla="*/ 156 w 227"/>
              <a:gd name="T29" fmla="*/ 10 h 185"/>
              <a:gd name="T30" fmla="*/ 156 w 227"/>
              <a:gd name="T31" fmla="*/ 33 h 185"/>
              <a:gd name="T32" fmla="*/ 71 w 227"/>
              <a:gd name="T33" fmla="*/ 33 h 185"/>
              <a:gd name="T34" fmla="*/ 71 w 227"/>
              <a:gd name="T35" fmla="*/ 10 h 185"/>
              <a:gd name="T36" fmla="*/ 218 w 227"/>
              <a:gd name="T37" fmla="*/ 175 h 185"/>
              <a:gd name="T38" fmla="*/ 9 w 227"/>
              <a:gd name="T39" fmla="*/ 175 h 185"/>
              <a:gd name="T40" fmla="*/ 9 w 227"/>
              <a:gd name="T41" fmla="*/ 142 h 185"/>
              <a:gd name="T42" fmla="*/ 95 w 227"/>
              <a:gd name="T43" fmla="*/ 142 h 185"/>
              <a:gd name="T44" fmla="*/ 95 w 227"/>
              <a:gd name="T45" fmla="*/ 152 h 185"/>
              <a:gd name="T46" fmla="*/ 133 w 227"/>
              <a:gd name="T47" fmla="*/ 152 h 185"/>
              <a:gd name="T48" fmla="*/ 133 w 227"/>
              <a:gd name="T49" fmla="*/ 142 h 185"/>
              <a:gd name="T50" fmla="*/ 218 w 227"/>
              <a:gd name="T51" fmla="*/ 142 h 185"/>
              <a:gd name="T52" fmla="*/ 218 w 227"/>
              <a:gd name="T53" fmla="*/ 175 h 185"/>
              <a:gd name="T54" fmla="*/ 133 w 227"/>
              <a:gd name="T55" fmla="*/ 133 h 185"/>
              <a:gd name="T56" fmla="*/ 95 w 227"/>
              <a:gd name="T57" fmla="*/ 133 h 185"/>
              <a:gd name="T58" fmla="*/ 9 w 227"/>
              <a:gd name="T59" fmla="*/ 133 h 185"/>
              <a:gd name="T60" fmla="*/ 9 w 227"/>
              <a:gd name="T61" fmla="*/ 43 h 185"/>
              <a:gd name="T62" fmla="*/ 218 w 227"/>
              <a:gd name="T63" fmla="*/ 43 h 185"/>
              <a:gd name="T64" fmla="*/ 218 w 227"/>
              <a:gd name="T65" fmla="*/ 133 h 185"/>
              <a:gd name="T66" fmla="*/ 133 w 227"/>
              <a:gd name="T67" fmla="*/ 13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7" h="185">
                <a:moveTo>
                  <a:pt x="166" y="33"/>
                </a:moveTo>
                <a:lnTo>
                  <a:pt x="166" y="0"/>
                </a:lnTo>
                <a:lnTo>
                  <a:pt x="62" y="0"/>
                </a:lnTo>
                <a:lnTo>
                  <a:pt x="62" y="33"/>
                </a:lnTo>
                <a:lnTo>
                  <a:pt x="0" y="33"/>
                </a:lnTo>
                <a:lnTo>
                  <a:pt x="0" y="133"/>
                </a:lnTo>
                <a:lnTo>
                  <a:pt x="0" y="142"/>
                </a:lnTo>
                <a:lnTo>
                  <a:pt x="0" y="185"/>
                </a:lnTo>
                <a:lnTo>
                  <a:pt x="227" y="185"/>
                </a:lnTo>
                <a:lnTo>
                  <a:pt x="227" y="142"/>
                </a:lnTo>
                <a:lnTo>
                  <a:pt x="227" y="133"/>
                </a:lnTo>
                <a:lnTo>
                  <a:pt x="227" y="33"/>
                </a:lnTo>
                <a:lnTo>
                  <a:pt x="166" y="33"/>
                </a:lnTo>
                <a:close/>
                <a:moveTo>
                  <a:pt x="71" y="10"/>
                </a:moveTo>
                <a:lnTo>
                  <a:pt x="156" y="10"/>
                </a:lnTo>
                <a:lnTo>
                  <a:pt x="156" y="33"/>
                </a:lnTo>
                <a:lnTo>
                  <a:pt x="71" y="33"/>
                </a:lnTo>
                <a:lnTo>
                  <a:pt x="71" y="10"/>
                </a:lnTo>
                <a:close/>
                <a:moveTo>
                  <a:pt x="218" y="175"/>
                </a:moveTo>
                <a:lnTo>
                  <a:pt x="9" y="175"/>
                </a:lnTo>
                <a:lnTo>
                  <a:pt x="9" y="142"/>
                </a:lnTo>
                <a:lnTo>
                  <a:pt x="95" y="142"/>
                </a:lnTo>
                <a:lnTo>
                  <a:pt x="95" y="152"/>
                </a:lnTo>
                <a:lnTo>
                  <a:pt x="133" y="152"/>
                </a:lnTo>
                <a:lnTo>
                  <a:pt x="133" y="142"/>
                </a:lnTo>
                <a:lnTo>
                  <a:pt x="218" y="142"/>
                </a:lnTo>
                <a:lnTo>
                  <a:pt x="218" y="175"/>
                </a:lnTo>
                <a:close/>
                <a:moveTo>
                  <a:pt x="133" y="133"/>
                </a:moveTo>
                <a:lnTo>
                  <a:pt x="95" y="133"/>
                </a:lnTo>
                <a:lnTo>
                  <a:pt x="9" y="133"/>
                </a:lnTo>
                <a:lnTo>
                  <a:pt x="9" y="43"/>
                </a:lnTo>
                <a:lnTo>
                  <a:pt x="218" y="43"/>
                </a:lnTo>
                <a:lnTo>
                  <a:pt x="218" y="133"/>
                </a:lnTo>
                <a:lnTo>
                  <a:pt x="133" y="13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>
            <a:off x="5905393" y="8531816"/>
            <a:ext cx="316191" cy="316191"/>
          </a:xfrm>
          <a:custGeom>
            <a:avLst/>
            <a:gdLst>
              <a:gd name="T0" fmla="*/ 75 w 93"/>
              <a:gd name="T1" fmla="*/ 69 h 93"/>
              <a:gd name="T2" fmla="*/ 73 w 93"/>
              <a:gd name="T3" fmla="*/ 71 h 93"/>
              <a:gd name="T4" fmla="*/ 63 w 93"/>
              <a:gd name="T5" fmla="*/ 60 h 93"/>
              <a:gd name="T6" fmla="*/ 72 w 93"/>
              <a:gd name="T7" fmla="*/ 36 h 93"/>
              <a:gd name="T8" fmla="*/ 36 w 93"/>
              <a:gd name="T9" fmla="*/ 0 h 93"/>
              <a:gd name="T10" fmla="*/ 0 w 93"/>
              <a:gd name="T11" fmla="*/ 36 h 93"/>
              <a:gd name="T12" fmla="*/ 36 w 93"/>
              <a:gd name="T13" fmla="*/ 72 h 93"/>
              <a:gd name="T14" fmla="*/ 60 w 93"/>
              <a:gd name="T15" fmla="*/ 63 h 93"/>
              <a:gd name="T16" fmla="*/ 71 w 93"/>
              <a:gd name="T17" fmla="*/ 73 h 93"/>
              <a:gd name="T18" fmla="*/ 69 w 93"/>
              <a:gd name="T19" fmla="*/ 75 h 93"/>
              <a:gd name="T20" fmla="*/ 88 w 93"/>
              <a:gd name="T21" fmla="*/ 93 h 93"/>
              <a:gd name="T22" fmla="*/ 93 w 93"/>
              <a:gd name="T23" fmla="*/ 88 h 93"/>
              <a:gd name="T24" fmla="*/ 75 w 93"/>
              <a:gd name="T25" fmla="*/ 69 h 93"/>
              <a:gd name="T26" fmla="*/ 4 w 93"/>
              <a:gd name="T27" fmla="*/ 36 h 93"/>
              <a:gd name="T28" fmla="*/ 36 w 93"/>
              <a:gd name="T29" fmla="*/ 4 h 93"/>
              <a:gd name="T30" fmla="*/ 68 w 93"/>
              <a:gd name="T31" fmla="*/ 36 h 93"/>
              <a:gd name="T32" fmla="*/ 36 w 93"/>
              <a:gd name="T33" fmla="*/ 68 h 93"/>
              <a:gd name="T34" fmla="*/ 4 w 93"/>
              <a:gd name="T35" fmla="*/ 3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93">
                <a:moveTo>
                  <a:pt x="75" y="69"/>
                </a:moveTo>
                <a:cubicBezTo>
                  <a:pt x="73" y="71"/>
                  <a:pt x="73" y="71"/>
                  <a:pt x="73" y="71"/>
                </a:cubicBezTo>
                <a:cubicBezTo>
                  <a:pt x="63" y="60"/>
                  <a:pt x="63" y="60"/>
                  <a:pt x="63" y="60"/>
                </a:cubicBezTo>
                <a:cubicBezTo>
                  <a:pt x="69" y="54"/>
                  <a:pt x="72" y="45"/>
                  <a:pt x="72" y="36"/>
                </a:cubicBezTo>
                <a:cubicBezTo>
                  <a:pt x="72" y="16"/>
                  <a:pt x="5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45" y="72"/>
                  <a:pt x="54" y="69"/>
                  <a:pt x="60" y="63"/>
                </a:cubicBezTo>
                <a:cubicBezTo>
                  <a:pt x="71" y="73"/>
                  <a:pt x="71" y="73"/>
                  <a:pt x="71" y="73"/>
                </a:cubicBezTo>
                <a:cubicBezTo>
                  <a:pt x="69" y="75"/>
                  <a:pt x="69" y="75"/>
                  <a:pt x="69" y="75"/>
                </a:cubicBezTo>
                <a:cubicBezTo>
                  <a:pt x="88" y="93"/>
                  <a:pt x="88" y="93"/>
                  <a:pt x="88" y="93"/>
                </a:cubicBezTo>
                <a:cubicBezTo>
                  <a:pt x="93" y="88"/>
                  <a:pt x="93" y="88"/>
                  <a:pt x="93" y="88"/>
                </a:cubicBezTo>
                <a:lnTo>
                  <a:pt x="75" y="69"/>
                </a:lnTo>
                <a:close/>
                <a:moveTo>
                  <a:pt x="4" y="36"/>
                </a:moveTo>
                <a:cubicBezTo>
                  <a:pt x="4" y="18"/>
                  <a:pt x="18" y="4"/>
                  <a:pt x="36" y="4"/>
                </a:cubicBezTo>
                <a:cubicBezTo>
                  <a:pt x="54" y="4"/>
                  <a:pt x="68" y="18"/>
                  <a:pt x="68" y="36"/>
                </a:cubicBezTo>
                <a:cubicBezTo>
                  <a:pt x="68" y="54"/>
                  <a:pt x="54" y="68"/>
                  <a:pt x="36" y="68"/>
                </a:cubicBezTo>
                <a:cubicBezTo>
                  <a:pt x="18" y="68"/>
                  <a:pt x="4" y="54"/>
                  <a:pt x="4" y="3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59382" y="8546189"/>
            <a:ext cx="298944" cy="298944"/>
            <a:chOff x="3410513" y="2752097"/>
            <a:chExt cx="375739" cy="3757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3410513" y="2752097"/>
              <a:ext cx="375739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4 h 88"/>
                <a:gd name="T12" fmla="*/ 4 w 88"/>
                <a:gd name="T13" fmla="*/ 44 h 88"/>
                <a:gd name="T14" fmla="*/ 44 w 88"/>
                <a:gd name="T15" fmla="*/ 4 h 88"/>
                <a:gd name="T16" fmla="*/ 84 w 88"/>
                <a:gd name="T17" fmla="*/ 44 h 88"/>
                <a:gd name="T18" fmla="*/ 44 w 88"/>
                <a:gd name="T19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4"/>
                  </a:moveTo>
                  <a:cubicBezTo>
                    <a:pt x="22" y="84"/>
                    <a:pt x="4" y="66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ubicBezTo>
                    <a:pt x="66" y="4"/>
                    <a:pt x="84" y="22"/>
                    <a:pt x="84" y="44"/>
                  </a:cubicBezTo>
                  <a:cubicBezTo>
                    <a:pt x="84" y="66"/>
                    <a:pt x="66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3582124" y="2802677"/>
              <a:ext cx="97548" cy="218579"/>
            </a:xfrm>
            <a:custGeom>
              <a:avLst/>
              <a:gdLst>
                <a:gd name="T0" fmla="*/ 19 w 54"/>
                <a:gd name="T1" fmla="*/ 0 h 121"/>
                <a:gd name="T2" fmla="*/ 0 w 54"/>
                <a:gd name="T3" fmla="*/ 0 h 121"/>
                <a:gd name="T4" fmla="*/ 0 w 54"/>
                <a:gd name="T5" fmla="*/ 81 h 121"/>
                <a:gd name="T6" fmla="*/ 40 w 54"/>
                <a:gd name="T7" fmla="*/ 121 h 121"/>
                <a:gd name="T8" fmla="*/ 54 w 54"/>
                <a:gd name="T9" fmla="*/ 107 h 121"/>
                <a:gd name="T10" fmla="*/ 19 w 54"/>
                <a:gd name="T11" fmla="*/ 71 h 121"/>
                <a:gd name="T12" fmla="*/ 19 w 5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1">
                  <a:moveTo>
                    <a:pt x="1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0" y="121"/>
                  </a:lnTo>
                  <a:lnTo>
                    <a:pt x="54" y="107"/>
                  </a:lnTo>
                  <a:lnTo>
                    <a:pt x="19" y="71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616196" y="8563435"/>
            <a:ext cx="291759" cy="278823"/>
            <a:chOff x="4236054" y="2773774"/>
            <a:chExt cx="366707" cy="3504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7" name="Freeform 68"/>
            <p:cNvSpPr/>
            <p:nvPr/>
          </p:nvSpPr>
          <p:spPr bwMode="auto">
            <a:xfrm>
              <a:off x="4236054" y="2773774"/>
              <a:ext cx="93935" cy="93935"/>
            </a:xfrm>
            <a:custGeom>
              <a:avLst/>
              <a:gdLst>
                <a:gd name="T0" fmla="*/ 22 w 22"/>
                <a:gd name="T1" fmla="*/ 5 h 22"/>
                <a:gd name="T2" fmla="*/ 19 w 22"/>
                <a:gd name="T3" fmla="*/ 2 h 22"/>
                <a:gd name="T4" fmla="*/ 13 w 22"/>
                <a:gd name="T5" fmla="*/ 0 h 22"/>
                <a:gd name="T6" fmla="*/ 8 w 22"/>
                <a:gd name="T7" fmla="*/ 2 h 22"/>
                <a:gd name="T8" fmla="*/ 2 w 22"/>
                <a:gd name="T9" fmla="*/ 8 h 22"/>
                <a:gd name="T10" fmla="*/ 0 w 22"/>
                <a:gd name="T11" fmla="*/ 13 h 22"/>
                <a:gd name="T12" fmla="*/ 2 w 22"/>
                <a:gd name="T13" fmla="*/ 19 h 22"/>
                <a:gd name="T14" fmla="*/ 5 w 22"/>
                <a:gd name="T15" fmla="*/ 22 h 22"/>
                <a:gd name="T16" fmla="*/ 22 w 22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5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6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14"/>
                    <a:pt x="14" y="9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4508826" y="2773774"/>
              <a:ext cx="93935" cy="93935"/>
            </a:xfrm>
            <a:custGeom>
              <a:avLst/>
              <a:gdLst>
                <a:gd name="T0" fmla="*/ 20 w 22"/>
                <a:gd name="T1" fmla="*/ 8 h 22"/>
                <a:gd name="T2" fmla="*/ 14 w 22"/>
                <a:gd name="T3" fmla="*/ 2 h 22"/>
                <a:gd name="T4" fmla="*/ 9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17 w 22"/>
                <a:gd name="T11" fmla="*/ 22 h 22"/>
                <a:gd name="T12" fmla="*/ 20 w 22"/>
                <a:gd name="T13" fmla="*/ 19 h 22"/>
                <a:gd name="T14" fmla="*/ 22 w 22"/>
                <a:gd name="T15" fmla="*/ 13 h 22"/>
                <a:gd name="T16" fmla="*/ 20 w 22"/>
                <a:gd name="T1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0" y="8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8" y="9"/>
                    <a:pt x="13" y="14"/>
                    <a:pt x="17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70"/>
            <p:cNvSpPr>
              <a:spLocks noEditPoints="1"/>
            </p:cNvSpPr>
            <p:nvPr/>
          </p:nvSpPr>
          <p:spPr bwMode="auto">
            <a:xfrm>
              <a:off x="4252312" y="2802677"/>
              <a:ext cx="334191" cy="321546"/>
            </a:xfrm>
            <a:custGeom>
              <a:avLst/>
              <a:gdLst>
                <a:gd name="T0" fmla="*/ 75 w 78"/>
                <a:gd name="T1" fmla="*/ 36 h 75"/>
                <a:gd name="T2" fmla="*/ 39 w 78"/>
                <a:gd name="T3" fmla="*/ 0 h 75"/>
                <a:gd name="T4" fmla="*/ 3 w 78"/>
                <a:gd name="T5" fmla="*/ 36 h 75"/>
                <a:gd name="T6" fmla="*/ 11 w 78"/>
                <a:gd name="T7" fmla="*/ 58 h 75"/>
                <a:gd name="T8" fmla="*/ 0 w 78"/>
                <a:gd name="T9" fmla="*/ 69 h 75"/>
                <a:gd name="T10" fmla="*/ 6 w 78"/>
                <a:gd name="T11" fmla="*/ 75 h 75"/>
                <a:gd name="T12" fmla="*/ 17 w 78"/>
                <a:gd name="T13" fmla="*/ 64 h 75"/>
                <a:gd name="T14" fmla="*/ 39 w 78"/>
                <a:gd name="T15" fmla="*/ 72 h 75"/>
                <a:gd name="T16" fmla="*/ 61 w 78"/>
                <a:gd name="T17" fmla="*/ 64 h 75"/>
                <a:gd name="T18" fmla="*/ 72 w 78"/>
                <a:gd name="T19" fmla="*/ 75 h 75"/>
                <a:gd name="T20" fmla="*/ 78 w 78"/>
                <a:gd name="T21" fmla="*/ 69 h 75"/>
                <a:gd name="T22" fmla="*/ 67 w 78"/>
                <a:gd name="T23" fmla="*/ 58 h 75"/>
                <a:gd name="T24" fmla="*/ 75 w 78"/>
                <a:gd name="T25" fmla="*/ 36 h 75"/>
                <a:gd name="T26" fmla="*/ 7 w 78"/>
                <a:gd name="T27" fmla="*/ 36 h 75"/>
                <a:gd name="T28" fmla="*/ 39 w 78"/>
                <a:gd name="T29" fmla="*/ 4 h 75"/>
                <a:gd name="T30" fmla="*/ 71 w 78"/>
                <a:gd name="T31" fmla="*/ 36 h 75"/>
                <a:gd name="T32" fmla="*/ 39 w 78"/>
                <a:gd name="T33" fmla="*/ 68 h 75"/>
                <a:gd name="T34" fmla="*/ 7 w 78"/>
                <a:gd name="T35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75">
                  <a:moveTo>
                    <a:pt x="75" y="36"/>
                  </a:moveTo>
                  <a:cubicBezTo>
                    <a:pt x="75" y="16"/>
                    <a:pt x="59" y="0"/>
                    <a:pt x="39" y="0"/>
                  </a:cubicBezTo>
                  <a:cubicBezTo>
                    <a:pt x="19" y="0"/>
                    <a:pt x="3" y="16"/>
                    <a:pt x="3" y="36"/>
                  </a:cubicBezTo>
                  <a:cubicBezTo>
                    <a:pt x="3" y="44"/>
                    <a:pt x="6" y="52"/>
                    <a:pt x="11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23" y="69"/>
                    <a:pt x="31" y="72"/>
                    <a:pt x="39" y="72"/>
                  </a:cubicBezTo>
                  <a:cubicBezTo>
                    <a:pt x="47" y="72"/>
                    <a:pt x="55" y="69"/>
                    <a:pt x="61" y="6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2" y="52"/>
                    <a:pt x="75" y="44"/>
                    <a:pt x="75" y="36"/>
                  </a:cubicBezTo>
                  <a:close/>
                  <a:moveTo>
                    <a:pt x="7" y="36"/>
                  </a:moveTo>
                  <a:cubicBezTo>
                    <a:pt x="7" y="18"/>
                    <a:pt x="21" y="4"/>
                    <a:pt x="39" y="4"/>
                  </a:cubicBezTo>
                  <a:cubicBezTo>
                    <a:pt x="57" y="4"/>
                    <a:pt x="71" y="18"/>
                    <a:pt x="71" y="36"/>
                  </a:cubicBezTo>
                  <a:cubicBezTo>
                    <a:pt x="71" y="54"/>
                    <a:pt x="57" y="68"/>
                    <a:pt x="39" y="68"/>
                  </a:cubicBezTo>
                  <a:cubicBezTo>
                    <a:pt x="21" y="68"/>
                    <a:pt x="7" y="54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402246" y="2855064"/>
              <a:ext cx="81290" cy="166192"/>
            </a:xfrm>
            <a:custGeom>
              <a:avLst/>
              <a:gdLst>
                <a:gd name="T0" fmla="*/ 19 w 45"/>
                <a:gd name="T1" fmla="*/ 0 h 92"/>
                <a:gd name="T2" fmla="*/ 0 w 45"/>
                <a:gd name="T3" fmla="*/ 0 h 92"/>
                <a:gd name="T4" fmla="*/ 0 w 45"/>
                <a:gd name="T5" fmla="*/ 61 h 92"/>
                <a:gd name="T6" fmla="*/ 31 w 45"/>
                <a:gd name="T7" fmla="*/ 92 h 92"/>
                <a:gd name="T8" fmla="*/ 45 w 45"/>
                <a:gd name="T9" fmla="*/ 78 h 92"/>
                <a:gd name="T10" fmla="*/ 19 w 45"/>
                <a:gd name="T11" fmla="*/ 52 h 92"/>
                <a:gd name="T12" fmla="*/ 19 w 4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2">
                  <a:moveTo>
                    <a:pt x="1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1" y="92"/>
                  </a:lnTo>
                  <a:lnTo>
                    <a:pt x="45" y="78"/>
                  </a:lnTo>
                  <a:lnTo>
                    <a:pt x="19" y="5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320440" y="8531815"/>
            <a:ext cx="189715" cy="327689"/>
            <a:chOff x="5121208" y="2734032"/>
            <a:chExt cx="238450" cy="41186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5171788" y="2734032"/>
              <a:ext cx="137289" cy="256514"/>
            </a:xfrm>
            <a:custGeom>
              <a:avLst/>
              <a:gdLst>
                <a:gd name="T0" fmla="*/ 16 w 32"/>
                <a:gd name="T1" fmla="*/ 60 h 60"/>
                <a:gd name="T2" fmla="*/ 16 w 32"/>
                <a:gd name="T3" fmla="*/ 60 h 60"/>
                <a:gd name="T4" fmla="*/ 27 w 32"/>
                <a:gd name="T5" fmla="*/ 55 h 60"/>
                <a:gd name="T6" fmla="*/ 32 w 32"/>
                <a:gd name="T7" fmla="*/ 44 h 60"/>
                <a:gd name="T8" fmla="*/ 32 w 32"/>
                <a:gd name="T9" fmla="*/ 16 h 60"/>
                <a:gd name="T10" fmla="*/ 27 w 32"/>
                <a:gd name="T11" fmla="*/ 5 h 60"/>
                <a:gd name="T12" fmla="*/ 16 w 32"/>
                <a:gd name="T13" fmla="*/ 0 h 60"/>
                <a:gd name="T14" fmla="*/ 16 w 32"/>
                <a:gd name="T15" fmla="*/ 0 h 60"/>
                <a:gd name="T16" fmla="*/ 5 w 32"/>
                <a:gd name="T17" fmla="*/ 5 h 60"/>
                <a:gd name="T18" fmla="*/ 0 w 32"/>
                <a:gd name="T19" fmla="*/ 16 h 60"/>
                <a:gd name="T20" fmla="*/ 0 w 32"/>
                <a:gd name="T21" fmla="*/ 44 h 60"/>
                <a:gd name="T22" fmla="*/ 5 w 32"/>
                <a:gd name="T23" fmla="*/ 55 h 60"/>
                <a:gd name="T24" fmla="*/ 16 w 32"/>
                <a:gd name="T25" fmla="*/ 60 h 60"/>
                <a:gd name="T26" fmla="*/ 4 w 32"/>
                <a:gd name="T27" fmla="*/ 16 h 60"/>
                <a:gd name="T28" fmla="*/ 8 w 32"/>
                <a:gd name="T29" fmla="*/ 8 h 60"/>
                <a:gd name="T30" fmla="*/ 16 w 32"/>
                <a:gd name="T31" fmla="*/ 4 h 60"/>
                <a:gd name="T32" fmla="*/ 16 w 32"/>
                <a:gd name="T33" fmla="*/ 4 h 60"/>
                <a:gd name="T34" fmla="*/ 24 w 32"/>
                <a:gd name="T35" fmla="*/ 8 h 60"/>
                <a:gd name="T36" fmla="*/ 28 w 32"/>
                <a:gd name="T37" fmla="*/ 16 h 60"/>
                <a:gd name="T38" fmla="*/ 28 w 32"/>
                <a:gd name="T39" fmla="*/ 44 h 60"/>
                <a:gd name="T40" fmla="*/ 24 w 32"/>
                <a:gd name="T41" fmla="*/ 52 h 60"/>
                <a:gd name="T42" fmla="*/ 16 w 32"/>
                <a:gd name="T43" fmla="*/ 56 h 60"/>
                <a:gd name="T44" fmla="*/ 8 w 32"/>
                <a:gd name="T45" fmla="*/ 52 h 60"/>
                <a:gd name="T46" fmla="*/ 4 w 32"/>
                <a:gd name="T47" fmla="*/ 44 h 60"/>
                <a:gd name="T48" fmla="*/ 4 w 32"/>
                <a:gd name="T4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4" y="58"/>
                    <a:pt x="27" y="55"/>
                  </a:cubicBezTo>
                  <a:cubicBezTo>
                    <a:pt x="30" y="52"/>
                    <a:pt x="32" y="48"/>
                    <a:pt x="32" y="4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2" y="52"/>
                    <a:pt x="5" y="55"/>
                  </a:cubicBezTo>
                  <a:cubicBezTo>
                    <a:pt x="8" y="58"/>
                    <a:pt x="12" y="60"/>
                    <a:pt x="16" y="60"/>
                  </a:cubicBezTo>
                  <a:close/>
                  <a:moveTo>
                    <a:pt x="4" y="16"/>
                  </a:move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4"/>
                    <a:pt x="22" y="5"/>
                    <a:pt x="24" y="8"/>
                  </a:cubicBezTo>
                  <a:cubicBezTo>
                    <a:pt x="27" y="10"/>
                    <a:pt x="28" y="13"/>
                    <a:pt x="28" y="16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7"/>
                    <a:pt x="27" y="50"/>
                    <a:pt x="24" y="52"/>
                  </a:cubicBezTo>
                  <a:cubicBezTo>
                    <a:pt x="22" y="55"/>
                    <a:pt x="19" y="56"/>
                    <a:pt x="16" y="56"/>
                  </a:cubicBezTo>
                  <a:cubicBezTo>
                    <a:pt x="13" y="56"/>
                    <a:pt x="10" y="55"/>
                    <a:pt x="8" y="52"/>
                  </a:cubicBezTo>
                  <a:cubicBezTo>
                    <a:pt x="5" y="50"/>
                    <a:pt x="4" y="47"/>
                    <a:pt x="4" y="44"/>
                  </a:cubicBez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5121208" y="2889386"/>
              <a:ext cx="238450" cy="256514"/>
            </a:xfrm>
            <a:custGeom>
              <a:avLst/>
              <a:gdLst>
                <a:gd name="T0" fmla="*/ 52 w 56"/>
                <a:gd name="T1" fmla="*/ 0 h 60"/>
                <a:gd name="T2" fmla="*/ 52 w 56"/>
                <a:gd name="T3" fmla="*/ 14 h 60"/>
                <a:gd name="T4" fmla="*/ 47 w 56"/>
                <a:gd name="T5" fmla="*/ 27 h 60"/>
                <a:gd name="T6" fmla="*/ 34 w 56"/>
                <a:gd name="T7" fmla="*/ 32 h 60"/>
                <a:gd name="T8" fmla="*/ 22 w 56"/>
                <a:gd name="T9" fmla="*/ 32 h 60"/>
                <a:gd name="T10" fmla="*/ 9 w 56"/>
                <a:gd name="T11" fmla="*/ 27 h 60"/>
                <a:gd name="T12" fmla="*/ 4 w 56"/>
                <a:gd name="T13" fmla="*/ 14 h 60"/>
                <a:gd name="T14" fmla="*/ 4 w 56"/>
                <a:gd name="T15" fmla="*/ 0 h 60"/>
                <a:gd name="T16" fmla="*/ 0 w 56"/>
                <a:gd name="T17" fmla="*/ 0 h 60"/>
                <a:gd name="T18" fmla="*/ 0 w 56"/>
                <a:gd name="T19" fmla="*/ 14 h 60"/>
                <a:gd name="T20" fmla="*/ 6 w 56"/>
                <a:gd name="T21" fmla="*/ 30 h 60"/>
                <a:gd name="T22" fmla="*/ 22 w 56"/>
                <a:gd name="T23" fmla="*/ 36 h 60"/>
                <a:gd name="T24" fmla="*/ 26 w 56"/>
                <a:gd name="T25" fmla="*/ 36 h 60"/>
                <a:gd name="T26" fmla="*/ 26 w 56"/>
                <a:gd name="T27" fmla="*/ 56 h 60"/>
                <a:gd name="T28" fmla="*/ 12 w 56"/>
                <a:gd name="T29" fmla="*/ 56 h 60"/>
                <a:gd name="T30" fmla="*/ 12 w 56"/>
                <a:gd name="T31" fmla="*/ 60 h 60"/>
                <a:gd name="T32" fmla="*/ 26 w 56"/>
                <a:gd name="T33" fmla="*/ 60 h 60"/>
                <a:gd name="T34" fmla="*/ 30 w 56"/>
                <a:gd name="T35" fmla="*/ 60 h 60"/>
                <a:gd name="T36" fmla="*/ 44 w 56"/>
                <a:gd name="T37" fmla="*/ 60 h 60"/>
                <a:gd name="T38" fmla="*/ 44 w 56"/>
                <a:gd name="T39" fmla="*/ 56 h 60"/>
                <a:gd name="T40" fmla="*/ 30 w 56"/>
                <a:gd name="T41" fmla="*/ 56 h 60"/>
                <a:gd name="T42" fmla="*/ 30 w 56"/>
                <a:gd name="T43" fmla="*/ 36 h 60"/>
                <a:gd name="T44" fmla="*/ 34 w 56"/>
                <a:gd name="T45" fmla="*/ 36 h 60"/>
                <a:gd name="T46" fmla="*/ 50 w 56"/>
                <a:gd name="T47" fmla="*/ 30 h 60"/>
                <a:gd name="T48" fmla="*/ 56 w 56"/>
                <a:gd name="T49" fmla="*/ 14 h 60"/>
                <a:gd name="T50" fmla="*/ 56 w 56"/>
                <a:gd name="T51" fmla="*/ 0 h 60"/>
                <a:gd name="T52" fmla="*/ 52 w 56"/>
                <a:gd name="T5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0">
                  <a:moveTo>
                    <a:pt x="52" y="0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2" y="19"/>
                    <a:pt x="50" y="23"/>
                    <a:pt x="47" y="27"/>
                  </a:cubicBezTo>
                  <a:cubicBezTo>
                    <a:pt x="43" y="30"/>
                    <a:pt x="39" y="32"/>
                    <a:pt x="34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7" y="32"/>
                    <a:pt x="13" y="30"/>
                    <a:pt x="9" y="27"/>
                  </a:cubicBezTo>
                  <a:cubicBezTo>
                    <a:pt x="6" y="23"/>
                    <a:pt x="4" y="19"/>
                    <a:pt x="4" y="1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2" y="25"/>
                    <a:pt x="6" y="30"/>
                  </a:cubicBezTo>
                  <a:cubicBezTo>
                    <a:pt x="11" y="34"/>
                    <a:pt x="16" y="36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36"/>
                    <a:pt x="45" y="34"/>
                    <a:pt x="50" y="30"/>
                  </a:cubicBezTo>
                  <a:cubicBezTo>
                    <a:pt x="54" y="25"/>
                    <a:pt x="56" y="20"/>
                    <a:pt x="56" y="14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557895" y="8573496"/>
            <a:ext cx="327689" cy="244329"/>
            <a:chOff x="6676550" y="2786420"/>
            <a:chExt cx="411868" cy="30709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6676550" y="2786420"/>
              <a:ext cx="411868" cy="307094"/>
            </a:xfrm>
            <a:custGeom>
              <a:avLst/>
              <a:gdLst>
                <a:gd name="T0" fmla="*/ 0 w 228"/>
                <a:gd name="T1" fmla="*/ 0 h 170"/>
                <a:gd name="T2" fmla="*/ 0 w 228"/>
                <a:gd name="T3" fmla="*/ 170 h 170"/>
                <a:gd name="T4" fmla="*/ 228 w 228"/>
                <a:gd name="T5" fmla="*/ 170 h 170"/>
                <a:gd name="T6" fmla="*/ 228 w 228"/>
                <a:gd name="T7" fmla="*/ 0 h 170"/>
                <a:gd name="T8" fmla="*/ 0 w 228"/>
                <a:gd name="T9" fmla="*/ 0 h 170"/>
                <a:gd name="T10" fmla="*/ 218 w 228"/>
                <a:gd name="T11" fmla="*/ 161 h 170"/>
                <a:gd name="T12" fmla="*/ 10 w 228"/>
                <a:gd name="T13" fmla="*/ 161 h 170"/>
                <a:gd name="T14" fmla="*/ 10 w 228"/>
                <a:gd name="T15" fmla="*/ 9 h 170"/>
                <a:gd name="T16" fmla="*/ 218 w 228"/>
                <a:gd name="T17" fmla="*/ 9 h 170"/>
                <a:gd name="T18" fmla="*/ 218 w 228"/>
                <a:gd name="T1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70">
                  <a:moveTo>
                    <a:pt x="0" y="0"/>
                  </a:moveTo>
                  <a:lnTo>
                    <a:pt x="0" y="170"/>
                  </a:lnTo>
                  <a:lnTo>
                    <a:pt x="228" y="170"/>
                  </a:lnTo>
                  <a:lnTo>
                    <a:pt x="228" y="0"/>
                  </a:lnTo>
                  <a:lnTo>
                    <a:pt x="0" y="0"/>
                  </a:lnTo>
                  <a:close/>
                  <a:moveTo>
                    <a:pt x="218" y="161"/>
                  </a:moveTo>
                  <a:lnTo>
                    <a:pt x="10" y="161"/>
                  </a:lnTo>
                  <a:lnTo>
                    <a:pt x="10" y="9"/>
                  </a:lnTo>
                  <a:lnTo>
                    <a:pt x="218" y="9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6728936" y="2889386"/>
              <a:ext cx="307094" cy="153548"/>
            </a:xfrm>
            <a:custGeom>
              <a:avLst/>
              <a:gdLst>
                <a:gd name="T0" fmla="*/ 132 w 170"/>
                <a:gd name="T1" fmla="*/ 28 h 85"/>
                <a:gd name="T2" fmla="*/ 94 w 170"/>
                <a:gd name="T3" fmla="*/ 37 h 85"/>
                <a:gd name="T4" fmla="*/ 57 w 170"/>
                <a:gd name="T5" fmla="*/ 0 h 85"/>
                <a:gd name="T6" fmla="*/ 0 w 170"/>
                <a:gd name="T7" fmla="*/ 85 h 85"/>
                <a:gd name="T8" fmla="*/ 170 w 170"/>
                <a:gd name="T9" fmla="*/ 85 h 85"/>
                <a:gd name="T10" fmla="*/ 132 w 170"/>
                <a:gd name="T11" fmla="*/ 28 h 85"/>
                <a:gd name="T12" fmla="*/ 59 w 170"/>
                <a:gd name="T13" fmla="*/ 14 h 85"/>
                <a:gd name="T14" fmla="*/ 87 w 170"/>
                <a:gd name="T15" fmla="*/ 45 h 85"/>
                <a:gd name="T16" fmla="*/ 92 w 170"/>
                <a:gd name="T17" fmla="*/ 47 h 85"/>
                <a:gd name="T18" fmla="*/ 97 w 170"/>
                <a:gd name="T19" fmla="*/ 47 h 85"/>
                <a:gd name="T20" fmla="*/ 128 w 170"/>
                <a:gd name="T21" fmla="*/ 40 h 85"/>
                <a:gd name="T22" fmla="*/ 154 w 170"/>
                <a:gd name="T23" fmla="*/ 75 h 85"/>
                <a:gd name="T24" fmla="*/ 16 w 170"/>
                <a:gd name="T25" fmla="*/ 75 h 85"/>
                <a:gd name="T26" fmla="*/ 59 w 170"/>
                <a:gd name="T27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85">
                  <a:moveTo>
                    <a:pt x="132" y="28"/>
                  </a:moveTo>
                  <a:lnTo>
                    <a:pt x="94" y="37"/>
                  </a:lnTo>
                  <a:lnTo>
                    <a:pt x="57" y="0"/>
                  </a:lnTo>
                  <a:lnTo>
                    <a:pt x="0" y="85"/>
                  </a:lnTo>
                  <a:lnTo>
                    <a:pt x="170" y="85"/>
                  </a:lnTo>
                  <a:lnTo>
                    <a:pt x="132" y="28"/>
                  </a:lnTo>
                  <a:close/>
                  <a:moveTo>
                    <a:pt x="59" y="14"/>
                  </a:moveTo>
                  <a:lnTo>
                    <a:pt x="87" y="45"/>
                  </a:lnTo>
                  <a:lnTo>
                    <a:pt x="92" y="47"/>
                  </a:lnTo>
                  <a:lnTo>
                    <a:pt x="97" y="47"/>
                  </a:lnTo>
                  <a:lnTo>
                    <a:pt x="128" y="40"/>
                  </a:lnTo>
                  <a:lnTo>
                    <a:pt x="154" y="75"/>
                  </a:lnTo>
                  <a:lnTo>
                    <a:pt x="16" y="75"/>
                  </a:lnTo>
                  <a:lnTo>
                    <a:pt x="5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6967386" y="2837000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986064" y="9198692"/>
            <a:ext cx="326252" cy="286009"/>
            <a:chOff x="930275" y="3572219"/>
            <a:chExt cx="410062" cy="35948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033242" y="3572219"/>
              <a:ext cx="34323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1203047" y="3572219"/>
              <a:ext cx="34323" cy="84903"/>
            </a:xfrm>
            <a:custGeom>
              <a:avLst/>
              <a:gdLst>
                <a:gd name="T0" fmla="*/ 19 w 19"/>
                <a:gd name="T1" fmla="*/ 29 h 47"/>
                <a:gd name="T2" fmla="*/ 19 w 19"/>
                <a:gd name="T3" fmla="*/ 0 h 47"/>
                <a:gd name="T4" fmla="*/ 0 w 19"/>
                <a:gd name="T5" fmla="*/ 0 h 47"/>
                <a:gd name="T6" fmla="*/ 0 w 19"/>
                <a:gd name="T7" fmla="*/ 29 h 47"/>
                <a:gd name="T8" fmla="*/ 0 w 19"/>
                <a:gd name="T9" fmla="*/ 47 h 47"/>
                <a:gd name="T10" fmla="*/ 19 w 19"/>
                <a:gd name="T11" fmla="*/ 47 h 47"/>
                <a:gd name="T12" fmla="*/ 19 w 19"/>
                <a:gd name="T1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7">
                  <a:moveTo>
                    <a:pt x="19" y="29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19" y="47"/>
                  </a:lnTo>
                  <a:lnTo>
                    <a:pt x="1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930275" y="3624606"/>
              <a:ext cx="410062" cy="307094"/>
            </a:xfrm>
            <a:custGeom>
              <a:avLst/>
              <a:gdLst>
                <a:gd name="T0" fmla="*/ 180 w 227"/>
                <a:gd name="T1" fmla="*/ 0 h 170"/>
                <a:gd name="T2" fmla="*/ 180 w 227"/>
                <a:gd name="T3" fmla="*/ 18 h 170"/>
                <a:gd name="T4" fmla="*/ 180 w 227"/>
                <a:gd name="T5" fmla="*/ 28 h 170"/>
                <a:gd name="T6" fmla="*/ 170 w 227"/>
                <a:gd name="T7" fmla="*/ 28 h 170"/>
                <a:gd name="T8" fmla="*/ 151 w 227"/>
                <a:gd name="T9" fmla="*/ 28 h 170"/>
                <a:gd name="T10" fmla="*/ 142 w 227"/>
                <a:gd name="T11" fmla="*/ 28 h 170"/>
                <a:gd name="T12" fmla="*/ 142 w 227"/>
                <a:gd name="T13" fmla="*/ 18 h 170"/>
                <a:gd name="T14" fmla="*/ 142 w 227"/>
                <a:gd name="T15" fmla="*/ 0 h 170"/>
                <a:gd name="T16" fmla="*/ 85 w 227"/>
                <a:gd name="T17" fmla="*/ 0 h 170"/>
                <a:gd name="T18" fmla="*/ 85 w 227"/>
                <a:gd name="T19" fmla="*/ 18 h 170"/>
                <a:gd name="T20" fmla="*/ 85 w 227"/>
                <a:gd name="T21" fmla="*/ 28 h 170"/>
                <a:gd name="T22" fmla="*/ 76 w 227"/>
                <a:gd name="T23" fmla="*/ 28 h 170"/>
                <a:gd name="T24" fmla="*/ 57 w 227"/>
                <a:gd name="T25" fmla="*/ 28 h 170"/>
                <a:gd name="T26" fmla="*/ 47 w 227"/>
                <a:gd name="T27" fmla="*/ 28 h 170"/>
                <a:gd name="T28" fmla="*/ 47 w 227"/>
                <a:gd name="T29" fmla="*/ 18 h 170"/>
                <a:gd name="T30" fmla="*/ 47 w 227"/>
                <a:gd name="T31" fmla="*/ 0 h 170"/>
                <a:gd name="T32" fmla="*/ 0 w 227"/>
                <a:gd name="T33" fmla="*/ 0 h 170"/>
                <a:gd name="T34" fmla="*/ 0 w 227"/>
                <a:gd name="T35" fmla="*/ 170 h 170"/>
                <a:gd name="T36" fmla="*/ 227 w 227"/>
                <a:gd name="T37" fmla="*/ 170 h 170"/>
                <a:gd name="T38" fmla="*/ 227 w 227"/>
                <a:gd name="T39" fmla="*/ 0 h 170"/>
                <a:gd name="T40" fmla="*/ 180 w 227"/>
                <a:gd name="T41" fmla="*/ 0 h 170"/>
                <a:gd name="T42" fmla="*/ 218 w 227"/>
                <a:gd name="T43" fmla="*/ 160 h 170"/>
                <a:gd name="T44" fmla="*/ 9 w 227"/>
                <a:gd name="T45" fmla="*/ 160 h 170"/>
                <a:gd name="T46" fmla="*/ 9 w 227"/>
                <a:gd name="T47" fmla="*/ 9 h 170"/>
                <a:gd name="T48" fmla="*/ 38 w 227"/>
                <a:gd name="T49" fmla="*/ 9 h 170"/>
                <a:gd name="T50" fmla="*/ 38 w 227"/>
                <a:gd name="T51" fmla="*/ 18 h 170"/>
                <a:gd name="T52" fmla="*/ 38 w 227"/>
                <a:gd name="T53" fmla="*/ 28 h 170"/>
                <a:gd name="T54" fmla="*/ 38 w 227"/>
                <a:gd name="T55" fmla="*/ 37 h 170"/>
                <a:gd name="T56" fmla="*/ 47 w 227"/>
                <a:gd name="T57" fmla="*/ 37 h 170"/>
                <a:gd name="T58" fmla="*/ 57 w 227"/>
                <a:gd name="T59" fmla="*/ 37 h 170"/>
                <a:gd name="T60" fmla="*/ 76 w 227"/>
                <a:gd name="T61" fmla="*/ 37 h 170"/>
                <a:gd name="T62" fmla="*/ 85 w 227"/>
                <a:gd name="T63" fmla="*/ 37 h 170"/>
                <a:gd name="T64" fmla="*/ 95 w 227"/>
                <a:gd name="T65" fmla="*/ 37 h 170"/>
                <a:gd name="T66" fmla="*/ 95 w 227"/>
                <a:gd name="T67" fmla="*/ 28 h 170"/>
                <a:gd name="T68" fmla="*/ 95 w 227"/>
                <a:gd name="T69" fmla="*/ 18 h 170"/>
                <a:gd name="T70" fmla="*/ 95 w 227"/>
                <a:gd name="T71" fmla="*/ 9 h 170"/>
                <a:gd name="T72" fmla="*/ 133 w 227"/>
                <a:gd name="T73" fmla="*/ 9 h 170"/>
                <a:gd name="T74" fmla="*/ 133 w 227"/>
                <a:gd name="T75" fmla="*/ 18 h 170"/>
                <a:gd name="T76" fmla="*/ 133 w 227"/>
                <a:gd name="T77" fmla="*/ 28 h 170"/>
                <a:gd name="T78" fmla="*/ 133 w 227"/>
                <a:gd name="T79" fmla="*/ 37 h 170"/>
                <a:gd name="T80" fmla="*/ 142 w 227"/>
                <a:gd name="T81" fmla="*/ 37 h 170"/>
                <a:gd name="T82" fmla="*/ 151 w 227"/>
                <a:gd name="T83" fmla="*/ 37 h 170"/>
                <a:gd name="T84" fmla="*/ 170 w 227"/>
                <a:gd name="T85" fmla="*/ 37 h 170"/>
                <a:gd name="T86" fmla="*/ 180 w 227"/>
                <a:gd name="T87" fmla="*/ 37 h 170"/>
                <a:gd name="T88" fmla="*/ 189 w 227"/>
                <a:gd name="T89" fmla="*/ 37 h 170"/>
                <a:gd name="T90" fmla="*/ 189 w 227"/>
                <a:gd name="T91" fmla="*/ 28 h 170"/>
                <a:gd name="T92" fmla="*/ 189 w 227"/>
                <a:gd name="T93" fmla="*/ 18 h 170"/>
                <a:gd name="T94" fmla="*/ 189 w 227"/>
                <a:gd name="T95" fmla="*/ 9 h 170"/>
                <a:gd name="T96" fmla="*/ 218 w 227"/>
                <a:gd name="T97" fmla="*/ 9 h 170"/>
                <a:gd name="T98" fmla="*/ 218 w 227"/>
                <a:gd name="T99" fmla="*/ 16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" h="170">
                  <a:moveTo>
                    <a:pt x="180" y="0"/>
                  </a:moveTo>
                  <a:lnTo>
                    <a:pt x="180" y="18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51" y="28"/>
                  </a:lnTo>
                  <a:lnTo>
                    <a:pt x="142" y="28"/>
                  </a:lnTo>
                  <a:lnTo>
                    <a:pt x="142" y="18"/>
                  </a:lnTo>
                  <a:lnTo>
                    <a:pt x="142" y="0"/>
                  </a:lnTo>
                  <a:lnTo>
                    <a:pt x="85" y="0"/>
                  </a:lnTo>
                  <a:lnTo>
                    <a:pt x="85" y="18"/>
                  </a:lnTo>
                  <a:lnTo>
                    <a:pt x="85" y="28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47" y="28"/>
                  </a:lnTo>
                  <a:lnTo>
                    <a:pt x="47" y="18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227" y="170"/>
                  </a:lnTo>
                  <a:lnTo>
                    <a:pt x="227" y="0"/>
                  </a:lnTo>
                  <a:lnTo>
                    <a:pt x="180" y="0"/>
                  </a:lnTo>
                  <a:close/>
                  <a:moveTo>
                    <a:pt x="218" y="160"/>
                  </a:moveTo>
                  <a:lnTo>
                    <a:pt x="9" y="160"/>
                  </a:lnTo>
                  <a:lnTo>
                    <a:pt x="9" y="9"/>
                  </a:lnTo>
                  <a:lnTo>
                    <a:pt x="38" y="9"/>
                  </a:lnTo>
                  <a:lnTo>
                    <a:pt x="38" y="18"/>
                  </a:lnTo>
                  <a:lnTo>
                    <a:pt x="38" y="28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7" y="37"/>
                  </a:lnTo>
                  <a:lnTo>
                    <a:pt x="76" y="37"/>
                  </a:lnTo>
                  <a:lnTo>
                    <a:pt x="85" y="37"/>
                  </a:lnTo>
                  <a:lnTo>
                    <a:pt x="95" y="37"/>
                  </a:lnTo>
                  <a:lnTo>
                    <a:pt x="95" y="28"/>
                  </a:lnTo>
                  <a:lnTo>
                    <a:pt x="95" y="18"/>
                  </a:lnTo>
                  <a:lnTo>
                    <a:pt x="95" y="9"/>
                  </a:lnTo>
                  <a:lnTo>
                    <a:pt x="133" y="9"/>
                  </a:lnTo>
                  <a:lnTo>
                    <a:pt x="133" y="18"/>
                  </a:lnTo>
                  <a:lnTo>
                    <a:pt x="133" y="28"/>
                  </a:lnTo>
                  <a:lnTo>
                    <a:pt x="133" y="37"/>
                  </a:lnTo>
                  <a:lnTo>
                    <a:pt x="142" y="37"/>
                  </a:lnTo>
                  <a:lnTo>
                    <a:pt x="151" y="37"/>
                  </a:lnTo>
                  <a:lnTo>
                    <a:pt x="170" y="37"/>
                  </a:lnTo>
                  <a:lnTo>
                    <a:pt x="180" y="37"/>
                  </a:lnTo>
                  <a:lnTo>
                    <a:pt x="189" y="37"/>
                  </a:lnTo>
                  <a:lnTo>
                    <a:pt x="189" y="28"/>
                  </a:lnTo>
                  <a:lnTo>
                    <a:pt x="189" y="18"/>
                  </a:lnTo>
                  <a:lnTo>
                    <a:pt x="189" y="9"/>
                  </a:lnTo>
                  <a:lnTo>
                    <a:pt x="218" y="9"/>
                  </a:lnTo>
                  <a:lnTo>
                    <a:pt x="21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015178" y="3828733"/>
              <a:ext cx="24025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015178" y="3760088"/>
              <a:ext cx="24025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319814" y="9191505"/>
            <a:ext cx="271637" cy="306130"/>
            <a:chOff x="2606648" y="3563187"/>
            <a:chExt cx="341417" cy="38477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2640971" y="3640864"/>
              <a:ext cx="272772" cy="307094"/>
            </a:xfrm>
            <a:custGeom>
              <a:avLst/>
              <a:gdLst>
                <a:gd name="T0" fmla="*/ 0 w 64"/>
                <a:gd name="T1" fmla="*/ 56 h 72"/>
                <a:gd name="T2" fmla="*/ 5 w 64"/>
                <a:gd name="T3" fmla="*/ 67 h 72"/>
                <a:gd name="T4" fmla="*/ 16 w 64"/>
                <a:gd name="T5" fmla="*/ 72 h 72"/>
                <a:gd name="T6" fmla="*/ 48 w 64"/>
                <a:gd name="T7" fmla="*/ 72 h 72"/>
                <a:gd name="T8" fmla="*/ 59 w 64"/>
                <a:gd name="T9" fmla="*/ 67 h 72"/>
                <a:gd name="T10" fmla="*/ 64 w 64"/>
                <a:gd name="T11" fmla="*/ 56 h 72"/>
                <a:gd name="T12" fmla="*/ 64 w 64"/>
                <a:gd name="T13" fmla="*/ 0 h 72"/>
                <a:gd name="T14" fmla="*/ 0 w 64"/>
                <a:gd name="T15" fmla="*/ 0 h 72"/>
                <a:gd name="T16" fmla="*/ 0 w 64"/>
                <a:gd name="T17" fmla="*/ 56 h 72"/>
                <a:gd name="T18" fmla="*/ 4 w 64"/>
                <a:gd name="T19" fmla="*/ 4 h 72"/>
                <a:gd name="T20" fmla="*/ 60 w 64"/>
                <a:gd name="T21" fmla="*/ 4 h 72"/>
                <a:gd name="T22" fmla="*/ 60 w 64"/>
                <a:gd name="T23" fmla="*/ 56 h 72"/>
                <a:gd name="T24" fmla="*/ 56 w 64"/>
                <a:gd name="T25" fmla="*/ 64 h 72"/>
                <a:gd name="T26" fmla="*/ 48 w 64"/>
                <a:gd name="T27" fmla="*/ 68 h 72"/>
                <a:gd name="T28" fmla="*/ 16 w 64"/>
                <a:gd name="T29" fmla="*/ 68 h 72"/>
                <a:gd name="T30" fmla="*/ 8 w 64"/>
                <a:gd name="T31" fmla="*/ 64 h 72"/>
                <a:gd name="T32" fmla="*/ 4 w 64"/>
                <a:gd name="T33" fmla="*/ 56 h 72"/>
                <a:gd name="T34" fmla="*/ 4 w 64"/>
                <a:gd name="T35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cubicBezTo>
                    <a:pt x="0" y="60"/>
                    <a:pt x="2" y="64"/>
                    <a:pt x="5" y="67"/>
                  </a:cubicBezTo>
                  <a:cubicBezTo>
                    <a:pt x="8" y="70"/>
                    <a:pt x="12" y="72"/>
                    <a:pt x="16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52" y="72"/>
                    <a:pt x="56" y="70"/>
                    <a:pt x="59" y="67"/>
                  </a:cubicBezTo>
                  <a:cubicBezTo>
                    <a:pt x="62" y="64"/>
                    <a:pt x="64" y="60"/>
                    <a:pt x="64" y="5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  <a:moveTo>
                    <a:pt x="4" y="4"/>
                  </a:moveTo>
                  <a:cubicBezTo>
                    <a:pt x="60" y="4"/>
                    <a:pt x="60" y="4"/>
                    <a:pt x="60" y="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9"/>
                    <a:pt x="59" y="62"/>
                    <a:pt x="56" y="64"/>
                  </a:cubicBezTo>
                  <a:cubicBezTo>
                    <a:pt x="54" y="67"/>
                    <a:pt x="51" y="68"/>
                    <a:pt x="48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3" y="68"/>
                    <a:pt x="10" y="67"/>
                    <a:pt x="8" y="64"/>
                  </a:cubicBezTo>
                  <a:cubicBezTo>
                    <a:pt x="5" y="62"/>
                    <a:pt x="4" y="59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2606648" y="3563187"/>
              <a:ext cx="341417" cy="43354"/>
            </a:xfrm>
            <a:custGeom>
              <a:avLst/>
              <a:gdLst>
                <a:gd name="T0" fmla="*/ 123 w 189"/>
                <a:gd name="T1" fmla="*/ 15 h 24"/>
                <a:gd name="T2" fmla="*/ 123 w 189"/>
                <a:gd name="T3" fmla="*/ 0 h 24"/>
                <a:gd name="T4" fmla="*/ 66 w 189"/>
                <a:gd name="T5" fmla="*/ 0 h 24"/>
                <a:gd name="T6" fmla="*/ 66 w 189"/>
                <a:gd name="T7" fmla="*/ 15 h 24"/>
                <a:gd name="T8" fmla="*/ 0 w 189"/>
                <a:gd name="T9" fmla="*/ 15 h 24"/>
                <a:gd name="T10" fmla="*/ 0 w 189"/>
                <a:gd name="T11" fmla="*/ 24 h 24"/>
                <a:gd name="T12" fmla="*/ 189 w 189"/>
                <a:gd name="T13" fmla="*/ 24 h 24"/>
                <a:gd name="T14" fmla="*/ 189 w 189"/>
                <a:gd name="T15" fmla="*/ 15 h 24"/>
                <a:gd name="T16" fmla="*/ 123 w 189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4">
                  <a:moveTo>
                    <a:pt x="123" y="15"/>
                  </a:moveTo>
                  <a:lnTo>
                    <a:pt x="123" y="0"/>
                  </a:lnTo>
                  <a:lnTo>
                    <a:pt x="66" y="0"/>
                  </a:lnTo>
                  <a:lnTo>
                    <a:pt x="66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89" y="24"/>
                  </a:lnTo>
                  <a:lnTo>
                    <a:pt x="189" y="15"/>
                  </a:lnTo>
                  <a:lnTo>
                    <a:pt x="12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2769227" y="3691444"/>
              <a:ext cx="16258" cy="2059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837872" y="3691444"/>
              <a:ext cx="16258" cy="205934"/>
            </a:xfrm>
            <a:custGeom>
              <a:avLst/>
              <a:gdLst>
                <a:gd name="T0" fmla="*/ 9 w 9"/>
                <a:gd name="T1" fmla="*/ 0 h 114"/>
                <a:gd name="T2" fmla="*/ 0 w 9"/>
                <a:gd name="T3" fmla="*/ 0 h 114"/>
                <a:gd name="T4" fmla="*/ 0 w 9"/>
                <a:gd name="T5" fmla="*/ 114 h 114"/>
                <a:gd name="T6" fmla="*/ 9 w 9"/>
                <a:gd name="T7" fmla="*/ 104 h 114"/>
                <a:gd name="T8" fmla="*/ 9 w 9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4">
                  <a:moveTo>
                    <a:pt x="9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9" y="10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700583" y="3691444"/>
              <a:ext cx="16258" cy="205934"/>
            </a:xfrm>
            <a:custGeom>
              <a:avLst/>
              <a:gdLst>
                <a:gd name="T0" fmla="*/ 9 w 9"/>
                <a:gd name="T1" fmla="*/ 0 h 114"/>
                <a:gd name="T2" fmla="*/ 0 w 9"/>
                <a:gd name="T3" fmla="*/ 0 h 114"/>
                <a:gd name="T4" fmla="*/ 0 w 9"/>
                <a:gd name="T5" fmla="*/ 104 h 114"/>
                <a:gd name="T6" fmla="*/ 9 w 9"/>
                <a:gd name="T7" fmla="*/ 114 h 114"/>
                <a:gd name="T8" fmla="*/ 9 w 9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4">
                  <a:moveTo>
                    <a:pt x="9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9" y="11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638566" y="9185757"/>
            <a:ext cx="327689" cy="311879"/>
            <a:chOff x="1750397" y="3555962"/>
            <a:chExt cx="411868" cy="39199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1" name="Freeform 87"/>
            <p:cNvSpPr>
              <a:spLocks noEditPoints="1"/>
            </p:cNvSpPr>
            <p:nvPr/>
          </p:nvSpPr>
          <p:spPr bwMode="auto">
            <a:xfrm>
              <a:off x="1750397" y="3606542"/>
              <a:ext cx="411868" cy="341417"/>
            </a:xfrm>
            <a:custGeom>
              <a:avLst/>
              <a:gdLst>
                <a:gd name="T0" fmla="*/ 180 w 228"/>
                <a:gd name="T1" fmla="*/ 0 h 189"/>
                <a:gd name="T2" fmla="*/ 180 w 228"/>
                <a:gd name="T3" fmla="*/ 19 h 189"/>
                <a:gd name="T4" fmla="*/ 180 w 228"/>
                <a:gd name="T5" fmla="*/ 28 h 189"/>
                <a:gd name="T6" fmla="*/ 171 w 228"/>
                <a:gd name="T7" fmla="*/ 28 h 189"/>
                <a:gd name="T8" fmla="*/ 152 w 228"/>
                <a:gd name="T9" fmla="*/ 28 h 189"/>
                <a:gd name="T10" fmla="*/ 143 w 228"/>
                <a:gd name="T11" fmla="*/ 28 h 189"/>
                <a:gd name="T12" fmla="*/ 143 w 228"/>
                <a:gd name="T13" fmla="*/ 19 h 189"/>
                <a:gd name="T14" fmla="*/ 143 w 228"/>
                <a:gd name="T15" fmla="*/ 0 h 189"/>
                <a:gd name="T16" fmla="*/ 86 w 228"/>
                <a:gd name="T17" fmla="*/ 0 h 189"/>
                <a:gd name="T18" fmla="*/ 86 w 228"/>
                <a:gd name="T19" fmla="*/ 19 h 189"/>
                <a:gd name="T20" fmla="*/ 86 w 228"/>
                <a:gd name="T21" fmla="*/ 28 h 189"/>
                <a:gd name="T22" fmla="*/ 76 w 228"/>
                <a:gd name="T23" fmla="*/ 28 h 189"/>
                <a:gd name="T24" fmla="*/ 57 w 228"/>
                <a:gd name="T25" fmla="*/ 28 h 189"/>
                <a:gd name="T26" fmla="*/ 48 w 228"/>
                <a:gd name="T27" fmla="*/ 28 h 189"/>
                <a:gd name="T28" fmla="*/ 48 w 228"/>
                <a:gd name="T29" fmla="*/ 19 h 189"/>
                <a:gd name="T30" fmla="*/ 48 w 228"/>
                <a:gd name="T31" fmla="*/ 0 h 189"/>
                <a:gd name="T32" fmla="*/ 0 w 228"/>
                <a:gd name="T33" fmla="*/ 0 h 189"/>
                <a:gd name="T34" fmla="*/ 0 w 228"/>
                <a:gd name="T35" fmla="*/ 189 h 189"/>
                <a:gd name="T36" fmla="*/ 228 w 228"/>
                <a:gd name="T37" fmla="*/ 189 h 189"/>
                <a:gd name="T38" fmla="*/ 228 w 228"/>
                <a:gd name="T39" fmla="*/ 0 h 189"/>
                <a:gd name="T40" fmla="*/ 180 w 228"/>
                <a:gd name="T41" fmla="*/ 0 h 189"/>
                <a:gd name="T42" fmla="*/ 218 w 228"/>
                <a:gd name="T43" fmla="*/ 180 h 189"/>
                <a:gd name="T44" fmla="*/ 10 w 228"/>
                <a:gd name="T45" fmla="*/ 180 h 189"/>
                <a:gd name="T46" fmla="*/ 10 w 228"/>
                <a:gd name="T47" fmla="*/ 10 h 189"/>
                <a:gd name="T48" fmla="*/ 38 w 228"/>
                <a:gd name="T49" fmla="*/ 10 h 189"/>
                <a:gd name="T50" fmla="*/ 38 w 228"/>
                <a:gd name="T51" fmla="*/ 19 h 189"/>
                <a:gd name="T52" fmla="*/ 38 w 228"/>
                <a:gd name="T53" fmla="*/ 28 h 189"/>
                <a:gd name="T54" fmla="*/ 38 w 228"/>
                <a:gd name="T55" fmla="*/ 38 h 189"/>
                <a:gd name="T56" fmla="*/ 48 w 228"/>
                <a:gd name="T57" fmla="*/ 38 h 189"/>
                <a:gd name="T58" fmla="*/ 57 w 228"/>
                <a:gd name="T59" fmla="*/ 38 h 189"/>
                <a:gd name="T60" fmla="*/ 76 w 228"/>
                <a:gd name="T61" fmla="*/ 38 h 189"/>
                <a:gd name="T62" fmla="*/ 86 w 228"/>
                <a:gd name="T63" fmla="*/ 38 h 189"/>
                <a:gd name="T64" fmla="*/ 95 w 228"/>
                <a:gd name="T65" fmla="*/ 38 h 189"/>
                <a:gd name="T66" fmla="*/ 95 w 228"/>
                <a:gd name="T67" fmla="*/ 28 h 189"/>
                <a:gd name="T68" fmla="*/ 95 w 228"/>
                <a:gd name="T69" fmla="*/ 19 h 189"/>
                <a:gd name="T70" fmla="*/ 95 w 228"/>
                <a:gd name="T71" fmla="*/ 10 h 189"/>
                <a:gd name="T72" fmla="*/ 133 w 228"/>
                <a:gd name="T73" fmla="*/ 10 h 189"/>
                <a:gd name="T74" fmla="*/ 133 w 228"/>
                <a:gd name="T75" fmla="*/ 19 h 189"/>
                <a:gd name="T76" fmla="*/ 133 w 228"/>
                <a:gd name="T77" fmla="*/ 28 h 189"/>
                <a:gd name="T78" fmla="*/ 133 w 228"/>
                <a:gd name="T79" fmla="*/ 38 h 189"/>
                <a:gd name="T80" fmla="*/ 143 w 228"/>
                <a:gd name="T81" fmla="*/ 38 h 189"/>
                <a:gd name="T82" fmla="*/ 152 w 228"/>
                <a:gd name="T83" fmla="*/ 38 h 189"/>
                <a:gd name="T84" fmla="*/ 171 w 228"/>
                <a:gd name="T85" fmla="*/ 38 h 189"/>
                <a:gd name="T86" fmla="*/ 180 w 228"/>
                <a:gd name="T87" fmla="*/ 38 h 189"/>
                <a:gd name="T88" fmla="*/ 190 w 228"/>
                <a:gd name="T89" fmla="*/ 38 h 189"/>
                <a:gd name="T90" fmla="*/ 190 w 228"/>
                <a:gd name="T91" fmla="*/ 28 h 189"/>
                <a:gd name="T92" fmla="*/ 190 w 228"/>
                <a:gd name="T93" fmla="*/ 19 h 189"/>
                <a:gd name="T94" fmla="*/ 190 w 228"/>
                <a:gd name="T95" fmla="*/ 10 h 189"/>
                <a:gd name="T96" fmla="*/ 218 w 228"/>
                <a:gd name="T97" fmla="*/ 10 h 189"/>
                <a:gd name="T98" fmla="*/ 218 w 228"/>
                <a:gd name="T99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189">
                  <a:moveTo>
                    <a:pt x="180" y="0"/>
                  </a:moveTo>
                  <a:lnTo>
                    <a:pt x="180" y="19"/>
                  </a:lnTo>
                  <a:lnTo>
                    <a:pt x="180" y="28"/>
                  </a:lnTo>
                  <a:lnTo>
                    <a:pt x="171" y="28"/>
                  </a:lnTo>
                  <a:lnTo>
                    <a:pt x="152" y="28"/>
                  </a:lnTo>
                  <a:lnTo>
                    <a:pt x="143" y="28"/>
                  </a:lnTo>
                  <a:lnTo>
                    <a:pt x="143" y="19"/>
                  </a:lnTo>
                  <a:lnTo>
                    <a:pt x="143" y="0"/>
                  </a:lnTo>
                  <a:lnTo>
                    <a:pt x="86" y="0"/>
                  </a:lnTo>
                  <a:lnTo>
                    <a:pt x="86" y="19"/>
                  </a:lnTo>
                  <a:lnTo>
                    <a:pt x="86" y="28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48" y="28"/>
                  </a:lnTo>
                  <a:lnTo>
                    <a:pt x="48" y="19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28" y="189"/>
                  </a:lnTo>
                  <a:lnTo>
                    <a:pt x="228" y="0"/>
                  </a:lnTo>
                  <a:lnTo>
                    <a:pt x="180" y="0"/>
                  </a:lnTo>
                  <a:close/>
                  <a:moveTo>
                    <a:pt x="218" y="180"/>
                  </a:moveTo>
                  <a:lnTo>
                    <a:pt x="10" y="180"/>
                  </a:lnTo>
                  <a:lnTo>
                    <a:pt x="10" y="10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8"/>
                  </a:lnTo>
                  <a:lnTo>
                    <a:pt x="38" y="38"/>
                  </a:lnTo>
                  <a:lnTo>
                    <a:pt x="48" y="38"/>
                  </a:lnTo>
                  <a:lnTo>
                    <a:pt x="57" y="38"/>
                  </a:lnTo>
                  <a:lnTo>
                    <a:pt x="76" y="38"/>
                  </a:lnTo>
                  <a:lnTo>
                    <a:pt x="86" y="38"/>
                  </a:lnTo>
                  <a:lnTo>
                    <a:pt x="95" y="38"/>
                  </a:lnTo>
                  <a:lnTo>
                    <a:pt x="95" y="28"/>
                  </a:lnTo>
                  <a:lnTo>
                    <a:pt x="95" y="19"/>
                  </a:lnTo>
                  <a:lnTo>
                    <a:pt x="95" y="10"/>
                  </a:lnTo>
                  <a:lnTo>
                    <a:pt x="133" y="10"/>
                  </a:lnTo>
                  <a:lnTo>
                    <a:pt x="133" y="19"/>
                  </a:lnTo>
                  <a:lnTo>
                    <a:pt x="133" y="28"/>
                  </a:lnTo>
                  <a:lnTo>
                    <a:pt x="133" y="38"/>
                  </a:lnTo>
                  <a:lnTo>
                    <a:pt x="143" y="38"/>
                  </a:lnTo>
                  <a:lnTo>
                    <a:pt x="152" y="38"/>
                  </a:lnTo>
                  <a:lnTo>
                    <a:pt x="171" y="38"/>
                  </a:lnTo>
                  <a:lnTo>
                    <a:pt x="180" y="38"/>
                  </a:lnTo>
                  <a:lnTo>
                    <a:pt x="190" y="38"/>
                  </a:lnTo>
                  <a:lnTo>
                    <a:pt x="190" y="28"/>
                  </a:lnTo>
                  <a:lnTo>
                    <a:pt x="190" y="19"/>
                  </a:lnTo>
                  <a:lnTo>
                    <a:pt x="190" y="10"/>
                  </a:lnTo>
                  <a:lnTo>
                    <a:pt x="218" y="10"/>
                  </a:lnTo>
                  <a:lnTo>
                    <a:pt x="21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1853365" y="3555962"/>
              <a:ext cx="34323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89"/>
            <p:cNvSpPr/>
            <p:nvPr/>
          </p:nvSpPr>
          <p:spPr bwMode="auto">
            <a:xfrm>
              <a:off x="2024976" y="3555962"/>
              <a:ext cx="34323" cy="84903"/>
            </a:xfrm>
            <a:custGeom>
              <a:avLst/>
              <a:gdLst>
                <a:gd name="T0" fmla="*/ 19 w 19"/>
                <a:gd name="T1" fmla="*/ 28 h 47"/>
                <a:gd name="T2" fmla="*/ 19 w 19"/>
                <a:gd name="T3" fmla="*/ 0 h 47"/>
                <a:gd name="T4" fmla="*/ 0 w 19"/>
                <a:gd name="T5" fmla="*/ 0 h 47"/>
                <a:gd name="T6" fmla="*/ 0 w 19"/>
                <a:gd name="T7" fmla="*/ 28 h 47"/>
                <a:gd name="T8" fmla="*/ 0 w 19"/>
                <a:gd name="T9" fmla="*/ 47 h 47"/>
                <a:gd name="T10" fmla="*/ 19 w 19"/>
                <a:gd name="T11" fmla="*/ 47 h 47"/>
                <a:gd name="T12" fmla="*/ 19 w 19"/>
                <a:gd name="T13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7">
                  <a:moveTo>
                    <a:pt x="19" y="28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47"/>
                  </a:lnTo>
                  <a:lnTo>
                    <a:pt x="19" y="47"/>
                  </a:lnTo>
                  <a:lnTo>
                    <a:pt x="1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90"/>
            <p:cNvSpPr>
              <a:spLocks noEditPoints="1"/>
            </p:cNvSpPr>
            <p:nvPr/>
          </p:nvSpPr>
          <p:spPr bwMode="auto">
            <a:xfrm>
              <a:off x="1784720" y="3691444"/>
              <a:ext cx="343223" cy="222192"/>
            </a:xfrm>
            <a:custGeom>
              <a:avLst/>
              <a:gdLst>
                <a:gd name="T0" fmla="*/ 0 w 190"/>
                <a:gd name="T1" fmla="*/ 123 h 123"/>
                <a:gd name="T2" fmla="*/ 190 w 190"/>
                <a:gd name="T3" fmla="*/ 123 h 123"/>
                <a:gd name="T4" fmla="*/ 190 w 190"/>
                <a:gd name="T5" fmla="*/ 0 h 123"/>
                <a:gd name="T6" fmla="*/ 0 w 190"/>
                <a:gd name="T7" fmla="*/ 0 h 123"/>
                <a:gd name="T8" fmla="*/ 0 w 190"/>
                <a:gd name="T9" fmla="*/ 123 h 123"/>
                <a:gd name="T10" fmla="*/ 10 w 190"/>
                <a:gd name="T11" fmla="*/ 10 h 123"/>
                <a:gd name="T12" fmla="*/ 180 w 190"/>
                <a:gd name="T13" fmla="*/ 10 h 123"/>
                <a:gd name="T14" fmla="*/ 180 w 190"/>
                <a:gd name="T15" fmla="*/ 114 h 123"/>
                <a:gd name="T16" fmla="*/ 10 w 190"/>
                <a:gd name="T17" fmla="*/ 114 h 123"/>
                <a:gd name="T18" fmla="*/ 10 w 190"/>
                <a:gd name="T19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23">
                  <a:moveTo>
                    <a:pt x="0" y="123"/>
                  </a:moveTo>
                  <a:lnTo>
                    <a:pt x="190" y="123"/>
                  </a:lnTo>
                  <a:lnTo>
                    <a:pt x="190" y="0"/>
                  </a:lnTo>
                  <a:lnTo>
                    <a:pt x="0" y="0"/>
                  </a:lnTo>
                  <a:lnTo>
                    <a:pt x="0" y="123"/>
                  </a:lnTo>
                  <a:close/>
                  <a:moveTo>
                    <a:pt x="10" y="10"/>
                  </a:moveTo>
                  <a:lnTo>
                    <a:pt x="180" y="10"/>
                  </a:lnTo>
                  <a:lnTo>
                    <a:pt x="180" y="114"/>
                  </a:lnTo>
                  <a:lnTo>
                    <a:pt x="10" y="11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91"/>
            <p:cNvSpPr/>
            <p:nvPr/>
          </p:nvSpPr>
          <p:spPr bwMode="auto">
            <a:xfrm>
              <a:off x="1871429" y="3743831"/>
              <a:ext cx="72257" cy="122838"/>
            </a:xfrm>
            <a:custGeom>
              <a:avLst/>
              <a:gdLst>
                <a:gd name="T0" fmla="*/ 12 w 17"/>
                <a:gd name="T1" fmla="*/ 0 h 29"/>
                <a:gd name="T2" fmla="*/ 8 w 17"/>
                <a:gd name="T3" fmla="*/ 0 h 29"/>
                <a:gd name="T4" fmla="*/ 0 w 17"/>
                <a:gd name="T5" fmla="*/ 7 h 29"/>
                <a:gd name="T6" fmla="*/ 1 w 17"/>
                <a:gd name="T7" fmla="*/ 9 h 29"/>
                <a:gd name="T8" fmla="*/ 1 w 17"/>
                <a:gd name="T9" fmla="*/ 9 h 29"/>
                <a:gd name="T10" fmla="*/ 2 w 17"/>
                <a:gd name="T11" fmla="*/ 10 h 29"/>
                <a:gd name="T12" fmla="*/ 2 w 17"/>
                <a:gd name="T13" fmla="*/ 10 h 29"/>
                <a:gd name="T14" fmla="*/ 3 w 17"/>
                <a:gd name="T15" fmla="*/ 9 h 29"/>
                <a:gd name="T16" fmla="*/ 8 w 17"/>
                <a:gd name="T17" fmla="*/ 5 h 29"/>
                <a:gd name="T18" fmla="*/ 8 w 17"/>
                <a:gd name="T19" fmla="*/ 7 h 29"/>
                <a:gd name="T20" fmla="*/ 8 w 17"/>
                <a:gd name="T21" fmla="*/ 25 h 29"/>
                <a:gd name="T22" fmla="*/ 2 w 17"/>
                <a:gd name="T23" fmla="*/ 25 h 29"/>
                <a:gd name="T24" fmla="*/ 2 w 17"/>
                <a:gd name="T25" fmla="*/ 29 h 29"/>
                <a:gd name="T26" fmla="*/ 17 w 17"/>
                <a:gd name="T27" fmla="*/ 29 h 29"/>
                <a:gd name="T28" fmla="*/ 17 w 17"/>
                <a:gd name="T29" fmla="*/ 25 h 29"/>
                <a:gd name="T30" fmla="*/ 12 w 17"/>
                <a:gd name="T31" fmla="*/ 25 h 29"/>
                <a:gd name="T32" fmla="*/ 12 w 1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9">
                  <a:moveTo>
                    <a:pt x="1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92"/>
            <p:cNvSpPr/>
            <p:nvPr/>
          </p:nvSpPr>
          <p:spPr bwMode="auto">
            <a:xfrm>
              <a:off x="1965364" y="3743831"/>
              <a:ext cx="84903" cy="122838"/>
            </a:xfrm>
            <a:custGeom>
              <a:avLst/>
              <a:gdLst>
                <a:gd name="T0" fmla="*/ 0 w 20"/>
                <a:gd name="T1" fmla="*/ 3 h 29"/>
                <a:gd name="T2" fmla="*/ 0 w 20"/>
                <a:gd name="T3" fmla="*/ 3 h 29"/>
                <a:gd name="T4" fmla="*/ 1 w 20"/>
                <a:gd name="T5" fmla="*/ 4 h 29"/>
                <a:gd name="T6" fmla="*/ 15 w 20"/>
                <a:gd name="T7" fmla="*/ 4 h 29"/>
                <a:gd name="T8" fmla="*/ 15 w 20"/>
                <a:gd name="T9" fmla="*/ 5 h 29"/>
                <a:gd name="T10" fmla="*/ 14 w 20"/>
                <a:gd name="T11" fmla="*/ 6 h 29"/>
                <a:gd name="T12" fmla="*/ 2 w 20"/>
                <a:gd name="T13" fmla="*/ 29 h 29"/>
                <a:gd name="T14" fmla="*/ 6 w 20"/>
                <a:gd name="T15" fmla="*/ 29 h 29"/>
                <a:gd name="T16" fmla="*/ 7 w 20"/>
                <a:gd name="T17" fmla="*/ 28 h 29"/>
                <a:gd name="T18" fmla="*/ 8 w 20"/>
                <a:gd name="T19" fmla="*/ 27 h 29"/>
                <a:gd name="T20" fmla="*/ 19 w 20"/>
                <a:gd name="T21" fmla="*/ 4 h 29"/>
                <a:gd name="T22" fmla="*/ 20 w 20"/>
                <a:gd name="T23" fmla="*/ 3 h 29"/>
                <a:gd name="T24" fmla="*/ 20 w 20"/>
                <a:gd name="T25" fmla="*/ 2 h 29"/>
                <a:gd name="T26" fmla="*/ 20 w 20"/>
                <a:gd name="T27" fmla="*/ 0 h 29"/>
                <a:gd name="T28" fmla="*/ 0 w 20"/>
                <a:gd name="T29" fmla="*/ 0 h 29"/>
                <a:gd name="T30" fmla="*/ 0 w 20"/>
                <a:gd name="T3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9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8" y="28"/>
                    <a:pt x="8" y="27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959382" y="9240371"/>
            <a:ext cx="340624" cy="217022"/>
            <a:chOff x="3410513" y="3624606"/>
            <a:chExt cx="428126" cy="2727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8" name="Freeform 94"/>
            <p:cNvSpPr>
              <a:spLocks noEditPoints="1"/>
            </p:cNvSpPr>
            <p:nvPr/>
          </p:nvSpPr>
          <p:spPr bwMode="auto">
            <a:xfrm>
              <a:off x="3461093" y="3675186"/>
              <a:ext cx="68645" cy="171612"/>
            </a:xfrm>
            <a:custGeom>
              <a:avLst/>
              <a:gdLst>
                <a:gd name="T0" fmla="*/ 0 w 38"/>
                <a:gd name="T1" fmla="*/ 95 h 95"/>
                <a:gd name="T2" fmla="*/ 38 w 38"/>
                <a:gd name="T3" fmla="*/ 95 h 95"/>
                <a:gd name="T4" fmla="*/ 38 w 38"/>
                <a:gd name="T5" fmla="*/ 0 h 95"/>
                <a:gd name="T6" fmla="*/ 0 w 38"/>
                <a:gd name="T7" fmla="*/ 0 h 95"/>
                <a:gd name="T8" fmla="*/ 0 w 38"/>
                <a:gd name="T9" fmla="*/ 95 h 95"/>
                <a:gd name="T10" fmla="*/ 10 w 38"/>
                <a:gd name="T11" fmla="*/ 9 h 95"/>
                <a:gd name="T12" fmla="*/ 29 w 38"/>
                <a:gd name="T13" fmla="*/ 9 h 95"/>
                <a:gd name="T14" fmla="*/ 29 w 38"/>
                <a:gd name="T15" fmla="*/ 85 h 95"/>
                <a:gd name="T16" fmla="*/ 10 w 38"/>
                <a:gd name="T17" fmla="*/ 85 h 95"/>
                <a:gd name="T18" fmla="*/ 10 w 38"/>
                <a:gd name="T19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5">
                  <a:moveTo>
                    <a:pt x="0" y="95"/>
                  </a:moveTo>
                  <a:lnTo>
                    <a:pt x="38" y="9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95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85"/>
                  </a:lnTo>
                  <a:lnTo>
                    <a:pt x="10" y="85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95"/>
            <p:cNvSpPr>
              <a:spLocks noEditPoints="1"/>
            </p:cNvSpPr>
            <p:nvPr/>
          </p:nvSpPr>
          <p:spPr bwMode="auto">
            <a:xfrm>
              <a:off x="3564059" y="3675186"/>
              <a:ext cx="68645" cy="171612"/>
            </a:xfrm>
            <a:custGeom>
              <a:avLst/>
              <a:gdLst>
                <a:gd name="T0" fmla="*/ 0 w 38"/>
                <a:gd name="T1" fmla="*/ 95 h 95"/>
                <a:gd name="T2" fmla="*/ 38 w 38"/>
                <a:gd name="T3" fmla="*/ 95 h 95"/>
                <a:gd name="T4" fmla="*/ 38 w 38"/>
                <a:gd name="T5" fmla="*/ 0 h 95"/>
                <a:gd name="T6" fmla="*/ 0 w 38"/>
                <a:gd name="T7" fmla="*/ 0 h 95"/>
                <a:gd name="T8" fmla="*/ 0 w 38"/>
                <a:gd name="T9" fmla="*/ 95 h 95"/>
                <a:gd name="T10" fmla="*/ 10 w 38"/>
                <a:gd name="T11" fmla="*/ 9 h 95"/>
                <a:gd name="T12" fmla="*/ 29 w 38"/>
                <a:gd name="T13" fmla="*/ 9 h 95"/>
                <a:gd name="T14" fmla="*/ 29 w 38"/>
                <a:gd name="T15" fmla="*/ 85 h 95"/>
                <a:gd name="T16" fmla="*/ 10 w 38"/>
                <a:gd name="T17" fmla="*/ 85 h 95"/>
                <a:gd name="T18" fmla="*/ 10 w 38"/>
                <a:gd name="T19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5">
                  <a:moveTo>
                    <a:pt x="0" y="95"/>
                  </a:moveTo>
                  <a:lnTo>
                    <a:pt x="38" y="9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95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85"/>
                  </a:lnTo>
                  <a:lnTo>
                    <a:pt x="10" y="85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96"/>
            <p:cNvSpPr>
              <a:spLocks noEditPoints="1"/>
            </p:cNvSpPr>
            <p:nvPr/>
          </p:nvSpPr>
          <p:spPr bwMode="auto">
            <a:xfrm>
              <a:off x="3410513" y="3624606"/>
              <a:ext cx="428126" cy="272772"/>
            </a:xfrm>
            <a:custGeom>
              <a:avLst/>
              <a:gdLst>
                <a:gd name="T0" fmla="*/ 237 w 237"/>
                <a:gd name="T1" fmla="*/ 37 h 151"/>
                <a:gd name="T2" fmla="*/ 208 w 237"/>
                <a:gd name="T3" fmla="*/ 37 h 151"/>
                <a:gd name="T4" fmla="*/ 208 w 237"/>
                <a:gd name="T5" fmla="*/ 0 h 151"/>
                <a:gd name="T6" fmla="*/ 0 w 237"/>
                <a:gd name="T7" fmla="*/ 0 h 151"/>
                <a:gd name="T8" fmla="*/ 0 w 237"/>
                <a:gd name="T9" fmla="*/ 151 h 151"/>
                <a:gd name="T10" fmla="*/ 208 w 237"/>
                <a:gd name="T11" fmla="*/ 151 h 151"/>
                <a:gd name="T12" fmla="*/ 208 w 237"/>
                <a:gd name="T13" fmla="*/ 113 h 151"/>
                <a:gd name="T14" fmla="*/ 237 w 237"/>
                <a:gd name="T15" fmla="*/ 113 h 151"/>
                <a:gd name="T16" fmla="*/ 237 w 237"/>
                <a:gd name="T17" fmla="*/ 37 h 151"/>
                <a:gd name="T18" fmla="*/ 199 w 237"/>
                <a:gd name="T19" fmla="*/ 141 h 151"/>
                <a:gd name="T20" fmla="*/ 9 w 237"/>
                <a:gd name="T21" fmla="*/ 141 h 151"/>
                <a:gd name="T22" fmla="*/ 9 w 237"/>
                <a:gd name="T23" fmla="*/ 9 h 151"/>
                <a:gd name="T24" fmla="*/ 199 w 237"/>
                <a:gd name="T25" fmla="*/ 9 h 151"/>
                <a:gd name="T26" fmla="*/ 199 w 237"/>
                <a:gd name="T27" fmla="*/ 37 h 151"/>
                <a:gd name="T28" fmla="*/ 199 w 237"/>
                <a:gd name="T29" fmla="*/ 113 h 151"/>
                <a:gd name="T30" fmla="*/ 199 w 237"/>
                <a:gd name="T31" fmla="*/ 141 h 151"/>
                <a:gd name="T32" fmla="*/ 227 w 237"/>
                <a:gd name="T33" fmla="*/ 104 h 151"/>
                <a:gd name="T34" fmla="*/ 208 w 237"/>
                <a:gd name="T35" fmla="*/ 104 h 151"/>
                <a:gd name="T36" fmla="*/ 208 w 237"/>
                <a:gd name="T37" fmla="*/ 47 h 151"/>
                <a:gd name="T38" fmla="*/ 227 w 237"/>
                <a:gd name="T39" fmla="*/ 47 h 151"/>
                <a:gd name="T40" fmla="*/ 227 w 237"/>
                <a:gd name="T41" fmla="*/ 10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151">
                  <a:moveTo>
                    <a:pt x="237" y="37"/>
                  </a:moveTo>
                  <a:lnTo>
                    <a:pt x="208" y="37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08" y="151"/>
                  </a:lnTo>
                  <a:lnTo>
                    <a:pt x="208" y="113"/>
                  </a:lnTo>
                  <a:lnTo>
                    <a:pt x="237" y="113"/>
                  </a:lnTo>
                  <a:lnTo>
                    <a:pt x="237" y="37"/>
                  </a:lnTo>
                  <a:close/>
                  <a:moveTo>
                    <a:pt x="199" y="141"/>
                  </a:moveTo>
                  <a:lnTo>
                    <a:pt x="9" y="141"/>
                  </a:lnTo>
                  <a:lnTo>
                    <a:pt x="9" y="9"/>
                  </a:lnTo>
                  <a:lnTo>
                    <a:pt x="199" y="9"/>
                  </a:lnTo>
                  <a:lnTo>
                    <a:pt x="199" y="37"/>
                  </a:lnTo>
                  <a:lnTo>
                    <a:pt x="199" y="113"/>
                  </a:lnTo>
                  <a:lnTo>
                    <a:pt x="199" y="141"/>
                  </a:lnTo>
                  <a:close/>
                  <a:moveTo>
                    <a:pt x="227" y="104"/>
                  </a:moveTo>
                  <a:lnTo>
                    <a:pt x="208" y="104"/>
                  </a:lnTo>
                  <a:lnTo>
                    <a:pt x="208" y="47"/>
                  </a:lnTo>
                  <a:lnTo>
                    <a:pt x="227" y="47"/>
                  </a:lnTo>
                  <a:lnTo>
                    <a:pt x="227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626257" y="9185757"/>
            <a:ext cx="271637" cy="311879"/>
            <a:chOff x="4248699" y="3555962"/>
            <a:chExt cx="341417" cy="39199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2" name="Freeform 97"/>
            <p:cNvSpPr>
              <a:spLocks noEditPoints="1"/>
            </p:cNvSpPr>
            <p:nvPr/>
          </p:nvSpPr>
          <p:spPr bwMode="auto">
            <a:xfrm>
              <a:off x="4248699" y="3812476"/>
              <a:ext cx="341417" cy="135483"/>
            </a:xfrm>
            <a:custGeom>
              <a:avLst/>
              <a:gdLst>
                <a:gd name="T0" fmla="*/ 40 w 80"/>
                <a:gd name="T1" fmla="*/ 0 h 32"/>
                <a:gd name="T2" fmla="*/ 0 w 80"/>
                <a:gd name="T3" fmla="*/ 32 h 32"/>
                <a:gd name="T4" fmla="*/ 40 w 80"/>
                <a:gd name="T5" fmla="*/ 32 h 32"/>
                <a:gd name="T6" fmla="*/ 80 w 80"/>
                <a:gd name="T7" fmla="*/ 32 h 32"/>
                <a:gd name="T8" fmla="*/ 40 w 80"/>
                <a:gd name="T9" fmla="*/ 0 h 32"/>
                <a:gd name="T10" fmla="*/ 4 w 80"/>
                <a:gd name="T11" fmla="*/ 28 h 32"/>
                <a:gd name="T12" fmla="*/ 40 w 80"/>
                <a:gd name="T13" fmla="*/ 4 h 32"/>
                <a:gd name="T14" fmla="*/ 76 w 80"/>
                <a:gd name="T15" fmla="*/ 28 h 32"/>
                <a:gd name="T16" fmla="*/ 40 w 80"/>
                <a:gd name="T17" fmla="*/ 28 h 32"/>
                <a:gd name="T18" fmla="*/ 4 w 80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2">
                  <a:moveTo>
                    <a:pt x="40" y="0"/>
                  </a:moveTo>
                  <a:cubicBezTo>
                    <a:pt x="8" y="0"/>
                    <a:pt x="0" y="18"/>
                    <a:pt x="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18"/>
                    <a:pt x="72" y="0"/>
                    <a:pt x="40" y="0"/>
                  </a:cubicBezTo>
                  <a:close/>
                  <a:moveTo>
                    <a:pt x="4" y="28"/>
                  </a:moveTo>
                  <a:cubicBezTo>
                    <a:pt x="6" y="19"/>
                    <a:pt x="12" y="4"/>
                    <a:pt x="40" y="4"/>
                  </a:cubicBezTo>
                  <a:cubicBezTo>
                    <a:pt x="68" y="4"/>
                    <a:pt x="75" y="19"/>
                    <a:pt x="76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4324570" y="3555962"/>
              <a:ext cx="189676" cy="222192"/>
            </a:xfrm>
            <a:custGeom>
              <a:avLst/>
              <a:gdLst>
                <a:gd name="T0" fmla="*/ 22 w 44"/>
                <a:gd name="T1" fmla="*/ 52 h 52"/>
                <a:gd name="T2" fmla="*/ 44 w 44"/>
                <a:gd name="T3" fmla="*/ 22 h 52"/>
                <a:gd name="T4" fmla="*/ 22 w 44"/>
                <a:gd name="T5" fmla="*/ 0 h 52"/>
                <a:gd name="T6" fmla="*/ 0 w 44"/>
                <a:gd name="T7" fmla="*/ 22 h 52"/>
                <a:gd name="T8" fmla="*/ 22 w 44"/>
                <a:gd name="T9" fmla="*/ 52 h 52"/>
                <a:gd name="T10" fmla="*/ 22 w 44"/>
                <a:gd name="T11" fmla="*/ 4 h 52"/>
                <a:gd name="T12" fmla="*/ 40 w 44"/>
                <a:gd name="T13" fmla="*/ 22 h 52"/>
                <a:gd name="T14" fmla="*/ 22 w 44"/>
                <a:gd name="T15" fmla="*/ 48 h 52"/>
                <a:gd name="T16" fmla="*/ 4 w 44"/>
                <a:gd name="T17" fmla="*/ 22 h 52"/>
                <a:gd name="T18" fmla="*/ 22 w 44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2">
                  <a:moveTo>
                    <a:pt x="22" y="52"/>
                  </a:moveTo>
                  <a:cubicBezTo>
                    <a:pt x="34" y="52"/>
                    <a:pt x="44" y="36"/>
                    <a:pt x="44" y="22"/>
                  </a:cubicBezTo>
                  <a:cubicBezTo>
                    <a:pt x="44" y="8"/>
                    <a:pt x="34" y="0"/>
                    <a:pt x="22" y="0"/>
                  </a:cubicBezTo>
                  <a:cubicBezTo>
                    <a:pt x="10" y="0"/>
                    <a:pt x="0" y="8"/>
                    <a:pt x="0" y="22"/>
                  </a:cubicBezTo>
                  <a:cubicBezTo>
                    <a:pt x="0" y="36"/>
                    <a:pt x="10" y="52"/>
                    <a:pt x="22" y="52"/>
                  </a:cubicBezTo>
                  <a:close/>
                  <a:moveTo>
                    <a:pt x="22" y="4"/>
                  </a:moveTo>
                  <a:cubicBezTo>
                    <a:pt x="31" y="4"/>
                    <a:pt x="40" y="9"/>
                    <a:pt x="40" y="22"/>
                  </a:cubicBezTo>
                  <a:cubicBezTo>
                    <a:pt x="40" y="35"/>
                    <a:pt x="31" y="48"/>
                    <a:pt x="22" y="48"/>
                  </a:cubicBezTo>
                  <a:cubicBezTo>
                    <a:pt x="13" y="48"/>
                    <a:pt x="4" y="35"/>
                    <a:pt x="4" y="22"/>
                  </a:cubicBezTo>
                  <a:cubicBezTo>
                    <a:pt x="4" y="9"/>
                    <a:pt x="13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251452" y="9213064"/>
            <a:ext cx="327689" cy="298945"/>
            <a:chOff x="5034499" y="3590283"/>
            <a:chExt cx="411868" cy="37574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5" name="Freeform 99"/>
            <p:cNvSpPr>
              <a:spLocks noEditPoints="1"/>
            </p:cNvSpPr>
            <p:nvPr/>
          </p:nvSpPr>
          <p:spPr bwMode="auto">
            <a:xfrm>
              <a:off x="5034499" y="3590283"/>
              <a:ext cx="411868" cy="272772"/>
            </a:xfrm>
            <a:custGeom>
              <a:avLst/>
              <a:gdLst>
                <a:gd name="T0" fmla="*/ 41 w 228"/>
                <a:gd name="T1" fmla="*/ 37 h 151"/>
                <a:gd name="T2" fmla="*/ 31 w 228"/>
                <a:gd name="T3" fmla="*/ 9 h 151"/>
                <a:gd name="T4" fmla="*/ 57 w 228"/>
                <a:gd name="T5" fmla="*/ 9 h 151"/>
                <a:gd name="T6" fmla="*/ 57 w 228"/>
                <a:gd name="T7" fmla="*/ 0 h 151"/>
                <a:gd name="T8" fmla="*/ 26 w 228"/>
                <a:gd name="T9" fmla="*/ 0 h 151"/>
                <a:gd name="T10" fmla="*/ 0 w 228"/>
                <a:gd name="T11" fmla="*/ 0 h 151"/>
                <a:gd name="T12" fmla="*/ 0 w 228"/>
                <a:gd name="T13" fmla="*/ 9 h 151"/>
                <a:gd name="T14" fmla="*/ 19 w 228"/>
                <a:gd name="T15" fmla="*/ 9 h 151"/>
                <a:gd name="T16" fmla="*/ 29 w 228"/>
                <a:gd name="T17" fmla="*/ 37 h 151"/>
                <a:gd name="T18" fmla="*/ 38 w 228"/>
                <a:gd name="T19" fmla="*/ 66 h 151"/>
                <a:gd name="T20" fmla="*/ 67 w 228"/>
                <a:gd name="T21" fmla="*/ 151 h 151"/>
                <a:gd name="T22" fmla="*/ 190 w 228"/>
                <a:gd name="T23" fmla="*/ 151 h 151"/>
                <a:gd name="T24" fmla="*/ 228 w 228"/>
                <a:gd name="T25" fmla="*/ 37 h 151"/>
                <a:gd name="T26" fmla="*/ 41 w 228"/>
                <a:gd name="T27" fmla="*/ 37 h 151"/>
                <a:gd name="T28" fmla="*/ 183 w 228"/>
                <a:gd name="T29" fmla="*/ 142 h 151"/>
                <a:gd name="T30" fmla="*/ 74 w 228"/>
                <a:gd name="T31" fmla="*/ 142 h 151"/>
                <a:gd name="T32" fmla="*/ 48 w 228"/>
                <a:gd name="T33" fmla="*/ 66 h 151"/>
                <a:gd name="T34" fmla="*/ 50 w 228"/>
                <a:gd name="T35" fmla="*/ 66 h 151"/>
                <a:gd name="T36" fmla="*/ 43 w 228"/>
                <a:gd name="T37" fmla="*/ 47 h 151"/>
                <a:gd name="T38" fmla="*/ 213 w 228"/>
                <a:gd name="T39" fmla="*/ 47 h 151"/>
                <a:gd name="T40" fmla="*/ 183 w 228"/>
                <a:gd name="T41" fmla="*/ 1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151">
                  <a:moveTo>
                    <a:pt x="41" y="37"/>
                  </a:moveTo>
                  <a:lnTo>
                    <a:pt x="31" y="9"/>
                  </a:lnTo>
                  <a:lnTo>
                    <a:pt x="57" y="9"/>
                  </a:lnTo>
                  <a:lnTo>
                    <a:pt x="57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9" y="9"/>
                  </a:lnTo>
                  <a:lnTo>
                    <a:pt x="29" y="37"/>
                  </a:lnTo>
                  <a:lnTo>
                    <a:pt x="38" y="66"/>
                  </a:lnTo>
                  <a:lnTo>
                    <a:pt x="67" y="151"/>
                  </a:lnTo>
                  <a:lnTo>
                    <a:pt x="190" y="151"/>
                  </a:lnTo>
                  <a:lnTo>
                    <a:pt x="228" y="37"/>
                  </a:lnTo>
                  <a:lnTo>
                    <a:pt x="41" y="37"/>
                  </a:lnTo>
                  <a:close/>
                  <a:moveTo>
                    <a:pt x="183" y="142"/>
                  </a:moveTo>
                  <a:lnTo>
                    <a:pt x="74" y="142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43" y="47"/>
                  </a:lnTo>
                  <a:lnTo>
                    <a:pt x="213" y="47"/>
                  </a:lnTo>
                  <a:lnTo>
                    <a:pt x="18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Oval 100"/>
            <p:cNvSpPr>
              <a:spLocks noChangeArrowheads="1"/>
            </p:cNvSpPr>
            <p:nvPr/>
          </p:nvSpPr>
          <p:spPr bwMode="auto">
            <a:xfrm>
              <a:off x="5155531" y="3897378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Oval 101"/>
            <p:cNvSpPr>
              <a:spLocks noChangeArrowheads="1"/>
            </p:cNvSpPr>
            <p:nvPr/>
          </p:nvSpPr>
          <p:spPr bwMode="auto">
            <a:xfrm>
              <a:off x="5309077" y="3897378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905393" y="9185757"/>
            <a:ext cx="326252" cy="326251"/>
            <a:chOff x="5856428" y="3555962"/>
            <a:chExt cx="410061" cy="41006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9" name="Freeform 102"/>
            <p:cNvSpPr/>
            <p:nvPr/>
          </p:nvSpPr>
          <p:spPr bwMode="auto">
            <a:xfrm>
              <a:off x="6035265" y="3734798"/>
              <a:ext cx="231224" cy="231224"/>
            </a:xfrm>
            <a:custGeom>
              <a:avLst/>
              <a:gdLst>
                <a:gd name="T0" fmla="*/ 69 w 128"/>
                <a:gd name="T1" fmla="*/ 0 h 128"/>
                <a:gd name="T2" fmla="*/ 64 w 128"/>
                <a:gd name="T3" fmla="*/ 5 h 128"/>
                <a:gd name="T4" fmla="*/ 64 w 128"/>
                <a:gd name="T5" fmla="*/ 5 h 128"/>
                <a:gd name="T6" fmla="*/ 62 w 128"/>
                <a:gd name="T7" fmla="*/ 7 h 128"/>
                <a:gd name="T8" fmla="*/ 62 w 128"/>
                <a:gd name="T9" fmla="*/ 7 h 128"/>
                <a:gd name="T10" fmla="*/ 62 w 128"/>
                <a:gd name="T11" fmla="*/ 7 h 128"/>
                <a:gd name="T12" fmla="*/ 48 w 128"/>
                <a:gd name="T13" fmla="*/ 21 h 128"/>
                <a:gd name="T14" fmla="*/ 55 w 128"/>
                <a:gd name="T15" fmla="*/ 28 h 128"/>
                <a:gd name="T16" fmla="*/ 69 w 128"/>
                <a:gd name="T17" fmla="*/ 14 h 128"/>
                <a:gd name="T18" fmla="*/ 114 w 128"/>
                <a:gd name="T19" fmla="*/ 62 h 128"/>
                <a:gd name="T20" fmla="*/ 62 w 128"/>
                <a:gd name="T21" fmla="*/ 114 h 128"/>
                <a:gd name="T22" fmla="*/ 15 w 128"/>
                <a:gd name="T23" fmla="*/ 69 h 128"/>
                <a:gd name="T24" fmla="*/ 29 w 128"/>
                <a:gd name="T25" fmla="*/ 54 h 128"/>
                <a:gd name="T26" fmla="*/ 22 w 128"/>
                <a:gd name="T27" fmla="*/ 47 h 128"/>
                <a:gd name="T28" fmla="*/ 7 w 128"/>
                <a:gd name="T29" fmla="*/ 62 h 128"/>
                <a:gd name="T30" fmla="*/ 7 w 128"/>
                <a:gd name="T31" fmla="*/ 62 h 128"/>
                <a:gd name="T32" fmla="*/ 0 w 128"/>
                <a:gd name="T33" fmla="*/ 69 h 128"/>
                <a:gd name="T34" fmla="*/ 62 w 128"/>
                <a:gd name="T35" fmla="*/ 128 h 128"/>
                <a:gd name="T36" fmla="*/ 128 w 128"/>
                <a:gd name="T37" fmla="*/ 62 h 128"/>
                <a:gd name="T38" fmla="*/ 69 w 128"/>
                <a:gd name="T3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28">
                  <a:moveTo>
                    <a:pt x="69" y="0"/>
                  </a:moveTo>
                  <a:lnTo>
                    <a:pt x="64" y="5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48" y="21"/>
                  </a:lnTo>
                  <a:lnTo>
                    <a:pt x="55" y="28"/>
                  </a:lnTo>
                  <a:lnTo>
                    <a:pt x="69" y="14"/>
                  </a:lnTo>
                  <a:lnTo>
                    <a:pt x="114" y="62"/>
                  </a:lnTo>
                  <a:lnTo>
                    <a:pt x="62" y="114"/>
                  </a:lnTo>
                  <a:lnTo>
                    <a:pt x="15" y="69"/>
                  </a:lnTo>
                  <a:lnTo>
                    <a:pt x="29" y="54"/>
                  </a:lnTo>
                  <a:lnTo>
                    <a:pt x="22" y="47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0" y="69"/>
                  </a:lnTo>
                  <a:lnTo>
                    <a:pt x="62" y="128"/>
                  </a:lnTo>
                  <a:lnTo>
                    <a:pt x="128" y="62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103"/>
            <p:cNvSpPr/>
            <p:nvPr/>
          </p:nvSpPr>
          <p:spPr bwMode="auto">
            <a:xfrm>
              <a:off x="5975653" y="3675186"/>
              <a:ext cx="171612" cy="171612"/>
            </a:xfrm>
            <a:custGeom>
              <a:avLst/>
              <a:gdLst>
                <a:gd name="T0" fmla="*/ 0 w 95"/>
                <a:gd name="T1" fmla="*/ 7 h 95"/>
                <a:gd name="T2" fmla="*/ 88 w 95"/>
                <a:gd name="T3" fmla="*/ 95 h 95"/>
                <a:gd name="T4" fmla="*/ 95 w 95"/>
                <a:gd name="T5" fmla="*/ 87 h 95"/>
                <a:gd name="T6" fmla="*/ 7 w 95"/>
                <a:gd name="T7" fmla="*/ 0 h 95"/>
                <a:gd name="T8" fmla="*/ 0 w 95"/>
                <a:gd name="T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0" y="7"/>
                  </a:moveTo>
                  <a:lnTo>
                    <a:pt x="88" y="95"/>
                  </a:lnTo>
                  <a:lnTo>
                    <a:pt x="95" y="8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104"/>
            <p:cNvSpPr/>
            <p:nvPr/>
          </p:nvSpPr>
          <p:spPr bwMode="auto">
            <a:xfrm>
              <a:off x="5856428" y="3555962"/>
              <a:ext cx="231224" cy="229418"/>
            </a:xfrm>
            <a:custGeom>
              <a:avLst/>
              <a:gdLst>
                <a:gd name="T0" fmla="*/ 59 w 128"/>
                <a:gd name="T1" fmla="*/ 113 h 127"/>
                <a:gd name="T2" fmla="*/ 14 w 128"/>
                <a:gd name="T3" fmla="*/ 66 h 127"/>
                <a:gd name="T4" fmla="*/ 66 w 128"/>
                <a:gd name="T5" fmla="*/ 14 h 127"/>
                <a:gd name="T6" fmla="*/ 114 w 128"/>
                <a:gd name="T7" fmla="*/ 59 h 127"/>
                <a:gd name="T8" fmla="*/ 99 w 128"/>
                <a:gd name="T9" fmla="*/ 73 h 127"/>
                <a:gd name="T10" fmla="*/ 106 w 128"/>
                <a:gd name="T11" fmla="*/ 80 h 127"/>
                <a:gd name="T12" fmla="*/ 121 w 128"/>
                <a:gd name="T13" fmla="*/ 66 h 127"/>
                <a:gd name="T14" fmla="*/ 121 w 128"/>
                <a:gd name="T15" fmla="*/ 66 h 127"/>
                <a:gd name="T16" fmla="*/ 128 w 128"/>
                <a:gd name="T17" fmla="*/ 59 h 127"/>
                <a:gd name="T18" fmla="*/ 66 w 128"/>
                <a:gd name="T19" fmla="*/ 0 h 127"/>
                <a:gd name="T20" fmla="*/ 0 w 128"/>
                <a:gd name="T21" fmla="*/ 66 h 127"/>
                <a:gd name="T22" fmla="*/ 59 w 128"/>
                <a:gd name="T23" fmla="*/ 127 h 127"/>
                <a:gd name="T24" fmla="*/ 66 w 128"/>
                <a:gd name="T25" fmla="*/ 120 h 127"/>
                <a:gd name="T26" fmla="*/ 80 w 128"/>
                <a:gd name="T27" fmla="*/ 106 h 127"/>
                <a:gd name="T28" fmla="*/ 73 w 128"/>
                <a:gd name="T29" fmla="*/ 99 h 127"/>
                <a:gd name="T30" fmla="*/ 59 w 128"/>
                <a:gd name="T31" fmla="*/ 11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27">
                  <a:moveTo>
                    <a:pt x="59" y="113"/>
                  </a:moveTo>
                  <a:lnTo>
                    <a:pt x="14" y="66"/>
                  </a:lnTo>
                  <a:lnTo>
                    <a:pt x="66" y="14"/>
                  </a:lnTo>
                  <a:lnTo>
                    <a:pt x="114" y="59"/>
                  </a:lnTo>
                  <a:lnTo>
                    <a:pt x="99" y="73"/>
                  </a:lnTo>
                  <a:lnTo>
                    <a:pt x="106" y="80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66" y="0"/>
                  </a:lnTo>
                  <a:lnTo>
                    <a:pt x="0" y="66"/>
                  </a:lnTo>
                  <a:lnTo>
                    <a:pt x="59" y="127"/>
                  </a:lnTo>
                  <a:lnTo>
                    <a:pt x="66" y="120"/>
                  </a:lnTo>
                  <a:lnTo>
                    <a:pt x="80" y="106"/>
                  </a:lnTo>
                  <a:lnTo>
                    <a:pt x="73" y="99"/>
                  </a:lnTo>
                  <a:lnTo>
                    <a:pt x="5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557895" y="9191506"/>
            <a:ext cx="327689" cy="313316"/>
            <a:chOff x="6676550" y="3563187"/>
            <a:chExt cx="411868" cy="3938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3" name="Freeform 105"/>
            <p:cNvSpPr>
              <a:spLocks noEditPoints="1"/>
            </p:cNvSpPr>
            <p:nvPr/>
          </p:nvSpPr>
          <p:spPr bwMode="auto">
            <a:xfrm>
              <a:off x="6676550" y="3563187"/>
              <a:ext cx="411868" cy="393803"/>
            </a:xfrm>
            <a:custGeom>
              <a:avLst/>
              <a:gdLst>
                <a:gd name="T0" fmla="*/ 114 w 228"/>
                <a:gd name="T1" fmla="*/ 22 h 218"/>
                <a:gd name="T2" fmla="*/ 140 w 228"/>
                <a:gd name="T3" fmla="*/ 76 h 218"/>
                <a:gd name="T4" fmla="*/ 142 w 228"/>
                <a:gd name="T5" fmla="*/ 81 h 218"/>
                <a:gd name="T6" fmla="*/ 147 w 228"/>
                <a:gd name="T7" fmla="*/ 81 h 218"/>
                <a:gd name="T8" fmla="*/ 206 w 228"/>
                <a:gd name="T9" fmla="*/ 90 h 218"/>
                <a:gd name="T10" fmla="*/ 164 w 228"/>
                <a:gd name="T11" fmla="*/ 133 h 218"/>
                <a:gd name="T12" fmla="*/ 161 w 228"/>
                <a:gd name="T13" fmla="*/ 135 h 218"/>
                <a:gd name="T14" fmla="*/ 161 w 228"/>
                <a:gd name="T15" fmla="*/ 140 h 218"/>
                <a:gd name="T16" fmla="*/ 171 w 228"/>
                <a:gd name="T17" fmla="*/ 199 h 218"/>
                <a:gd name="T18" fmla="*/ 119 w 228"/>
                <a:gd name="T19" fmla="*/ 173 h 218"/>
                <a:gd name="T20" fmla="*/ 114 w 228"/>
                <a:gd name="T21" fmla="*/ 171 h 218"/>
                <a:gd name="T22" fmla="*/ 109 w 228"/>
                <a:gd name="T23" fmla="*/ 173 h 218"/>
                <a:gd name="T24" fmla="*/ 57 w 228"/>
                <a:gd name="T25" fmla="*/ 199 h 218"/>
                <a:gd name="T26" fmla="*/ 67 w 228"/>
                <a:gd name="T27" fmla="*/ 140 h 218"/>
                <a:gd name="T28" fmla="*/ 67 w 228"/>
                <a:gd name="T29" fmla="*/ 135 h 218"/>
                <a:gd name="T30" fmla="*/ 64 w 228"/>
                <a:gd name="T31" fmla="*/ 133 h 218"/>
                <a:gd name="T32" fmla="*/ 22 w 228"/>
                <a:gd name="T33" fmla="*/ 90 h 218"/>
                <a:gd name="T34" fmla="*/ 81 w 228"/>
                <a:gd name="T35" fmla="*/ 81 h 218"/>
                <a:gd name="T36" fmla="*/ 86 w 228"/>
                <a:gd name="T37" fmla="*/ 81 h 218"/>
                <a:gd name="T38" fmla="*/ 88 w 228"/>
                <a:gd name="T39" fmla="*/ 76 h 218"/>
                <a:gd name="T40" fmla="*/ 114 w 228"/>
                <a:gd name="T41" fmla="*/ 22 h 218"/>
                <a:gd name="T42" fmla="*/ 114 w 228"/>
                <a:gd name="T43" fmla="*/ 0 h 218"/>
                <a:gd name="T44" fmla="*/ 79 w 228"/>
                <a:gd name="T45" fmla="*/ 71 h 218"/>
                <a:gd name="T46" fmla="*/ 0 w 228"/>
                <a:gd name="T47" fmla="*/ 83 h 218"/>
                <a:gd name="T48" fmla="*/ 57 w 228"/>
                <a:gd name="T49" fmla="*/ 140 h 218"/>
                <a:gd name="T50" fmla="*/ 43 w 228"/>
                <a:gd name="T51" fmla="*/ 218 h 218"/>
                <a:gd name="T52" fmla="*/ 114 w 228"/>
                <a:gd name="T53" fmla="*/ 180 h 218"/>
                <a:gd name="T54" fmla="*/ 185 w 228"/>
                <a:gd name="T55" fmla="*/ 218 h 218"/>
                <a:gd name="T56" fmla="*/ 171 w 228"/>
                <a:gd name="T57" fmla="*/ 140 h 218"/>
                <a:gd name="T58" fmla="*/ 228 w 228"/>
                <a:gd name="T59" fmla="*/ 83 h 218"/>
                <a:gd name="T60" fmla="*/ 150 w 228"/>
                <a:gd name="T61" fmla="*/ 71 h 218"/>
                <a:gd name="T62" fmla="*/ 114 w 228"/>
                <a:gd name="T63" fmla="*/ 0 h 218"/>
                <a:gd name="T64" fmla="*/ 114 w 228"/>
                <a:gd name="T6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18">
                  <a:moveTo>
                    <a:pt x="114" y="22"/>
                  </a:moveTo>
                  <a:lnTo>
                    <a:pt x="140" y="76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206" y="90"/>
                  </a:lnTo>
                  <a:lnTo>
                    <a:pt x="164" y="133"/>
                  </a:lnTo>
                  <a:lnTo>
                    <a:pt x="161" y="135"/>
                  </a:lnTo>
                  <a:lnTo>
                    <a:pt x="161" y="140"/>
                  </a:lnTo>
                  <a:lnTo>
                    <a:pt x="171" y="199"/>
                  </a:lnTo>
                  <a:lnTo>
                    <a:pt x="119" y="173"/>
                  </a:lnTo>
                  <a:lnTo>
                    <a:pt x="114" y="171"/>
                  </a:lnTo>
                  <a:lnTo>
                    <a:pt x="109" y="173"/>
                  </a:lnTo>
                  <a:lnTo>
                    <a:pt x="57" y="199"/>
                  </a:lnTo>
                  <a:lnTo>
                    <a:pt x="67" y="140"/>
                  </a:lnTo>
                  <a:lnTo>
                    <a:pt x="67" y="135"/>
                  </a:lnTo>
                  <a:lnTo>
                    <a:pt x="64" y="133"/>
                  </a:lnTo>
                  <a:lnTo>
                    <a:pt x="22" y="90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88" y="76"/>
                  </a:lnTo>
                  <a:lnTo>
                    <a:pt x="114" y="22"/>
                  </a:lnTo>
                  <a:close/>
                  <a:moveTo>
                    <a:pt x="114" y="0"/>
                  </a:moveTo>
                  <a:lnTo>
                    <a:pt x="79" y="71"/>
                  </a:lnTo>
                  <a:lnTo>
                    <a:pt x="0" y="83"/>
                  </a:lnTo>
                  <a:lnTo>
                    <a:pt x="57" y="140"/>
                  </a:lnTo>
                  <a:lnTo>
                    <a:pt x="43" y="218"/>
                  </a:lnTo>
                  <a:lnTo>
                    <a:pt x="114" y="180"/>
                  </a:lnTo>
                  <a:lnTo>
                    <a:pt x="185" y="218"/>
                  </a:lnTo>
                  <a:lnTo>
                    <a:pt x="171" y="140"/>
                  </a:lnTo>
                  <a:lnTo>
                    <a:pt x="228" y="83"/>
                  </a:lnTo>
                  <a:lnTo>
                    <a:pt x="150" y="71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106"/>
            <p:cNvSpPr>
              <a:spLocks noEditPoints="1"/>
            </p:cNvSpPr>
            <p:nvPr/>
          </p:nvSpPr>
          <p:spPr bwMode="auto">
            <a:xfrm>
              <a:off x="6676550" y="3563187"/>
              <a:ext cx="411868" cy="393803"/>
            </a:xfrm>
            <a:custGeom>
              <a:avLst/>
              <a:gdLst>
                <a:gd name="T0" fmla="*/ 114 w 228"/>
                <a:gd name="T1" fmla="*/ 22 h 218"/>
                <a:gd name="T2" fmla="*/ 140 w 228"/>
                <a:gd name="T3" fmla="*/ 76 h 218"/>
                <a:gd name="T4" fmla="*/ 142 w 228"/>
                <a:gd name="T5" fmla="*/ 81 h 218"/>
                <a:gd name="T6" fmla="*/ 147 w 228"/>
                <a:gd name="T7" fmla="*/ 81 h 218"/>
                <a:gd name="T8" fmla="*/ 206 w 228"/>
                <a:gd name="T9" fmla="*/ 90 h 218"/>
                <a:gd name="T10" fmla="*/ 164 w 228"/>
                <a:gd name="T11" fmla="*/ 133 h 218"/>
                <a:gd name="T12" fmla="*/ 161 w 228"/>
                <a:gd name="T13" fmla="*/ 135 h 218"/>
                <a:gd name="T14" fmla="*/ 161 w 228"/>
                <a:gd name="T15" fmla="*/ 140 h 218"/>
                <a:gd name="T16" fmla="*/ 171 w 228"/>
                <a:gd name="T17" fmla="*/ 199 h 218"/>
                <a:gd name="T18" fmla="*/ 119 w 228"/>
                <a:gd name="T19" fmla="*/ 173 h 218"/>
                <a:gd name="T20" fmla="*/ 114 w 228"/>
                <a:gd name="T21" fmla="*/ 171 h 218"/>
                <a:gd name="T22" fmla="*/ 109 w 228"/>
                <a:gd name="T23" fmla="*/ 173 h 218"/>
                <a:gd name="T24" fmla="*/ 57 w 228"/>
                <a:gd name="T25" fmla="*/ 199 h 218"/>
                <a:gd name="T26" fmla="*/ 67 w 228"/>
                <a:gd name="T27" fmla="*/ 140 h 218"/>
                <a:gd name="T28" fmla="*/ 67 w 228"/>
                <a:gd name="T29" fmla="*/ 135 h 218"/>
                <a:gd name="T30" fmla="*/ 64 w 228"/>
                <a:gd name="T31" fmla="*/ 133 h 218"/>
                <a:gd name="T32" fmla="*/ 22 w 228"/>
                <a:gd name="T33" fmla="*/ 90 h 218"/>
                <a:gd name="T34" fmla="*/ 81 w 228"/>
                <a:gd name="T35" fmla="*/ 81 h 218"/>
                <a:gd name="T36" fmla="*/ 86 w 228"/>
                <a:gd name="T37" fmla="*/ 81 h 218"/>
                <a:gd name="T38" fmla="*/ 88 w 228"/>
                <a:gd name="T39" fmla="*/ 76 h 218"/>
                <a:gd name="T40" fmla="*/ 114 w 228"/>
                <a:gd name="T41" fmla="*/ 22 h 218"/>
                <a:gd name="T42" fmla="*/ 114 w 228"/>
                <a:gd name="T43" fmla="*/ 0 h 218"/>
                <a:gd name="T44" fmla="*/ 79 w 228"/>
                <a:gd name="T45" fmla="*/ 71 h 218"/>
                <a:gd name="T46" fmla="*/ 0 w 228"/>
                <a:gd name="T47" fmla="*/ 83 h 218"/>
                <a:gd name="T48" fmla="*/ 57 w 228"/>
                <a:gd name="T49" fmla="*/ 140 h 218"/>
                <a:gd name="T50" fmla="*/ 43 w 228"/>
                <a:gd name="T51" fmla="*/ 218 h 218"/>
                <a:gd name="T52" fmla="*/ 114 w 228"/>
                <a:gd name="T53" fmla="*/ 180 h 218"/>
                <a:gd name="T54" fmla="*/ 185 w 228"/>
                <a:gd name="T55" fmla="*/ 218 h 218"/>
                <a:gd name="T56" fmla="*/ 171 w 228"/>
                <a:gd name="T57" fmla="*/ 140 h 218"/>
                <a:gd name="T58" fmla="*/ 228 w 228"/>
                <a:gd name="T59" fmla="*/ 83 h 218"/>
                <a:gd name="T60" fmla="*/ 150 w 228"/>
                <a:gd name="T61" fmla="*/ 71 h 218"/>
                <a:gd name="T62" fmla="*/ 114 w 228"/>
                <a:gd name="T63" fmla="*/ 0 h 218"/>
                <a:gd name="T64" fmla="*/ 114 w 228"/>
                <a:gd name="T6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18">
                  <a:moveTo>
                    <a:pt x="114" y="22"/>
                  </a:moveTo>
                  <a:lnTo>
                    <a:pt x="140" y="76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206" y="90"/>
                  </a:lnTo>
                  <a:lnTo>
                    <a:pt x="164" y="133"/>
                  </a:lnTo>
                  <a:lnTo>
                    <a:pt x="161" y="135"/>
                  </a:lnTo>
                  <a:lnTo>
                    <a:pt x="161" y="140"/>
                  </a:lnTo>
                  <a:lnTo>
                    <a:pt x="171" y="199"/>
                  </a:lnTo>
                  <a:lnTo>
                    <a:pt x="119" y="173"/>
                  </a:lnTo>
                  <a:lnTo>
                    <a:pt x="114" y="171"/>
                  </a:lnTo>
                  <a:lnTo>
                    <a:pt x="109" y="173"/>
                  </a:lnTo>
                  <a:lnTo>
                    <a:pt x="57" y="199"/>
                  </a:lnTo>
                  <a:lnTo>
                    <a:pt x="67" y="140"/>
                  </a:lnTo>
                  <a:lnTo>
                    <a:pt x="67" y="135"/>
                  </a:lnTo>
                  <a:lnTo>
                    <a:pt x="64" y="133"/>
                  </a:lnTo>
                  <a:lnTo>
                    <a:pt x="22" y="90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88" y="76"/>
                  </a:lnTo>
                  <a:lnTo>
                    <a:pt x="114" y="22"/>
                  </a:lnTo>
                  <a:moveTo>
                    <a:pt x="114" y="0"/>
                  </a:moveTo>
                  <a:lnTo>
                    <a:pt x="79" y="71"/>
                  </a:lnTo>
                  <a:lnTo>
                    <a:pt x="0" y="83"/>
                  </a:lnTo>
                  <a:lnTo>
                    <a:pt x="57" y="140"/>
                  </a:lnTo>
                  <a:lnTo>
                    <a:pt x="43" y="218"/>
                  </a:lnTo>
                  <a:lnTo>
                    <a:pt x="114" y="180"/>
                  </a:lnTo>
                  <a:lnTo>
                    <a:pt x="185" y="218"/>
                  </a:lnTo>
                  <a:lnTo>
                    <a:pt x="171" y="140"/>
                  </a:lnTo>
                  <a:lnTo>
                    <a:pt x="228" y="83"/>
                  </a:lnTo>
                  <a:lnTo>
                    <a:pt x="150" y="71"/>
                  </a:lnTo>
                  <a:lnTo>
                    <a:pt x="114" y="0"/>
                  </a:lnTo>
                  <a:lnTo>
                    <a:pt x="1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530587" y="9835385"/>
            <a:ext cx="382304" cy="336312"/>
            <a:chOff x="6642227" y="4372471"/>
            <a:chExt cx="480513" cy="42270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6" name="Freeform 107"/>
            <p:cNvSpPr>
              <a:spLocks noEditPoints="1"/>
            </p:cNvSpPr>
            <p:nvPr/>
          </p:nvSpPr>
          <p:spPr bwMode="auto">
            <a:xfrm>
              <a:off x="6745195" y="4444728"/>
              <a:ext cx="274578" cy="272772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6797581" y="4495309"/>
              <a:ext cx="84903" cy="171612"/>
            </a:xfrm>
            <a:custGeom>
              <a:avLst/>
              <a:gdLst>
                <a:gd name="T0" fmla="*/ 0 w 20"/>
                <a:gd name="T1" fmla="*/ 20 h 40"/>
                <a:gd name="T2" fmla="*/ 20 w 20"/>
                <a:gd name="T3" fmla="*/ 40 h 40"/>
                <a:gd name="T4" fmla="*/ 20 w 20"/>
                <a:gd name="T5" fmla="*/ 0 h 40"/>
                <a:gd name="T6" fmla="*/ 0 w 20"/>
                <a:gd name="T7" fmla="*/ 20 h 40"/>
                <a:gd name="T8" fmla="*/ 16 w 20"/>
                <a:gd name="T9" fmla="*/ 5 h 40"/>
                <a:gd name="T10" fmla="*/ 16 w 20"/>
                <a:gd name="T11" fmla="*/ 35 h 40"/>
                <a:gd name="T12" fmla="*/ 4 w 20"/>
                <a:gd name="T13" fmla="*/ 20 h 40"/>
                <a:gd name="T14" fmla="*/ 16 w 20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0">
                  <a:moveTo>
                    <a:pt x="0" y="20"/>
                  </a:moveTo>
                  <a:cubicBezTo>
                    <a:pt x="0" y="31"/>
                    <a:pt x="9" y="40"/>
                    <a:pt x="20" y="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6" y="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9" y="34"/>
                    <a:pt x="4" y="27"/>
                    <a:pt x="4" y="20"/>
                  </a:cubicBezTo>
                  <a:cubicBezTo>
                    <a:pt x="4" y="13"/>
                    <a:pt x="9" y="6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6642227" y="4572985"/>
              <a:ext cx="68645" cy="16258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4 h 4"/>
                <a:gd name="T4" fmla="*/ 16 w 16"/>
                <a:gd name="T5" fmla="*/ 4 h 4"/>
                <a:gd name="T6" fmla="*/ 16 w 16"/>
                <a:gd name="T7" fmla="*/ 2 h 4"/>
                <a:gd name="T8" fmla="*/ 16 w 16"/>
                <a:gd name="T9" fmla="*/ 0 h 4"/>
                <a:gd name="T10" fmla="*/ 0 w 1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110"/>
            <p:cNvSpPr/>
            <p:nvPr/>
          </p:nvSpPr>
          <p:spPr bwMode="auto">
            <a:xfrm>
              <a:off x="7054095" y="4572985"/>
              <a:ext cx="68645" cy="16258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2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  <a:gd name="T10" fmla="*/ 0 w 1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11"/>
            <p:cNvSpPr/>
            <p:nvPr/>
          </p:nvSpPr>
          <p:spPr bwMode="auto">
            <a:xfrm>
              <a:off x="6754226" y="4722920"/>
              <a:ext cx="50580" cy="72257"/>
            </a:xfrm>
            <a:custGeom>
              <a:avLst/>
              <a:gdLst>
                <a:gd name="T0" fmla="*/ 8 w 12"/>
                <a:gd name="T1" fmla="*/ 0 h 17"/>
                <a:gd name="T2" fmla="*/ 0 w 12"/>
                <a:gd name="T3" fmla="*/ 15 h 17"/>
                <a:gd name="T4" fmla="*/ 4 w 12"/>
                <a:gd name="T5" fmla="*/ 17 h 17"/>
                <a:gd name="T6" fmla="*/ 12 w 12"/>
                <a:gd name="T7" fmla="*/ 2 h 17"/>
                <a:gd name="T8" fmla="*/ 10 w 12"/>
                <a:gd name="T9" fmla="*/ 2 h 17"/>
                <a:gd name="T10" fmla="*/ 8 w 1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9" y="1"/>
                    <a:pt x="9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12"/>
            <p:cNvSpPr/>
            <p:nvPr/>
          </p:nvSpPr>
          <p:spPr bwMode="auto">
            <a:xfrm>
              <a:off x="6960160" y="4372471"/>
              <a:ext cx="50580" cy="66839"/>
            </a:xfrm>
            <a:custGeom>
              <a:avLst/>
              <a:gdLst>
                <a:gd name="T0" fmla="*/ 4 w 12"/>
                <a:gd name="T1" fmla="*/ 16 h 16"/>
                <a:gd name="T2" fmla="*/ 12 w 12"/>
                <a:gd name="T3" fmla="*/ 2 h 16"/>
                <a:gd name="T4" fmla="*/ 8 w 12"/>
                <a:gd name="T5" fmla="*/ 0 h 16"/>
                <a:gd name="T6" fmla="*/ 0 w 12"/>
                <a:gd name="T7" fmla="*/ 14 h 16"/>
                <a:gd name="T8" fmla="*/ 2 w 12"/>
                <a:gd name="T9" fmla="*/ 14 h 16"/>
                <a:gd name="T10" fmla="*/ 4 w 1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4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3" y="15"/>
                    <a:pt x="3" y="15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13"/>
            <p:cNvSpPr/>
            <p:nvPr/>
          </p:nvSpPr>
          <p:spPr bwMode="auto">
            <a:xfrm>
              <a:off x="6960160" y="4722920"/>
              <a:ext cx="50580" cy="72257"/>
            </a:xfrm>
            <a:custGeom>
              <a:avLst/>
              <a:gdLst>
                <a:gd name="T0" fmla="*/ 2 w 12"/>
                <a:gd name="T1" fmla="*/ 2 h 17"/>
                <a:gd name="T2" fmla="*/ 0 w 12"/>
                <a:gd name="T3" fmla="*/ 2 h 17"/>
                <a:gd name="T4" fmla="*/ 8 w 12"/>
                <a:gd name="T5" fmla="*/ 17 h 17"/>
                <a:gd name="T6" fmla="*/ 12 w 12"/>
                <a:gd name="T7" fmla="*/ 15 h 17"/>
                <a:gd name="T8" fmla="*/ 4 w 12"/>
                <a:gd name="T9" fmla="*/ 0 h 17"/>
                <a:gd name="T10" fmla="*/ 2 w 12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14"/>
            <p:cNvSpPr/>
            <p:nvPr/>
          </p:nvSpPr>
          <p:spPr bwMode="auto">
            <a:xfrm>
              <a:off x="6754226" y="4372471"/>
              <a:ext cx="50580" cy="66839"/>
            </a:xfrm>
            <a:custGeom>
              <a:avLst/>
              <a:gdLst>
                <a:gd name="T0" fmla="*/ 10 w 12"/>
                <a:gd name="T1" fmla="*/ 14 h 16"/>
                <a:gd name="T2" fmla="*/ 12 w 12"/>
                <a:gd name="T3" fmla="*/ 14 h 16"/>
                <a:gd name="T4" fmla="*/ 4 w 12"/>
                <a:gd name="T5" fmla="*/ 0 h 16"/>
                <a:gd name="T6" fmla="*/ 0 w 12"/>
                <a:gd name="T7" fmla="*/ 2 h 16"/>
                <a:gd name="T8" fmla="*/ 8 w 12"/>
                <a:gd name="T9" fmla="*/ 16 h 16"/>
                <a:gd name="T10" fmla="*/ 10 w 1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10" y="14"/>
                  </a:moveTo>
                  <a:cubicBezTo>
                    <a:pt x="11" y="14"/>
                    <a:pt x="11" y="14"/>
                    <a:pt x="12" y="1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945635" y="9851194"/>
            <a:ext cx="258702" cy="300382"/>
            <a:chOff x="5907008" y="4392341"/>
            <a:chExt cx="325159" cy="37754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5" name="Freeform 115"/>
            <p:cNvSpPr>
              <a:spLocks noEditPoints="1"/>
            </p:cNvSpPr>
            <p:nvPr/>
          </p:nvSpPr>
          <p:spPr bwMode="auto">
            <a:xfrm>
              <a:off x="5907008" y="4444728"/>
              <a:ext cx="121032" cy="222192"/>
            </a:xfrm>
            <a:custGeom>
              <a:avLst/>
              <a:gdLst>
                <a:gd name="T0" fmla="*/ 28 w 28"/>
                <a:gd name="T1" fmla="*/ 30 h 52"/>
                <a:gd name="T2" fmla="*/ 28 w 28"/>
                <a:gd name="T3" fmla="*/ 0 h 52"/>
                <a:gd name="T4" fmla="*/ 0 w 28"/>
                <a:gd name="T5" fmla="*/ 32 h 52"/>
                <a:gd name="T6" fmla="*/ 7 w 28"/>
                <a:gd name="T7" fmla="*/ 52 h 52"/>
                <a:gd name="T8" fmla="*/ 28 w 28"/>
                <a:gd name="T9" fmla="*/ 30 h 52"/>
                <a:gd name="T10" fmla="*/ 24 w 28"/>
                <a:gd name="T11" fmla="*/ 5 h 52"/>
                <a:gd name="T12" fmla="*/ 24 w 28"/>
                <a:gd name="T13" fmla="*/ 29 h 52"/>
                <a:gd name="T14" fmla="*/ 7 w 28"/>
                <a:gd name="T15" fmla="*/ 45 h 52"/>
                <a:gd name="T16" fmla="*/ 4 w 28"/>
                <a:gd name="T17" fmla="*/ 32 h 52"/>
                <a:gd name="T18" fmla="*/ 24 w 28"/>
                <a:gd name="T1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2">
                  <a:moveTo>
                    <a:pt x="28" y="3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2"/>
                    <a:pt x="0" y="16"/>
                    <a:pt x="0" y="32"/>
                  </a:cubicBezTo>
                  <a:cubicBezTo>
                    <a:pt x="0" y="39"/>
                    <a:pt x="3" y="46"/>
                    <a:pt x="7" y="52"/>
                  </a:cubicBezTo>
                  <a:lnTo>
                    <a:pt x="28" y="30"/>
                  </a:lnTo>
                  <a:close/>
                  <a:moveTo>
                    <a:pt x="24" y="5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5" y="41"/>
                    <a:pt x="4" y="37"/>
                    <a:pt x="4" y="32"/>
                  </a:cubicBezTo>
                  <a:cubicBezTo>
                    <a:pt x="4" y="19"/>
                    <a:pt x="12" y="9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16"/>
            <p:cNvSpPr>
              <a:spLocks noEditPoints="1"/>
            </p:cNvSpPr>
            <p:nvPr/>
          </p:nvSpPr>
          <p:spPr bwMode="auto">
            <a:xfrm>
              <a:off x="5925073" y="4392341"/>
              <a:ext cx="307094" cy="377546"/>
            </a:xfrm>
            <a:custGeom>
              <a:avLst/>
              <a:gdLst>
                <a:gd name="T0" fmla="*/ 32 w 72"/>
                <a:gd name="T1" fmla="*/ 0 h 88"/>
                <a:gd name="T2" fmla="*/ 32 w 72"/>
                <a:gd name="T3" fmla="*/ 46 h 88"/>
                <a:gd name="T4" fmla="*/ 0 w 72"/>
                <a:gd name="T5" fmla="*/ 78 h 88"/>
                <a:gd name="T6" fmla="*/ 28 w 72"/>
                <a:gd name="T7" fmla="*/ 88 h 88"/>
                <a:gd name="T8" fmla="*/ 72 w 72"/>
                <a:gd name="T9" fmla="*/ 44 h 88"/>
                <a:gd name="T10" fmla="*/ 32 w 72"/>
                <a:gd name="T11" fmla="*/ 0 h 88"/>
                <a:gd name="T12" fmla="*/ 28 w 72"/>
                <a:gd name="T13" fmla="*/ 84 h 88"/>
                <a:gd name="T14" fmla="*/ 6 w 72"/>
                <a:gd name="T15" fmla="*/ 77 h 88"/>
                <a:gd name="T16" fmla="*/ 35 w 72"/>
                <a:gd name="T17" fmla="*/ 48 h 88"/>
                <a:gd name="T18" fmla="*/ 36 w 72"/>
                <a:gd name="T19" fmla="*/ 47 h 88"/>
                <a:gd name="T20" fmla="*/ 36 w 72"/>
                <a:gd name="T21" fmla="*/ 46 h 88"/>
                <a:gd name="T22" fmla="*/ 36 w 72"/>
                <a:gd name="T23" fmla="*/ 5 h 88"/>
                <a:gd name="T24" fmla="*/ 68 w 72"/>
                <a:gd name="T25" fmla="*/ 44 h 88"/>
                <a:gd name="T26" fmla="*/ 28 w 72"/>
                <a:gd name="T2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88">
                  <a:moveTo>
                    <a:pt x="32" y="0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84"/>
                    <a:pt x="17" y="88"/>
                    <a:pt x="28" y="88"/>
                  </a:cubicBezTo>
                  <a:cubicBezTo>
                    <a:pt x="52" y="88"/>
                    <a:pt x="72" y="68"/>
                    <a:pt x="72" y="44"/>
                  </a:cubicBezTo>
                  <a:cubicBezTo>
                    <a:pt x="72" y="21"/>
                    <a:pt x="54" y="2"/>
                    <a:pt x="32" y="0"/>
                  </a:cubicBezTo>
                  <a:close/>
                  <a:moveTo>
                    <a:pt x="28" y="84"/>
                  </a:moveTo>
                  <a:cubicBezTo>
                    <a:pt x="20" y="84"/>
                    <a:pt x="12" y="82"/>
                    <a:pt x="6" y="7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55" y="9"/>
                    <a:pt x="68" y="25"/>
                    <a:pt x="68" y="44"/>
                  </a:cubicBezTo>
                  <a:cubicBezTo>
                    <a:pt x="68" y="66"/>
                    <a:pt x="50" y="84"/>
                    <a:pt x="2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7" name="Freeform 117"/>
          <p:cNvSpPr>
            <a:spLocks noEditPoints="1"/>
          </p:cNvSpPr>
          <p:nvPr/>
        </p:nvSpPr>
        <p:spPr bwMode="auto">
          <a:xfrm>
            <a:off x="3292507" y="9892873"/>
            <a:ext cx="326252" cy="217022"/>
          </a:xfrm>
          <a:custGeom>
            <a:avLst/>
            <a:gdLst>
              <a:gd name="T0" fmla="*/ 59 w 96"/>
              <a:gd name="T1" fmla="*/ 4 h 64"/>
              <a:gd name="T2" fmla="*/ 82 w 96"/>
              <a:gd name="T3" fmla="*/ 26 h 64"/>
              <a:gd name="T4" fmla="*/ 82 w 96"/>
              <a:gd name="T5" fmla="*/ 29 h 64"/>
              <a:gd name="T6" fmla="*/ 81 w 96"/>
              <a:gd name="T7" fmla="*/ 32 h 64"/>
              <a:gd name="T8" fmla="*/ 84 w 96"/>
              <a:gd name="T9" fmla="*/ 33 h 64"/>
              <a:gd name="T10" fmla="*/ 92 w 96"/>
              <a:gd name="T11" fmla="*/ 46 h 64"/>
              <a:gd name="T12" fmla="*/ 78 w 96"/>
              <a:gd name="T13" fmla="*/ 60 h 64"/>
              <a:gd name="T14" fmla="*/ 19 w 96"/>
              <a:gd name="T15" fmla="*/ 60 h 64"/>
              <a:gd name="T16" fmla="*/ 4 w 96"/>
              <a:gd name="T17" fmla="*/ 45 h 64"/>
              <a:gd name="T18" fmla="*/ 16 w 96"/>
              <a:gd name="T19" fmla="*/ 30 h 64"/>
              <a:gd name="T20" fmla="*/ 20 w 96"/>
              <a:gd name="T21" fmla="*/ 30 h 64"/>
              <a:gd name="T22" fmla="*/ 20 w 96"/>
              <a:gd name="T23" fmla="*/ 26 h 64"/>
              <a:gd name="T24" fmla="*/ 20 w 96"/>
              <a:gd name="T25" fmla="*/ 25 h 64"/>
              <a:gd name="T26" fmla="*/ 29 w 96"/>
              <a:gd name="T27" fmla="*/ 15 h 64"/>
              <a:gd name="T28" fmla="*/ 34 w 96"/>
              <a:gd name="T29" fmla="*/ 17 h 64"/>
              <a:gd name="T30" fmla="*/ 37 w 96"/>
              <a:gd name="T31" fmla="*/ 19 h 64"/>
              <a:gd name="T32" fmla="*/ 39 w 96"/>
              <a:gd name="T33" fmla="*/ 15 h 64"/>
              <a:gd name="T34" fmla="*/ 59 w 96"/>
              <a:gd name="T35" fmla="*/ 4 h 64"/>
              <a:gd name="T36" fmla="*/ 59 w 96"/>
              <a:gd name="T37" fmla="*/ 0 h 64"/>
              <a:gd name="T38" fmla="*/ 36 w 96"/>
              <a:gd name="T39" fmla="*/ 13 h 64"/>
              <a:gd name="T40" fmla="*/ 29 w 96"/>
              <a:gd name="T41" fmla="*/ 11 h 64"/>
              <a:gd name="T42" fmla="*/ 16 w 96"/>
              <a:gd name="T43" fmla="*/ 25 h 64"/>
              <a:gd name="T44" fmla="*/ 16 w 96"/>
              <a:gd name="T45" fmla="*/ 27 h 64"/>
              <a:gd name="T46" fmla="*/ 0 w 96"/>
              <a:gd name="T47" fmla="*/ 45 h 64"/>
              <a:gd name="T48" fmla="*/ 19 w 96"/>
              <a:gd name="T49" fmla="*/ 64 h 64"/>
              <a:gd name="T50" fmla="*/ 78 w 96"/>
              <a:gd name="T51" fmla="*/ 64 h 64"/>
              <a:gd name="T52" fmla="*/ 96 w 96"/>
              <a:gd name="T53" fmla="*/ 46 h 64"/>
              <a:gd name="T54" fmla="*/ 86 w 96"/>
              <a:gd name="T55" fmla="*/ 30 h 64"/>
              <a:gd name="T56" fmla="*/ 86 w 96"/>
              <a:gd name="T57" fmla="*/ 26 h 64"/>
              <a:gd name="T58" fmla="*/ 59 w 96"/>
              <a:gd name="T5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64">
                <a:moveTo>
                  <a:pt x="59" y="4"/>
                </a:moveTo>
                <a:cubicBezTo>
                  <a:pt x="72" y="4"/>
                  <a:pt x="82" y="14"/>
                  <a:pt x="82" y="26"/>
                </a:cubicBezTo>
                <a:cubicBezTo>
                  <a:pt x="82" y="27"/>
                  <a:pt x="82" y="28"/>
                  <a:pt x="82" y="29"/>
                </a:cubicBezTo>
                <a:cubicBezTo>
                  <a:pt x="81" y="32"/>
                  <a:pt x="81" y="32"/>
                  <a:pt x="81" y="32"/>
                </a:cubicBezTo>
                <a:cubicBezTo>
                  <a:pt x="84" y="33"/>
                  <a:pt x="84" y="33"/>
                  <a:pt x="84" y="33"/>
                </a:cubicBezTo>
                <a:cubicBezTo>
                  <a:pt x="89" y="36"/>
                  <a:pt x="92" y="41"/>
                  <a:pt x="92" y="46"/>
                </a:cubicBezTo>
                <a:cubicBezTo>
                  <a:pt x="92" y="54"/>
                  <a:pt x="86" y="60"/>
                  <a:pt x="78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1" y="60"/>
                  <a:pt x="4" y="53"/>
                  <a:pt x="4" y="45"/>
                </a:cubicBezTo>
                <a:cubicBezTo>
                  <a:pt x="4" y="38"/>
                  <a:pt x="9" y="32"/>
                  <a:pt x="16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5"/>
                  <a:pt x="20" y="25"/>
                </a:cubicBezTo>
                <a:cubicBezTo>
                  <a:pt x="20" y="20"/>
                  <a:pt x="24" y="15"/>
                  <a:pt x="29" y="15"/>
                </a:cubicBezTo>
                <a:cubicBezTo>
                  <a:pt x="31" y="15"/>
                  <a:pt x="33" y="16"/>
                  <a:pt x="34" y="17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15"/>
                  <a:pt x="39" y="15"/>
                  <a:pt x="39" y="15"/>
                </a:cubicBezTo>
                <a:cubicBezTo>
                  <a:pt x="44" y="8"/>
                  <a:pt x="51" y="4"/>
                  <a:pt x="59" y="4"/>
                </a:cubicBezTo>
                <a:moveTo>
                  <a:pt x="59" y="0"/>
                </a:moveTo>
                <a:cubicBezTo>
                  <a:pt x="49" y="0"/>
                  <a:pt x="41" y="5"/>
                  <a:pt x="36" y="13"/>
                </a:cubicBezTo>
                <a:cubicBezTo>
                  <a:pt x="34" y="12"/>
                  <a:pt x="32" y="11"/>
                  <a:pt x="29" y="11"/>
                </a:cubicBezTo>
                <a:cubicBezTo>
                  <a:pt x="22" y="11"/>
                  <a:pt x="16" y="18"/>
                  <a:pt x="16" y="25"/>
                </a:cubicBezTo>
                <a:cubicBezTo>
                  <a:pt x="16" y="26"/>
                  <a:pt x="16" y="26"/>
                  <a:pt x="16" y="27"/>
                </a:cubicBezTo>
                <a:cubicBezTo>
                  <a:pt x="7" y="28"/>
                  <a:pt x="0" y="36"/>
                  <a:pt x="0" y="45"/>
                </a:cubicBezTo>
                <a:cubicBezTo>
                  <a:pt x="0" y="56"/>
                  <a:pt x="9" y="64"/>
                  <a:pt x="19" y="64"/>
                </a:cubicBezTo>
                <a:cubicBezTo>
                  <a:pt x="78" y="64"/>
                  <a:pt x="78" y="64"/>
                  <a:pt x="78" y="64"/>
                </a:cubicBezTo>
                <a:cubicBezTo>
                  <a:pt x="88" y="64"/>
                  <a:pt x="96" y="56"/>
                  <a:pt x="96" y="46"/>
                </a:cubicBezTo>
                <a:cubicBezTo>
                  <a:pt x="96" y="39"/>
                  <a:pt x="92" y="33"/>
                  <a:pt x="86" y="30"/>
                </a:cubicBezTo>
                <a:cubicBezTo>
                  <a:pt x="86" y="29"/>
                  <a:pt x="86" y="27"/>
                  <a:pt x="86" y="26"/>
                </a:cubicBezTo>
                <a:cubicBezTo>
                  <a:pt x="86" y="12"/>
                  <a:pt x="74" y="0"/>
                  <a:pt x="5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3945010" y="9892873"/>
            <a:ext cx="327689" cy="217022"/>
            <a:chOff x="3392449" y="4444728"/>
            <a:chExt cx="411868" cy="2727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9" name="Freeform 118"/>
            <p:cNvSpPr>
              <a:spLocks noEditPoints="1"/>
            </p:cNvSpPr>
            <p:nvPr/>
          </p:nvSpPr>
          <p:spPr bwMode="auto">
            <a:xfrm>
              <a:off x="3392449" y="4444728"/>
              <a:ext cx="411868" cy="272772"/>
            </a:xfrm>
            <a:custGeom>
              <a:avLst/>
              <a:gdLst>
                <a:gd name="T0" fmla="*/ 85 w 96"/>
                <a:gd name="T1" fmla="*/ 31 h 64"/>
                <a:gd name="T2" fmla="*/ 85 w 96"/>
                <a:gd name="T3" fmla="*/ 26 h 64"/>
                <a:gd name="T4" fmla="*/ 60 w 96"/>
                <a:gd name="T5" fmla="*/ 0 h 64"/>
                <a:gd name="T6" fmla="*/ 36 w 96"/>
                <a:gd name="T7" fmla="*/ 15 h 64"/>
                <a:gd name="T8" fmla="*/ 29 w 96"/>
                <a:gd name="T9" fmla="*/ 12 h 64"/>
                <a:gd name="T10" fmla="*/ 16 w 96"/>
                <a:gd name="T11" fmla="*/ 25 h 64"/>
                <a:gd name="T12" fmla="*/ 17 w 96"/>
                <a:gd name="T13" fmla="*/ 28 h 64"/>
                <a:gd name="T14" fmla="*/ 0 w 96"/>
                <a:gd name="T15" fmla="*/ 46 h 64"/>
                <a:gd name="T16" fmla="*/ 18 w 96"/>
                <a:gd name="T17" fmla="*/ 64 h 64"/>
                <a:gd name="T18" fmla="*/ 79 w 96"/>
                <a:gd name="T19" fmla="*/ 64 h 64"/>
                <a:gd name="T20" fmla="*/ 96 w 96"/>
                <a:gd name="T21" fmla="*/ 47 h 64"/>
                <a:gd name="T22" fmla="*/ 85 w 96"/>
                <a:gd name="T23" fmla="*/ 31 h 64"/>
                <a:gd name="T24" fmla="*/ 79 w 96"/>
                <a:gd name="T25" fmla="*/ 60 h 64"/>
                <a:gd name="T26" fmla="*/ 18 w 96"/>
                <a:gd name="T27" fmla="*/ 60 h 64"/>
                <a:gd name="T28" fmla="*/ 4 w 96"/>
                <a:gd name="T29" fmla="*/ 46 h 64"/>
                <a:gd name="T30" fmla="*/ 17 w 96"/>
                <a:gd name="T31" fmla="*/ 32 h 64"/>
                <a:gd name="T32" fmla="*/ 22 w 96"/>
                <a:gd name="T33" fmla="*/ 31 h 64"/>
                <a:gd name="T34" fmla="*/ 20 w 96"/>
                <a:gd name="T35" fmla="*/ 27 h 64"/>
                <a:gd name="T36" fmla="*/ 20 w 96"/>
                <a:gd name="T37" fmla="*/ 25 h 64"/>
                <a:gd name="T38" fmla="*/ 29 w 96"/>
                <a:gd name="T39" fmla="*/ 16 h 64"/>
                <a:gd name="T40" fmla="*/ 34 w 96"/>
                <a:gd name="T41" fmla="*/ 18 h 64"/>
                <a:gd name="T42" fmla="*/ 38 w 96"/>
                <a:gd name="T43" fmla="*/ 21 h 64"/>
                <a:gd name="T44" fmla="*/ 40 w 96"/>
                <a:gd name="T45" fmla="*/ 17 h 64"/>
                <a:gd name="T46" fmla="*/ 60 w 96"/>
                <a:gd name="T47" fmla="*/ 4 h 64"/>
                <a:gd name="T48" fmla="*/ 81 w 96"/>
                <a:gd name="T49" fmla="*/ 26 h 64"/>
                <a:gd name="T50" fmla="*/ 81 w 96"/>
                <a:gd name="T51" fmla="*/ 30 h 64"/>
                <a:gd name="T52" fmla="*/ 80 w 96"/>
                <a:gd name="T53" fmla="*/ 33 h 64"/>
                <a:gd name="T54" fmla="*/ 83 w 96"/>
                <a:gd name="T55" fmla="*/ 34 h 64"/>
                <a:gd name="T56" fmla="*/ 92 w 96"/>
                <a:gd name="T57" fmla="*/ 47 h 64"/>
                <a:gd name="T58" fmla="*/ 79 w 96"/>
                <a:gd name="T5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64">
                  <a:moveTo>
                    <a:pt x="85" y="31"/>
                  </a:moveTo>
                  <a:cubicBezTo>
                    <a:pt x="85" y="29"/>
                    <a:pt x="85" y="27"/>
                    <a:pt x="85" y="26"/>
                  </a:cubicBezTo>
                  <a:cubicBezTo>
                    <a:pt x="85" y="12"/>
                    <a:pt x="74" y="0"/>
                    <a:pt x="60" y="0"/>
                  </a:cubicBezTo>
                  <a:cubicBezTo>
                    <a:pt x="50" y="0"/>
                    <a:pt x="41" y="6"/>
                    <a:pt x="36" y="15"/>
                  </a:cubicBezTo>
                  <a:cubicBezTo>
                    <a:pt x="34" y="13"/>
                    <a:pt x="31" y="12"/>
                    <a:pt x="29" y="12"/>
                  </a:cubicBezTo>
                  <a:cubicBezTo>
                    <a:pt x="22" y="12"/>
                    <a:pt x="16" y="18"/>
                    <a:pt x="16" y="25"/>
                  </a:cubicBezTo>
                  <a:cubicBezTo>
                    <a:pt x="16" y="26"/>
                    <a:pt x="16" y="27"/>
                    <a:pt x="17" y="28"/>
                  </a:cubicBezTo>
                  <a:cubicBezTo>
                    <a:pt x="7" y="29"/>
                    <a:pt x="0" y="36"/>
                    <a:pt x="0" y="46"/>
                  </a:cubicBezTo>
                  <a:cubicBezTo>
                    <a:pt x="0" y="56"/>
                    <a:pt x="8" y="64"/>
                    <a:pt x="18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8" y="64"/>
                    <a:pt x="96" y="56"/>
                    <a:pt x="96" y="47"/>
                  </a:cubicBezTo>
                  <a:cubicBezTo>
                    <a:pt x="96" y="40"/>
                    <a:pt x="92" y="33"/>
                    <a:pt x="85" y="31"/>
                  </a:cubicBezTo>
                  <a:close/>
                  <a:moveTo>
                    <a:pt x="79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0" y="60"/>
                    <a:pt x="4" y="54"/>
                    <a:pt x="4" y="46"/>
                  </a:cubicBezTo>
                  <a:cubicBezTo>
                    <a:pt x="4" y="39"/>
                    <a:pt x="10" y="32"/>
                    <a:pt x="17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0"/>
                    <a:pt x="24" y="16"/>
                    <a:pt x="29" y="16"/>
                  </a:cubicBezTo>
                  <a:cubicBezTo>
                    <a:pt x="30" y="16"/>
                    <a:pt x="32" y="17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3" y="9"/>
                    <a:pt x="51" y="4"/>
                    <a:pt x="60" y="4"/>
                  </a:cubicBezTo>
                  <a:cubicBezTo>
                    <a:pt x="72" y="4"/>
                    <a:pt x="81" y="14"/>
                    <a:pt x="81" y="26"/>
                  </a:cubicBezTo>
                  <a:cubicBezTo>
                    <a:pt x="81" y="27"/>
                    <a:pt x="81" y="29"/>
                    <a:pt x="81" y="3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9" y="36"/>
                    <a:pt x="92" y="41"/>
                    <a:pt x="92" y="47"/>
                  </a:cubicBezTo>
                  <a:cubicBezTo>
                    <a:pt x="92" y="54"/>
                    <a:pt x="86" y="60"/>
                    <a:pt x="7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19"/>
            <p:cNvSpPr/>
            <p:nvPr/>
          </p:nvSpPr>
          <p:spPr bwMode="auto">
            <a:xfrm>
              <a:off x="3538769" y="4554921"/>
              <a:ext cx="119225" cy="119225"/>
            </a:xfrm>
            <a:custGeom>
              <a:avLst/>
              <a:gdLst>
                <a:gd name="T0" fmla="*/ 66 w 66"/>
                <a:gd name="T1" fmla="*/ 14 h 66"/>
                <a:gd name="T2" fmla="*/ 52 w 66"/>
                <a:gd name="T3" fmla="*/ 0 h 66"/>
                <a:gd name="T4" fmla="*/ 33 w 66"/>
                <a:gd name="T5" fmla="*/ 19 h 66"/>
                <a:gd name="T6" fmla="*/ 14 w 66"/>
                <a:gd name="T7" fmla="*/ 0 h 66"/>
                <a:gd name="T8" fmla="*/ 0 w 66"/>
                <a:gd name="T9" fmla="*/ 14 h 66"/>
                <a:gd name="T10" fmla="*/ 19 w 66"/>
                <a:gd name="T11" fmla="*/ 33 h 66"/>
                <a:gd name="T12" fmla="*/ 0 w 66"/>
                <a:gd name="T13" fmla="*/ 52 h 66"/>
                <a:gd name="T14" fmla="*/ 14 w 66"/>
                <a:gd name="T15" fmla="*/ 66 h 66"/>
                <a:gd name="T16" fmla="*/ 33 w 66"/>
                <a:gd name="T17" fmla="*/ 48 h 66"/>
                <a:gd name="T18" fmla="*/ 52 w 66"/>
                <a:gd name="T19" fmla="*/ 66 h 66"/>
                <a:gd name="T20" fmla="*/ 66 w 66"/>
                <a:gd name="T21" fmla="*/ 52 h 66"/>
                <a:gd name="T22" fmla="*/ 47 w 66"/>
                <a:gd name="T23" fmla="*/ 33 h 66"/>
                <a:gd name="T24" fmla="*/ 66 w 66"/>
                <a:gd name="T25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66" y="14"/>
                  </a:moveTo>
                  <a:lnTo>
                    <a:pt x="52" y="0"/>
                  </a:lnTo>
                  <a:lnTo>
                    <a:pt x="33" y="19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19" y="33"/>
                  </a:lnTo>
                  <a:lnTo>
                    <a:pt x="0" y="52"/>
                  </a:lnTo>
                  <a:lnTo>
                    <a:pt x="14" y="66"/>
                  </a:lnTo>
                  <a:lnTo>
                    <a:pt x="33" y="48"/>
                  </a:lnTo>
                  <a:lnTo>
                    <a:pt x="52" y="66"/>
                  </a:lnTo>
                  <a:lnTo>
                    <a:pt x="66" y="52"/>
                  </a:lnTo>
                  <a:lnTo>
                    <a:pt x="47" y="33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4598950" y="9892873"/>
            <a:ext cx="326252" cy="217022"/>
            <a:chOff x="4214377" y="4444728"/>
            <a:chExt cx="410062" cy="2727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2" name="Freeform 120"/>
            <p:cNvSpPr>
              <a:spLocks noEditPoints="1"/>
            </p:cNvSpPr>
            <p:nvPr/>
          </p:nvSpPr>
          <p:spPr bwMode="auto">
            <a:xfrm>
              <a:off x="4214377" y="4444728"/>
              <a:ext cx="410062" cy="272772"/>
            </a:xfrm>
            <a:custGeom>
              <a:avLst/>
              <a:gdLst>
                <a:gd name="T0" fmla="*/ 85 w 96"/>
                <a:gd name="T1" fmla="*/ 31 h 64"/>
                <a:gd name="T2" fmla="*/ 85 w 96"/>
                <a:gd name="T3" fmla="*/ 26 h 64"/>
                <a:gd name="T4" fmla="*/ 60 w 96"/>
                <a:gd name="T5" fmla="*/ 0 h 64"/>
                <a:gd name="T6" fmla="*/ 36 w 96"/>
                <a:gd name="T7" fmla="*/ 15 h 64"/>
                <a:gd name="T8" fmla="*/ 29 w 96"/>
                <a:gd name="T9" fmla="*/ 12 h 64"/>
                <a:gd name="T10" fmla="*/ 16 w 96"/>
                <a:gd name="T11" fmla="*/ 25 h 64"/>
                <a:gd name="T12" fmla="*/ 17 w 96"/>
                <a:gd name="T13" fmla="*/ 28 h 64"/>
                <a:gd name="T14" fmla="*/ 0 w 96"/>
                <a:gd name="T15" fmla="*/ 46 h 64"/>
                <a:gd name="T16" fmla="*/ 18 w 96"/>
                <a:gd name="T17" fmla="*/ 64 h 64"/>
                <a:gd name="T18" fmla="*/ 79 w 96"/>
                <a:gd name="T19" fmla="*/ 64 h 64"/>
                <a:gd name="T20" fmla="*/ 96 w 96"/>
                <a:gd name="T21" fmla="*/ 47 h 64"/>
                <a:gd name="T22" fmla="*/ 85 w 96"/>
                <a:gd name="T23" fmla="*/ 31 h 64"/>
                <a:gd name="T24" fmla="*/ 79 w 96"/>
                <a:gd name="T25" fmla="*/ 60 h 64"/>
                <a:gd name="T26" fmla="*/ 18 w 96"/>
                <a:gd name="T27" fmla="*/ 60 h 64"/>
                <a:gd name="T28" fmla="*/ 4 w 96"/>
                <a:gd name="T29" fmla="*/ 46 h 64"/>
                <a:gd name="T30" fmla="*/ 17 w 96"/>
                <a:gd name="T31" fmla="*/ 32 h 64"/>
                <a:gd name="T32" fmla="*/ 22 w 96"/>
                <a:gd name="T33" fmla="*/ 31 h 64"/>
                <a:gd name="T34" fmla="*/ 20 w 96"/>
                <a:gd name="T35" fmla="*/ 27 h 64"/>
                <a:gd name="T36" fmla="*/ 20 w 96"/>
                <a:gd name="T37" fmla="*/ 25 h 64"/>
                <a:gd name="T38" fmla="*/ 29 w 96"/>
                <a:gd name="T39" fmla="*/ 16 h 64"/>
                <a:gd name="T40" fmla="*/ 34 w 96"/>
                <a:gd name="T41" fmla="*/ 18 h 64"/>
                <a:gd name="T42" fmla="*/ 38 w 96"/>
                <a:gd name="T43" fmla="*/ 21 h 64"/>
                <a:gd name="T44" fmla="*/ 40 w 96"/>
                <a:gd name="T45" fmla="*/ 17 h 64"/>
                <a:gd name="T46" fmla="*/ 60 w 96"/>
                <a:gd name="T47" fmla="*/ 4 h 64"/>
                <a:gd name="T48" fmla="*/ 81 w 96"/>
                <a:gd name="T49" fmla="*/ 26 h 64"/>
                <a:gd name="T50" fmla="*/ 81 w 96"/>
                <a:gd name="T51" fmla="*/ 30 h 64"/>
                <a:gd name="T52" fmla="*/ 80 w 96"/>
                <a:gd name="T53" fmla="*/ 33 h 64"/>
                <a:gd name="T54" fmla="*/ 83 w 96"/>
                <a:gd name="T55" fmla="*/ 34 h 64"/>
                <a:gd name="T56" fmla="*/ 92 w 96"/>
                <a:gd name="T57" fmla="*/ 47 h 64"/>
                <a:gd name="T58" fmla="*/ 79 w 96"/>
                <a:gd name="T5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64">
                  <a:moveTo>
                    <a:pt x="85" y="31"/>
                  </a:moveTo>
                  <a:cubicBezTo>
                    <a:pt x="85" y="29"/>
                    <a:pt x="85" y="28"/>
                    <a:pt x="85" y="26"/>
                  </a:cubicBezTo>
                  <a:cubicBezTo>
                    <a:pt x="85" y="12"/>
                    <a:pt x="74" y="0"/>
                    <a:pt x="60" y="0"/>
                  </a:cubicBezTo>
                  <a:cubicBezTo>
                    <a:pt x="50" y="0"/>
                    <a:pt x="41" y="6"/>
                    <a:pt x="36" y="15"/>
                  </a:cubicBezTo>
                  <a:cubicBezTo>
                    <a:pt x="34" y="13"/>
                    <a:pt x="31" y="12"/>
                    <a:pt x="29" y="12"/>
                  </a:cubicBezTo>
                  <a:cubicBezTo>
                    <a:pt x="22" y="12"/>
                    <a:pt x="16" y="18"/>
                    <a:pt x="16" y="25"/>
                  </a:cubicBezTo>
                  <a:cubicBezTo>
                    <a:pt x="16" y="26"/>
                    <a:pt x="16" y="27"/>
                    <a:pt x="17" y="28"/>
                  </a:cubicBezTo>
                  <a:cubicBezTo>
                    <a:pt x="7" y="29"/>
                    <a:pt x="0" y="36"/>
                    <a:pt x="0" y="46"/>
                  </a:cubicBezTo>
                  <a:cubicBezTo>
                    <a:pt x="0" y="56"/>
                    <a:pt x="8" y="64"/>
                    <a:pt x="18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8" y="64"/>
                    <a:pt x="96" y="56"/>
                    <a:pt x="96" y="47"/>
                  </a:cubicBezTo>
                  <a:cubicBezTo>
                    <a:pt x="96" y="40"/>
                    <a:pt x="92" y="33"/>
                    <a:pt x="85" y="31"/>
                  </a:cubicBezTo>
                  <a:close/>
                  <a:moveTo>
                    <a:pt x="79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0" y="60"/>
                    <a:pt x="4" y="54"/>
                    <a:pt x="4" y="46"/>
                  </a:cubicBezTo>
                  <a:cubicBezTo>
                    <a:pt x="4" y="39"/>
                    <a:pt x="10" y="32"/>
                    <a:pt x="17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0"/>
                    <a:pt x="24" y="16"/>
                    <a:pt x="29" y="16"/>
                  </a:cubicBezTo>
                  <a:cubicBezTo>
                    <a:pt x="30" y="16"/>
                    <a:pt x="32" y="17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3" y="9"/>
                    <a:pt x="51" y="4"/>
                    <a:pt x="60" y="4"/>
                  </a:cubicBezTo>
                  <a:cubicBezTo>
                    <a:pt x="72" y="4"/>
                    <a:pt x="81" y="14"/>
                    <a:pt x="81" y="26"/>
                  </a:cubicBezTo>
                  <a:cubicBezTo>
                    <a:pt x="81" y="27"/>
                    <a:pt x="81" y="29"/>
                    <a:pt x="81" y="3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9" y="36"/>
                    <a:pt x="92" y="41"/>
                    <a:pt x="92" y="47"/>
                  </a:cubicBezTo>
                  <a:cubicBezTo>
                    <a:pt x="92" y="54"/>
                    <a:pt x="86" y="60"/>
                    <a:pt x="7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21"/>
            <p:cNvSpPr/>
            <p:nvPr/>
          </p:nvSpPr>
          <p:spPr bwMode="auto">
            <a:xfrm>
              <a:off x="4358892" y="4547695"/>
              <a:ext cx="121032" cy="153548"/>
            </a:xfrm>
            <a:custGeom>
              <a:avLst/>
              <a:gdLst>
                <a:gd name="T0" fmla="*/ 43 w 67"/>
                <a:gd name="T1" fmla="*/ 0 h 85"/>
                <a:gd name="T2" fmla="*/ 24 w 67"/>
                <a:gd name="T3" fmla="*/ 0 h 85"/>
                <a:gd name="T4" fmla="*/ 24 w 67"/>
                <a:gd name="T5" fmla="*/ 37 h 85"/>
                <a:gd name="T6" fmla="*/ 0 w 67"/>
                <a:gd name="T7" fmla="*/ 37 h 85"/>
                <a:gd name="T8" fmla="*/ 34 w 67"/>
                <a:gd name="T9" fmla="*/ 85 h 85"/>
                <a:gd name="T10" fmla="*/ 67 w 67"/>
                <a:gd name="T11" fmla="*/ 37 h 85"/>
                <a:gd name="T12" fmla="*/ 43 w 67"/>
                <a:gd name="T13" fmla="*/ 37 h 85"/>
                <a:gd name="T14" fmla="*/ 43 w 6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5">
                  <a:moveTo>
                    <a:pt x="43" y="0"/>
                  </a:moveTo>
                  <a:lnTo>
                    <a:pt x="24" y="0"/>
                  </a:lnTo>
                  <a:lnTo>
                    <a:pt x="24" y="37"/>
                  </a:lnTo>
                  <a:lnTo>
                    <a:pt x="0" y="37"/>
                  </a:lnTo>
                  <a:lnTo>
                    <a:pt x="34" y="85"/>
                  </a:lnTo>
                  <a:lnTo>
                    <a:pt x="67" y="37"/>
                  </a:lnTo>
                  <a:lnTo>
                    <a:pt x="43" y="3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4" name="Freeform 122"/>
          <p:cNvSpPr>
            <a:spLocks noEditPoints="1"/>
          </p:cNvSpPr>
          <p:nvPr/>
        </p:nvSpPr>
        <p:spPr bwMode="auto">
          <a:xfrm>
            <a:off x="5251452" y="9892873"/>
            <a:ext cx="327689" cy="217022"/>
          </a:xfrm>
          <a:custGeom>
            <a:avLst/>
            <a:gdLst>
              <a:gd name="T0" fmla="*/ 85 w 96"/>
              <a:gd name="T1" fmla="*/ 31 h 64"/>
              <a:gd name="T2" fmla="*/ 85 w 96"/>
              <a:gd name="T3" fmla="*/ 26 h 64"/>
              <a:gd name="T4" fmla="*/ 60 w 96"/>
              <a:gd name="T5" fmla="*/ 0 h 64"/>
              <a:gd name="T6" fmla="*/ 36 w 96"/>
              <a:gd name="T7" fmla="*/ 15 h 64"/>
              <a:gd name="T8" fmla="*/ 29 w 96"/>
              <a:gd name="T9" fmla="*/ 12 h 64"/>
              <a:gd name="T10" fmla="*/ 16 w 96"/>
              <a:gd name="T11" fmla="*/ 25 h 64"/>
              <a:gd name="T12" fmla="*/ 17 w 96"/>
              <a:gd name="T13" fmla="*/ 28 h 64"/>
              <a:gd name="T14" fmla="*/ 0 w 96"/>
              <a:gd name="T15" fmla="*/ 46 h 64"/>
              <a:gd name="T16" fmla="*/ 18 w 96"/>
              <a:gd name="T17" fmla="*/ 64 h 64"/>
              <a:gd name="T18" fmla="*/ 79 w 96"/>
              <a:gd name="T19" fmla="*/ 64 h 64"/>
              <a:gd name="T20" fmla="*/ 96 w 96"/>
              <a:gd name="T21" fmla="*/ 47 h 64"/>
              <a:gd name="T22" fmla="*/ 85 w 96"/>
              <a:gd name="T23" fmla="*/ 31 h 64"/>
              <a:gd name="T24" fmla="*/ 79 w 96"/>
              <a:gd name="T25" fmla="*/ 60 h 64"/>
              <a:gd name="T26" fmla="*/ 52 w 96"/>
              <a:gd name="T27" fmla="*/ 60 h 64"/>
              <a:gd name="T28" fmla="*/ 52 w 96"/>
              <a:gd name="T29" fmla="*/ 44 h 64"/>
              <a:gd name="T30" fmla="*/ 62 w 96"/>
              <a:gd name="T31" fmla="*/ 44 h 64"/>
              <a:gd name="T32" fmla="*/ 48 w 96"/>
              <a:gd name="T33" fmla="*/ 24 h 64"/>
              <a:gd name="T34" fmla="*/ 34 w 96"/>
              <a:gd name="T35" fmla="*/ 44 h 64"/>
              <a:gd name="T36" fmla="*/ 44 w 96"/>
              <a:gd name="T37" fmla="*/ 44 h 64"/>
              <a:gd name="T38" fmla="*/ 44 w 96"/>
              <a:gd name="T39" fmla="*/ 60 h 64"/>
              <a:gd name="T40" fmla="*/ 18 w 96"/>
              <a:gd name="T41" fmla="*/ 60 h 64"/>
              <a:gd name="T42" fmla="*/ 4 w 96"/>
              <a:gd name="T43" fmla="*/ 46 h 64"/>
              <a:gd name="T44" fmla="*/ 17 w 96"/>
              <a:gd name="T45" fmla="*/ 32 h 64"/>
              <a:gd name="T46" fmla="*/ 22 w 96"/>
              <a:gd name="T47" fmla="*/ 31 h 64"/>
              <a:gd name="T48" fmla="*/ 20 w 96"/>
              <a:gd name="T49" fmla="*/ 27 h 64"/>
              <a:gd name="T50" fmla="*/ 20 w 96"/>
              <a:gd name="T51" fmla="*/ 25 h 64"/>
              <a:gd name="T52" fmla="*/ 29 w 96"/>
              <a:gd name="T53" fmla="*/ 16 h 64"/>
              <a:gd name="T54" fmla="*/ 34 w 96"/>
              <a:gd name="T55" fmla="*/ 18 h 64"/>
              <a:gd name="T56" fmla="*/ 38 w 96"/>
              <a:gd name="T57" fmla="*/ 21 h 64"/>
              <a:gd name="T58" fmla="*/ 40 w 96"/>
              <a:gd name="T59" fmla="*/ 17 h 64"/>
              <a:gd name="T60" fmla="*/ 60 w 96"/>
              <a:gd name="T61" fmla="*/ 4 h 64"/>
              <a:gd name="T62" fmla="*/ 81 w 96"/>
              <a:gd name="T63" fmla="*/ 26 h 64"/>
              <a:gd name="T64" fmla="*/ 81 w 96"/>
              <a:gd name="T65" fmla="*/ 30 h 64"/>
              <a:gd name="T66" fmla="*/ 80 w 96"/>
              <a:gd name="T67" fmla="*/ 33 h 64"/>
              <a:gd name="T68" fmla="*/ 83 w 96"/>
              <a:gd name="T69" fmla="*/ 34 h 64"/>
              <a:gd name="T70" fmla="*/ 92 w 96"/>
              <a:gd name="T71" fmla="*/ 47 h 64"/>
              <a:gd name="T72" fmla="*/ 79 w 96"/>
              <a:gd name="T73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64">
                <a:moveTo>
                  <a:pt x="85" y="31"/>
                </a:moveTo>
                <a:cubicBezTo>
                  <a:pt x="85" y="29"/>
                  <a:pt x="85" y="27"/>
                  <a:pt x="85" y="26"/>
                </a:cubicBezTo>
                <a:cubicBezTo>
                  <a:pt x="85" y="12"/>
                  <a:pt x="74" y="0"/>
                  <a:pt x="60" y="0"/>
                </a:cubicBezTo>
                <a:cubicBezTo>
                  <a:pt x="50" y="0"/>
                  <a:pt x="41" y="6"/>
                  <a:pt x="36" y="15"/>
                </a:cubicBezTo>
                <a:cubicBezTo>
                  <a:pt x="34" y="13"/>
                  <a:pt x="31" y="12"/>
                  <a:pt x="29" y="12"/>
                </a:cubicBezTo>
                <a:cubicBezTo>
                  <a:pt x="22" y="12"/>
                  <a:pt x="16" y="18"/>
                  <a:pt x="16" y="25"/>
                </a:cubicBezTo>
                <a:cubicBezTo>
                  <a:pt x="16" y="26"/>
                  <a:pt x="16" y="27"/>
                  <a:pt x="17" y="28"/>
                </a:cubicBezTo>
                <a:cubicBezTo>
                  <a:pt x="7" y="29"/>
                  <a:pt x="0" y="36"/>
                  <a:pt x="0" y="46"/>
                </a:cubicBezTo>
                <a:cubicBezTo>
                  <a:pt x="0" y="56"/>
                  <a:pt x="8" y="64"/>
                  <a:pt x="18" y="64"/>
                </a:cubicBezTo>
                <a:cubicBezTo>
                  <a:pt x="79" y="64"/>
                  <a:pt x="79" y="64"/>
                  <a:pt x="79" y="64"/>
                </a:cubicBezTo>
                <a:cubicBezTo>
                  <a:pt x="88" y="64"/>
                  <a:pt x="96" y="56"/>
                  <a:pt x="96" y="47"/>
                </a:cubicBezTo>
                <a:cubicBezTo>
                  <a:pt x="96" y="40"/>
                  <a:pt x="92" y="33"/>
                  <a:pt x="85" y="31"/>
                </a:cubicBezTo>
                <a:close/>
                <a:moveTo>
                  <a:pt x="79" y="60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44"/>
                  <a:pt x="52" y="44"/>
                  <a:pt x="52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48" y="24"/>
                  <a:pt x="48" y="24"/>
                  <a:pt x="48" y="24"/>
                </a:cubicBezTo>
                <a:cubicBezTo>
                  <a:pt x="34" y="44"/>
                  <a:pt x="34" y="44"/>
                  <a:pt x="3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60"/>
                  <a:pt x="44" y="60"/>
                  <a:pt x="44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0" y="60"/>
                  <a:pt x="4" y="54"/>
                  <a:pt x="4" y="46"/>
                </a:cubicBezTo>
                <a:cubicBezTo>
                  <a:pt x="4" y="39"/>
                  <a:pt x="10" y="32"/>
                  <a:pt x="17" y="32"/>
                </a:cubicBezTo>
                <a:cubicBezTo>
                  <a:pt x="22" y="31"/>
                  <a:pt x="22" y="31"/>
                  <a:pt x="22" y="31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20" y="25"/>
                  <a:pt x="20" y="25"/>
                </a:cubicBezTo>
                <a:cubicBezTo>
                  <a:pt x="20" y="20"/>
                  <a:pt x="24" y="16"/>
                  <a:pt x="29" y="16"/>
                </a:cubicBezTo>
                <a:cubicBezTo>
                  <a:pt x="30" y="16"/>
                  <a:pt x="32" y="17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40" y="17"/>
                  <a:pt x="40" y="17"/>
                  <a:pt x="40" y="17"/>
                </a:cubicBezTo>
                <a:cubicBezTo>
                  <a:pt x="43" y="9"/>
                  <a:pt x="51" y="4"/>
                  <a:pt x="60" y="4"/>
                </a:cubicBezTo>
                <a:cubicBezTo>
                  <a:pt x="72" y="4"/>
                  <a:pt x="81" y="14"/>
                  <a:pt x="81" y="26"/>
                </a:cubicBezTo>
                <a:cubicBezTo>
                  <a:pt x="81" y="27"/>
                  <a:pt x="81" y="29"/>
                  <a:pt x="81" y="30"/>
                </a:cubicBezTo>
                <a:cubicBezTo>
                  <a:pt x="80" y="33"/>
                  <a:pt x="80" y="33"/>
                  <a:pt x="80" y="33"/>
                </a:cubicBezTo>
                <a:cubicBezTo>
                  <a:pt x="83" y="34"/>
                  <a:pt x="83" y="34"/>
                  <a:pt x="83" y="34"/>
                </a:cubicBezTo>
                <a:cubicBezTo>
                  <a:pt x="89" y="36"/>
                  <a:pt x="92" y="41"/>
                  <a:pt x="92" y="47"/>
                </a:cubicBezTo>
                <a:cubicBezTo>
                  <a:pt x="92" y="54"/>
                  <a:pt x="86" y="60"/>
                  <a:pt x="79" y="6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5" name="Freeform 123"/>
          <p:cNvSpPr>
            <a:spLocks noEditPoints="1"/>
          </p:cNvSpPr>
          <p:nvPr/>
        </p:nvSpPr>
        <p:spPr bwMode="auto">
          <a:xfrm>
            <a:off x="1998999" y="9885688"/>
            <a:ext cx="300382" cy="258702"/>
          </a:xfrm>
          <a:custGeom>
            <a:avLst/>
            <a:gdLst>
              <a:gd name="T0" fmla="*/ 66 w 88"/>
              <a:gd name="T1" fmla="*/ 4 h 76"/>
              <a:gd name="T2" fmla="*/ 84 w 88"/>
              <a:gd name="T3" fmla="*/ 22 h 76"/>
              <a:gd name="T4" fmla="*/ 83 w 88"/>
              <a:gd name="T5" fmla="*/ 28 h 76"/>
              <a:gd name="T6" fmla="*/ 44 w 88"/>
              <a:gd name="T7" fmla="*/ 71 h 76"/>
              <a:gd name="T8" fmla="*/ 5 w 88"/>
              <a:gd name="T9" fmla="*/ 28 h 76"/>
              <a:gd name="T10" fmla="*/ 4 w 88"/>
              <a:gd name="T11" fmla="*/ 22 h 76"/>
              <a:gd name="T12" fmla="*/ 22 w 88"/>
              <a:gd name="T13" fmla="*/ 4 h 76"/>
              <a:gd name="T14" fmla="*/ 40 w 88"/>
              <a:gd name="T15" fmla="*/ 22 h 76"/>
              <a:gd name="T16" fmla="*/ 48 w 88"/>
              <a:gd name="T17" fmla="*/ 22 h 76"/>
              <a:gd name="T18" fmla="*/ 66 w 88"/>
              <a:gd name="T19" fmla="*/ 4 h 76"/>
              <a:gd name="T20" fmla="*/ 66 w 88"/>
              <a:gd name="T21" fmla="*/ 0 h 76"/>
              <a:gd name="T22" fmla="*/ 44 w 88"/>
              <a:gd name="T23" fmla="*/ 22 h 76"/>
              <a:gd name="T24" fmla="*/ 22 w 88"/>
              <a:gd name="T25" fmla="*/ 0 h 76"/>
              <a:gd name="T26" fmla="*/ 0 w 88"/>
              <a:gd name="T27" fmla="*/ 22 h 76"/>
              <a:gd name="T28" fmla="*/ 1 w 88"/>
              <a:gd name="T29" fmla="*/ 29 h 76"/>
              <a:gd name="T30" fmla="*/ 44 w 88"/>
              <a:gd name="T31" fmla="*/ 76 h 76"/>
              <a:gd name="T32" fmla="*/ 87 w 88"/>
              <a:gd name="T33" fmla="*/ 29 h 76"/>
              <a:gd name="T34" fmla="*/ 88 w 88"/>
              <a:gd name="T35" fmla="*/ 22 h 76"/>
              <a:gd name="T36" fmla="*/ 66 w 88"/>
              <a:gd name="T3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76">
                <a:moveTo>
                  <a:pt x="66" y="4"/>
                </a:moveTo>
                <a:cubicBezTo>
                  <a:pt x="76" y="4"/>
                  <a:pt x="84" y="12"/>
                  <a:pt x="84" y="22"/>
                </a:cubicBezTo>
                <a:cubicBezTo>
                  <a:pt x="84" y="24"/>
                  <a:pt x="84" y="26"/>
                  <a:pt x="83" y="28"/>
                </a:cubicBezTo>
                <a:cubicBezTo>
                  <a:pt x="77" y="45"/>
                  <a:pt x="52" y="65"/>
                  <a:pt x="44" y="71"/>
                </a:cubicBezTo>
                <a:cubicBezTo>
                  <a:pt x="36" y="65"/>
                  <a:pt x="11" y="45"/>
                  <a:pt x="5" y="28"/>
                </a:cubicBezTo>
                <a:cubicBezTo>
                  <a:pt x="4" y="26"/>
                  <a:pt x="4" y="24"/>
                  <a:pt x="4" y="22"/>
                </a:cubicBezTo>
                <a:cubicBezTo>
                  <a:pt x="4" y="12"/>
                  <a:pt x="12" y="4"/>
                  <a:pt x="22" y="4"/>
                </a:cubicBezTo>
                <a:cubicBezTo>
                  <a:pt x="32" y="4"/>
                  <a:pt x="40" y="12"/>
                  <a:pt x="40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12"/>
                  <a:pt x="56" y="4"/>
                  <a:pt x="66" y="4"/>
                </a:cubicBezTo>
                <a:moveTo>
                  <a:pt x="66" y="0"/>
                </a:moveTo>
                <a:cubicBezTo>
                  <a:pt x="54" y="0"/>
                  <a:pt x="44" y="10"/>
                  <a:pt x="44" y="22"/>
                </a:cubicBezTo>
                <a:cubicBezTo>
                  <a:pt x="44" y="10"/>
                  <a:pt x="34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5"/>
                  <a:pt x="0" y="27"/>
                  <a:pt x="1" y="29"/>
                </a:cubicBezTo>
                <a:cubicBezTo>
                  <a:pt x="9" y="51"/>
                  <a:pt x="44" y="76"/>
                  <a:pt x="44" y="76"/>
                </a:cubicBezTo>
                <a:cubicBezTo>
                  <a:pt x="44" y="76"/>
                  <a:pt x="79" y="51"/>
                  <a:pt x="87" y="29"/>
                </a:cubicBezTo>
                <a:cubicBezTo>
                  <a:pt x="88" y="27"/>
                  <a:pt x="88" y="25"/>
                  <a:pt x="88" y="22"/>
                </a:cubicBezTo>
                <a:cubicBezTo>
                  <a:pt x="88" y="10"/>
                  <a:pt x="78" y="0"/>
                  <a:pt x="6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Freeform 124"/>
          <p:cNvSpPr>
            <a:spLocks noEditPoints="1"/>
          </p:cNvSpPr>
          <p:nvPr/>
        </p:nvSpPr>
        <p:spPr bwMode="auto">
          <a:xfrm>
            <a:off x="5932700" y="7879313"/>
            <a:ext cx="298944" cy="298944"/>
          </a:xfrm>
          <a:custGeom>
            <a:avLst/>
            <a:gdLst>
              <a:gd name="T0" fmla="*/ 132 w 208"/>
              <a:gd name="T1" fmla="*/ 0 h 208"/>
              <a:gd name="T2" fmla="*/ 0 w 208"/>
              <a:gd name="T3" fmla="*/ 133 h 208"/>
              <a:gd name="T4" fmla="*/ 0 w 208"/>
              <a:gd name="T5" fmla="*/ 140 h 208"/>
              <a:gd name="T6" fmla="*/ 0 w 208"/>
              <a:gd name="T7" fmla="*/ 140 h 208"/>
              <a:gd name="T8" fmla="*/ 0 w 208"/>
              <a:gd name="T9" fmla="*/ 140 h 208"/>
              <a:gd name="T10" fmla="*/ 0 w 208"/>
              <a:gd name="T11" fmla="*/ 208 h 208"/>
              <a:gd name="T12" fmla="*/ 76 w 208"/>
              <a:gd name="T13" fmla="*/ 208 h 208"/>
              <a:gd name="T14" fmla="*/ 208 w 208"/>
              <a:gd name="T15" fmla="*/ 76 h 208"/>
              <a:gd name="T16" fmla="*/ 132 w 208"/>
              <a:gd name="T17" fmla="*/ 0 h 208"/>
              <a:gd name="T18" fmla="*/ 151 w 208"/>
              <a:gd name="T19" fmla="*/ 31 h 208"/>
              <a:gd name="T20" fmla="*/ 28 w 208"/>
              <a:gd name="T21" fmla="*/ 154 h 208"/>
              <a:gd name="T22" fmla="*/ 9 w 208"/>
              <a:gd name="T23" fmla="*/ 135 h 208"/>
              <a:gd name="T24" fmla="*/ 132 w 208"/>
              <a:gd name="T25" fmla="*/ 14 h 208"/>
              <a:gd name="T26" fmla="*/ 151 w 208"/>
              <a:gd name="T27" fmla="*/ 31 h 208"/>
              <a:gd name="T28" fmla="*/ 9 w 208"/>
              <a:gd name="T29" fmla="*/ 149 h 208"/>
              <a:gd name="T30" fmla="*/ 59 w 208"/>
              <a:gd name="T31" fmla="*/ 199 h 208"/>
              <a:gd name="T32" fmla="*/ 9 w 208"/>
              <a:gd name="T33" fmla="*/ 199 h 208"/>
              <a:gd name="T34" fmla="*/ 9 w 208"/>
              <a:gd name="T35" fmla="*/ 149 h 208"/>
              <a:gd name="T36" fmla="*/ 73 w 208"/>
              <a:gd name="T37" fmla="*/ 199 h 208"/>
              <a:gd name="T38" fmla="*/ 35 w 208"/>
              <a:gd name="T39" fmla="*/ 161 h 208"/>
              <a:gd name="T40" fmla="*/ 158 w 208"/>
              <a:gd name="T41" fmla="*/ 38 h 208"/>
              <a:gd name="T42" fmla="*/ 194 w 208"/>
              <a:gd name="T43" fmla="*/ 76 h 208"/>
              <a:gd name="T44" fmla="*/ 73 w 208"/>
              <a:gd name="T45" fmla="*/ 19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8" h="208">
                <a:moveTo>
                  <a:pt x="132" y="0"/>
                </a:moveTo>
                <a:lnTo>
                  <a:pt x="0" y="133"/>
                </a:lnTo>
                <a:lnTo>
                  <a:pt x="0" y="140"/>
                </a:lnTo>
                <a:lnTo>
                  <a:pt x="0" y="140"/>
                </a:lnTo>
                <a:lnTo>
                  <a:pt x="0" y="140"/>
                </a:lnTo>
                <a:lnTo>
                  <a:pt x="0" y="208"/>
                </a:lnTo>
                <a:lnTo>
                  <a:pt x="76" y="208"/>
                </a:lnTo>
                <a:lnTo>
                  <a:pt x="208" y="76"/>
                </a:lnTo>
                <a:lnTo>
                  <a:pt x="132" y="0"/>
                </a:lnTo>
                <a:close/>
                <a:moveTo>
                  <a:pt x="151" y="31"/>
                </a:moveTo>
                <a:lnTo>
                  <a:pt x="28" y="154"/>
                </a:lnTo>
                <a:lnTo>
                  <a:pt x="9" y="135"/>
                </a:lnTo>
                <a:lnTo>
                  <a:pt x="132" y="14"/>
                </a:lnTo>
                <a:lnTo>
                  <a:pt x="151" y="31"/>
                </a:lnTo>
                <a:close/>
                <a:moveTo>
                  <a:pt x="9" y="149"/>
                </a:moveTo>
                <a:lnTo>
                  <a:pt x="59" y="199"/>
                </a:lnTo>
                <a:lnTo>
                  <a:pt x="9" y="199"/>
                </a:lnTo>
                <a:lnTo>
                  <a:pt x="9" y="149"/>
                </a:lnTo>
                <a:close/>
                <a:moveTo>
                  <a:pt x="73" y="199"/>
                </a:moveTo>
                <a:lnTo>
                  <a:pt x="35" y="161"/>
                </a:lnTo>
                <a:lnTo>
                  <a:pt x="158" y="38"/>
                </a:lnTo>
                <a:lnTo>
                  <a:pt x="194" y="76"/>
                </a:lnTo>
                <a:lnTo>
                  <a:pt x="73" y="19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Freeform 125"/>
          <p:cNvSpPr>
            <a:spLocks noEditPoints="1"/>
          </p:cNvSpPr>
          <p:nvPr/>
        </p:nvSpPr>
        <p:spPr bwMode="auto">
          <a:xfrm>
            <a:off x="6599575" y="10490762"/>
            <a:ext cx="244329" cy="298944"/>
          </a:xfrm>
          <a:custGeom>
            <a:avLst/>
            <a:gdLst>
              <a:gd name="T0" fmla="*/ 94 w 170"/>
              <a:gd name="T1" fmla="*/ 57 h 208"/>
              <a:gd name="T2" fmla="*/ 132 w 170"/>
              <a:gd name="T3" fmla="*/ 38 h 208"/>
              <a:gd name="T4" fmla="*/ 104 w 170"/>
              <a:gd name="T5" fmla="*/ 10 h 208"/>
              <a:gd name="T6" fmla="*/ 87 w 170"/>
              <a:gd name="T7" fmla="*/ 57 h 208"/>
              <a:gd name="T8" fmla="*/ 83 w 170"/>
              <a:gd name="T9" fmla="*/ 57 h 208"/>
              <a:gd name="T10" fmla="*/ 57 w 170"/>
              <a:gd name="T11" fmla="*/ 0 h 208"/>
              <a:gd name="T12" fmla="*/ 28 w 170"/>
              <a:gd name="T13" fmla="*/ 29 h 208"/>
              <a:gd name="T14" fmla="*/ 76 w 170"/>
              <a:gd name="T15" fmla="*/ 57 h 208"/>
              <a:gd name="T16" fmla="*/ 0 w 170"/>
              <a:gd name="T17" fmla="*/ 57 h 208"/>
              <a:gd name="T18" fmla="*/ 0 w 170"/>
              <a:gd name="T19" fmla="*/ 123 h 208"/>
              <a:gd name="T20" fmla="*/ 9 w 170"/>
              <a:gd name="T21" fmla="*/ 123 h 208"/>
              <a:gd name="T22" fmla="*/ 9 w 170"/>
              <a:gd name="T23" fmla="*/ 208 h 208"/>
              <a:gd name="T24" fmla="*/ 161 w 170"/>
              <a:gd name="T25" fmla="*/ 208 h 208"/>
              <a:gd name="T26" fmla="*/ 161 w 170"/>
              <a:gd name="T27" fmla="*/ 123 h 208"/>
              <a:gd name="T28" fmla="*/ 170 w 170"/>
              <a:gd name="T29" fmla="*/ 123 h 208"/>
              <a:gd name="T30" fmla="*/ 170 w 170"/>
              <a:gd name="T31" fmla="*/ 57 h 208"/>
              <a:gd name="T32" fmla="*/ 94 w 170"/>
              <a:gd name="T33" fmla="*/ 57 h 208"/>
              <a:gd name="T34" fmla="*/ 109 w 170"/>
              <a:gd name="T35" fmla="*/ 26 h 208"/>
              <a:gd name="T36" fmla="*/ 116 w 170"/>
              <a:gd name="T37" fmla="*/ 36 h 208"/>
              <a:gd name="T38" fmla="*/ 102 w 170"/>
              <a:gd name="T39" fmla="*/ 43 h 208"/>
              <a:gd name="T40" fmla="*/ 109 w 170"/>
              <a:gd name="T41" fmla="*/ 26 h 208"/>
              <a:gd name="T42" fmla="*/ 42 w 170"/>
              <a:gd name="T43" fmla="*/ 26 h 208"/>
              <a:gd name="T44" fmla="*/ 54 w 170"/>
              <a:gd name="T45" fmla="*/ 17 h 208"/>
              <a:gd name="T46" fmla="*/ 64 w 170"/>
              <a:gd name="T47" fmla="*/ 38 h 208"/>
              <a:gd name="T48" fmla="*/ 42 w 170"/>
              <a:gd name="T49" fmla="*/ 26 h 208"/>
              <a:gd name="T50" fmla="*/ 9 w 170"/>
              <a:gd name="T51" fmla="*/ 114 h 208"/>
              <a:gd name="T52" fmla="*/ 9 w 170"/>
              <a:gd name="T53" fmla="*/ 66 h 208"/>
              <a:gd name="T54" fmla="*/ 76 w 170"/>
              <a:gd name="T55" fmla="*/ 66 h 208"/>
              <a:gd name="T56" fmla="*/ 76 w 170"/>
              <a:gd name="T57" fmla="*/ 114 h 208"/>
              <a:gd name="T58" fmla="*/ 19 w 170"/>
              <a:gd name="T59" fmla="*/ 114 h 208"/>
              <a:gd name="T60" fmla="*/ 14 w 170"/>
              <a:gd name="T61" fmla="*/ 114 h 208"/>
              <a:gd name="T62" fmla="*/ 9 w 170"/>
              <a:gd name="T63" fmla="*/ 114 h 208"/>
              <a:gd name="T64" fmla="*/ 9 w 170"/>
              <a:gd name="T65" fmla="*/ 114 h 208"/>
              <a:gd name="T66" fmla="*/ 19 w 170"/>
              <a:gd name="T67" fmla="*/ 123 h 208"/>
              <a:gd name="T68" fmla="*/ 76 w 170"/>
              <a:gd name="T69" fmla="*/ 123 h 208"/>
              <a:gd name="T70" fmla="*/ 76 w 170"/>
              <a:gd name="T71" fmla="*/ 199 h 208"/>
              <a:gd name="T72" fmla="*/ 19 w 170"/>
              <a:gd name="T73" fmla="*/ 199 h 208"/>
              <a:gd name="T74" fmla="*/ 19 w 170"/>
              <a:gd name="T75" fmla="*/ 123 h 208"/>
              <a:gd name="T76" fmla="*/ 151 w 170"/>
              <a:gd name="T77" fmla="*/ 199 h 208"/>
              <a:gd name="T78" fmla="*/ 94 w 170"/>
              <a:gd name="T79" fmla="*/ 199 h 208"/>
              <a:gd name="T80" fmla="*/ 94 w 170"/>
              <a:gd name="T81" fmla="*/ 123 h 208"/>
              <a:gd name="T82" fmla="*/ 151 w 170"/>
              <a:gd name="T83" fmla="*/ 123 h 208"/>
              <a:gd name="T84" fmla="*/ 151 w 170"/>
              <a:gd name="T85" fmla="*/ 199 h 208"/>
              <a:gd name="T86" fmla="*/ 161 w 170"/>
              <a:gd name="T87" fmla="*/ 114 h 208"/>
              <a:gd name="T88" fmla="*/ 161 w 170"/>
              <a:gd name="T89" fmla="*/ 114 h 208"/>
              <a:gd name="T90" fmla="*/ 156 w 170"/>
              <a:gd name="T91" fmla="*/ 114 h 208"/>
              <a:gd name="T92" fmla="*/ 151 w 170"/>
              <a:gd name="T93" fmla="*/ 114 h 208"/>
              <a:gd name="T94" fmla="*/ 94 w 170"/>
              <a:gd name="T95" fmla="*/ 114 h 208"/>
              <a:gd name="T96" fmla="*/ 94 w 170"/>
              <a:gd name="T97" fmla="*/ 66 h 208"/>
              <a:gd name="T98" fmla="*/ 161 w 170"/>
              <a:gd name="T99" fmla="*/ 66 h 208"/>
              <a:gd name="T100" fmla="*/ 161 w 170"/>
              <a:gd name="T101" fmla="*/ 11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208">
                <a:moveTo>
                  <a:pt x="94" y="57"/>
                </a:moveTo>
                <a:lnTo>
                  <a:pt x="132" y="38"/>
                </a:lnTo>
                <a:lnTo>
                  <a:pt x="104" y="10"/>
                </a:lnTo>
                <a:lnTo>
                  <a:pt x="87" y="57"/>
                </a:lnTo>
                <a:lnTo>
                  <a:pt x="83" y="57"/>
                </a:lnTo>
                <a:lnTo>
                  <a:pt x="57" y="0"/>
                </a:lnTo>
                <a:lnTo>
                  <a:pt x="28" y="29"/>
                </a:lnTo>
                <a:lnTo>
                  <a:pt x="76" y="57"/>
                </a:lnTo>
                <a:lnTo>
                  <a:pt x="0" y="57"/>
                </a:lnTo>
                <a:lnTo>
                  <a:pt x="0" y="123"/>
                </a:lnTo>
                <a:lnTo>
                  <a:pt x="9" y="123"/>
                </a:lnTo>
                <a:lnTo>
                  <a:pt x="9" y="208"/>
                </a:lnTo>
                <a:lnTo>
                  <a:pt x="161" y="208"/>
                </a:lnTo>
                <a:lnTo>
                  <a:pt x="161" y="123"/>
                </a:lnTo>
                <a:lnTo>
                  <a:pt x="170" y="123"/>
                </a:lnTo>
                <a:lnTo>
                  <a:pt x="170" y="57"/>
                </a:lnTo>
                <a:lnTo>
                  <a:pt x="94" y="57"/>
                </a:lnTo>
                <a:close/>
                <a:moveTo>
                  <a:pt x="109" y="26"/>
                </a:moveTo>
                <a:lnTo>
                  <a:pt x="116" y="36"/>
                </a:lnTo>
                <a:lnTo>
                  <a:pt x="102" y="43"/>
                </a:lnTo>
                <a:lnTo>
                  <a:pt x="109" y="26"/>
                </a:lnTo>
                <a:close/>
                <a:moveTo>
                  <a:pt x="42" y="26"/>
                </a:moveTo>
                <a:lnTo>
                  <a:pt x="54" y="17"/>
                </a:lnTo>
                <a:lnTo>
                  <a:pt x="64" y="38"/>
                </a:lnTo>
                <a:lnTo>
                  <a:pt x="42" y="26"/>
                </a:lnTo>
                <a:close/>
                <a:moveTo>
                  <a:pt x="9" y="114"/>
                </a:moveTo>
                <a:lnTo>
                  <a:pt x="9" y="66"/>
                </a:lnTo>
                <a:lnTo>
                  <a:pt x="76" y="66"/>
                </a:lnTo>
                <a:lnTo>
                  <a:pt x="76" y="114"/>
                </a:lnTo>
                <a:lnTo>
                  <a:pt x="19" y="114"/>
                </a:lnTo>
                <a:lnTo>
                  <a:pt x="14" y="114"/>
                </a:lnTo>
                <a:lnTo>
                  <a:pt x="9" y="114"/>
                </a:lnTo>
                <a:lnTo>
                  <a:pt x="9" y="114"/>
                </a:lnTo>
                <a:close/>
                <a:moveTo>
                  <a:pt x="19" y="123"/>
                </a:moveTo>
                <a:lnTo>
                  <a:pt x="76" y="123"/>
                </a:lnTo>
                <a:lnTo>
                  <a:pt x="76" y="199"/>
                </a:lnTo>
                <a:lnTo>
                  <a:pt x="19" y="199"/>
                </a:lnTo>
                <a:lnTo>
                  <a:pt x="19" y="123"/>
                </a:lnTo>
                <a:close/>
                <a:moveTo>
                  <a:pt x="151" y="199"/>
                </a:moveTo>
                <a:lnTo>
                  <a:pt x="94" y="199"/>
                </a:lnTo>
                <a:lnTo>
                  <a:pt x="94" y="123"/>
                </a:lnTo>
                <a:lnTo>
                  <a:pt x="151" y="123"/>
                </a:lnTo>
                <a:lnTo>
                  <a:pt x="151" y="199"/>
                </a:lnTo>
                <a:close/>
                <a:moveTo>
                  <a:pt x="161" y="114"/>
                </a:moveTo>
                <a:lnTo>
                  <a:pt x="161" y="114"/>
                </a:lnTo>
                <a:lnTo>
                  <a:pt x="156" y="114"/>
                </a:lnTo>
                <a:lnTo>
                  <a:pt x="151" y="114"/>
                </a:lnTo>
                <a:lnTo>
                  <a:pt x="94" y="114"/>
                </a:lnTo>
                <a:lnTo>
                  <a:pt x="94" y="66"/>
                </a:lnTo>
                <a:lnTo>
                  <a:pt x="161" y="66"/>
                </a:lnTo>
                <a:lnTo>
                  <a:pt x="161" y="1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5972942" y="10490762"/>
            <a:ext cx="191153" cy="326252"/>
            <a:chOff x="5941330" y="5196206"/>
            <a:chExt cx="240257" cy="410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9" name="Freeform 126"/>
            <p:cNvSpPr>
              <a:spLocks noEditPoints="1"/>
            </p:cNvSpPr>
            <p:nvPr/>
          </p:nvSpPr>
          <p:spPr bwMode="auto">
            <a:xfrm>
              <a:off x="5941330" y="5196206"/>
              <a:ext cx="240257" cy="410062"/>
            </a:xfrm>
            <a:custGeom>
              <a:avLst/>
              <a:gdLst>
                <a:gd name="T0" fmla="*/ 51 w 56"/>
                <a:gd name="T1" fmla="*/ 5 h 96"/>
                <a:gd name="T2" fmla="*/ 40 w 56"/>
                <a:gd name="T3" fmla="*/ 0 h 96"/>
                <a:gd name="T4" fmla="*/ 16 w 56"/>
                <a:gd name="T5" fmla="*/ 0 h 96"/>
                <a:gd name="T6" fmla="*/ 5 w 56"/>
                <a:gd name="T7" fmla="*/ 5 h 96"/>
                <a:gd name="T8" fmla="*/ 0 w 56"/>
                <a:gd name="T9" fmla="*/ 16 h 96"/>
                <a:gd name="T10" fmla="*/ 0 w 56"/>
                <a:gd name="T11" fmla="*/ 80 h 96"/>
                <a:gd name="T12" fmla="*/ 5 w 56"/>
                <a:gd name="T13" fmla="*/ 91 h 96"/>
                <a:gd name="T14" fmla="*/ 16 w 56"/>
                <a:gd name="T15" fmla="*/ 96 h 96"/>
                <a:gd name="T16" fmla="*/ 40 w 56"/>
                <a:gd name="T17" fmla="*/ 96 h 96"/>
                <a:gd name="T18" fmla="*/ 51 w 56"/>
                <a:gd name="T19" fmla="*/ 91 h 96"/>
                <a:gd name="T20" fmla="*/ 56 w 56"/>
                <a:gd name="T21" fmla="*/ 80 h 96"/>
                <a:gd name="T22" fmla="*/ 56 w 56"/>
                <a:gd name="T23" fmla="*/ 16 h 96"/>
                <a:gd name="T24" fmla="*/ 51 w 56"/>
                <a:gd name="T25" fmla="*/ 5 h 96"/>
                <a:gd name="T26" fmla="*/ 8 w 56"/>
                <a:gd name="T27" fmla="*/ 8 h 96"/>
                <a:gd name="T28" fmla="*/ 16 w 56"/>
                <a:gd name="T29" fmla="*/ 4 h 96"/>
                <a:gd name="T30" fmla="*/ 40 w 56"/>
                <a:gd name="T31" fmla="*/ 4 h 96"/>
                <a:gd name="T32" fmla="*/ 48 w 56"/>
                <a:gd name="T33" fmla="*/ 8 h 96"/>
                <a:gd name="T34" fmla="*/ 52 w 56"/>
                <a:gd name="T35" fmla="*/ 16 h 96"/>
                <a:gd name="T36" fmla="*/ 4 w 56"/>
                <a:gd name="T37" fmla="*/ 16 h 96"/>
                <a:gd name="T38" fmla="*/ 8 w 56"/>
                <a:gd name="T39" fmla="*/ 8 h 96"/>
                <a:gd name="T40" fmla="*/ 52 w 56"/>
                <a:gd name="T41" fmla="*/ 20 h 96"/>
                <a:gd name="T42" fmla="*/ 52 w 56"/>
                <a:gd name="T43" fmla="*/ 76 h 96"/>
                <a:gd name="T44" fmla="*/ 4 w 56"/>
                <a:gd name="T45" fmla="*/ 76 h 96"/>
                <a:gd name="T46" fmla="*/ 4 w 56"/>
                <a:gd name="T47" fmla="*/ 20 h 96"/>
                <a:gd name="T48" fmla="*/ 52 w 56"/>
                <a:gd name="T49" fmla="*/ 20 h 96"/>
                <a:gd name="T50" fmla="*/ 20 w 56"/>
                <a:gd name="T51" fmla="*/ 92 h 96"/>
                <a:gd name="T52" fmla="*/ 20 w 56"/>
                <a:gd name="T53" fmla="*/ 88 h 96"/>
                <a:gd name="T54" fmla="*/ 36 w 56"/>
                <a:gd name="T55" fmla="*/ 88 h 96"/>
                <a:gd name="T56" fmla="*/ 36 w 56"/>
                <a:gd name="T57" fmla="*/ 92 h 96"/>
                <a:gd name="T58" fmla="*/ 20 w 56"/>
                <a:gd name="T59" fmla="*/ 92 h 96"/>
                <a:gd name="T60" fmla="*/ 48 w 56"/>
                <a:gd name="T61" fmla="*/ 88 h 96"/>
                <a:gd name="T62" fmla="*/ 40 w 56"/>
                <a:gd name="T63" fmla="*/ 92 h 96"/>
                <a:gd name="T64" fmla="*/ 40 w 56"/>
                <a:gd name="T65" fmla="*/ 84 h 96"/>
                <a:gd name="T66" fmla="*/ 16 w 56"/>
                <a:gd name="T67" fmla="*/ 84 h 96"/>
                <a:gd name="T68" fmla="*/ 16 w 56"/>
                <a:gd name="T69" fmla="*/ 92 h 96"/>
                <a:gd name="T70" fmla="*/ 8 w 56"/>
                <a:gd name="T71" fmla="*/ 88 h 96"/>
                <a:gd name="T72" fmla="*/ 4 w 56"/>
                <a:gd name="T73" fmla="*/ 80 h 96"/>
                <a:gd name="T74" fmla="*/ 52 w 56"/>
                <a:gd name="T75" fmla="*/ 80 h 96"/>
                <a:gd name="T76" fmla="*/ 48 w 56"/>
                <a:gd name="T7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51" y="5"/>
                  </a:moveTo>
                  <a:cubicBezTo>
                    <a:pt x="48" y="2"/>
                    <a:pt x="44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54" y="88"/>
                    <a:pt x="56" y="84"/>
                    <a:pt x="56" y="80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2"/>
                    <a:pt x="54" y="8"/>
                    <a:pt x="51" y="5"/>
                  </a:cubicBezTo>
                  <a:close/>
                  <a:moveTo>
                    <a:pt x="8" y="8"/>
                  </a:moveTo>
                  <a:cubicBezTo>
                    <a:pt x="10" y="5"/>
                    <a:pt x="13" y="4"/>
                    <a:pt x="1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6" y="5"/>
                    <a:pt x="48" y="8"/>
                  </a:cubicBezTo>
                  <a:cubicBezTo>
                    <a:pt x="51" y="10"/>
                    <a:pt x="52" y="13"/>
                    <a:pt x="5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3"/>
                    <a:pt x="5" y="10"/>
                    <a:pt x="8" y="8"/>
                  </a:cubicBezTo>
                  <a:close/>
                  <a:moveTo>
                    <a:pt x="52" y="20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52" y="20"/>
                  </a:lnTo>
                  <a:close/>
                  <a:moveTo>
                    <a:pt x="20" y="92"/>
                  </a:moveTo>
                  <a:cubicBezTo>
                    <a:pt x="20" y="88"/>
                    <a:pt x="20" y="88"/>
                    <a:pt x="20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92"/>
                    <a:pt x="36" y="92"/>
                    <a:pt x="36" y="92"/>
                  </a:cubicBezTo>
                  <a:lnTo>
                    <a:pt x="20" y="92"/>
                  </a:lnTo>
                  <a:close/>
                  <a:moveTo>
                    <a:pt x="48" y="88"/>
                  </a:moveTo>
                  <a:cubicBezTo>
                    <a:pt x="46" y="91"/>
                    <a:pt x="43" y="92"/>
                    <a:pt x="40" y="9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3"/>
                    <a:pt x="51" y="86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Rectangle 127"/>
            <p:cNvSpPr>
              <a:spLocks noChangeArrowheads="1"/>
            </p:cNvSpPr>
            <p:nvPr/>
          </p:nvSpPr>
          <p:spPr bwMode="auto">
            <a:xfrm>
              <a:off x="6009974" y="5230528"/>
              <a:ext cx="10296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5293132" y="10505135"/>
            <a:ext cx="244330" cy="298944"/>
            <a:chOff x="5086886" y="5214270"/>
            <a:chExt cx="307095" cy="3757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2" name="Rectangle 128"/>
            <p:cNvSpPr>
              <a:spLocks noChangeArrowheads="1"/>
            </p:cNvSpPr>
            <p:nvPr/>
          </p:nvSpPr>
          <p:spPr bwMode="auto">
            <a:xfrm>
              <a:off x="5231401" y="5503300"/>
              <a:ext cx="18064" cy="86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Rectangle 129"/>
            <p:cNvSpPr>
              <a:spLocks noChangeArrowheads="1"/>
            </p:cNvSpPr>
            <p:nvPr/>
          </p:nvSpPr>
          <p:spPr bwMode="auto">
            <a:xfrm>
              <a:off x="5231401" y="5214270"/>
              <a:ext cx="18064" cy="1878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Rectangle 130"/>
            <p:cNvSpPr>
              <a:spLocks noChangeArrowheads="1"/>
            </p:cNvSpPr>
            <p:nvPr/>
          </p:nvSpPr>
          <p:spPr bwMode="auto">
            <a:xfrm>
              <a:off x="5352432" y="5214270"/>
              <a:ext cx="16258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Rectangle 131"/>
            <p:cNvSpPr>
              <a:spLocks noChangeArrowheads="1"/>
            </p:cNvSpPr>
            <p:nvPr/>
          </p:nvSpPr>
          <p:spPr bwMode="auto">
            <a:xfrm>
              <a:off x="5352432" y="5402140"/>
              <a:ext cx="16258" cy="1878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Rectangle 132"/>
            <p:cNvSpPr>
              <a:spLocks noChangeArrowheads="1"/>
            </p:cNvSpPr>
            <p:nvPr/>
          </p:nvSpPr>
          <p:spPr bwMode="auto">
            <a:xfrm>
              <a:off x="5112176" y="5452720"/>
              <a:ext cx="16258" cy="1372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Rectangle 133"/>
            <p:cNvSpPr>
              <a:spLocks noChangeArrowheads="1"/>
            </p:cNvSpPr>
            <p:nvPr/>
          </p:nvSpPr>
          <p:spPr bwMode="auto">
            <a:xfrm>
              <a:off x="5112176" y="5214270"/>
              <a:ext cx="16258" cy="135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Oval 134"/>
            <p:cNvSpPr>
              <a:spLocks noChangeArrowheads="1"/>
            </p:cNvSpPr>
            <p:nvPr/>
          </p:nvSpPr>
          <p:spPr bwMode="auto">
            <a:xfrm>
              <a:off x="5206111" y="5418397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Oval 135"/>
            <p:cNvSpPr>
              <a:spLocks noChangeArrowheads="1"/>
            </p:cNvSpPr>
            <p:nvPr/>
          </p:nvSpPr>
          <p:spPr bwMode="auto">
            <a:xfrm>
              <a:off x="5325336" y="5315431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Oval 136"/>
            <p:cNvSpPr>
              <a:spLocks noChangeArrowheads="1"/>
            </p:cNvSpPr>
            <p:nvPr/>
          </p:nvSpPr>
          <p:spPr bwMode="auto">
            <a:xfrm>
              <a:off x="5086886" y="5367817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4639192" y="10477828"/>
            <a:ext cx="245767" cy="311878"/>
            <a:chOff x="4264957" y="5179948"/>
            <a:chExt cx="308901" cy="3919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2" name="Freeform 137"/>
            <p:cNvSpPr/>
            <p:nvPr/>
          </p:nvSpPr>
          <p:spPr bwMode="auto">
            <a:xfrm>
              <a:off x="4358892" y="5179948"/>
              <a:ext cx="121032" cy="256514"/>
            </a:xfrm>
            <a:custGeom>
              <a:avLst/>
              <a:gdLst>
                <a:gd name="T0" fmla="*/ 24 w 67"/>
                <a:gd name="T1" fmla="*/ 142 h 142"/>
                <a:gd name="T2" fmla="*/ 43 w 67"/>
                <a:gd name="T3" fmla="*/ 142 h 142"/>
                <a:gd name="T4" fmla="*/ 43 w 67"/>
                <a:gd name="T5" fmla="*/ 47 h 142"/>
                <a:gd name="T6" fmla="*/ 67 w 67"/>
                <a:gd name="T7" fmla="*/ 47 h 142"/>
                <a:gd name="T8" fmla="*/ 34 w 67"/>
                <a:gd name="T9" fmla="*/ 0 h 142"/>
                <a:gd name="T10" fmla="*/ 0 w 67"/>
                <a:gd name="T11" fmla="*/ 47 h 142"/>
                <a:gd name="T12" fmla="*/ 24 w 67"/>
                <a:gd name="T13" fmla="*/ 47 h 142"/>
                <a:gd name="T14" fmla="*/ 24 w 67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42">
                  <a:moveTo>
                    <a:pt x="24" y="142"/>
                  </a:moveTo>
                  <a:lnTo>
                    <a:pt x="43" y="142"/>
                  </a:lnTo>
                  <a:lnTo>
                    <a:pt x="43" y="47"/>
                  </a:lnTo>
                  <a:lnTo>
                    <a:pt x="67" y="47"/>
                  </a:lnTo>
                  <a:lnTo>
                    <a:pt x="34" y="0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24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38"/>
            <p:cNvSpPr/>
            <p:nvPr/>
          </p:nvSpPr>
          <p:spPr bwMode="auto">
            <a:xfrm>
              <a:off x="4264957" y="5299172"/>
              <a:ext cx="308901" cy="272772"/>
            </a:xfrm>
            <a:custGeom>
              <a:avLst/>
              <a:gdLst>
                <a:gd name="T0" fmla="*/ 114 w 171"/>
                <a:gd name="T1" fmla="*/ 0 h 151"/>
                <a:gd name="T2" fmla="*/ 114 w 171"/>
                <a:gd name="T3" fmla="*/ 9 h 151"/>
                <a:gd name="T4" fmla="*/ 161 w 171"/>
                <a:gd name="T5" fmla="*/ 9 h 151"/>
                <a:gd name="T6" fmla="*/ 161 w 171"/>
                <a:gd name="T7" fmla="*/ 142 h 151"/>
                <a:gd name="T8" fmla="*/ 10 w 171"/>
                <a:gd name="T9" fmla="*/ 142 h 151"/>
                <a:gd name="T10" fmla="*/ 10 w 171"/>
                <a:gd name="T11" fmla="*/ 9 h 151"/>
                <a:gd name="T12" fmla="*/ 57 w 171"/>
                <a:gd name="T13" fmla="*/ 9 h 151"/>
                <a:gd name="T14" fmla="*/ 57 w 171"/>
                <a:gd name="T15" fmla="*/ 0 h 151"/>
                <a:gd name="T16" fmla="*/ 0 w 171"/>
                <a:gd name="T17" fmla="*/ 0 h 151"/>
                <a:gd name="T18" fmla="*/ 0 w 171"/>
                <a:gd name="T19" fmla="*/ 151 h 151"/>
                <a:gd name="T20" fmla="*/ 171 w 171"/>
                <a:gd name="T21" fmla="*/ 151 h 151"/>
                <a:gd name="T22" fmla="*/ 171 w 171"/>
                <a:gd name="T23" fmla="*/ 0 h 151"/>
                <a:gd name="T24" fmla="*/ 114 w 171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151">
                  <a:moveTo>
                    <a:pt x="114" y="0"/>
                  </a:moveTo>
                  <a:lnTo>
                    <a:pt x="114" y="9"/>
                  </a:lnTo>
                  <a:lnTo>
                    <a:pt x="161" y="9"/>
                  </a:lnTo>
                  <a:lnTo>
                    <a:pt x="161" y="142"/>
                  </a:lnTo>
                  <a:lnTo>
                    <a:pt x="10" y="142"/>
                  </a:lnTo>
                  <a:lnTo>
                    <a:pt x="10" y="9"/>
                  </a:lnTo>
                  <a:lnTo>
                    <a:pt x="57" y="9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171" y="151"/>
                  </a:lnTo>
                  <a:lnTo>
                    <a:pt x="171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9846280" y="10518069"/>
            <a:ext cx="300382" cy="264451"/>
            <a:chOff x="4230635" y="6068714"/>
            <a:chExt cx="377546" cy="33238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5" name="Oval 143"/>
            <p:cNvSpPr>
              <a:spLocks noChangeArrowheads="1"/>
            </p:cNvSpPr>
            <p:nvPr/>
          </p:nvSpPr>
          <p:spPr bwMode="auto">
            <a:xfrm>
              <a:off x="4385989" y="6169875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Oval 144"/>
            <p:cNvSpPr>
              <a:spLocks noChangeArrowheads="1"/>
            </p:cNvSpPr>
            <p:nvPr/>
          </p:nvSpPr>
          <p:spPr bwMode="auto">
            <a:xfrm>
              <a:off x="4487149" y="6169875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Oval 145"/>
            <p:cNvSpPr>
              <a:spLocks noChangeArrowheads="1"/>
            </p:cNvSpPr>
            <p:nvPr/>
          </p:nvSpPr>
          <p:spPr bwMode="auto">
            <a:xfrm>
              <a:off x="4283021" y="6169875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46"/>
            <p:cNvSpPr>
              <a:spLocks noEditPoints="1"/>
            </p:cNvSpPr>
            <p:nvPr/>
          </p:nvSpPr>
          <p:spPr bwMode="auto">
            <a:xfrm>
              <a:off x="4230635" y="6068714"/>
              <a:ext cx="377546" cy="332384"/>
            </a:xfrm>
            <a:custGeom>
              <a:avLst/>
              <a:gdLst>
                <a:gd name="T0" fmla="*/ 83 w 88"/>
                <a:gd name="T1" fmla="*/ 5 h 78"/>
                <a:gd name="T2" fmla="*/ 70 w 88"/>
                <a:gd name="T3" fmla="*/ 0 h 78"/>
                <a:gd name="T4" fmla="*/ 18 w 88"/>
                <a:gd name="T5" fmla="*/ 0 h 78"/>
                <a:gd name="T6" fmla="*/ 5 w 88"/>
                <a:gd name="T7" fmla="*/ 5 h 78"/>
                <a:gd name="T8" fmla="*/ 0 w 88"/>
                <a:gd name="T9" fmla="*/ 18 h 78"/>
                <a:gd name="T10" fmla="*/ 0 w 88"/>
                <a:gd name="T11" fmla="*/ 46 h 78"/>
                <a:gd name="T12" fmla="*/ 5 w 88"/>
                <a:gd name="T13" fmla="*/ 59 h 78"/>
                <a:gd name="T14" fmla="*/ 18 w 88"/>
                <a:gd name="T15" fmla="*/ 64 h 78"/>
                <a:gd name="T16" fmla="*/ 69 w 88"/>
                <a:gd name="T17" fmla="*/ 64 h 78"/>
                <a:gd name="T18" fmla="*/ 88 w 88"/>
                <a:gd name="T19" fmla="*/ 78 h 78"/>
                <a:gd name="T20" fmla="*/ 88 w 88"/>
                <a:gd name="T21" fmla="*/ 18 h 78"/>
                <a:gd name="T22" fmla="*/ 83 w 88"/>
                <a:gd name="T23" fmla="*/ 5 h 78"/>
                <a:gd name="T24" fmla="*/ 84 w 88"/>
                <a:gd name="T25" fmla="*/ 70 h 78"/>
                <a:gd name="T26" fmla="*/ 71 w 88"/>
                <a:gd name="T27" fmla="*/ 60 h 78"/>
                <a:gd name="T28" fmla="*/ 18 w 88"/>
                <a:gd name="T29" fmla="*/ 60 h 78"/>
                <a:gd name="T30" fmla="*/ 8 w 88"/>
                <a:gd name="T31" fmla="*/ 56 h 78"/>
                <a:gd name="T32" fmla="*/ 4 w 88"/>
                <a:gd name="T33" fmla="*/ 46 h 78"/>
                <a:gd name="T34" fmla="*/ 4 w 88"/>
                <a:gd name="T35" fmla="*/ 18 h 78"/>
                <a:gd name="T36" fmla="*/ 8 w 88"/>
                <a:gd name="T37" fmla="*/ 8 h 78"/>
                <a:gd name="T38" fmla="*/ 18 w 88"/>
                <a:gd name="T39" fmla="*/ 4 h 78"/>
                <a:gd name="T40" fmla="*/ 70 w 88"/>
                <a:gd name="T41" fmla="*/ 4 h 78"/>
                <a:gd name="T42" fmla="*/ 80 w 88"/>
                <a:gd name="T43" fmla="*/ 8 h 78"/>
                <a:gd name="T44" fmla="*/ 84 w 88"/>
                <a:gd name="T45" fmla="*/ 18 h 78"/>
                <a:gd name="T46" fmla="*/ 84 w 88"/>
                <a:gd name="T4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78">
                  <a:moveTo>
                    <a:pt x="83" y="5"/>
                  </a:moveTo>
                  <a:cubicBezTo>
                    <a:pt x="79" y="2"/>
                    <a:pt x="75" y="0"/>
                    <a:pt x="7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2" y="55"/>
                    <a:pt x="5" y="59"/>
                  </a:cubicBezTo>
                  <a:cubicBezTo>
                    <a:pt x="9" y="62"/>
                    <a:pt x="13" y="64"/>
                    <a:pt x="1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3"/>
                    <a:pt x="86" y="9"/>
                    <a:pt x="83" y="5"/>
                  </a:cubicBezTo>
                  <a:close/>
                  <a:moveTo>
                    <a:pt x="84" y="70"/>
                  </a:moveTo>
                  <a:cubicBezTo>
                    <a:pt x="71" y="60"/>
                    <a:pt x="71" y="60"/>
                    <a:pt x="71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60"/>
                    <a:pt x="11" y="59"/>
                    <a:pt x="8" y="56"/>
                  </a:cubicBezTo>
                  <a:cubicBezTo>
                    <a:pt x="5" y="53"/>
                    <a:pt x="4" y="50"/>
                    <a:pt x="4" y="4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ubicBezTo>
                    <a:pt x="11" y="5"/>
                    <a:pt x="14" y="4"/>
                    <a:pt x="18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4" y="4"/>
                    <a:pt x="77" y="5"/>
                    <a:pt x="80" y="8"/>
                  </a:cubicBezTo>
                  <a:cubicBezTo>
                    <a:pt x="83" y="11"/>
                    <a:pt x="84" y="14"/>
                    <a:pt x="84" y="18"/>
                  </a:cubicBezTo>
                  <a:lnTo>
                    <a:pt x="8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59" name="Freeform 147"/>
          <p:cNvSpPr>
            <a:spLocks noEditPoints="1"/>
          </p:cNvSpPr>
          <p:nvPr/>
        </p:nvSpPr>
        <p:spPr bwMode="auto">
          <a:xfrm>
            <a:off x="9186591" y="10518069"/>
            <a:ext cx="327689" cy="298944"/>
          </a:xfrm>
          <a:custGeom>
            <a:avLst/>
            <a:gdLst>
              <a:gd name="T0" fmla="*/ 147 w 228"/>
              <a:gd name="T1" fmla="*/ 37 h 208"/>
              <a:gd name="T2" fmla="*/ 81 w 228"/>
              <a:gd name="T3" fmla="*/ 0 h 208"/>
              <a:gd name="T4" fmla="*/ 0 w 228"/>
              <a:gd name="T5" fmla="*/ 30 h 208"/>
              <a:gd name="T6" fmla="*/ 0 w 228"/>
              <a:gd name="T7" fmla="*/ 201 h 208"/>
              <a:gd name="T8" fmla="*/ 81 w 228"/>
              <a:gd name="T9" fmla="*/ 170 h 208"/>
              <a:gd name="T10" fmla="*/ 147 w 228"/>
              <a:gd name="T11" fmla="*/ 208 h 208"/>
              <a:gd name="T12" fmla="*/ 228 w 228"/>
              <a:gd name="T13" fmla="*/ 177 h 208"/>
              <a:gd name="T14" fmla="*/ 228 w 228"/>
              <a:gd name="T15" fmla="*/ 7 h 208"/>
              <a:gd name="T16" fmla="*/ 147 w 228"/>
              <a:gd name="T17" fmla="*/ 37 h 208"/>
              <a:gd name="T18" fmla="*/ 86 w 228"/>
              <a:gd name="T19" fmla="*/ 11 h 208"/>
              <a:gd name="T20" fmla="*/ 142 w 228"/>
              <a:gd name="T21" fmla="*/ 44 h 208"/>
              <a:gd name="T22" fmla="*/ 142 w 228"/>
              <a:gd name="T23" fmla="*/ 196 h 208"/>
              <a:gd name="T24" fmla="*/ 86 w 228"/>
              <a:gd name="T25" fmla="*/ 163 h 208"/>
              <a:gd name="T26" fmla="*/ 86 w 228"/>
              <a:gd name="T27" fmla="*/ 11 h 208"/>
              <a:gd name="T28" fmla="*/ 10 w 228"/>
              <a:gd name="T29" fmla="*/ 35 h 208"/>
              <a:gd name="T30" fmla="*/ 76 w 228"/>
              <a:gd name="T31" fmla="*/ 11 h 208"/>
              <a:gd name="T32" fmla="*/ 76 w 228"/>
              <a:gd name="T33" fmla="*/ 163 h 208"/>
              <a:gd name="T34" fmla="*/ 10 w 228"/>
              <a:gd name="T35" fmla="*/ 186 h 208"/>
              <a:gd name="T36" fmla="*/ 10 w 228"/>
              <a:gd name="T37" fmla="*/ 35 h 208"/>
              <a:gd name="T38" fmla="*/ 218 w 228"/>
              <a:gd name="T39" fmla="*/ 172 h 208"/>
              <a:gd name="T40" fmla="*/ 152 w 228"/>
              <a:gd name="T41" fmla="*/ 196 h 208"/>
              <a:gd name="T42" fmla="*/ 152 w 228"/>
              <a:gd name="T43" fmla="*/ 44 h 208"/>
              <a:gd name="T44" fmla="*/ 218 w 228"/>
              <a:gd name="T45" fmla="*/ 21 h 208"/>
              <a:gd name="T46" fmla="*/ 218 w 228"/>
              <a:gd name="T47" fmla="*/ 17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8" h="208">
                <a:moveTo>
                  <a:pt x="147" y="37"/>
                </a:moveTo>
                <a:lnTo>
                  <a:pt x="81" y="0"/>
                </a:lnTo>
                <a:lnTo>
                  <a:pt x="0" y="30"/>
                </a:lnTo>
                <a:lnTo>
                  <a:pt x="0" y="201"/>
                </a:lnTo>
                <a:lnTo>
                  <a:pt x="81" y="170"/>
                </a:lnTo>
                <a:lnTo>
                  <a:pt x="147" y="208"/>
                </a:lnTo>
                <a:lnTo>
                  <a:pt x="228" y="177"/>
                </a:lnTo>
                <a:lnTo>
                  <a:pt x="228" y="7"/>
                </a:lnTo>
                <a:lnTo>
                  <a:pt x="147" y="37"/>
                </a:lnTo>
                <a:close/>
                <a:moveTo>
                  <a:pt x="86" y="11"/>
                </a:moveTo>
                <a:lnTo>
                  <a:pt x="142" y="44"/>
                </a:lnTo>
                <a:lnTo>
                  <a:pt x="142" y="196"/>
                </a:lnTo>
                <a:lnTo>
                  <a:pt x="86" y="163"/>
                </a:lnTo>
                <a:lnTo>
                  <a:pt x="86" y="11"/>
                </a:lnTo>
                <a:close/>
                <a:moveTo>
                  <a:pt x="10" y="35"/>
                </a:moveTo>
                <a:lnTo>
                  <a:pt x="76" y="11"/>
                </a:lnTo>
                <a:lnTo>
                  <a:pt x="76" y="163"/>
                </a:lnTo>
                <a:lnTo>
                  <a:pt x="10" y="186"/>
                </a:lnTo>
                <a:lnTo>
                  <a:pt x="10" y="35"/>
                </a:lnTo>
                <a:close/>
                <a:moveTo>
                  <a:pt x="218" y="172"/>
                </a:moveTo>
                <a:lnTo>
                  <a:pt x="152" y="196"/>
                </a:lnTo>
                <a:lnTo>
                  <a:pt x="152" y="44"/>
                </a:lnTo>
                <a:lnTo>
                  <a:pt x="218" y="21"/>
                </a:lnTo>
                <a:lnTo>
                  <a:pt x="218" y="17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9186591" y="9897185"/>
            <a:ext cx="327689" cy="298944"/>
            <a:chOff x="1750397" y="6034393"/>
            <a:chExt cx="411868" cy="3757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1" name="Freeform 148"/>
            <p:cNvSpPr>
              <a:spLocks noEditPoints="1"/>
            </p:cNvSpPr>
            <p:nvPr/>
          </p:nvSpPr>
          <p:spPr bwMode="auto">
            <a:xfrm>
              <a:off x="1750397" y="6034393"/>
              <a:ext cx="411868" cy="375739"/>
            </a:xfrm>
            <a:custGeom>
              <a:avLst/>
              <a:gdLst>
                <a:gd name="T0" fmla="*/ 228 w 228"/>
                <a:gd name="T1" fmla="*/ 0 h 208"/>
                <a:gd name="T2" fmla="*/ 0 w 228"/>
                <a:gd name="T3" fmla="*/ 0 h 208"/>
                <a:gd name="T4" fmla="*/ 0 w 228"/>
                <a:gd name="T5" fmla="*/ 47 h 208"/>
                <a:gd name="T6" fmla="*/ 10 w 228"/>
                <a:gd name="T7" fmla="*/ 47 h 208"/>
                <a:gd name="T8" fmla="*/ 10 w 228"/>
                <a:gd name="T9" fmla="*/ 208 h 208"/>
                <a:gd name="T10" fmla="*/ 218 w 228"/>
                <a:gd name="T11" fmla="*/ 208 h 208"/>
                <a:gd name="T12" fmla="*/ 218 w 228"/>
                <a:gd name="T13" fmla="*/ 47 h 208"/>
                <a:gd name="T14" fmla="*/ 228 w 228"/>
                <a:gd name="T15" fmla="*/ 47 h 208"/>
                <a:gd name="T16" fmla="*/ 228 w 228"/>
                <a:gd name="T17" fmla="*/ 0 h 208"/>
                <a:gd name="T18" fmla="*/ 209 w 228"/>
                <a:gd name="T19" fmla="*/ 199 h 208"/>
                <a:gd name="T20" fmla="*/ 19 w 228"/>
                <a:gd name="T21" fmla="*/ 199 h 208"/>
                <a:gd name="T22" fmla="*/ 19 w 228"/>
                <a:gd name="T23" fmla="*/ 47 h 208"/>
                <a:gd name="T24" fmla="*/ 209 w 228"/>
                <a:gd name="T25" fmla="*/ 47 h 208"/>
                <a:gd name="T26" fmla="*/ 209 w 228"/>
                <a:gd name="T27" fmla="*/ 199 h 208"/>
                <a:gd name="T28" fmla="*/ 218 w 228"/>
                <a:gd name="T29" fmla="*/ 38 h 208"/>
                <a:gd name="T30" fmla="*/ 10 w 228"/>
                <a:gd name="T31" fmla="*/ 38 h 208"/>
                <a:gd name="T32" fmla="*/ 10 w 228"/>
                <a:gd name="T33" fmla="*/ 9 h 208"/>
                <a:gd name="T34" fmla="*/ 218 w 228"/>
                <a:gd name="T35" fmla="*/ 9 h 208"/>
                <a:gd name="T36" fmla="*/ 218 w 228"/>
                <a:gd name="T37" fmla="*/ 3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208">
                  <a:moveTo>
                    <a:pt x="228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0" y="47"/>
                  </a:lnTo>
                  <a:lnTo>
                    <a:pt x="10" y="208"/>
                  </a:lnTo>
                  <a:lnTo>
                    <a:pt x="218" y="208"/>
                  </a:lnTo>
                  <a:lnTo>
                    <a:pt x="218" y="47"/>
                  </a:lnTo>
                  <a:lnTo>
                    <a:pt x="228" y="47"/>
                  </a:lnTo>
                  <a:lnTo>
                    <a:pt x="228" y="0"/>
                  </a:lnTo>
                  <a:close/>
                  <a:moveTo>
                    <a:pt x="209" y="199"/>
                  </a:moveTo>
                  <a:lnTo>
                    <a:pt x="19" y="199"/>
                  </a:lnTo>
                  <a:lnTo>
                    <a:pt x="19" y="47"/>
                  </a:lnTo>
                  <a:lnTo>
                    <a:pt x="209" y="47"/>
                  </a:lnTo>
                  <a:lnTo>
                    <a:pt x="209" y="199"/>
                  </a:lnTo>
                  <a:close/>
                  <a:moveTo>
                    <a:pt x="218" y="38"/>
                  </a:moveTo>
                  <a:lnTo>
                    <a:pt x="10" y="38"/>
                  </a:lnTo>
                  <a:lnTo>
                    <a:pt x="10" y="9"/>
                  </a:lnTo>
                  <a:lnTo>
                    <a:pt x="218" y="9"/>
                  </a:lnTo>
                  <a:lnTo>
                    <a:pt x="21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Rectangle 149"/>
            <p:cNvSpPr>
              <a:spLocks noChangeArrowheads="1"/>
            </p:cNvSpPr>
            <p:nvPr/>
          </p:nvSpPr>
          <p:spPr bwMode="auto">
            <a:xfrm>
              <a:off x="1912976" y="6153618"/>
              <a:ext cx="86709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9810695" y="9854700"/>
            <a:ext cx="300382" cy="298944"/>
            <a:chOff x="2588584" y="6034393"/>
            <a:chExt cx="377546" cy="3757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4" name="Freeform 150"/>
            <p:cNvSpPr>
              <a:spLocks noEditPoints="1"/>
            </p:cNvSpPr>
            <p:nvPr/>
          </p:nvSpPr>
          <p:spPr bwMode="auto">
            <a:xfrm>
              <a:off x="2588584" y="6034393"/>
              <a:ext cx="377546" cy="375739"/>
            </a:xfrm>
            <a:custGeom>
              <a:avLst/>
              <a:gdLst>
                <a:gd name="T0" fmla="*/ 0 w 209"/>
                <a:gd name="T1" fmla="*/ 0 h 208"/>
                <a:gd name="T2" fmla="*/ 0 w 209"/>
                <a:gd name="T3" fmla="*/ 208 h 208"/>
                <a:gd name="T4" fmla="*/ 209 w 209"/>
                <a:gd name="T5" fmla="*/ 208 h 208"/>
                <a:gd name="T6" fmla="*/ 209 w 209"/>
                <a:gd name="T7" fmla="*/ 0 h 208"/>
                <a:gd name="T8" fmla="*/ 0 w 209"/>
                <a:gd name="T9" fmla="*/ 0 h 208"/>
                <a:gd name="T10" fmla="*/ 199 w 209"/>
                <a:gd name="T11" fmla="*/ 9 h 208"/>
                <a:gd name="T12" fmla="*/ 199 w 209"/>
                <a:gd name="T13" fmla="*/ 66 h 208"/>
                <a:gd name="T14" fmla="*/ 10 w 209"/>
                <a:gd name="T15" fmla="*/ 66 h 208"/>
                <a:gd name="T16" fmla="*/ 10 w 209"/>
                <a:gd name="T17" fmla="*/ 9 h 208"/>
                <a:gd name="T18" fmla="*/ 199 w 209"/>
                <a:gd name="T19" fmla="*/ 9 h 208"/>
                <a:gd name="T20" fmla="*/ 199 w 209"/>
                <a:gd name="T21" fmla="*/ 75 h 208"/>
                <a:gd name="T22" fmla="*/ 199 w 209"/>
                <a:gd name="T23" fmla="*/ 132 h 208"/>
                <a:gd name="T24" fmla="*/ 10 w 209"/>
                <a:gd name="T25" fmla="*/ 132 h 208"/>
                <a:gd name="T26" fmla="*/ 10 w 209"/>
                <a:gd name="T27" fmla="*/ 75 h 208"/>
                <a:gd name="T28" fmla="*/ 199 w 209"/>
                <a:gd name="T29" fmla="*/ 75 h 208"/>
                <a:gd name="T30" fmla="*/ 10 w 209"/>
                <a:gd name="T31" fmla="*/ 199 h 208"/>
                <a:gd name="T32" fmla="*/ 10 w 209"/>
                <a:gd name="T33" fmla="*/ 142 h 208"/>
                <a:gd name="T34" fmla="*/ 199 w 209"/>
                <a:gd name="T35" fmla="*/ 142 h 208"/>
                <a:gd name="T36" fmla="*/ 199 w 209"/>
                <a:gd name="T37" fmla="*/ 199 h 208"/>
                <a:gd name="T38" fmla="*/ 10 w 209"/>
                <a:gd name="T39" fmla="*/ 19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9" h="208">
                  <a:moveTo>
                    <a:pt x="0" y="0"/>
                  </a:moveTo>
                  <a:lnTo>
                    <a:pt x="0" y="208"/>
                  </a:lnTo>
                  <a:lnTo>
                    <a:pt x="209" y="208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99" y="9"/>
                  </a:moveTo>
                  <a:lnTo>
                    <a:pt x="199" y="66"/>
                  </a:lnTo>
                  <a:lnTo>
                    <a:pt x="10" y="66"/>
                  </a:lnTo>
                  <a:lnTo>
                    <a:pt x="10" y="9"/>
                  </a:lnTo>
                  <a:lnTo>
                    <a:pt x="199" y="9"/>
                  </a:lnTo>
                  <a:close/>
                  <a:moveTo>
                    <a:pt x="199" y="75"/>
                  </a:moveTo>
                  <a:lnTo>
                    <a:pt x="199" y="132"/>
                  </a:lnTo>
                  <a:lnTo>
                    <a:pt x="10" y="132"/>
                  </a:lnTo>
                  <a:lnTo>
                    <a:pt x="10" y="75"/>
                  </a:lnTo>
                  <a:lnTo>
                    <a:pt x="199" y="75"/>
                  </a:lnTo>
                  <a:close/>
                  <a:moveTo>
                    <a:pt x="10" y="199"/>
                  </a:moveTo>
                  <a:lnTo>
                    <a:pt x="10" y="142"/>
                  </a:lnTo>
                  <a:lnTo>
                    <a:pt x="199" y="142"/>
                  </a:lnTo>
                  <a:lnTo>
                    <a:pt x="199" y="199"/>
                  </a:lnTo>
                  <a:lnTo>
                    <a:pt x="10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Rectangle 151"/>
            <p:cNvSpPr>
              <a:spLocks noChangeArrowheads="1"/>
            </p:cNvSpPr>
            <p:nvPr/>
          </p:nvSpPr>
          <p:spPr bwMode="auto">
            <a:xfrm>
              <a:off x="2828840" y="6325228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Rectangle 152"/>
            <p:cNvSpPr>
              <a:spLocks noChangeArrowheads="1"/>
            </p:cNvSpPr>
            <p:nvPr/>
          </p:nvSpPr>
          <p:spPr bwMode="auto">
            <a:xfrm>
              <a:off x="2828840" y="6204198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Rectangle 153"/>
            <p:cNvSpPr>
              <a:spLocks noChangeArrowheads="1"/>
            </p:cNvSpPr>
            <p:nvPr/>
          </p:nvSpPr>
          <p:spPr bwMode="auto">
            <a:xfrm>
              <a:off x="2828840" y="6084973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9797760" y="9288255"/>
            <a:ext cx="326252" cy="218459"/>
            <a:chOff x="930275" y="6084973"/>
            <a:chExt cx="410062" cy="27457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9" name="Freeform 154"/>
            <p:cNvSpPr>
              <a:spLocks noEditPoints="1"/>
            </p:cNvSpPr>
            <p:nvPr/>
          </p:nvSpPr>
          <p:spPr bwMode="auto">
            <a:xfrm>
              <a:off x="930275" y="6084973"/>
              <a:ext cx="410062" cy="274578"/>
            </a:xfrm>
            <a:custGeom>
              <a:avLst/>
              <a:gdLst>
                <a:gd name="T0" fmla="*/ 48 w 96"/>
                <a:gd name="T1" fmla="*/ 0 h 64"/>
                <a:gd name="T2" fmla="*/ 0 w 96"/>
                <a:gd name="T3" fmla="*/ 32 h 64"/>
                <a:gd name="T4" fmla="*/ 48 w 96"/>
                <a:gd name="T5" fmla="*/ 64 h 64"/>
                <a:gd name="T6" fmla="*/ 96 w 96"/>
                <a:gd name="T7" fmla="*/ 32 h 64"/>
                <a:gd name="T8" fmla="*/ 48 w 96"/>
                <a:gd name="T9" fmla="*/ 0 h 64"/>
                <a:gd name="T10" fmla="*/ 48 w 96"/>
                <a:gd name="T11" fmla="*/ 60 h 64"/>
                <a:gd name="T12" fmla="*/ 5 w 96"/>
                <a:gd name="T13" fmla="*/ 32 h 64"/>
                <a:gd name="T14" fmla="*/ 48 w 96"/>
                <a:gd name="T15" fmla="*/ 4 h 64"/>
                <a:gd name="T16" fmla="*/ 91 w 96"/>
                <a:gd name="T17" fmla="*/ 32 h 64"/>
                <a:gd name="T18" fmla="*/ 48 w 96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64">
                  <a:moveTo>
                    <a:pt x="48" y="0"/>
                  </a:moveTo>
                  <a:cubicBezTo>
                    <a:pt x="19" y="0"/>
                    <a:pt x="0" y="32"/>
                    <a:pt x="0" y="32"/>
                  </a:cubicBezTo>
                  <a:cubicBezTo>
                    <a:pt x="0" y="32"/>
                    <a:pt x="19" y="64"/>
                    <a:pt x="48" y="64"/>
                  </a:cubicBezTo>
                  <a:cubicBezTo>
                    <a:pt x="77" y="64"/>
                    <a:pt x="96" y="32"/>
                    <a:pt x="96" y="32"/>
                  </a:cubicBezTo>
                  <a:cubicBezTo>
                    <a:pt x="96" y="32"/>
                    <a:pt x="77" y="0"/>
                    <a:pt x="48" y="0"/>
                  </a:cubicBezTo>
                  <a:close/>
                  <a:moveTo>
                    <a:pt x="48" y="60"/>
                  </a:moveTo>
                  <a:cubicBezTo>
                    <a:pt x="26" y="60"/>
                    <a:pt x="10" y="39"/>
                    <a:pt x="5" y="32"/>
                  </a:cubicBezTo>
                  <a:cubicBezTo>
                    <a:pt x="10" y="25"/>
                    <a:pt x="26" y="4"/>
                    <a:pt x="48" y="4"/>
                  </a:cubicBezTo>
                  <a:cubicBezTo>
                    <a:pt x="70" y="4"/>
                    <a:pt x="86" y="25"/>
                    <a:pt x="91" y="32"/>
                  </a:cubicBezTo>
                  <a:cubicBezTo>
                    <a:pt x="86" y="39"/>
                    <a:pt x="70" y="60"/>
                    <a:pt x="4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5"/>
            <p:cNvSpPr>
              <a:spLocks noEditPoints="1"/>
            </p:cNvSpPr>
            <p:nvPr/>
          </p:nvSpPr>
          <p:spPr bwMode="auto">
            <a:xfrm>
              <a:off x="1049500" y="6137359"/>
              <a:ext cx="171612" cy="169805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6 h 40"/>
                <a:gd name="T12" fmla="*/ 4 w 40"/>
                <a:gd name="T13" fmla="*/ 20 h 40"/>
                <a:gd name="T14" fmla="*/ 20 w 40"/>
                <a:gd name="T15" fmla="*/ 4 h 40"/>
                <a:gd name="T16" fmla="*/ 36 w 40"/>
                <a:gd name="T17" fmla="*/ 20 h 40"/>
                <a:gd name="T18" fmla="*/ 20 w 40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6"/>
                  </a:moveTo>
                  <a:cubicBezTo>
                    <a:pt x="11" y="36"/>
                    <a:pt x="4" y="29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71" name="Freeform 156"/>
          <p:cNvSpPr/>
          <p:nvPr/>
        </p:nvSpPr>
        <p:spPr bwMode="auto">
          <a:xfrm>
            <a:off x="7204649" y="7238307"/>
            <a:ext cx="309005" cy="333437"/>
          </a:xfrm>
          <a:custGeom>
            <a:avLst/>
            <a:gdLst>
              <a:gd name="T0" fmla="*/ 47 w 91"/>
              <a:gd name="T1" fmla="*/ 39 h 98"/>
              <a:gd name="T2" fmla="*/ 44 w 91"/>
              <a:gd name="T3" fmla="*/ 36 h 98"/>
              <a:gd name="T4" fmla="*/ 19 w 91"/>
              <a:gd name="T5" fmla="*/ 62 h 98"/>
              <a:gd name="T6" fmla="*/ 14 w 91"/>
              <a:gd name="T7" fmla="*/ 72 h 98"/>
              <a:gd name="T8" fmla="*/ 19 w 91"/>
              <a:gd name="T9" fmla="*/ 82 h 98"/>
              <a:gd name="T10" fmla="*/ 28 w 91"/>
              <a:gd name="T11" fmla="*/ 86 h 98"/>
              <a:gd name="T12" fmla="*/ 38 w 91"/>
              <a:gd name="T13" fmla="*/ 82 h 98"/>
              <a:gd name="T14" fmla="*/ 84 w 91"/>
              <a:gd name="T15" fmla="*/ 36 h 98"/>
              <a:gd name="T16" fmla="*/ 84 w 91"/>
              <a:gd name="T17" fmla="*/ 8 h 98"/>
              <a:gd name="T18" fmla="*/ 55 w 91"/>
              <a:gd name="T19" fmla="*/ 8 h 98"/>
              <a:gd name="T20" fmla="*/ 10 w 91"/>
              <a:gd name="T21" fmla="*/ 53 h 98"/>
              <a:gd name="T22" fmla="*/ 10 w 91"/>
              <a:gd name="T23" fmla="*/ 53 h 98"/>
              <a:gd name="T24" fmla="*/ 10 w 91"/>
              <a:gd name="T25" fmla="*/ 90 h 98"/>
              <a:gd name="T26" fmla="*/ 28 w 91"/>
              <a:gd name="T27" fmla="*/ 98 h 98"/>
              <a:gd name="T28" fmla="*/ 28 w 91"/>
              <a:gd name="T29" fmla="*/ 98 h 98"/>
              <a:gd name="T30" fmla="*/ 47 w 91"/>
              <a:gd name="T31" fmla="*/ 90 h 98"/>
              <a:gd name="T32" fmla="*/ 47 w 91"/>
              <a:gd name="T33" fmla="*/ 90 h 98"/>
              <a:gd name="T34" fmla="*/ 72 w 91"/>
              <a:gd name="T35" fmla="*/ 65 h 98"/>
              <a:gd name="T36" fmla="*/ 70 w 91"/>
              <a:gd name="T37" fmla="*/ 62 h 98"/>
              <a:gd name="T38" fmla="*/ 44 w 91"/>
              <a:gd name="T39" fmla="*/ 87 h 98"/>
              <a:gd name="T40" fmla="*/ 44 w 91"/>
              <a:gd name="T41" fmla="*/ 87 h 98"/>
              <a:gd name="T42" fmla="*/ 28 w 91"/>
              <a:gd name="T43" fmla="*/ 94 h 98"/>
              <a:gd name="T44" fmla="*/ 28 w 91"/>
              <a:gd name="T45" fmla="*/ 94 h 98"/>
              <a:gd name="T46" fmla="*/ 13 w 91"/>
              <a:gd name="T47" fmla="*/ 87 h 98"/>
              <a:gd name="T48" fmla="*/ 13 w 91"/>
              <a:gd name="T49" fmla="*/ 56 h 98"/>
              <a:gd name="T50" fmla="*/ 13 w 91"/>
              <a:gd name="T51" fmla="*/ 56 h 98"/>
              <a:gd name="T52" fmla="*/ 58 w 91"/>
              <a:gd name="T53" fmla="*/ 11 h 98"/>
              <a:gd name="T54" fmla="*/ 81 w 91"/>
              <a:gd name="T55" fmla="*/ 11 h 98"/>
              <a:gd name="T56" fmla="*/ 81 w 91"/>
              <a:gd name="T57" fmla="*/ 34 h 98"/>
              <a:gd name="T58" fmla="*/ 36 w 91"/>
              <a:gd name="T59" fmla="*/ 79 h 98"/>
              <a:gd name="T60" fmla="*/ 21 w 91"/>
              <a:gd name="T61" fmla="*/ 79 h 98"/>
              <a:gd name="T62" fmla="*/ 18 w 91"/>
              <a:gd name="T63" fmla="*/ 72 h 98"/>
              <a:gd name="T64" fmla="*/ 21 w 91"/>
              <a:gd name="T65" fmla="*/ 65 h 98"/>
              <a:gd name="T66" fmla="*/ 47 w 91"/>
              <a:gd name="T67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1" h="98">
                <a:moveTo>
                  <a:pt x="47" y="39"/>
                </a:moveTo>
                <a:cubicBezTo>
                  <a:pt x="44" y="36"/>
                  <a:pt x="44" y="36"/>
                  <a:pt x="44" y="36"/>
                </a:cubicBezTo>
                <a:cubicBezTo>
                  <a:pt x="19" y="62"/>
                  <a:pt x="19" y="62"/>
                  <a:pt x="19" y="62"/>
                </a:cubicBezTo>
                <a:cubicBezTo>
                  <a:pt x="16" y="64"/>
                  <a:pt x="14" y="68"/>
                  <a:pt x="14" y="72"/>
                </a:cubicBezTo>
                <a:cubicBezTo>
                  <a:pt x="14" y="75"/>
                  <a:pt x="16" y="79"/>
                  <a:pt x="19" y="82"/>
                </a:cubicBezTo>
                <a:cubicBezTo>
                  <a:pt x="21" y="84"/>
                  <a:pt x="25" y="86"/>
                  <a:pt x="28" y="86"/>
                </a:cubicBezTo>
                <a:cubicBezTo>
                  <a:pt x="32" y="86"/>
                  <a:pt x="36" y="84"/>
                  <a:pt x="38" y="82"/>
                </a:cubicBezTo>
                <a:cubicBezTo>
                  <a:pt x="84" y="36"/>
                  <a:pt x="84" y="36"/>
                  <a:pt x="84" y="36"/>
                </a:cubicBezTo>
                <a:cubicBezTo>
                  <a:pt x="91" y="29"/>
                  <a:pt x="91" y="16"/>
                  <a:pt x="84" y="8"/>
                </a:cubicBezTo>
                <a:cubicBezTo>
                  <a:pt x="76" y="0"/>
                  <a:pt x="63" y="0"/>
                  <a:pt x="55" y="8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0" y="63"/>
                  <a:pt x="0" y="80"/>
                  <a:pt x="10" y="90"/>
                </a:cubicBezTo>
                <a:cubicBezTo>
                  <a:pt x="15" y="95"/>
                  <a:pt x="22" y="98"/>
                  <a:pt x="28" y="98"/>
                </a:cubicBezTo>
                <a:cubicBezTo>
                  <a:pt x="28" y="98"/>
                  <a:pt x="28" y="98"/>
                  <a:pt x="28" y="98"/>
                </a:cubicBezTo>
                <a:cubicBezTo>
                  <a:pt x="35" y="98"/>
                  <a:pt x="42" y="95"/>
                  <a:pt x="47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72" y="65"/>
                  <a:pt x="72" y="65"/>
                  <a:pt x="72" y="65"/>
                </a:cubicBezTo>
                <a:cubicBezTo>
                  <a:pt x="70" y="62"/>
                  <a:pt x="70" y="62"/>
                  <a:pt x="70" y="62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4" y="87"/>
                  <a:pt x="44" y="87"/>
                </a:cubicBezTo>
                <a:cubicBezTo>
                  <a:pt x="40" y="91"/>
                  <a:pt x="34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3" y="94"/>
                  <a:pt x="17" y="91"/>
                  <a:pt x="13" y="87"/>
                </a:cubicBezTo>
                <a:cubicBezTo>
                  <a:pt x="4" y="79"/>
                  <a:pt x="4" y="6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58" y="11"/>
                  <a:pt x="58" y="11"/>
                  <a:pt x="58" y="11"/>
                </a:cubicBezTo>
                <a:cubicBezTo>
                  <a:pt x="64" y="5"/>
                  <a:pt x="75" y="5"/>
                  <a:pt x="81" y="11"/>
                </a:cubicBezTo>
                <a:cubicBezTo>
                  <a:pt x="87" y="17"/>
                  <a:pt x="87" y="27"/>
                  <a:pt x="81" y="34"/>
                </a:cubicBezTo>
                <a:cubicBezTo>
                  <a:pt x="36" y="79"/>
                  <a:pt x="36" y="79"/>
                  <a:pt x="36" y="79"/>
                </a:cubicBezTo>
                <a:cubicBezTo>
                  <a:pt x="32" y="83"/>
                  <a:pt x="25" y="83"/>
                  <a:pt x="21" y="79"/>
                </a:cubicBezTo>
                <a:cubicBezTo>
                  <a:pt x="20" y="77"/>
                  <a:pt x="18" y="74"/>
                  <a:pt x="18" y="72"/>
                </a:cubicBezTo>
                <a:cubicBezTo>
                  <a:pt x="18" y="69"/>
                  <a:pt x="20" y="67"/>
                  <a:pt x="21" y="65"/>
                </a:cubicBezTo>
                <a:lnTo>
                  <a:pt x="47" y="3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7860027" y="7244056"/>
            <a:ext cx="327689" cy="296069"/>
            <a:chOff x="8313182" y="1115464"/>
            <a:chExt cx="411868" cy="3721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3" name="Freeform 157"/>
            <p:cNvSpPr/>
            <p:nvPr/>
          </p:nvSpPr>
          <p:spPr bwMode="auto">
            <a:xfrm>
              <a:off x="8381826" y="1343075"/>
              <a:ext cx="86709" cy="84903"/>
            </a:xfrm>
            <a:custGeom>
              <a:avLst/>
              <a:gdLst>
                <a:gd name="T0" fmla="*/ 33 w 48"/>
                <a:gd name="T1" fmla="*/ 0 h 47"/>
                <a:gd name="T2" fmla="*/ 15 w 48"/>
                <a:gd name="T3" fmla="*/ 0 h 47"/>
                <a:gd name="T4" fmla="*/ 15 w 48"/>
                <a:gd name="T5" fmla="*/ 14 h 47"/>
                <a:gd name="T6" fmla="*/ 0 w 48"/>
                <a:gd name="T7" fmla="*/ 14 h 47"/>
                <a:gd name="T8" fmla="*/ 0 w 48"/>
                <a:gd name="T9" fmla="*/ 33 h 47"/>
                <a:gd name="T10" fmla="*/ 15 w 48"/>
                <a:gd name="T11" fmla="*/ 33 h 47"/>
                <a:gd name="T12" fmla="*/ 15 w 48"/>
                <a:gd name="T13" fmla="*/ 47 h 47"/>
                <a:gd name="T14" fmla="*/ 33 w 48"/>
                <a:gd name="T15" fmla="*/ 47 h 47"/>
                <a:gd name="T16" fmla="*/ 33 w 48"/>
                <a:gd name="T17" fmla="*/ 33 h 47"/>
                <a:gd name="T18" fmla="*/ 48 w 48"/>
                <a:gd name="T19" fmla="*/ 33 h 47"/>
                <a:gd name="T20" fmla="*/ 48 w 48"/>
                <a:gd name="T21" fmla="*/ 14 h 47"/>
                <a:gd name="T22" fmla="*/ 33 w 48"/>
                <a:gd name="T23" fmla="*/ 14 h 47"/>
                <a:gd name="T24" fmla="*/ 33 w 48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7">
                  <a:moveTo>
                    <a:pt x="33" y="0"/>
                  </a:move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15" y="33"/>
                  </a:lnTo>
                  <a:lnTo>
                    <a:pt x="15" y="47"/>
                  </a:lnTo>
                  <a:lnTo>
                    <a:pt x="33" y="47"/>
                  </a:lnTo>
                  <a:lnTo>
                    <a:pt x="33" y="33"/>
                  </a:lnTo>
                  <a:lnTo>
                    <a:pt x="48" y="33"/>
                  </a:lnTo>
                  <a:lnTo>
                    <a:pt x="48" y="14"/>
                  </a:lnTo>
                  <a:lnTo>
                    <a:pt x="33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58"/>
            <p:cNvSpPr>
              <a:spLocks noEditPoints="1"/>
            </p:cNvSpPr>
            <p:nvPr/>
          </p:nvSpPr>
          <p:spPr bwMode="auto">
            <a:xfrm>
              <a:off x="8313182" y="1115464"/>
              <a:ext cx="411868" cy="372126"/>
            </a:xfrm>
            <a:custGeom>
              <a:avLst/>
              <a:gdLst>
                <a:gd name="T0" fmla="*/ 72 w 96"/>
                <a:gd name="T1" fmla="*/ 39 h 87"/>
                <a:gd name="T2" fmla="*/ 50 w 96"/>
                <a:gd name="T3" fmla="*/ 39 h 87"/>
                <a:gd name="T4" fmla="*/ 50 w 96"/>
                <a:gd name="T5" fmla="*/ 29 h 87"/>
                <a:gd name="T6" fmla="*/ 66 w 96"/>
                <a:gd name="T7" fmla="*/ 29 h 87"/>
                <a:gd name="T8" fmla="*/ 66 w 96"/>
                <a:gd name="T9" fmla="*/ 13 h 87"/>
                <a:gd name="T10" fmla="*/ 39 w 96"/>
                <a:gd name="T11" fmla="*/ 13 h 87"/>
                <a:gd name="T12" fmla="*/ 49 w 96"/>
                <a:gd name="T13" fmla="*/ 2 h 87"/>
                <a:gd name="T14" fmla="*/ 47 w 96"/>
                <a:gd name="T15" fmla="*/ 0 h 87"/>
                <a:gd name="T16" fmla="*/ 29 w 96"/>
                <a:gd name="T17" fmla="*/ 17 h 87"/>
                <a:gd name="T18" fmla="*/ 62 w 96"/>
                <a:gd name="T19" fmla="*/ 17 h 87"/>
                <a:gd name="T20" fmla="*/ 62 w 96"/>
                <a:gd name="T21" fmla="*/ 25 h 87"/>
                <a:gd name="T22" fmla="*/ 46 w 96"/>
                <a:gd name="T23" fmla="*/ 25 h 87"/>
                <a:gd name="T24" fmla="*/ 46 w 96"/>
                <a:gd name="T25" fmla="*/ 39 h 87"/>
                <a:gd name="T26" fmla="*/ 24 w 96"/>
                <a:gd name="T27" fmla="*/ 39 h 87"/>
                <a:gd name="T28" fmla="*/ 0 w 96"/>
                <a:gd name="T29" fmla="*/ 63 h 87"/>
                <a:gd name="T30" fmla="*/ 24 w 96"/>
                <a:gd name="T31" fmla="*/ 87 h 87"/>
                <a:gd name="T32" fmla="*/ 40 w 96"/>
                <a:gd name="T33" fmla="*/ 81 h 87"/>
                <a:gd name="T34" fmla="*/ 56 w 96"/>
                <a:gd name="T35" fmla="*/ 81 h 87"/>
                <a:gd name="T36" fmla="*/ 72 w 96"/>
                <a:gd name="T37" fmla="*/ 87 h 87"/>
                <a:gd name="T38" fmla="*/ 96 w 96"/>
                <a:gd name="T39" fmla="*/ 63 h 87"/>
                <a:gd name="T40" fmla="*/ 72 w 96"/>
                <a:gd name="T41" fmla="*/ 39 h 87"/>
                <a:gd name="T42" fmla="*/ 72 w 96"/>
                <a:gd name="T43" fmla="*/ 83 h 87"/>
                <a:gd name="T44" fmla="*/ 58 w 96"/>
                <a:gd name="T45" fmla="*/ 78 h 87"/>
                <a:gd name="T46" fmla="*/ 58 w 96"/>
                <a:gd name="T47" fmla="*/ 77 h 87"/>
                <a:gd name="T48" fmla="*/ 38 w 96"/>
                <a:gd name="T49" fmla="*/ 77 h 87"/>
                <a:gd name="T50" fmla="*/ 38 w 96"/>
                <a:gd name="T51" fmla="*/ 78 h 87"/>
                <a:gd name="T52" fmla="*/ 24 w 96"/>
                <a:gd name="T53" fmla="*/ 83 h 87"/>
                <a:gd name="T54" fmla="*/ 4 w 96"/>
                <a:gd name="T55" fmla="*/ 63 h 87"/>
                <a:gd name="T56" fmla="*/ 24 w 96"/>
                <a:gd name="T57" fmla="*/ 43 h 87"/>
                <a:gd name="T58" fmla="*/ 46 w 96"/>
                <a:gd name="T59" fmla="*/ 43 h 87"/>
                <a:gd name="T60" fmla="*/ 50 w 96"/>
                <a:gd name="T61" fmla="*/ 43 h 87"/>
                <a:gd name="T62" fmla="*/ 72 w 96"/>
                <a:gd name="T63" fmla="*/ 43 h 87"/>
                <a:gd name="T64" fmla="*/ 92 w 96"/>
                <a:gd name="T65" fmla="*/ 63 h 87"/>
                <a:gd name="T66" fmla="*/ 72 w 96"/>
                <a:gd name="T67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87">
                  <a:moveTo>
                    <a:pt x="72" y="39"/>
                  </a:moveTo>
                  <a:cubicBezTo>
                    <a:pt x="50" y="39"/>
                    <a:pt x="50" y="39"/>
                    <a:pt x="50" y="3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1" y="39"/>
                    <a:pt x="0" y="50"/>
                    <a:pt x="0" y="63"/>
                  </a:cubicBezTo>
                  <a:cubicBezTo>
                    <a:pt x="0" y="76"/>
                    <a:pt x="11" y="87"/>
                    <a:pt x="24" y="87"/>
                  </a:cubicBezTo>
                  <a:cubicBezTo>
                    <a:pt x="30" y="87"/>
                    <a:pt x="35" y="85"/>
                    <a:pt x="40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61" y="85"/>
                    <a:pt x="66" y="87"/>
                    <a:pt x="72" y="87"/>
                  </a:cubicBezTo>
                  <a:cubicBezTo>
                    <a:pt x="85" y="87"/>
                    <a:pt x="96" y="76"/>
                    <a:pt x="96" y="63"/>
                  </a:cubicBezTo>
                  <a:cubicBezTo>
                    <a:pt x="96" y="50"/>
                    <a:pt x="85" y="39"/>
                    <a:pt x="72" y="39"/>
                  </a:cubicBezTo>
                  <a:close/>
                  <a:moveTo>
                    <a:pt x="72" y="83"/>
                  </a:moveTo>
                  <a:cubicBezTo>
                    <a:pt x="67" y="83"/>
                    <a:pt x="62" y="81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4" y="81"/>
                    <a:pt x="29" y="83"/>
                    <a:pt x="24" y="83"/>
                  </a:cubicBezTo>
                  <a:cubicBezTo>
                    <a:pt x="13" y="83"/>
                    <a:pt x="4" y="74"/>
                    <a:pt x="4" y="63"/>
                  </a:cubicBezTo>
                  <a:cubicBezTo>
                    <a:pt x="4" y="52"/>
                    <a:pt x="13" y="43"/>
                    <a:pt x="24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83" y="43"/>
                    <a:pt x="92" y="52"/>
                    <a:pt x="92" y="63"/>
                  </a:cubicBezTo>
                  <a:cubicBezTo>
                    <a:pt x="92" y="74"/>
                    <a:pt x="83" y="83"/>
                    <a:pt x="7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Oval 159"/>
            <p:cNvSpPr>
              <a:spLocks noChangeArrowheads="1"/>
            </p:cNvSpPr>
            <p:nvPr/>
          </p:nvSpPr>
          <p:spPr bwMode="auto">
            <a:xfrm>
              <a:off x="8604018" y="1334043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Oval 160"/>
            <p:cNvSpPr>
              <a:spLocks noChangeArrowheads="1"/>
            </p:cNvSpPr>
            <p:nvPr/>
          </p:nvSpPr>
          <p:spPr bwMode="auto">
            <a:xfrm>
              <a:off x="8604018" y="1402688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Oval 161"/>
            <p:cNvSpPr>
              <a:spLocks noChangeArrowheads="1"/>
            </p:cNvSpPr>
            <p:nvPr/>
          </p:nvSpPr>
          <p:spPr bwMode="auto">
            <a:xfrm>
              <a:off x="8638340" y="1368365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Oval 162"/>
            <p:cNvSpPr>
              <a:spLocks noChangeArrowheads="1"/>
            </p:cNvSpPr>
            <p:nvPr/>
          </p:nvSpPr>
          <p:spPr bwMode="auto">
            <a:xfrm>
              <a:off x="8571503" y="1368365"/>
              <a:ext cx="32516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8554210" y="7255554"/>
            <a:ext cx="245767" cy="326252"/>
            <a:chOff x="9185691" y="1129916"/>
            <a:chExt cx="308901" cy="410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0" name="Freeform 163"/>
            <p:cNvSpPr>
              <a:spLocks noEditPoints="1"/>
            </p:cNvSpPr>
            <p:nvPr/>
          </p:nvSpPr>
          <p:spPr bwMode="auto">
            <a:xfrm>
              <a:off x="9185691" y="1129916"/>
              <a:ext cx="308901" cy="410062"/>
            </a:xfrm>
            <a:custGeom>
              <a:avLst/>
              <a:gdLst>
                <a:gd name="T0" fmla="*/ 10 w 72"/>
                <a:gd name="T1" fmla="*/ 0 h 96"/>
                <a:gd name="T2" fmla="*/ 3 w 72"/>
                <a:gd name="T3" fmla="*/ 3 h 96"/>
                <a:gd name="T4" fmla="*/ 0 w 72"/>
                <a:gd name="T5" fmla="*/ 10 h 96"/>
                <a:gd name="T6" fmla="*/ 0 w 72"/>
                <a:gd name="T7" fmla="*/ 86 h 96"/>
                <a:gd name="T8" fmla="*/ 3 w 72"/>
                <a:gd name="T9" fmla="*/ 93 h 96"/>
                <a:gd name="T10" fmla="*/ 10 w 72"/>
                <a:gd name="T11" fmla="*/ 96 h 96"/>
                <a:gd name="T12" fmla="*/ 72 w 72"/>
                <a:gd name="T13" fmla="*/ 96 h 96"/>
                <a:gd name="T14" fmla="*/ 72 w 72"/>
                <a:gd name="T15" fmla="*/ 16 h 96"/>
                <a:gd name="T16" fmla="*/ 10 w 72"/>
                <a:gd name="T17" fmla="*/ 16 h 96"/>
                <a:gd name="T18" fmla="*/ 6 w 72"/>
                <a:gd name="T19" fmla="*/ 14 h 96"/>
                <a:gd name="T20" fmla="*/ 4 w 72"/>
                <a:gd name="T21" fmla="*/ 10 h 96"/>
                <a:gd name="T22" fmla="*/ 6 w 72"/>
                <a:gd name="T23" fmla="*/ 6 h 96"/>
                <a:gd name="T24" fmla="*/ 10 w 72"/>
                <a:gd name="T25" fmla="*/ 4 h 96"/>
                <a:gd name="T26" fmla="*/ 72 w 72"/>
                <a:gd name="T27" fmla="*/ 4 h 96"/>
                <a:gd name="T28" fmla="*/ 72 w 72"/>
                <a:gd name="T29" fmla="*/ 0 h 96"/>
                <a:gd name="T30" fmla="*/ 10 w 72"/>
                <a:gd name="T31" fmla="*/ 0 h 96"/>
                <a:gd name="T32" fmla="*/ 10 w 72"/>
                <a:gd name="T33" fmla="*/ 20 h 96"/>
                <a:gd name="T34" fmla="*/ 68 w 72"/>
                <a:gd name="T35" fmla="*/ 20 h 96"/>
                <a:gd name="T36" fmla="*/ 68 w 72"/>
                <a:gd name="T37" fmla="*/ 92 h 96"/>
                <a:gd name="T38" fmla="*/ 10 w 72"/>
                <a:gd name="T39" fmla="*/ 92 h 96"/>
                <a:gd name="T40" fmla="*/ 6 w 72"/>
                <a:gd name="T41" fmla="*/ 90 h 96"/>
                <a:gd name="T42" fmla="*/ 4 w 72"/>
                <a:gd name="T43" fmla="*/ 86 h 96"/>
                <a:gd name="T44" fmla="*/ 4 w 72"/>
                <a:gd name="T45" fmla="*/ 18 h 96"/>
                <a:gd name="T46" fmla="*/ 10 w 72"/>
                <a:gd name="T47" fmla="*/ 2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96">
                  <a:moveTo>
                    <a:pt x="10" y="0"/>
                  </a:move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1" y="91"/>
                    <a:pt x="3" y="93"/>
                  </a:cubicBezTo>
                  <a:cubicBezTo>
                    <a:pt x="5" y="95"/>
                    <a:pt x="7" y="96"/>
                    <a:pt x="10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7" y="15"/>
                    <a:pt x="6" y="14"/>
                  </a:cubicBezTo>
                  <a:cubicBezTo>
                    <a:pt x="5" y="13"/>
                    <a:pt x="4" y="12"/>
                    <a:pt x="4" y="10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7" y="5"/>
                    <a:pt x="8" y="4"/>
                    <a:pt x="10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10" y="0"/>
                  </a:lnTo>
                  <a:close/>
                  <a:moveTo>
                    <a:pt x="10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8" y="92"/>
                    <a:pt x="7" y="91"/>
                    <a:pt x="6" y="90"/>
                  </a:cubicBezTo>
                  <a:cubicBezTo>
                    <a:pt x="5" y="89"/>
                    <a:pt x="4" y="88"/>
                    <a:pt x="4" y="8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9"/>
                    <a:pt x="8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64"/>
            <p:cNvSpPr>
              <a:spLocks noChangeArrowheads="1"/>
            </p:cNvSpPr>
            <p:nvPr/>
          </p:nvSpPr>
          <p:spPr bwMode="auto">
            <a:xfrm>
              <a:off x="9220013" y="1162431"/>
              <a:ext cx="274578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65"/>
            <p:cNvSpPr>
              <a:spLocks noChangeArrowheads="1"/>
            </p:cNvSpPr>
            <p:nvPr/>
          </p:nvSpPr>
          <p:spPr bwMode="auto">
            <a:xfrm>
              <a:off x="9254336" y="1384624"/>
              <a:ext cx="171612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66"/>
            <p:cNvSpPr>
              <a:spLocks noChangeArrowheads="1"/>
            </p:cNvSpPr>
            <p:nvPr/>
          </p:nvSpPr>
          <p:spPr bwMode="auto">
            <a:xfrm>
              <a:off x="9254336" y="1299721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5293133" y="7879313"/>
            <a:ext cx="244329" cy="326252"/>
            <a:chOff x="5086886" y="1913910"/>
            <a:chExt cx="307094" cy="410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5" name="Freeform 167"/>
            <p:cNvSpPr>
              <a:spLocks noEditPoints="1"/>
            </p:cNvSpPr>
            <p:nvPr/>
          </p:nvSpPr>
          <p:spPr bwMode="auto">
            <a:xfrm>
              <a:off x="5086886" y="1913910"/>
              <a:ext cx="307094" cy="410062"/>
            </a:xfrm>
            <a:custGeom>
              <a:avLst/>
              <a:gdLst>
                <a:gd name="T0" fmla="*/ 113 w 170"/>
                <a:gd name="T1" fmla="*/ 0 h 227"/>
                <a:gd name="T2" fmla="*/ 0 w 170"/>
                <a:gd name="T3" fmla="*/ 0 h 227"/>
                <a:gd name="T4" fmla="*/ 0 w 170"/>
                <a:gd name="T5" fmla="*/ 227 h 227"/>
                <a:gd name="T6" fmla="*/ 170 w 170"/>
                <a:gd name="T7" fmla="*/ 227 h 227"/>
                <a:gd name="T8" fmla="*/ 170 w 170"/>
                <a:gd name="T9" fmla="*/ 57 h 227"/>
                <a:gd name="T10" fmla="*/ 113 w 170"/>
                <a:gd name="T11" fmla="*/ 0 h 227"/>
                <a:gd name="T12" fmla="*/ 161 w 170"/>
                <a:gd name="T13" fmla="*/ 218 h 227"/>
                <a:gd name="T14" fmla="*/ 9 w 170"/>
                <a:gd name="T15" fmla="*/ 218 h 227"/>
                <a:gd name="T16" fmla="*/ 9 w 170"/>
                <a:gd name="T17" fmla="*/ 10 h 227"/>
                <a:gd name="T18" fmla="*/ 109 w 170"/>
                <a:gd name="T19" fmla="*/ 10 h 227"/>
                <a:gd name="T20" fmla="*/ 161 w 170"/>
                <a:gd name="T21" fmla="*/ 62 h 227"/>
                <a:gd name="T22" fmla="*/ 161 w 170"/>
                <a:gd name="T23" fmla="*/ 2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227">
                  <a:moveTo>
                    <a:pt x="113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170" y="227"/>
                  </a:lnTo>
                  <a:lnTo>
                    <a:pt x="170" y="57"/>
                  </a:lnTo>
                  <a:lnTo>
                    <a:pt x="113" y="0"/>
                  </a:lnTo>
                  <a:close/>
                  <a:moveTo>
                    <a:pt x="161" y="218"/>
                  </a:moveTo>
                  <a:lnTo>
                    <a:pt x="9" y="218"/>
                  </a:lnTo>
                  <a:lnTo>
                    <a:pt x="9" y="10"/>
                  </a:lnTo>
                  <a:lnTo>
                    <a:pt x="109" y="10"/>
                  </a:lnTo>
                  <a:lnTo>
                    <a:pt x="161" y="62"/>
                  </a:lnTo>
                  <a:lnTo>
                    <a:pt x="161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68"/>
            <p:cNvSpPr>
              <a:spLocks noChangeArrowheads="1"/>
            </p:cNvSpPr>
            <p:nvPr/>
          </p:nvSpPr>
          <p:spPr bwMode="auto">
            <a:xfrm>
              <a:off x="5155531" y="2222811"/>
              <a:ext cx="169805" cy="32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69"/>
            <p:cNvSpPr>
              <a:spLocks noChangeArrowheads="1"/>
            </p:cNvSpPr>
            <p:nvPr/>
          </p:nvSpPr>
          <p:spPr bwMode="auto">
            <a:xfrm>
              <a:off x="5155531" y="2136102"/>
              <a:ext cx="16980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70"/>
            <p:cNvSpPr>
              <a:spLocks noChangeArrowheads="1"/>
            </p:cNvSpPr>
            <p:nvPr/>
          </p:nvSpPr>
          <p:spPr bwMode="auto">
            <a:xfrm>
              <a:off x="5155531" y="2051199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9833346" y="7308733"/>
            <a:ext cx="300382" cy="265887"/>
            <a:chOff x="10793420" y="1196754"/>
            <a:chExt cx="377546" cy="33419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0" name="Rectangle 171"/>
            <p:cNvSpPr>
              <a:spLocks noChangeArrowheads="1"/>
            </p:cNvSpPr>
            <p:nvPr/>
          </p:nvSpPr>
          <p:spPr bwMode="auto">
            <a:xfrm>
              <a:off x="10896386" y="1359334"/>
              <a:ext cx="171612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72"/>
            <p:cNvSpPr>
              <a:spLocks noChangeArrowheads="1"/>
            </p:cNvSpPr>
            <p:nvPr/>
          </p:nvSpPr>
          <p:spPr bwMode="auto">
            <a:xfrm>
              <a:off x="10999353" y="1274431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73"/>
            <p:cNvSpPr>
              <a:spLocks noEditPoints="1"/>
            </p:cNvSpPr>
            <p:nvPr/>
          </p:nvSpPr>
          <p:spPr bwMode="auto">
            <a:xfrm>
              <a:off x="10793420" y="1196754"/>
              <a:ext cx="377546" cy="334191"/>
            </a:xfrm>
            <a:custGeom>
              <a:avLst/>
              <a:gdLst>
                <a:gd name="T0" fmla="*/ 83 w 88"/>
                <a:gd name="T1" fmla="*/ 5 h 78"/>
                <a:gd name="T2" fmla="*/ 70 w 88"/>
                <a:gd name="T3" fmla="*/ 0 h 78"/>
                <a:gd name="T4" fmla="*/ 18 w 88"/>
                <a:gd name="T5" fmla="*/ 0 h 78"/>
                <a:gd name="T6" fmla="*/ 5 w 88"/>
                <a:gd name="T7" fmla="*/ 5 h 78"/>
                <a:gd name="T8" fmla="*/ 0 w 88"/>
                <a:gd name="T9" fmla="*/ 18 h 78"/>
                <a:gd name="T10" fmla="*/ 0 w 88"/>
                <a:gd name="T11" fmla="*/ 46 h 78"/>
                <a:gd name="T12" fmla="*/ 5 w 88"/>
                <a:gd name="T13" fmla="*/ 59 h 78"/>
                <a:gd name="T14" fmla="*/ 18 w 88"/>
                <a:gd name="T15" fmla="*/ 64 h 78"/>
                <a:gd name="T16" fmla="*/ 69 w 88"/>
                <a:gd name="T17" fmla="*/ 64 h 78"/>
                <a:gd name="T18" fmla="*/ 88 w 88"/>
                <a:gd name="T19" fmla="*/ 78 h 78"/>
                <a:gd name="T20" fmla="*/ 88 w 88"/>
                <a:gd name="T21" fmla="*/ 18 h 78"/>
                <a:gd name="T22" fmla="*/ 83 w 88"/>
                <a:gd name="T23" fmla="*/ 5 h 78"/>
                <a:gd name="T24" fmla="*/ 84 w 88"/>
                <a:gd name="T25" fmla="*/ 70 h 78"/>
                <a:gd name="T26" fmla="*/ 71 w 88"/>
                <a:gd name="T27" fmla="*/ 60 h 78"/>
                <a:gd name="T28" fmla="*/ 18 w 88"/>
                <a:gd name="T29" fmla="*/ 60 h 78"/>
                <a:gd name="T30" fmla="*/ 8 w 88"/>
                <a:gd name="T31" fmla="*/ 56 h 78"/>
                <a:gd name="T32" fmla="*/ 4 w 88"/>
                <a:gd name="T33" fmla="*/ 46 h 78"/>
                <a:gd name="T34" fmla="*/ 4 w 88"/>
                <a:gd name="T35" fmla="*/ 18 h 78"/>
                <a:gd name="T36" fmla="*/ 8 w 88"/>
                <a:gd name="T37" fmla="*/ 8 h 78"/>
                <a:gd name="T38" fmla="*/ 18 w 88"/>
                <a:gd name="T39" fmla="*/ 4 h 78"/>
                <a:gd name="T40" fmla="*/ 70 w 88"/>
                <a:gd name="T41" fmla="*/ 4 h 78"/>
                <a:gd name="T42" fmla="*/ 80 w 88"/>
                <a:gd name="T43" fmla="*/ 8 h 78"/>
                <a:gd name="T44" fmla="*/ 84 w 88"/>
                <a:gd name="T45" fmla="*/ 18 h 78"/>
                <a:gd name="T46" fmla="*/ 84 w 88"/>
                <a:gd name="T4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78">
                  <a:moveTo>
                    <a:pt x="83" y="5"/>
                  </a:moveTo>
                  <a:cubicBezTo>
                    <a:pt x="79" y="2"/>
                    <a:pt x="75" y="0"/>
                    <a:pt x="7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2" y="55"/>
                    <a:pt x="5" y="59"/>
                  </a:cubicBezTo>
                  <a:cubicBezTo>
                    <a:pt x="9" y="62"/>
                    <a:pt x="13" y="64"/>
                    <a:pt x="1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3"/>
                    <a:pt x="86" y="9"/>
                    <a:pt x="83" y="5"/>
                  </a:cubicBezTo>
                  <a:close/>
                  <a:moveTo>
                    <a:pt x="84" y="70"/>
                  </a:moveTo>
                  <a:cubicBezTo>
                    <a:pt x="71" y="60"/>
                    <a:pt x="71" y="60"/>
                    <a:pt x="71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60"/>
                    <a:pt x="11" y="59"/>
                    <a:pt x="8" y="56"/>
                  </a:cubicBezTo>
                  <a:cubicBezTo>
                    <a:pt x="5" y="53"/>
                    <a:pt x="4" y="50"/>
                    <a:pt x="4" y="4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ubicBezTo>
                    <a:pt x="11" y="5"/>
                    <a:pt x="14" y="4"/>
                    <a:pt x="18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4" y="4"/>
                    <a:pt x="77" y="5"/>
                    <a:pt x="80" y="8"/>
                  </a:cubicBezTo>
                  <a:cubicBezTo>
                    <a:pt x="83" y="11"/>
                    <a:pt x="84" y="14"/>
                    <a:pt x="84" y="18"/>
                  </a:cubicBezTo>
                  <a:lnTo>
                    <a:pt x="8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9180843" y="7268490"/>
            <a:ext cx="298944" cy="298944"/>
            <a:chOff x="9973297" y="1146174"/>
            <a:chExt cx="375739" cy="3757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4" name="Freeform 174"/>
            <p:cNvSpPr>
              <a:spLocks noEditPoints="1"/>
            </p:cNvSpPr>
            <p:nvPr/>
          </p:nvSpPr>
          <p:spPr bwMode="auto">
            <a:xfrm>
              <a:off x="9973297" y="1146174"/>
              <a:ext cx="375739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4 h 88"/>
                <a:gd name="T12" fmla="*/ 4 w 88"/>
                <a:gd name="T13" fmla="*/ 44 h 88"/>
                <a:gd name="T14" fmla="*/ 44 w 88"/>
                <a:gd name="T15" fmla="*/ 4 h 88"/>
                <a:gd name="T16" fmla="*/ 84 w 88"/>
                <a:gd name="T17" fmla="*/ 44 h 88"/>
                <a:gd name="T18" fmla="*/ 44 w 88"/>
                <a:gd name="T19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4"/>
                  </a:moveTo>
                  <a:cubicBezTo>
                    <a:pt x="22" y="84"/>
                    <a:pt x="4" y="66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ubicBezTo>
                    <a:pt x="66" y="4"/>
                    <a:pt x="84" y="22"/>
                    <a:pt x="84" y="44"/>
                  </a:cubicBezTo>
                  <a:cubicBezTo>
                    <a:pt x="84" y="66"/>
                    <a:pt x="66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10067232" y="1236496"/>
              <a:ext cx="187869" cy="191482"/>
            </a:xfrm>
            <a:custGeom>
              <a:avLst/>
              <a:gdLst>
                <a:gd name="T0" fmla="*/ 0 w 104"/>
                <a:gd name="T1" fmla="*/ 106 h 106"/>
                <a:gd name="T2" fmla="*/ 73 w 104"/>
                <a:gd name="T3" fmla="*/ 73 h 106"/>
                <a:gd name="T4" fmla="*/ 104 w 104"/>
                <a:gd name="T5" fmla="*/ 0 h 106"/>
                <a:gd name="T6" fmla="*/ 33 w 104"/>
                <a:gd name="T7" fmla="*/ 33 h 106"/>
                <a:gd name="T8" fmla="*/ 0 w 104"/>
                <a:gd name="T9" fmla="*/ 106 h 106"/>
                <a:gd name="T10" fmla="*/ 19 w 104"/>
                <a:gd name="T11" fmla="*/ 87 h 106"/>
                <a:gd name="T12" fmla="*/ 40 w 104"/>
                <a:gd name="T13" fmla="*/ 40 h 106"/>
                <a:gd name="T14" fmla="*/ 40 w 104"/>
                <a:gd name="T15" fmla="*/ 40 h 106"/>
                <a:gd name="T16" fmla="*/ 66 w 104"/>
                <a:gd name="T17" fmla="*/ 66 h 106"/>
                <a:gd name="T18" fmla="*/ 66 w 104"/>
                <a:gd name="T19" fmla="*/ 66 h 106"/>
                <a:gd name="T20" fmla="*/ 19 w 104"/>
                <a:gd name="T21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0" y="106"/>
                  </a:moveTo>
                  <a:lnTo>
                    <a:pt x="73" y="73"/>
                  </a:lnTo>
                  <a:lnTo>
                    <a:pt x="104" y="0"/>
                  </a:lnTo>
                  <a:lnTo>
                    <a:pt x="33" y="33"/>
                  </a:lnTo>
                  <a:lnTo>
                    <a:pt x="0" y="106"/>
                  </a:lnTo>
                  <a:close/>
                  <a:moveTo>
                    <a:pt x="19" y="87"/>
                  </a:moveTo>
                  <a:lnTo>
                    <a:pt x="40" y="40"/>
                  </a:lnTo>
                  <a:lnTo>
                    <a:pt x="40" y="40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96" name="Freeform 176"/>
          <p:cNvSpPr>
            <a:spLocks noEditPoints="1"/>
          </p:cNvSpPr>
          <p:nvPr/>
        </p:nvSpPr>
        <p:spPr bwMode="auto">
          <a:xfrm>
            <a:off x="7221896" y="9891438"/>
            <a:ext cx="298944" cy="298944"/>
          </a:xfrm>
          <a:custGeom>
            <a:avLst/>
            <a:gdLst>
              <a:gd name="T0" fmla="*/ 175 w 208"/>
              <a:gd name="T1" fmla="*/ 132 h 208"/>
              <a:gd name="T2" fmla="*/ 175 w 208"/>
              <a:gd name="T3" fmla="*/ 99 h 208"/>
              <a:gd name="T4" fmla="*/ 109 w 208"/>
              <a:gd name="T5" fmla="*/ 99 h 208"/>
              <a:gd name="T6" fmla="*/ 109 w 208"/>
              <a:gd name="T7" fmla="*/ 76 h 208"/>
              <a:gd name="T8" fmla="*/ 142 w 208"/>
              <a:gd name="T9" fmla="*/ 76 h 208"/>
              <a:gd name="T10" fmla="*/ 142 w 208"/>
              <a:gd name="T11" fmla="*/ 0 h 208"/>
              <a:gd name="T12" fmla="*/ 66 w 208"/>
              <a:gd name="T13" fmla="*/ 0 h 208"/>
              <a:gd name="T14" fmla="*/ 66 w 208"/>
              <a:gd name="T15" fmla="*/ 76 h 208"/>
              <a:gd name="T16" fmla="*/ 99 w 208"/>
              <a:gd name="T17" fmla="*/ 76 h 208"/>
              <a:gd name="T18" fmla="*/ 99 w 208"/>
              <a:gd name="T19" fmla="*/ 99 h 208"/>
              <a:gd name="T20" fmla="*/ 33 w 208"/>
              <a:gd name="T21" fmla="*/ 99 h 208"/>
              <a:gd name="T22" fmla="*/ 33 w 208"/>
              <a:gd name="T23" fmla="*/ 132 h 208"/>
              <a:gd name="T24" fmla="*/ 0 w 208"/>
              <a:gd name="T25" fmla="*/ 132 h 208"/>
              <a:gd name="T26" fmla="*/ 0 w 208"/>
              <a:gd name="T27" fmla="*/ 208 h 208"/>
              <a:gd name="T28" fmla="*/ 76 w 208"/>
              <a:gd name="T29" fmla="*/ 208 h 208"/>
              <a:gd name="T30" fmla="*/ 76 w 208"/>
              <a:gd name="T31" fmla="*/ 132 h 208"/>
              <a:gd name="T32" fmla="*/ 42 w 208"/>
              <a:gd name="T33" fmla="*/ 132 h 208"/>
              <a:gd name="T34" fmla="*/ 42 w 208"/>
              <a:gd name="T35" fmla="*/ 109 h 208"/>
              <a:gd name="T36" fmla="*/ 166 w 208"/>
              <a:gd name="T37" fmla="*/ 109 h 208"/>
              <a:gd name="T38" fmla="*/ 166 w 208"/>
              <a:gd name="T39" fmla="*/ 132 h 208"/>
              <a:gd name="T40" fmla="*/ 132 w 208"/>
              <a:gd name="T41" fmla="*/ 132 h 208"/>
              <a:gd name="T42" fmla="*/ 132 w 208"/>
              <a:gd name="T43" fmla="*/ 208 h 208"/>
              <a:gd name="T44" fmla="*/ 208 w 208"/>
              <a:gd name="T45" fmla="*/ 208 h 208"/>
              <a:gd name="T46" fmla="*/ 208 w 208"/>
              <a:gd name="T47" fmla="*/ 132 h 208"/>
              <a:gd name="T48" fmla="*/ 175 w 208"/>
              <a:gd name="T49" fmla="*/ 132 h 208"/>
              <a:gd name="T50" fmla="*/ 76 w 208"/>
              <a:gd name="T51" fmla="*/ 9 h 208"/>
              <a:gd name="T52" fmla="*/ 132 w 208"/>
              <a:gd name="T53" fmla="*/ 9 h 208"/>
              <a:gd name="T54" fmla="*/ 132 w 208"/>
              <a:gd name="T55" fmla="*/ 66 h 208"/>
              <a:gd name="T56" fmla="*/ 76 w 208"/>
              <a:gd name="T57" fmla="*/ 66 h 208"/>
              <a:gd name="T58" fmla="*/ 76 w 208"/>
              <a:gd name="T59" fmla="*/ 9 h 208"/>
              <a:gd name="T60" fmla="*/ 66 w 208"/>
              <a:gd name="T61" fmla="*/ 199 h 208"/>
              <a:gd name="T62" fmla="*/ 9 w 208"/>
              <a:gd name="T63" fmla="*/ 199 h 208"/>
              <a:gd name="T64" fmla="*/ 9 w 208"/>
              <a:gd name="T65" fmla="*/ 142 h 208"/>
              <a:gd name="T66" fmla="*/ 66 w 208"/>
              <a:gd name="T67" fmla="*/ 142 h 208"/>
              <a:gd name="T68" fmla="*/ 66 w 208"/>
              <a:gd name="T69" fmla="*/ 199 h 208"/>
              <a:gd name="T70" fmla="*/ 199 w 208"/>
              <a:gd name="T71" fmla="*/ 199 h 208"/>
              <a:gd name="T72" fmla="*/ 142 w 208"/>
              <a:gd name="T73" fmla="*/ 199 h 208"/>
              <a:gd name="T74" fmla="*/ 142 w 208"/>
              <a:gd name="T75" fmla="*/ 142 h 208"/>
              <a:gd name="T76" fmla="*/ 199 w 208"/>
              <a:gd name="T77" fmla="*/ 142 h 208"/>
              <a:gd name="T78" fmla="*/ 199 w 208"/>
              <a:gd name="T79" fmla="*/ 19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8" h="208">
                <a:moveTo>
                  <a:pt x="175" y="132"/>
                </a:moveTo>
                <a:lnTo>
                  <a:pt x="175" y="99"/>
                </a:lnTo>
                <a:lnTo>
                  <a:pt x="109" y="99"/>
                </a:lnTo>
                <a:lnTo>
                  <a:pt x="109" y="76"/>
                </a:lnTo>
                <a:lnTo>
                  <a:pt x="142" y="76"/>
                </a:lnTo>
                <a:lnTo>
                  <a:pt x="142" y="0"/>
                </a:lnTo>
                <a:lnTo>
                  <a:pt x="66" y="0"/>
                </a:lnTo>
                <a:lnTo>
                  <a:pt x="66" y="76"/>
                </a:lnTo>
                <a:lnTo>
                  <a:pt x="99" y="76"/>
                </a:lnTo>
                <a:lnTo>
                  <a:pt x="99" y="99"/>
                </a:lnTo>
                <a:lnTo>
                  <a:pt x="33" y="99"/>
                </a:lnTo>
                <a:lnTo>
                  <a:pt x="33" y="132"/>
                </a:lnTo>
                <a:lnTo>
                  <a:pt x="0" y="132"/>
                </a:lnTo>
                <a:lnTo>
                  <a:pt x="0" y="208"/>
                </a:lnTo>
                <a:lnTo>
                  <a:pt x="76" y="208"/>
                </a:lnTo>
                <a:lnTo>
                  <a:pt x="76" y="132"/>
                </a:lnTo>
                <a:lnTo>
                  <a:pt x="42" y="132"/>
                </a:lnTo>
                <a:lnTo>
                  <a:pt x="42" y="109"/>
                </a:lnTo>
                <a:lnTo>
                  <a:pt x="166" y="109"/>
                </a:lnTo>
                <a:lnTo>
                  <a:pt x="166" y="132"/>
                </a:lnTo>
                <a:lnTo>
                  <a:pt x="132" y="132"/>
                </a:lnTo>
                <a:lnTo>
                  <a:pt x="132" y="208"/>
                </a:lnTo>
                <a:lnTo>
                  <a:pt x="208" y="208"/>
                </a:lnTo>
                <a:lnTo>
                  <a:pt x="208" y="132"/>
                </a:lnTo>
                <a:lnTo>
                  <a:pt x="175" y="132"/>
                </a:lnTo>
                <a:close/>
                <a:moveTo>
                  <a:pt x="76" y="9"/>
                </a:moveTo>
                <a:lnTo>
                  <a:pt x="132" y="9"/>
                </a:lnTo>
                <a:lnTo>
                  <a:pt x="132" y="66"/>
                </a:lnTo>
                <a:lnTo>
                  <a:pt x="76" y="66"/>
                </a:lnTo>
                <a:lnTo>
                  <a:pt x="76" y="9"/>
                </a:lnTo>
                <a:close/>
                <a:moveTo>
                  <a:pt x="66" y="199"/>
                </a:moveTo>
                <a:lnTo>
                  <a:pt x="9" y="199"/>
                </a:lnTo>
                <a:lnTo>
                  <a:pt x="9" y="142"/>
                </a:lnTo>
                <a:lnTo>
                  <a:pt x="66" y="142"/>
                </a:lnTo>
                <a:lnTo>
                  <a:pt x="66" y="199"/>
                </a:lnTo>
                <a:close/>
                <a:moveTo>
                  <a:pt x="199" y="199"/>
                </a:moveTo>
                <a:lnTo>
                  <a:pt x="142" y="199"/>
                </a:lnTo>
                <a:lnTo>
                  <a:pt x="142" y="142"/>
                </a:lnTo>
                <a:lnTo>
                  <a:pt x="199" y="142"/>
                </a:lnTo>
                <a:lnTo>
                  <a:pt x="199" y="19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7" name="Freeform 177"/>
          <p:cNvSpPr>
            <a:spLocks noEditPoints="1"/>
          </p:cNvSpPr>
          <p:nvPr/>
        </p:nvSpPr>
        <p:spPr bwMode="auto">
          <a:xfrm>
            <a:off x="7861463" y="9891438"/>
            <a:ext cx="298944" cy="298944"/>
          </a:xfrm>
          <a:custGeom>
            <a:avLst/>
            <a:gdLst>
              <a:gd name="T0" fmla="*/ 68 w 88"/>
              <a:gd name="T1" fmla="*/ 48 h 88"/>
              <a:gd name="T2" fmla="*/ 50 w 88"/>
              <a:gd name="T3" fmla="*/ 59 h 88"/>
              <a:gd name="T4" fmla="*/ 31 w 88"/>
              <a:gd name="T5" fmla="*/ 50 h 88"/>
              <a:gd name="T6" fmla="*/ 32 w 88"/>
              <a:gd name="T7" fmla="*/ 44 h 88"/>
              <a:gd name="T8" fmla="*/ 30 w 88"/>
              <a:gd name="T9" fmla="*/ 36 h 88"/>
              <a:gd name="T10" fmla="*/ 62 w 88"/>
              <a:gd name="T11" fmla="*/ 19 h 88"/>
              <a:gd name="T12" fmla="*/ 72 w 88"/>
              <a:gd name="T13" fmla="*/ 24 h 88"/>
              <a:gd name="T14" fmla="*/ 84 w 88"/>
              <a:gd name="T15" fmla="*/ 12 h 88"/>
              <a:gd name="T16" fmla="*/ 72 w 88"/>
              <a:gd name="T17" fmla="*/ 0 h 88"/>
              <a:gd name="T18" fmla="*/ 60 w 88"/>
              <a:gd name="T19" fmla="*/ 12 h 88"/>
              <a:gd name="T20" fmla="*/ 61 w 88"/>
              <a:gd name="T21" fmla="*/ 16 h 88"/>
              <a:gd name="T22" fmla="*/ 27 w 88"/>
              <a:gd name="T23" fmla="*/ 33 h 88"/>
              <a:gd name="T24" fmla="*/ 16 w 88"/>
              <a:gd name="T25" fmla="*/ 28 h 88"/>
              <a:gd name="T26" fmla="*/ 0 w 88"/>
              <a:gd name="T27" fmla="*/ 44 h 88"/>
              <a:gd name="T28" fmla="*/ 16 w 88"/>
              <a:gd name="T29" fmla="*/ 60 h 88"/>
              <a:gd name="T30" fmla="*/ 29 w 88"/>
              <a:gd name="T31" fmla="*/ 54 h 88"/>
              <a:gd name="T32" fmla="*/ 49 w 88"/>
              <a:gd name="T33" fmla="*/ 63 h 88"/>
              <a:gd name="T34" fmla="*/ 48 w 88"/>
              <a:gd name="T35" fmla="*/ 68 h 88"/>
              <a:gd name="T36" fmla="*/ 68 w 88"/>
              <a:gd name="T37" fmla="*/ 88 h 88"/>
              <a:gd name="T38" fmla="*/ 88 w 88"/>
              <a:gd name="T39" fmla="*/ 68 h 88"/>
              <a:gd name="T40" fmla="*/ 68 w 88"/>
              <a:gd name="T41" fmla="*/ 48 h 88"/>
              <a:gd name="T42" fmla="*/ 72 w 88"/>
              <a:gd name="T43" fmla="*/ 4 h 88"/>
              <a:gd name="T44" fmla="*/ 80 w 88"/>
              <a:gd name="T45" fmla="*/ 12 h 88"/>
              <a:gd name="T46" fmla="*/ 72 w 88"/>
              <a:gd name="T47" fmla="*/ 20 h 88"/>
              <a:gd name="T48" fmla="*/ 64 w 88"/>
              <a:gd name="T49" fmla="*/ 12 h 88"/>
              <a:gd name="T50" fmla="*/ 72 w 88"/>
              <a:gd name="T51" fmla="*/ 4 h 88"/>
              <a:gd name="T52" fmla="*/ 16 w 88"/>
              <a:gd name="T53" fmla="*/ 56 h 88"/>
              <a:gd name="T54" fmla="*/ 4 w 88"/>
              <a:gd name="T55" fmla="*/ 44 h 88"/>
              <a:gd name="T56" fmla="*/ 16 w 88"/>
              <a:gd name="T57" fmla="*/ 32 h 88"/>
              <a:gd name="T58" fmla="*/ 28 w 88"/>
              <a:gd name="T59" fmla="*/ 44 h 88"/>
              <a:gd name="T60" fmla="*/ 16 w 88"/>
              <a:gd name="T61" fmla="*/ 56 h 88"/>
              <a:gd name="T62" fmla="*/ 68 w 88"/>
              <a:gd name="T63" fmla="*/ 84 h 88"/>
              <a:gd name="T64" fmla="*/ 52 w 88"/>
              <a:gd name="T65" fmla="*/ 68 h 88"/>
              <a:gd name="T66" fmla="*/ 68 w 88"/>
              <a:gd name="T67" fmla="*/ 52 h 88"/>
              <a:gd name="T68" fmla="*/ 84 w 88"/>
              <a:gd name="T69" fmla="*/ 68 h 88"/>
              <a:gd name="T70" fmla="*/ 68 w 88"/>
              <a:gd name="T71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" h="88">
                <a:moveTo>
                  <a:pt x="68" y="48"/>
                </a:moveTo>
                <a:cubicBezTo>
                  <a:pt x="60" y="48"/>
                  <a:pt x="54" y="52"/>
                  <a:pt x="50" y="59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2" y="46"/>
                  <a:pt x="32" y="44"/>
                </a:cubicBezTo>
                <a:cubicBezTo>
                  <a:pt x="32" y="41"/>
                  <a:pt x="31" y="38"/>
                  <a:pt x="30" y="36"/>
                </a:cubicBezTo>
                <a:cubicBezTo>
                  <a:pt x="62" y="19"/>
                  <a:pt x="62" y="19"/>
                  <a:pt x="62" y="19"/>
                </a:cubicBezTo>
                <a:cubicBezTo>
                  <a:pt x="65" y="22"/>
                  <a:pt x="68" y="24"/>
                  <a:pt x="72" y="24"/>
                </a:cubicBezTo>
                <a:cubicBezTo>
                  <a:pt x="79" y="24"/>
                  <a:pt x="84" y="19"/>
                  <a:pt x="84" y="12"/>
                </a:cubicBezTo>
                <a:cubicBezTo>
                  <a:pt x="84" y="5"/>
                  <a:pt x="79" y="0"/>
                  <a:pt x="72" y="0"/>
                </a:cubicBezTo>
                <a:cubicBezTo>
                  <a:pt x="65" y="0"/>
                  <a:pt x="60" y="5"/>
                  <a:pt x="60" y="12"/>
                </a:cubicBezTo>
                <a:cubicBezTo>
                  <a:pt x="60" y="13"/>
                  <a:pt x="60" y="14"/>
                  <a:pt x="61" y="16"/>
                </a:cubicBezTo>
                <a:cubicBezTo>
                  <a:pt x="27" y="33"/>
                  <a:pt x="27" y="33"/>
                  <a:pt x="27" y="33"/>
                </a:cubicBezTo>
                <a:cubicBezTo>
                  <a:pt x="24" y="30"/>
                  <a:pt x="20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53"/>
                  <a:pt x="7" y="60"/>
                  <a:pt x="16" y="60"/>
                </a:cubicBezTo>
                <a:cubicBezTo>
                  <a:pt x="21" y="60"/>
                  <a:pt x="26" y="58"/>
                  <a:pt x="29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8" y="64"/>
                  <a:pt x="48" y="66"/>
                  <a:pt x="48" y="68"/>
                </a:cubicBezTo>
                <a:cubicBezTo>
                  <a:pt x="48" y="79"/>
                  <a:pt x="57" y="88"/>
                  <a:pt x="68" y="88"/>
                </a:cubicBezTo>
                <a:cubicBezTo>
                  <a:pt x="79" y="88"/>
                  <a:pt x="88" y="79"/>
                  <a:pt x="88" y="68"/>
                </a:cubicBezTo>
                <a:cubicBezTo>
                  <a:pt x="88" y="57"/>
                  <a:pt x="79" y="48"/>
                  <a:pt x="68" y="48"/>
                </a:cubicBezTo>
                <a:close/>
                <a:moveTo>
                  <a:pt x="72" y="4"/>
                </a:moveTo>
                <a:cubicBezTo>
                  <a:pt x="76" y="4"/>
                  <a:pt x="80" y="8"/>
                  <a:pt x="80" y="12"/>
                </a:cubicBezTo>
                <a:cubicBezTo>
                  <a:pt x="80" y="16"/>
                  <a:pt x="76" y="20"/>
                  <a:pt x="72" y="20"/>
                </a:cubicBezTo>
                <a:cubicBezTo>
                  <a:pt x="68" y="20"/>
                  <a:pt x="64" y="16"/>
                  <a:pt x="64" y="12"/>
                </a:cubicBezTo>
                <a:cubicBezTo>
                  <a:pt x="64" y="8"/>
                  <a:pt x="68" y="4"/>
                  <a:pt x="72" y="4"/>
                </a:cubicBezTo>
                <a:close/>
                <a:moveTo>
                  <a:pt x="16" y="56"/>
                </a:moveTo>
                <a:cubicBezTo>
                  <a:pt x="9" y="56"/>
                  <a:pt x="4" y="51"/>
                  <a:pt x="4" y="44"/>
                </a:cubicBezTo>
                <a:cubicBezTo>
                  <a:pt x="4" y="37"/>
                  <a:pt x="9" y="32"/>
                  <a:pt x="16" y="32"/>
                </a:cubicBezTo>
                <a:cubicBezTo>
                  <a:pt x="23" y="32"/>
                  <a:pt x="28" y="37"/>
                  <a:pt x="28" y="44"/>
                </a:cubicBezTo>
                <a:cubicBezTo>
                  <a:pt x="28" y="51"/>
                  <a:pt x="23" y="56"/>
                  <a:pt x="16" y="56"/>
                </a:cubicBezTo>
                <a:close/>
                <a:moveTo>
                  <a:pt x="68" y="84"/>
                </a:moveTo>
                <a:cubicBezTo>
                  <a:pt x="59" y="84"/>
                  <a:pt x="52" y="77"/>
                  <a:pt x="52" y="68"/>
                </a:cubicBezTo>
                <a:cubicBezTo>
                  <a:pt x="52" y="59"/>
                  <a:pt x="59" y="52"/>
                  <a:pt x="68" y="52"/>
                </a:cubicBezTo>
                <a:cubicBezTo>
                  <a:pt x="77" y="52"/>
                  <a:pt x="84" y="59"/>
                  <a:pt x="84" y="68"/>
                </a:cubicBezTo>
                <a:cubicBezTo>
                  <a:pt x="84" y="77"/>
                  <a:pt x="77" y="84"/>
                  <a:pt x="68" y="8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8" name="Freeform 178"/>
          <p:cNvSpPr/>
          <p:nvPr/>
        </p:nvSpPr>
        <p:spPr bwMode="auto">
          <a:xfrm>
            <a:off x="8511092" y="9925931"/>
            <a:ext cx="333437" cy="264451"/>
          </a:xfrm>
          <a:custGeom>
            <a:avLst/>
            <a:gdLst>
              <a:gd name="T0" fmla="*/ 0 w 232"/>
              <a:gd name="T1" fmla="*/ 0 h 184"/>
              <a:gd name="T2" fmla="*/ 92 w 232"/>
              <a:gd name="T3" fmla="*/ 92 h 184"/>
              <a:gd name="T4" fmla="*/ 92 w 232"/>
              <a:gd name="T5" fmla="*/ 146 h 184"/>
              <a:gd name="T6" fmla="*/ 102 w 232"/>
              <a:gd name="T7" fmla="*/ 146 h 184"/>
              <a:gd name="T8" fmla="*/ 102 w 232"/>
              <a:gd name="T9" fmla="*/ 87 h 184"/>
              <a:gd name="T10" fmla="*/ 62 w 232"/>
              <a:gd name="T11" fmla="*/ 47 h 184"/>
              <a:gd name="T12" fmla="*/ 116 w 232"/>
              <a:gd name="T13" fmla="*/ 47 h 184"/>
              <a:gd name="T14" fmla="*/ 116 w 232"/>
              <a:gd name="T15" fmla="*/ 38 h 184"/>
              <a:gd name="T16" fmla="*/ 52 w 232"/>
              <a:gd name="T17" fmla="*/ 38 h 184"/>
              <a:gd name="T18" fmla="*/ 24 w 232"/>
              <a:gd name="T19" fmla="*/ 9 h 184"/>
              <a:gd name="T20" fmla="*/ 208 w 232"/>
              <a:gd name="T21" fmla="*/ 9 h 184"/>
              <a:gd name="T22" fmla="*/ 130 w 232"/>
              <a:gd name="T23" fmla="*/ 87 h 184"/>
              <a:gd name="T24" fmla="*/ 130 w 232"/>
              <a:gd name="T25" fmla="*/ 184 h 184"/>
              <a:gd name="T26" fmla="*/ 140 w 232"/>
              <a:gd name="T27" fmla="*/ 184 h 184"/>
              <a:gd name="T28" fmla="*/ 140 w 232"/>
              <a:gd name="T29" fmla="*/ 92 h 184"/>
              <a:gd name="T30" fmla="*/ 232 w 232"/>
              <a:gd name="T31" fmla="*/ 0 h 184"/>
              <a:gd name="T32" fmla="*/ 0 w 232"/>
              <a:gd name="T3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" h="184">
                <a:moveTo>
                  <a:pt x="0" y="0"/>
                </a:moveTo>
                <a:lnTo>
                  <a:pt x="92" y="92"/>
                </a:lnTo>
                <a:lnTo>
                  <a:pt x="92" y="146"/>
                </a:lnTo>
                <a:lnTo>
                  <a:pt x="102" y="146"/>
                </a:lnTo>
                <a:lnTo>
                  <a:pt x="102" y="87"/>
                </a:lnTo>
                <a:lnTo>
                  <a:pt x="62" y="47"/>
                </a:lnTo>
                <a:lnTo>
                  <a:pt x="116" y="47"/>
                </a:lnTo>
                <a:lnTo>
                  <a:pt x="116" y="38"/>
                </a:lnTo>
                <a:lnTo>
                  <a:pt x="52" y="38"/>
                </a:lnTo>
                <a:lnTo>
                  <a:pt x="24" y="9"/>
                </a:lnTo>
                <a:lnTo>
                  <a:pt x="208" y="9"/>
                </a:lnTo>
                <a:lnTo>
                  <a:pt x="130" y="87"/>
                </a:lnTo>
                <a:lnTo>
                  <a:pt x="130" y="184"/>
                </a:lnTo>
                <a:lnTo>
                  <a:pt x="140" y="184"/>
                </a:lnTo>
                <a:lnTo>
                  <a:pt x="140" y="92"/>
                </a:lnTo>
                <a:lnTo>
                  <a:pt x="2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9" name="Freeform 179"/>
          <p:cNvSpPr>
            <a:spLocks noEditPoints="1"/>
          </p:cNvSpPr>
          <p:nvPr/>
        </p:nvSpPr>
        <p:spPr bwMode="auto">
          <a:xfrm>
            <a:off x="7269326" y="7910932"/>
            <a:ext cx="237144" cy="323378"/>
          </a:xfrm>
          <a:custGeom>
            <a:avLst/>
            <a:gdLst>
              <a:gd name="T0" fmla="*/ 0 w 165"/>
              <a:gd name="T1" fmla="*/ 0 h 225"/>
              <a:gd name="T2" fmla="*/ 0 w 165"/>
              <a:gd name="T3" fmla="*/ 225 h 225"/>
              <a:gd name="T4" fmla="*/ 9 w 165"/>
              <a:gd name="T5" fmla="*/ 225 h 225"/>
              <a:gd name="T6" fmla="*/ 9 w 165"/>
              <a:gd name="T7" fmla="*/ 161 h 225"/>
              <a:gd name="T8" fmla="*/ 165 w 165"/>
              <a:gd name="T9" fmla="*/ 83 h 225"/>
              <a:gd name="T10" fmla="*/ 0 w 165"/>
              <a:gd name="T11" fmla="*/ 0 h 225"/>
              <a:gd name="T12" fmla="*/ 9 w 165"/>
              <a:gd name="T13" fmla="*/ 14 h 225"/>
              <a:gd name="T14" fmla="*/ 146 w 165"/>
              <a:gd name="T15" fmla="*/ 83 h 225"/>
              <a:gd name="T16" fmla="*/ 9 w 165"/>
              <a:gd name="T17" fmla="*/ 152 h 225"/>
              <a:gd name="T18" fmla="*/ 9 w 165"/>
              <a:gd name="T19" fmla="*/ 1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" h="225">
                <a:moveTo>
                  <a:pt x="0" y="0"/>
                </a:moveTo>
                <a:lnTo>
                  <a:pt x="0" y="225"/>
                </a:lnTo>
                <a:lnTo>
                  <a:pt x="9" y="225"/>
                </a:lnTo>
                <a:lnTo>
                  <a:pt x="9" y="161"/>
                </a:lnTo>
                <a:lnTo>
                  <a:pt x="165" y="83"/>
                </a:lnTo>
                <a:lnTo>
                  <a:pt x="0" y="0"/>
                </a:lnTo>
                <a:close/>
                <a:moveTo>
                  <a:pt x="9" y="14"/>
                </a:moveTo>
                <a:lnTo>
                  <a:pt x="146" y="83"/>
                </a:lnTo>
                <a:lnTo>
                  <a:pt x="9" y="152"/>
                </a:lnTo>
                <a:lnTo>
                  <a:pt x="9" y="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7881586" y="7903746"/>
            <a:ext cx="311879" cy="313316"/>
            <a:chOff x="8340279" y="1944619"/>
            <a:chExt cx="391997" cy="3938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1" name="Freeform 180"/>
            <p:cNvSpPr>
              <a:spLocks noEditPoints="1"/>
            </p:cNvSpPr>
            <p:nvPr/>
          </p:nvSpPr>
          <p:spPr bwMode="auto">
            <a:xfrm>
              <a:off x="8340279" y="2025908"/>
              <a:ext cx="310707" cy="312514"/>
            </a:xfrm>
            <a:custGeom>
              <a:avLst/>
              <a:gdLst>
                <a:gd name="T0" fmla="*/ 0 w 172"/>
                <a:gd name="T1" fmla="*/ 93 h 173"/>
                <a:gd name="T2" fmla="*/ 0 w 172"/>
                <a:gd name="T3" fmla="*/ 173 h 173"/>
                <a:gd name="T4" fmla="*/ 80 w 172"/>
                <a:gd name="T5" fmla="*/ 173 h 173"/>
                <a:gd name="T6" fmla="*/ 172 w 172"/>
                <a:gd name="T7" fmla="*/ 81 h 173"/>
                <a:gd name="T8" fmla="*/ 92 w 172"/>
                <a:gd name="T9" fmla="*/ 0 h 173"/>
                <a:gd name="T10" fmla="*/ 0 w 172"/>
                <a:gd name="T11" fmla="*/ 93 h 173"/>
                <a:gd name="T12" fmla="*/ 9 w 172"/>
                <a:gd name="T13" fmla="*/ 102 h 173"/>
                <a:gd name="T14" fmla="*/ 47 w 172"/>
                <a:gd name="T15" fmla="*/ 126 h 173"/>
                <a:gd name="T16" fmla="*/ 71 w 172"/>
                <a:gd name="T17" fmla="*/ 164 h 173"/>
                <a:gd name="T18" fmla="*/ 9 w 172"/>
                <a:gd name="T19" fmla="*/ 164 h 173"/>
                <a:gd name="T20" fmla="*/ 9 w 172"/>
                <a:gd name="T21" fmla="*/ 102 h 173"/>
                <a:gd name="T22" fmla="*/ 80 w 172"/>
                <a:gd name="T23" fmla="*/ 161 h 173"/>
                <a:gd name="T24" fmla="*/ 54 w 172"/>
                <a:gd name="T25" fmla="*/ 119 h 173"/>
                <a:gd name="T26" fmla="*/ 12 w 172"/>
                <a:gd name="T27" fmla="*/ 93 h 173"/>
                <a:gd name="T28" fmla="*/ 92 w 172"/>
                <a:gd name="T29" fmla="*/ 15 h 173"/>
                <a:gd name="T30" fmla="*/ 158 w 172"/>
                <a:gd name="T31" fmla="*/ 81 h 173"/>
                <a:gd name="T32" fmla="*/ 80 w 172"/>
                <a:gd name="T3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73">
                  <a:moveTo>
                    <a:pt x="0" y="93"/>
                  </a:moveTo>
                  <a:lnTo>
                    <a:pt x="0" y="173"/>
                  </a:lnTo>
                  <a:lnTo>
                    <a:pt x="80" y="173"/>
                  </a:lnTo>
                  <a:lnTo>
                    <a:pt x="172" y="81"/>
                  </a:lnTo>
                  <a:lnTo>
                    <a:pt x="92" y="0"/>
                  </a:lnTo>
                  <a:lnTo>
                    <a:pt x="0" y="93"/>
                  </a:lnTo>
                  <a:close/>
                  <a:moveTo>
                    <a:pt x="9" y="102"/>
                  </a:moveTo>
                  <a:lnTo>
                    <a:pt x="47" y="126"/>
                  </a:lnTo>
                  <a:lnTo>
                    <a:pt x="71" y="164"/>
                  </a:lnTo>
                  <a:lnTo>
                    <a:pt x="9" y="164"/>
                  </a:lnTo>
                  <a:lnTo>
                    <a:pt x="9" y="102"/>
                  </a:lnTo>
                  <a:close/>
                  <a:moveTo>
                    <a:pt x="80" y="161"/>
                  </a:moveTo>
                  <a:lnTo>
                    <a:pt x="54" y="119"/>
                  </a:lnTo>
                  <a:lnTo>
                    <a:pt x="12" y="93"/>
                  </a:lnTo>
                  <a:lnTo>
                    <a:pt x="92" y="15"/>
                  </a:lnTo>
                  <a:lnTo>
                    <a:pt x="158" y="81"/>
                  </a:lnTo>
                  <a:lnTo>
                    <a:pt x="8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8528148" y="1944619"/>
              <a:ext cx="204128" cy="205934"/>
            </a:xfrm>
            <a:custGeom>
              <a:avLst/>
              <a:gdLst>
                <a:gd name="T0" fmla="*/ 35 w 113"/>
                <a:gd name="T1" fmla="*/ 0 h 114"/>
                <a:gd name="T2" fmla="*/ 0 w 113"/>
                <a:gd name="T3" fmla="*/ 34 h 114"/>
                <a:gd name="T4" fmla="*/ 80 w 113"/>
                <a:gd name="T5" fmla="*/ 114 h 114"/>
                <a:gd name="T6" fmla="*/ 113 w 113"/>
                <a:gd name="T7" fmla="*/ 78 h 114"/>
                <a:gd name="T8" fmla="*/ 35 w 113"/>
                <a:gd name="T9" fmla="*/ 0 h 114"/>
                <a:gd name="T10" fmla="*/ 14 w 113"/>
                <a:gd name="T11" fmla="*/ 34 h 114"/>
                <a:gd name="T12" fmla="*/ 35 w 113"/>
                <a:gd name="T13" fmla="*/ 12 h 114"/>
                <a:gd name="T14" fmla="*/ 102 w 113"/>
                <a:gd name="T15" fmla="*/ 78 h 114"/>
                <a:gd name="T16" fmla="*/ 80 w 113"/>
                <a:gd name="T17" fmla="*/ 100 h 114"/>
                <a:gd name="T18" fmla="*/ 14 w 113"/>
                <a:gd name="T19" fmla="*/ 3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4">
                  <a:moveTo>
                    <a:pt x="35" y="0"/>
                  </a:moveTo>
                  <a:lnTo>
                    <a:pt x="0" y="34"/>
                  </a:lnTo>
                  <a:lnTo>
                    <a:pt x="80" y="114"/>
                  </a:lnTo>
                  <a:lnTo>
                    <a:pt x="113" y="78"/>
                  </a:lnTo>
                  <a:lnTo>
                    <a:pt x="35" y="0"/>
                  </a:lnTo>
                  <a:close/>
                  <a:moveTo>
                    <a:pt x="14" y="34"/>
                  </a:moveTo>
                  <a:lnTo>
                    <a:pt x="35" y="12"/>
                  </a:lnTo>
                  <a:lnTo>
                    <a:pt x="102" y="78"/>
                  </a:lnTo>
                  <a:lnTo>
                    <a:pt x="80" y="100"/>
                  </a:ln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8513967" y="7935366"/>
            <a:ext cx="326252" cy="271637"/>
            <a:chOff x="9135111" y="1984361"/>
            <a:chExt cx="410062" cy="34141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4" name="Freeform 182"/>
            <p:cNvSpPr>
              <a:spLocks noEditPoints="1"/>
            </p:cNvSpPr>
            <p:nvPr/>
          </p:nvSpPr>
          <p:spPr bwMode="auto">
            <a:xfrm>
              <a:off x="9135111" y="1984361"/>
              <a:ext cx="410062" cy="341417"/>
            </a:xfrm>
            <a:custGeom>
              <a:avLst/>
              <a:gdLst>
                <a:gd name="T0" fmla="*/ 91 w 96"/>
                <a:gd name="T1" fmla="*/ 5 h 80"/>
                <a:gd name="T2" fmla="*/ 78 w 96"/>
                <a:gd name="T3" fmla="*/ 0 h 80"/>
                <a:gd name="T4" fmla="*/ 18 w 96"/>
                <a:gd name="T5" fmla="*/ 0 h 80"/>
                <a:gd name="T6" fmla="*/ 5 w 96"/>
                <a:gd name="T7" fmla="*/ 5 h 80"/>
                <a:gd name="T8" fmla="*/ 0 w 96"/>
                <a:gd name="T9" fmla="*/ 18 h 80"/>
                <a:gd name="T10" fmla="*/ 0 w 96"/>
                <a:gd name="T11" fmla="*/ 62 h 80"/>
                <a:gd name="T12" fmla="*/ 5 w 96"/>
                <a:gd name="T13" fmla="*/ 75 h 80"/>
                <a:gd name="T14" fmla="*/ 18 w 96"/>
                <a:gd name="T15" fmla="*/ 80 h 80"/>
                <a:gd name="T16" fmla="*/ 78 w 96"/>
                <a:gd name="T17" fmla="*/ 80 h 80"/>
                <a:gd name="T18" fmla="*/ 91 w 96"/>
                <a:gd name="T19" fmla="*/ 75 h 80"/>
                <a:gd name="T20" fmla="*/ 96 w 96"/>
                <a:gd name="T21" fmla="*/ 62 h 80"/>
                <a:gd name="T22" fmla="*/ 96 w 96"/>
                <a:gd name="T23" fmla="*/ 18 h 80"/>
                <a:gd name="T24" fmla="*/ 91 w 96"/>
                <a:gd name="T25" fmla="*/ 5 h 80"/>
                <a:gd name="T26" fmla="*/ 8 w 96"/>
                <a:gd name="T27" fmla="*/ 8 h 80"/>
                <a:gd name="T28" fmla="*/ 18 w 96"/>
                <a:gd name="T29" fmla="*/ 4 h 80"/>
                <a:gd name="T30" fmla="*/ 78 w 96"/>
                <a:gd name="T31" fmla="*/ 4 h 80"/>
                <a:gd name="T32" fmla="*/ 88 w 96"/>
                <a:gd name="T33" fmla="*/ 8 h 80"/>
                <a:gd name="T34" fmla="*/ 92 w 96"/>
                <a:gd name="T35" fmla="*/ 18 h 80"/>
                <a:gd name="T36" fmla="*/ 92 w 96"/>
                <a:gd name="T37" fmla="*/ 20 h 80"/>
                <a:gd name="T38" fmla="*/ 4 w 96"/>
                <a:gd name="T39" fmla="*/ 20 h 80"/>
                <a:gd name="T40" fmla="*/ 4 w 96"/>
                <a:gd name="T41" fmla="*/ 18 h 80"/>
                <a:gd name="T42" fmla="*/ 8 w 96"/>
                <a:gd name="T43" fmla="*/ 8 h 80"/>
                <a:gd name="T44" fmla="*/ 88 w 96"/>
                <a:gd name="T45" fmla="*/ 72 h 80"/>
                <a:gd name="T46" fmla="*/ 78 w 96"/>
                <a:gd name="T47" fmla="*/ 76 h 80"/>
                <a:gd name="T48" fmla="*/ 18 w 96"/>
                <a:gd name="T49" fmla="*/ 76 h 80"/>
                <a:gd name="T50" fmla="*/ 8 w 96"/>
                <a:gd name="T51" fmla="*/ 72 h 80"/>
                <a:gd name="T52" fmla="*/ 4 w 96"/>
                <a:gd name="T53" fmla="*/ 62 h 80"/>
                <a:gd name="T54" fmla="*/ 4 w 96"/>
                <a:gd name="T55" fmla="*/ 28 h 80"/>
                <a:gd name="T56" fmla="*/ 92 w 96"/>
                <a:gd name="T57" fmla="*/ 28 h 80"/>
                <a:gd name="T58" fmla="*/ 92 w 96"/>
                <a:gd name="T59" fmla="*/ 62 h 80"/>
                <a:gd name="T60" fmla="*/ 88 w 96"/>
                <a:gd name="T6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80">
                  <a:moveTo>
                    <a:pt x="91" y="5"/>
                  </a:moveTo>
                  <a:cubicBezTo>
                    <a:pt x="87" y="2"/>
                    <a:pt x="83" y="0"/>
                    <a:pt x="7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7"/>
                    <a:pt x="2" y="71"/>
                    <a:pt x="5" y="75"/>
                  </a:cubicBezTo>
                  <a:cubicBezTo>
                    <a:pt x="9" y="78"/>
                    <a:pt x="13" y="80"/>
                    <a:pt x="1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3" y="80"/>
                    <a:pt x="87" y="78"/>
                    <a:pt x="91" y="75"/>
                  </a:cubicBezTo>
                  <a:cubicBezTo>
                    <a:pt x="94" y="71"/>
                    <a:pt x="96" y="67"/>
                    <a:pt x="96" y="62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3"/>
                    <a:pt x="94" y="9"/>
                    <a:pt x="91" y="5"/>
                  </a:cubicBezTo>
                  <a:close/>
                  <a:moveTo>
                    <a:pt x="8" y="8"/>
                  </a:moveTo>
                  <a:cubicBezTo>
                    <a:pt x="11" y="5"/>
                    <a:pt x="14" y="4"/>
                    <a:pt x="1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4"/>
                    <a:pt x="85" y="5"/>
                    <a:pt x="88" y="8"/>
                  </a:cubicBezTo>
                  <a:cubicBezTo>
                    <a:pt x="91" y="11"/>
                    <a:pt x="92" y="14"/>
                    <a:pt x="92" y="18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lose/>
                  <a:moveTo>
                    <a:pt x="88" y="72"/>
                  </a:moveTo>
                  <a:cubicBezTo>
                    <a:pt x="85" y="75"/>
                    <a:pt x="82" y="76"/>
                    <a:pt x="7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4" y="76"/>
                    <a:pt x="11" y="75"/>
                    <a:pt x="8" y="72"/>
                  </a:cubicBezTo>
                  <a:cubicBezTo>
                    <a:pt x="5" y="69"/>
                    <a:pt x="4" y="66"/>
                    <a:pt x="4" y="6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6"/>
                    <a:pt x="91" y="69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183"/>
            <p:cNvSpPr>
              <a:spLocks noChangeArrowheads="1"/>
            </p:cNvSpPr>
            <p:nvPr/>
          </p:nvSpPr>
          <p:spPr bwMode="auto">
            <a:xfrm>
              <a:off x="9185691" y="2222810"/>
              <a:ext cx="171612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184"/>
            <p:cNvSpPr>
              <a:spLocks noChangeArrowheads="1"/>
            </p:cNvSpPr>
            <p:nvPr/>
          </p:nvSpPr>
          <p:spPr bwMode="auto">
            <a:xfrm>
              <a:off x="9391625" y="2222810"/>
              <a:ext cx="68645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9208150" y="7908057"/>
            <a:ext cx="286009" cy="298944"/>
            <a:chOff x="10007619" y="1950038"/>
            <a:chExt cx="359481" cy="3757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8" name="Freeform 185"/>
            <p:cNvSpPr>
              <a:spLocks noEditPoints="1"/>
            </p:cNvSpPr>
            <p:nvPr/>
          </p:nvSpPr>
          <p:spPr bwMode="auto">
            <a:xfrm>
              <a:off x="10007619" y="2103585"/>
              <a:ext cx="359481" cy="222192"/>
            </a:xfrm>
            <a:custGeom>
              <a:avLst/>
              <a:gdLst>
                <a:gd name="T0" fmla="*/ 81 w 84"/>
                <a:gd name="T1" fmla="*/ 3 h 52"/>
                <a:gd name="T2" fmla="*/ 74 w 84"/>
                <a:gd name="T3" fmla="*/ 0 h 52"/>
                <a:gd name="T4" fmla="*/ 72 w 84"/>
                <a:gd name="T5" fmla="*/ 0 h 52"/>
                <a:gd name="T6" fmla="*/ 70 w 84"/>
                <a:gd name="T7" fmla="*/ 0 h 52"/>
                <a:gd name="T8" fmla="*/ 0 w 84"/>
                <a:gd name="T9" fmla="*/ 0 h 52"/>
                <a:gd name="T10" fmla="*/ 0 w 84"/>
                <a:gd name="T11" fmla="*/ 16 h 52"/>
                <a:gd name="T12" fmla="*/ 11 w 84"/>
                <a:gd name="T13" fmla="*/ 41 h 52"/>
                <a:gd name="T14" fmla="*/ 20 w 84"/>
                <a:gd name="T15" fmla="*/ 48 h 52"/>
                <a:gd name="T16" fmla="*/ 0 w 84"/>
                <a:gd name="T17" fmla="*/ 48 h 52"/>
                <a:gd name="T18" fmla="*/ 0 w 84"/>
                <a:gd name="T19" fmla="*/ 52 h 52"/>
                <a:gd name="T20" fmla="*/ 72 w 84"/>
                <a:gd name="T21" fmla="*/ 52 h 52"/>
                <a:gd name="T22" fmla="*/ 72 w 84"/>
                <a:gd name="T23" fmla="*/ 48 h 52"/>
                <a:gd name="T24" fmla="*/ 52 w 84"/>
                <a:gd name="T25" fmla="*/ 48 h 52"/>
                <a:gd name="T26" fmla="*/ 61 w 84"/>
                <a:gd name="T27" fmla="*/ 41 h 52"/>
                <a:gd name="T28" fmla="*/ 68 w 84"/>
                <a:gd name="T29" fmla="*/ 32 h 52"/>
                <a:gd name="T30" fmla="*/ 79 w 84"/>
                <a:gd name="T31" fmla="*/ 26 h 52"/>
                <a:gd name="T32" fmla="*/ 83 w 84"/>
                <a:gd name="T33" fmla="*/ 22 h 52"/>
                <a:gd name="T34" fmla="*/ 84 w 84"/>
                <a:gd name="T35" fmla="*/ 17 h 52"/>
                <a:gd name="T36" fmla="*/ 84 w 84"/>
                <a:gd name="T37" fmla="*/ 10 h 52"/>
                <a:gd name="T38" fmla="*/ 81 w 84"/>
                <a:gd name="T39" fmla="*/ 3 h 52"/>
                <a:gd name="T40" fmla="*/ 59 w 84"/>
                <a:gd name="T41" fmla="*/ 39 h 52"/>
                <a:gd name="T42" fmla="*/ 36 w 84"/>
                <a:gd name="T43" fmla="*/ 48 h 52"/>
                <a:gd name="T44" fmla="*/ 13 w 84"/>
                <a:gd name="T45" fmla="*/ 39 h 52"/>
                <a:gd name="T46" fmla="*/ 4 w 84"/>
                <a:gd name="T47" fmla="*/ 16 h 52"/>
                <a:gd name="T48" fmla="*/ 4 w 84"/>
                <a:gd name="T49" fmla="*/ 4 h 52"/>
                <a:gd name="T50" fmla="*/ 68 w 84"/>
                <a:gd name="T51" fmla="*/ 4 h 52"/>
                <a:gd name="T52" fmla="*/ 68 w 84"/>
                <a:gd name="T53" fmla="*/ 16 h 52"/>
                <a:gd name="T54" fmla="*/ 59 w 84"/>
                <a:gd name="T55" fmla="*/ 39 h 52"/>
                <a:gd name="T56" fmla="*/ 80 w 84"/>
                <a:gd name="T57" fmla="*/ 17 h 52"/>
                <a:gd name="T58" fmla="*/ 79 w 84"/>
                <a:gd name="T59" fmla="*/ 20 h 52"/>
                <a:gd name="T60" fmla="*/ 77 w 84"/>
                <a:gd name="T61" fmla="*/ 22 h 52"/>
                <a:gd name="T62" fmla="*/ 71 w 84"/>
                <a:gd name="T63" fmla="*/ 26 h 52"/>
                <a:gd name="T64" fmla="*/ 72 w 84"/>
                <a:gd name="T65" fmla="*/ 16 h 52"/>
                <a:gd name="T66" fmla="*/ 72 w 84"/>
                <a:gd name="T67" fmla="*/ 4 h 52"/>
                <a:gd name="T68" fmla="*/ 74 w 84"/>
                <a:gd name="T69" fmla="*/ 4 h 52"/>
                <a:gd name="T70" fmla="*/ 79 w 84"/>
                <a:gd name="T71" fmla="*/ 6 h 52"/>
                <a:gd name="T72" fmla="*/ 80 w 84"/>
                <a:gd name="T73" fmla="*/ 10 h 52"/>
                <a:gd name="T74" fmla="*/ 80 w 84"/>
                <a:gd name="T75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52">
                  <a:moveTo>
                    <a:pt x="81" y="3"/>
                  </a:moveTo>
                  <a:cubicBezTo>
                    <a:pt x="80" y="1"/>
                    <a:pt x="77" y="0"/>
                    <a:pt x="7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6"/>
                    <a:pt x="4" y="35"/>
                    <a:pt x="11" y="41"/>
                  </a:cubicBezTo>
                  <a:cubicBezTo>
                    <a:pt x="13" y="44"/>
                    <a:pt x="16" y="46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6" y="46"/>
                    <a:pt x="59" y="44"/>
                    <a:pt x="61" y="41"/>
                  </a:cubicBezTo>
                  <a:cubicBezTo>
                    <a:pt x="64" y="39"/>
                    <a:pt x="67" y="35"/>
                    <a:pt x="68" y="32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1" y="25"/>
                    <a:pt x="82" y="24"/>
                    <a:pt x="83" y="22"/>
                  </a:cubicBezTo>
                  <a:cubicBezTo>
                    <a:pt x="84" y="21"/>
                    <a:pt x="84" y="19"/>
                    <a:pt x="84" y="17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7"/>
                    <a:pt x="83" y="5"/>
                    <a:pt x="81" y="3"/>
                  </a:cubicBezTo>
                  <a:close/>
                  <a:moveTo>
                    <a:pt x="59" y="39"/>
                  </a:moveTo>
                  <a:cubicBezTo>
                    <a:pt x="53" y="45"/>
                    <a:pt x="45" y="48"/>
                    <a:pt x="36" y="48"/>
                  </a:cubicBezTo>
                  <a:cubicBezTo>
                    <a:pt x="27" y="48"/>
                    <a:pt x="19" y="45"/>
                    <a:pt x="13" y="39"/>
                  </a:cubicBezTo>
                  <a:cubicBezTo>
                    <a:pt x="7" y="33"/>
                    <a:pt x="4" y="25"/>
                    <a:pt x="4" y="1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25"/>
                    <a:pt x="65" y="33"/>
                    <a:pt x="59" y="39"/>
                  </a:cubicBezTo>
                  <a:close/>
                  <a:moveTo>
                    <a:pt x="80" y="17"/>
                  </a:moveTo>
                  <a:cubicBezTo>
                    <a:pt x="80" y="18"/>
                    <a:pt x="80" y="19"/>
                    <a:pt x="79" y="20"/>
                  </a:cubicBezTo>
                  <a:cubicBezTo>
                    <a:pt x="79" y="21"/>
                    <a:pt x="78" y="22"/>
                    <a:pt x="77" y="22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2" y="23"/>
                    <a:pt x="72" y="19"/>
                    <a:pt x="72" y="1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6" y="4"/>
                    <a:pt x="77" y="5"/>
                    <a:pt x="79" y="6"/>
                  </a:cubicBezTo>
                  <a:cubicBezTo>
                    <a:pt x="80" y="7"/>
                    <a:pt x="80" y="8"/>
                    <a:pt x="80" y="10"/>
                  </a:cubicBezTo>
                  <a:lnTo>
                    <a:pt x="8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6"/>
            <p:cNvSpPr/>
            <p:nvPr/>
          </p:nvSpPr>
          <p:spPr bwMode="auto">
            <a:xfrm>
              <a:off x="10135877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9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9 w 19"/>
                <a:gd name="T9" fmla="*/ 0 h 68"/>
                <a:gd name="T10" fmla="*/ 9 w 19"/>
                <a:gd name="T11" fmla="*/ 19 h 68"/>
                <a:gd name="T12" fmla="*/ 0 w 19"/>
                <a:gd name="T13" fmla="*/ 47 h 68"/>
                <a:gd name="T14" fmla="*/ 9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9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0" y="47"/>
                  </a:lnTo>
                  <a:lnTo>
                    <a:pt x="9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87"/>
            <p:cNvSpPr/>
            <p:nvPr/>
          </p:nvSpPr>
          <p:spPr bwMode="auto">
            <a:xfrm>
              <a:off x="10186457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10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10 w 19"/>
                <a:gd name="T9" fmla="*/ 0 h 68"/>
                <a:gd name="T10" fmla="*/ 10 w 19"/>
                <a:gd name="T11" fmla="*/ 19 h 68"/>
                <a:gd name="T12" fmla="*/ 0 w 19"/>
                <a:gd name="T13" fmla="*/ 47 h 68"/>
                <a:gd name="T14" fmla="*/ 10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10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0" y="47"/>
                  </a:lnTo>
                  <a:lnTo>
                    <a:pt x="10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88"/>
            <p:cNvSpPr/>
            <p:nvPr/>
          </p:nvSpPr>
          <p:spPr bwMode="auto">
            <a:xfrm>
              <a:off x="10083489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10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10 w 19"/>
                <a:gd name="T9" fmla="*/ 0 h 68"/>
                <a:gd name="T10" fmla="*/ 10 w 19"/>
                <a:gd name="T11" fmla="*/ 19 h 68"/>
                <a:gd name="T12" fmla="*/ 0 w 19"/>
                <a:gd name="T13" fmla="*/ 47 h 68"/>
                <a:gd name="T14" fmla="*/ 10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10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0" y="47"/>
                  </a:lnTo>
                  <a:lnTo>
                    <a:pt x="10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9850594" y="7908056"/>
            <a:ext cx="265887" cy="326252"/>
            <a:chOff x="10815097" y="1950038"/>
            <a:chExt cx="334191" cy="410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3" name="Freeform 189"/>
            <p:cNvSpPr/>
            <p:nvPr/>
          </p:nvSpPr>
          <p:spPr bwMode="auto">
            <a:xfrm>
              <a:off x="10905419" y="2325777"/>
              <a:ext cx="153548" cy="34323"/>
            </a:xfrm>
            <a:custGeom>
              <a:avLst/>
              <a:gdLst>
                <a:gd name="T0" fmla="*/ 9 w 85"/>
                <a:gd name="T1" fmla="*/ 19 h 19"/>
                <a:gd name="T2" fmla="*/ 76 w 85"/>
                <a:gd name="T3" fmla="*/ 19 h 19"/>
                <a:gd name="T4" fmla="*/ 85 w 85"/>
                <a:gd name="T5" fmla="*/ 0 h 19"/>
                <a:gd name="T6" fmla="*/ 0 w 85"/>
                <a:gd name="T7" fmla="*/ 0 h 19"/>
                <a:gd name="T8" fmla="*/ 9 w 8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9">
                  <a:moveTo>
                    <a:pt x="9" y="19"/>
                  </a:moveTo>
                  <a:lnTo>
                    <a:pt x="76" y="19"/>
                  </a:lnTo>
                  <a:lnTo>
                    <a:pt x="85" y="0"/>
                  </a:lnTo>
                  <a:lnTo>
                    <a:pt x="0" y="0"/>
                  </a:ln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90"/>
            <p:cNvSpPr>
              <a:spLocks noEditPoints="1"/>
            </p:cNvSpPr>
            <p:nvPr/>
          </p:nvSpPr>
          <p:spPr bwMode="auto">
            <a:xfrm>
              <a:off x="10815097" y="1950038"/>
              <a:ext cx="334191" cy="341417"/>
            </a:xfrm>
            <a:custGeom>
              <a:avLst/>
              <a:gdLst>
                <a:gd name="T0" fmla="*/ 64 w 78"/>
                <a:gd name="T1" fmla="*/ 11 h 80"/>
                <a:gd name="T2" fmla="*/ 39 w 78"/>
                <a:gd name="T3" fmla="*/ 0 h 80"/>
                <a:gd name="T4" fmla="*/ 14 w 78"/>
                <a:gd name="T5" fmla="*/ 11 h 80"/>
                <a:gd name="T6" fmla="*/ 14 w 78"/>
                <a:gd name="T7" fmla="*/ 61 h 80"/>
                <a:gd name="T8" fmla="*/ 14 w 78"/>
                <a:gd name="T9" fmla="*/ 62 h 80"/>
                <a:gd name="T10" fmla="*/ 21 w 78"/>
                <a:gd name="T11" fmla="*/ 78 h 80"/>
                <a:gd name="T12" fmla="*/ 21 w 78"/>
                <a:gd name="T13" fmla="*/ 80 h 80"/>
                <a:gd name="T14" fmla="*/ 55 w 78"/>
                <a:gd name="T15" fmla="*/ 80 h 80"/>
                <a:gd name="T16" fmla="*/ 57 w 78"/>
                <a:gd name="T17" fmla="*/ 80 h 80"/>
                <a:gd name="T18" fmla="*/ 57 w 78"/>
                <a:gd name="T19" fmla="*/ 78 h 80"/>
                <a:gd name="T20" fmla="*/ 64 w 78"/>
                <a:gd name="T21" fmla="*/ 61 h 80"/>
                <a:gd name="T22" fmla="*/ 64 w 78"/>
                <a:gd name="T23" fmla="*/ 11 h 80"/>
                <a:gd name="T24" fmla="*/ 62 w 78"/>
                <a:gd name="T25" fmla="*/ 59 h 80"/>
                <a:gd name="T26" fmla="*/ 53 w 78"/>
                <a:gd name="T27" fmla="*/ 76 h 80"/>
                <a:gd name="T28" fmla="*/ 25 w 78"/>
                <a:gd name="T29" fmla="*/ 76 h 80"/>
                <a:gd name="T30" fmla="*/ 16 w 78"/>
                <a:gd name="T31" fmla="*/ 59 h 80"/>
                <a:gd name="T32" fmla="*/ 16 w 78"/>
                <a:gd name="T33" fmla="*/ 58 h 80"/>
                <a:gd name="T34" fmla="*/ 16 w 78"/>
                <a:gd name="T35" fmla="*/ 58 h 80"/>
                <a:gd name="T36" fmla="*/ 16 w 78"/>
                <a:gd name="T37" fmla="*/ 13 h 80"/>
                <a:gd name="T38" fmla="*/ 39 w 78"/>
                <a:gd name="T39" fmla="*/ 4 h 80"/>
                <a:gd name="T40" fmla="*/ 62 w 78"/>
                <a:gd name="T41" fmla="*/ 13 h 80"/>
                <a:gd name="T42" fmla="*/ 62 w 78"/>
                <a:gd name="T43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0">
                  <a:moveTo>
                    <a:pt x="64" y="11"/>
                  </a:moveTo>
                  <a:cubicBezTo>
                    <a:pt x="58" y="4"/>
                    <a:pt x="49" y="0"/>
                    <a:pt x="39" y="0"/>
                  </a:cubicBezTo>
                  <a:cubicBezTo>
                    <a:pt x="29" y="0"/>
                    <a:pt x="20" y="4"/>
                    <a:pt x="14" y="11"/>
                  </a:cubicBezTo>
                  <a:cubicBezTo>
                    <a:pt x="0" y="25"/>
                    <a:pt x="0" y="47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21" y="69"/>
                    <a:pt x="21" y="78"/>
                    <a:pt x="21" y="78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69"/>
                    <a:pt x="64" y="61"/>
                  </a:cubicBezTo>
                  <a:cubicBezTo>
                    <a:pt x="78" y="47"/>
                    <a:pt x="78" y="25"/>
                    <a:pt x="64" y="11"/>
                  </a:cubicBezTo>
                  <a:close/>
                  <a:moveTo>
                    <a:pt x="62" y="59"/>
                  </a:moveTo>
                  <a:cubicBezTo>
                    <a:pt x="55" y="65"/>
                    <a:pt x="54" y="72"/>
                    <a:pt x="53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2"/>
                    <a:pt x="23" y="65"/>
                    <a:pt x="16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4" y="46"/>
                    <a:pt x="4" y="26"/>
                    <a:pt x="16" y="13"/>
                  </a:cubicBezTo>
                  <a:cubicBezTo>
                    <a:pt x="22" y="7"/>
                    <a:pt x="30" y="4"/>
                    <a:pt x="39" y="4"/>
                  </a:cubicBezTo>
                  <a:cubicBezTo>
                    <a:pt x="48" y="4"/>
                    <a:pt x="56" y="7"/>
                    <a:pt x="62" y="13"/>
                  </a:cubicBezTo>
                  <a:cubicBezTo>
                    <a:pt x="74" y="26"/>
                    <a:pt x="74" y="46"/>
                    <a:pt x="6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91"/>
            <p:cNvSpPr/>
            <p:nvPr/>
          </p:nvSpPr>
          <p:spPr bwMode="auto">
            <a:xfrm>
              <a:off x="10901806" y="2107198"/>
              <a:ext cx="162579" cy="77677"/>
            </a:xfrm>
            <a:custGeom>
              <a:avLst/>
              <a:gdLst>
                <a:gd name="T0" fmla="*/ 59 w 90"/>
                <a:gd name="T1" fmla="*/ 29 h 43"/>
                <a:gd name="T2" fmla="*/ 30 w 90"/>
                <a:gd name="T3" fmla="*/ 0 h 43"/>
                <a:gd name="T4" fmla="*/ 0 w 90"/>
                <a:gd name="T5" fmla="*/ 33 h 43"/>
                <a:gd name="T6" fmla="*/ 4 w 90"/>
                <a:gd name="T7" fmla="*/ 38 h 43"/>
                <a:gd name="T8" fmla="*/ 30 w 90"/>
                <a:gd name="T9" fmla="*/ 14 h 43"/>
                <a:gd name="T10" fmla="*/ 59 w 90"/>
                <a:gd name="T11" fmla="*/ 43 h 43"/>
                <a:gd name="T12" fmla="*/ 90 w 90"/>
                <a:gd name="T13" fmla="*/ 10 h 43"/>
                <a:gd name="T14" fmla="*/ 85 w 90"/>
                <a:gd name="T15" fmla="*/ 5 h 43"/>
                <a:gd name="T16" fmla="*/ 59 w 90"/>
                <a:gd name="T17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3">
                  <a:moveTo>
                    <a:pt x="59" y="29"/>
                  </a:moveTo>
                  <a:lnTo>
                    <a:pt x="30" y="0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30" y="14"/>
                  </a:lnTo>
                  <a:lnTo>
                    <a:pt x="59" y="43"/>
                  </a:lnTo>
                  <a:lnTo>
                    <a:pt x="90" y="10"/>
                  </a:lnTo>
                  <a:lnTo>
                    <a:pt x="85" y="5"/>
                  </a:lnTo>
                  <a:lnTo>
                    <a:pt x="5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7207522" y="10571249"/>
            <a:ext cx="327689" cy="244329"/>
            <a:chOff x="7493058" y="5297368"/>
            <a:chExt cx="411868" cy="30709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7" name="Freeform 192"/>
            <p:cNvSpPr>
              <a:spLocks noEditPoints="1"/>
            </p:cNvSpPr>
            <p:nvPr/>
          </p:nvSpPr>
          <p:spPr bwMode="auto">
            <a:xfrm>
              <a:off x="7493058" y="5297368"/>
              <a:ext cx="411868" cy="307094"/>
            </a:xfrm>
            <a:custGeom>
              <a:avLst/>
              <a:gdLst>
                <a:gd name="T0" fmla="*/ 0 w 228"/>
                <a:gd name="T1" fmla="*/ 0 h 170"/>
                <a:gd name="T2" fmla="*/ 0 w 228"/>
                <a:gd name="T3" fmla="*/ 170 h 170"/>
                <a:gd name="T4" fmla="*/ 228 w 228"/>
                <a:gd name="T5" fmla="*/ 170 h 170"/>
                <a:gd name="T6" fmla="*/ 228 w 228"/>
                <a:gd name="T7" fmla="*/ 0 h 170"/>
                <a:gd name="T8" fmla="*/ 0 w 228"/>
                <a:gd name="T9" fmla="*/ 0 h 170"/>
                <a:gd name="T10" fmla="*/ 218 w 228"/>
                <a:gd name="T11" fmla="*/ 161 h 170"/>
                <a:gd name="T12" fmla="*/ 10 w 228"/>
                <a:gd name="T13" fmla="*/ 161 h 170"/>
                <a:gd name="T14" fmla="*/ 10 w 228"/>
                <a:gd name="T15" fmla="*/ 10 h 170"/>
                <a:gd name="T16" fmla="*/ 218 w 228"/>
                <a:gd name="T17" fmla="*/ 10 h 170"/>
                <a:gd name="T18" fmla="*/ 218 w 228"/>
                <a:gd name="T1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70">
                  <a:moveTo>
                    <a:pt x="0" y="0"/>
                  </a:moveTo>
                  <a:lnTo>
                    <a:pt x="0" y="170"/>
                  </a:lnTo>
                  <a:lnTo>
                    <a:pt x="228" y="170"/>
                  </a:lnTo>
                  <a:lnTo>
                    <a:pt x="228" y="0"/>
                  </a:lnTo>
                  <a:lnTo>
                    <a:pt x="0" y="0"/>
                  </a:lnTo>
                  <a:close/>
                  <a:moveTo>
                    <a:pt x="218" y="161"/>
                  </a:moveTo>
                  <a:lnTo>
                    <a:pt x="10" y="161"/>
                  </a:lnTo>
                  <a:lnTo>
                    <a:pt x="10" y="10"/>
                  </a:lnTo>
                  <a:lnTo>
                    <a:pt x="218" y="10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Oval 193"/>
            <p:cNvSpPr>
              <a:spLocks noChangeArrowheads="1"/>
            </p:cNvSpPr>
            <p:nvPr/>
          </p:nvSpPr>
          <p:spPr bwMode="auto">
            <a:xfrm>
              <a:off x="7783895" y="5349755"/>
              <a:ext cx="68645" cy="668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194"/>
            <p:cNvSpPr>
              <a:spLocks noChangeArrowheads="1"/>
            </p:cNvSpPr>
            <p:nvPr/>
          </p:nvSpPr>
          <p:spPr bwMode="auto">
            <a:xfrm>
              <a:off x="7561703" y="5519560"/>
              <a:ext cx="171612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Rectangle 195"/>
            <p:cNvSpPr>
              <a:spLocks noChangeArrowheads="1"/>
            </p:cNvSpPr>
            <p:nvPr/>
          </p:nvSpPr>
          <p:spPr bwMode="auto">
            <a:xfrm>
              <a:off x="7561703" y="5450915"/>
              <a:ext cx="68645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7874398" y="10543941"/>
            <a:ext cx="300382" cy="298944"/>
            <a:chOff x="8331245" y="5263046"/>
            <a:chExt cx="377546" cy="3757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22" name="Freeform 196"/>
            <p:cNvSpPr>
              <a:spLocks noEditPoints="1"/>
            </p:cNvSpPr>
            <p:nvPr/>
          </p:nvSpPr>
          <p:spPr bwMode="auto">
            <a:xfrm>
              <a:off x="8331245" y="5263046"/>
              <a:ext cx="377546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4 h 88"/>
                <a:gd name="T12" fmla="*/ 84 w 88"/>
                <a:gd name="T13" fmla="*/ 44 h 88"/>
                <a:gd name="T14" fmla="*/ 79 w 88"/>
                <a:gd name="T15" fmla="*/ 62 h 88"/>
                <a:gd name="T16" fmla="*/ 58 w 88"/>
                <a:gd name="T17" fmla="*/ 54 h 88"/>
                <a:gd name="T18" fmla="*/ 54 w 88"/>
                <a:gd name="T19" fmla="*/ 51 h 88"/>
                <a:gd name="T20" fmla="*/ 66 w 88"/>
                <a:gd name="T21" fmla="*/ 25 h 88"/>
                <a:gd name="T22" fmla="*/ 62 w 88"/>
                <a:gd name="T23" fmla="*/ 23 h 88"/>
                <a:gd name="T24" fmla="*/ 50 w 88"/>
                <a:gd name="T25" fmla="*/ 49 h 88"/>
                <a:gd name="T26" fmla="*/ 44 w 88"/>
                <a:gd name="T27" fmla="*/ 48 h 88"/>
                <a:gd name="T28" fmla="*/ 30 w 88"/>
                <a:gd name="T29" fmla="*/ 54 h 88"/>
                <a:gd name="T30" fmla="*/ 9 w 88"/>
                <a:gd name="T31" fmla="*/ 62 h 88"/>
                <a:gd name="T32" fmla="*/ 4 w 88"/>
                <a:gd name="T33" fmla="*/ 44 h 88"/>
                <a:gd name="T34" fmla="*/ 44 w 88"/>
                <a:gd name="T35" fmla="*/ 4 h 88"/>
                <a:gd name="T36" fmla="*/ 44 w 88"/>
                <a:gd name="T37" fmla="*/ 84 h 88"/>
                <a:gd name="T38" fmla="*/ 11 w 88"/>
                <a:gd name="T39" fmla="*/ 67 h 88"/>
                <a:gd name="T40" fmla="*/ 12 w 88"/>
                <a:gd name="T41" fmla="*/ 67 h 88"/>
                <a:gd name="T42" fmla="*/ 33 w 88"/>
                <a:gd name="T43" fmla="*/ 57 h 88"/>
                <a:gd name="T44" fmla="*/ 44 w 88"/>
                <a:gd name="T45" fmla="*/ 52 h 88"/>
                <a:gd name="T46" fmla="*/ 55 w 88"/>
                <a:gd name="T47" fmla="*/ 57 h 88"/>
                <a:gd name="T48" fmla="*/ 76 w 88"/>
                <a:gd name="T49" fmla="*/ 67 h 88"/>
                <a:gd name="T50" fmla="*/ 77 w 88"/>
                <a:gd name="T51" fmla="*/ 67 h 88"/>
                <a:gd name="T52" fmla="*/ 44 w 88"/>
                <a:gd name="T5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4"/>
                  </a:moveTo>
                  <a:cubicBezTo>
                    <a:pt x="66" y="4"/>
                    <a:pt x="84" y="22"/>
                    <a:pt x="84" y="44"/>
                  </a:cubicBezTo>
                  <a:cubicBezTo>
                    <a:pt x="84" y="51"/>
                    <a:pt x="82" y="57"/>
                    <a:pt x="79" y="62"/>
                  </a:cubicBezTo>
                  <a:cubicBezTo>
                    <a:pt x="77" y="63"/>
                    <a:pt x="68" y="64"/>
                    <a:pt x="58" y="54"/>
                  </a:cubicBezTo>
                  <a:cubicBezTo>
                    <a:pt x="57" y="53"/>
                    <a:pt x="55" y="52"/>
                    <a:pt x="54" y="51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8" y="48"/>
                    <a:pt x="46" y="48"/>
                    <a:pt x="44" y="48"/>
                  </a:cubicBezTo>
                  <a:cubicBezTo>
                    <a:pt x="39" y="48"/>
                    <a:pt x="34" y="50"/>
                    <a:pt x="30" y="54"/>
                  </a:cubicBezTo>
                  <a:cubicBezTo>
                    <a:pt x="20" y="64"/>
                    <a:pt x="11" y="63"/>
                    <a:pt x="9" y="62"/>
                  </a:cubicBezTo>
                  <a:cubicBezTo>
                    <a:pt x="6" y="57"/>
                    <a:pt x="4" y="51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lose/>
                  <a:moveTo>
                    <a:pt x="44" y="84"/>
                  </a:moveTo>
                  <a:cubicBezTo>
                    <a:pt x="30" y="84"/>
                    <a:pt x="18" y="77"/>
                    <a:pt x="11" y="67"/>
                  </a:cubicBezTo>
                  <a:cubicBezTo>
                    <a:pt x="11" y="67"/>
                    <a:pt x="12" y="67"/>
                    <a:pt x="12" y="67"/>
                  </a:cubicBezTo>
                  <a:cubicBezTo>
                    <a:pt x="17" y="67"/>
                    <a:pt x="24" y="65"/>
                    <a:pt x="33" y="57"/>
                  </a:cubicBezTo>
                  <a:cubicBezTo>
                    <a:pt x="36" y="54"/>
                    <a:pt x="40" y="52"/>
                    <a:pt x="44" y="52"/>
                  </a:cubicBezTo>
                  <a:cubicBezTo>
                    <a:pt x="48" y="52"/>
                    <a:pt x="52" y="54"/>
                    <a:pt x="55" y="57"/>
                  </a:cubicBezTo>
                  <a:cubicBezTo>
                    <a:pt x="64" y="65"/>
                    <a:pt x="71" y="67"/>
                    <a:pt x="76" y="67"/>
                  </a:cubicBezTo>
                  <a:cubicBezTo>
                    <a:pt x="76" y="67"/>
                    <a:pt x="77" y="67"/>
                    <a:pt x="77" y="67"/>
                  </a:cubicBezTo>
                  <a:cubicBezTo>
                    <a:pt x="70" y="77"/>
                    <a:pt x="58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Oval 197"/>
            <p:cNvSpPr>
              <a:spLocks noChangeArrowheads="1"/>
            </p:cNvSpPr>
            <p:nvPr/>
          </p:nvSpPr>
          <p:spPr bwMode="auto">
            <a:xfrm>
              <a:off x="8486598" y="5519560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8541272" y="10558313"/>
            <a:ext cx="273075" cy="271637"/>
            <a:chOff x="9169431" y="5281110"/>
            <a:chExt cx="343224" cy="341417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225" name="组合 224"/>
            <p:cNvGrpSpPr/>
            <p:nvPr/>
          </p:nvGrpSpPr>
          <p:grpSpPr>
            <a:xfrm>
              <a:off x="9306721" y="5366012"/>
              <a:ext cx="205934" cy="256514"/>
              <a:chOff x="9306721" y="5366012"/>
              <a:chExt cx="205934" cy="256514"/>
            </a:xfrm>
            <a:grpFill/>
          </p:grpSpPr>
          <p:sp>
            <p:nvSpPr>
              <p:cNvPr id="227" name="Freeform 198"/>
              <p:cNvSpPr>
                <a:spLocks noEditPoints="1"/>
              </p:cNvSpPr>
              <p:nvPr/>
            </p:nvSpPr>
            <p:spPr bwMode="auto">
              <a:xfrm>
                <a:off x="9306721" y="5434657"/>
                <a:ext cx="68645" cy="187869"/>
              </a:xfrm>
              <a:custGeom>
                <a:avLst/>
                <a:gdLst>
                  <a:gd name="T0" fmla="*/ 0 w 38"/>
                  <a:gd name="T1" fmla="*/ 104 h 104"/>
                  <a:gd name="T2" fmla="*/ 38 w 38"/>
                  <a:gd name="T3" fmla="*/ 104 h 104"/>
                  <a:gd name="T4" fmla="*/ 38 w 38"/>
                  <a:gd name="T5" fmla="*/ 0 h 104"/>
                  <a:gd name="T6" fmla="*/ 0 w 38"/>
                  <a:gd name="T7" fmla="*/ 0 h 104"/>
                  <a:gd name="T8" fmla="*/ 0 w 38"/>
                  <a:gd name="T9" fmla="*/ 104 h 104"/>
                  <a:gd name="T10" fmla="*/ 10 w 38"/>
                  <a:gd name="T11" fmla="*/ 9 h 104"/>
                  <a:gd name="T12" fmla="*/ 28 w 38"/>
                  <a:gd name="T13" fmla="*/ 9 h 104"/>
                  <a:gd name="T14" fmla="*/ 28 w 38"/>
                  <a:gd name="T15" fmla="*/ 94 h 104"/>
                  <a:gd name="T16" fmla="*/ 10 w 38"/>
                  <a:gd name="T17" fmla="*/ 94 h 104"/>
                  <a:gd name="T18" fmla="*/ 10 w 38"/>
                  <a:gd name="T19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0" y="104"/>
                    </a:moveTo>
                    <a:lnTo>
                      <a:pt x="38" y="104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104"/>
                    </a:lnTo>
                    <a:close/>
                    <a:moveTo>
                      <a:pt x="10" y="9"/>
                    </a:moveTo>
                    <a:lnTo>
                      <a:pt x="28" y="9"/>
                    </a:lnTo>
                    <a:lnTo>
                      <a:pt x="28" y="94"/>
                    </a:lnTo>
                    <a:lnTo>
                      <a:pt x="10" y="94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751" tIns="36376" rIns="72751" bIns="36376" numCol="1" anchor="t" anchorCtr="0" compatLnSpc="1"/>
              <a:lstStyle/>
              <a:p>
                <a:endParaRPr lang="zh-CN" altLang="en-US" sz="143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 199"/>
              <p:cNvSpPr>
                <a:spLocks noEditPoints="1"/>
              </p:cNvSpPr>
              <p:nvPr/>
            </p:nvSpPr>
            <p:spPr bwMode="auto">
              <a:xfrm>
                <a:off x="9444010" y="5366012"/>
                <a:ext cx="68645" cy="256514"/>
              </a:xfrm>
              <a:custGeom>
                <a:avLst/>
                <a:gdLst>
                  <a:gd name="T0" fmla="*/ 0 w 38"/>
                  <a:gd name="T1" fmla="*/ 0 h 142"/>
                  <a:gd name="T2" fmla="*/ 0 w 38"/>
                  <a:gd name="T3" fmla="*/ 142 h 142"/>
                  <a:gd name="T4" fmla="*/ 38 w 38"/>
                  <a:gd name="T5" fmla="*/ 142 h 142"/>
                  <a:gd name="T6" fmla="*/ 38 w 38"/>
                  <a:gd name="T7" fmla="*/ 0 h 142"/>
                  <a:gd name="T8" fmla="*/ 0 w 38"/>
                  <a:gd name="T9" fmla="*/ 0 h 142"/>
                  <a:gd name="T10" fmla="*/ 28 w 38"/>
                  <a:gd name="T11" fmla="*/ 132 h 142"/>
                  <a:gd name="T12" fmla="*/ 9 w 38"/>
                  <a:gd name="T13" fmla="*/ 132 h 142"/>
                  <a:gd name="T14" fmla="*/ 9 w 38"/>
                  <a:gd name="T15" fmla="*/ 9 h 142"/>
                  <a:gd name="T16" fmla="*/ 28 w 38"/>
                  <a:gd name="T17" fmla="*/ 9 h 142"/>
                  <a:gd name="T18" fmla="*/ 28 w 38"/>
                  <a:gd name="T19" fmla="*/ 13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42">
                    <a:moveTo>
                      <a:pt x="0" y="0"/>
                    </a:moveTo>
                    <a:lnTo>
                      <a:pt x="0" y="142"/>
                    </a:lnTo>
                    <a:lnTo>
                      <a:pt x="38" y="142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  <a:moveTo>
                      <a:pt x="28" y="132"/>
                    </a:moveTo>
                    <a:lnTo>
                      <a:pt x="9" y="132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751" tIns="36376" rIns="72751" bIns="36376" numCol="1" anchor="t" anchorCtr="0" compatLnSpc="1"/>
              <a:lstStyle/>
              <a:p>
                <a:endParaRPr lang="zh-CN" altLang="en-US" sz="143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6" name="Freeform 200"/>
            <p:cNvSpPr>
              <a:spLocks noEditPoints="1"/>
            </p:cNvSpPr>
            <p:nvPr/>
          </p:nvSpPr>
          <p:spPr bwMode="auto">
            <a:xfrm>
              <a:off x="9169431" y="5281110"/>
              <a:ext cx="68645" cy="341417"/>
            </a:xfrm>
            <a:custGeom>
              <a:avLst/>
              <a:gdLst>
                <a:gd name="T0" fmla="*/ 0 w 38"/>
                <a:gd name="T1" fmla="*/ 189 h 189"/>
                <a:gd name="T2" fmla="*/ 38 w 38"/>
                <a:gd name="T3" fmla="*/ 189 h 189"/>
                <a:gd name="T4" fmla="*/ 38 w 38"/>
                <a:gd name="T5" fmla="*/ 0 h 189"/>
                <a:gd name="T6" fmla="*/ 0 w 38"/>
                <a:gd name="T7" fmla="*/ 0 h 189"/>
                <a:gd name="T8" fmla="*/ 0 w 38"/>
                <a:gd name="T9" fmla="*/ 189 h 189"/>
                <a:gd name="T10" fmla="*/ 10 w 38"/>
                <a:gd name="T11" fmla="*/ 9 h 189"/>
                <a:gd name="T12" fmla="*/ 29 w 38"/>
                <a:gd name="T13" fmla="*/ 9 h 189"/>
                <a:gd name="T14" fmla="*/ 29 w 38"/>
                <a:gd name="T15" fmla="*/ 179 h 189"/>
                <a:gd name="T16" fmla="*/ 10 w 38"/>
                <a:gd name="T17" fmla="*/ 179 h 189"/>
                <a:gd name="T18" fmla="*/ 10 w 38"/>
                <a:gd name="T19" fmla="*/ 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89">
                  <a:moveTo>
                    <a:pt x="0" y="189"/>
                  </a:moveTo>
                  <a:lnTo>
                    <a:pt x="38" y="189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89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179"/>
                  </a:lnTo>
                  <a:lnTo>
                    <a:pt x="10" y="179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7220460" y="8573495"/>
            <a:ext cx="300382" cy="300382"/>
            <a:chOff x="7509318" y="2786419"/>
            <a:chExt cx="377546" cy="37754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30" name="Freeform 201"/>
            <p:cNvSpPr>
              <a:spLocks noEditPoints="1"/>
            </p:cNvSpPr>
            <p:nvPr/>
          </p:nvSpPr>
          <p:spPr bwMode="auto">
            <a:xfrm>
              <a:off x="7509318" y="2786419"/>
              <a:ext cx="377546" cy="377546"/>
            </a:xfrm>
            <a:custGeom>
              <a:avLst/>
              <a:gdLst>
                <a:gd name="T0" fmla="*/ 0 w 209"/>
                <a:gd name="T1" fmla="*/ 0 h 209"/>
                <a:gd name="T2" fmla="*/ 0 w 209"/>
                <a:gd name="T3" fmla="*/ 209 h 209"/>
                <a:gd name="T4" fmla="*/ 209 w 209"/>
                <a:gd name="T5" fmla="*/ 209 h 209"/>
                <a:gd name="T6" fmla="*/ 209 w 209"/>
                <a:gd name="T7" fmla="*/ 0 h 209"/>
                <a:gd name="T8" fmla="*/ 0 w 209"/>
                <a:gd name="T9" fmla="*/ 0 h 209"/>
                <a:gd name="T10" fmla="*/ 199 w 209"/>
                <a:gd name="T11" fmla="*/ 10 h 209"/>
                <a:gd name="T12" fmla="*/ 199 w 209"/>
                <a:gd name="T13" fmla="*/ 57 h 209"/>
                <a:gd name="T14" fmla="*/ 10 w 209"/>
                <a:gd name="T15" fmla="*/ 57 h 209"/>
                <a:gd name="T16" fmla="*/ 10 w 209"/>
                <a:gd name="T17" fmla="*/ 10 h 209"/>
                <a:gd name="T18" fmla="*/ 199 w 209"/>
                <a:gd name="T19" fmla="*/ 10 h 209"/>
                <a:gd name="T20" fmla="*/ 10 w 209"/>
                <a:gd name="T21" fmla="*/ 199 h 209"/>
                <a:gd name="T22" fmla="*/ 10 w 209"/>
                <a:gd name="T23" fmla="*/ 67 h 209"/>
                <a:gd name="T24" fmla="*/ 199 w 209"/>
                <a:gd name="T25" fmla="*/ 67 h 209"/>
                <a:gd name="T26" fmla="*/ 199 w 209"/>
                <a:gd name="T27" fmla="*/ 199 h 209"/>
                <a:gd name="T28" fmla="*/ 10 w 209"/>
                <a:gd name="T29" fmla="*/ 1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09">
                  <a:moveTo>
                    <a:pt x="0" y="0"/>
                  </a:moveTo>
                  <a:lnTo>
                    <a:pt x="0" y="209"/>
                  </a:lnTo>
                  <a:lnTo>
                    <a:pt x="209" y="209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99" y="10"/>
                  </a:moveTo>
                  <a:lnTo>
                    <a:pt x="199" y="57"/>
                  </a:lnTo>
                  <a:lnTo>
                    <a:pt x="10" y="57"/>
                  </a:lnTo>
                  <a:lnTo>
                    <a:pt x="10" y="10"/>
                  </a:lnTo>
                  <a:lnTo>
                    <a:pt x="199" y="10"/>
                  </a:lnTo>
                  <a:close/>
                  <a:moveTo>
                    <a:pt x="10" y="199"/>
                  </a:moveTo>
                  <a:lnTo>
                    <a:pt x="10" y="67"/>
                  </a:lnTo>
                  <a:lnTo>
                    <a:pt x="199" y="67"/>
                  </a:lnTo>
                  <a:lnTo>
                    <a:pt x="199" y="199"/>
                  </a:lnTo>
                  <a:lnTo>
                    <a:pt x="10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02"/>
            <p:cNvSpPr>
              <a:spLocks noChangeArrowheads="1"/>
            </p:cNvSpPr>
            <p:nvPr/>
          </p:nvSpPr>
          <p:spPr bwMode="auto">
            <a:xfrm>
              <a:off x="7596027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03"/>
            <p:cNvSpPr>
              <a:spLocks noChangeArrowheads="1"/>
            </p:cNvSpPr>
            <p:nvPr/>
          </p:nvSpPr>
          <p:spPr bwMode="auto">
            <a:xfrm>
              <a:off x="7680929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04"/>
            <p:cNvSpPr>
              <a:spLocks noChangeArrowheads="1"/>
            </p:cNvSpPr>
            <p:nvPr/>
          </p:nvSpPr>
          <p:spPr bwMode="auto">
            <a:xfrm>
              <a:off x="7765832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Rectangle 206"/>
            <p:cNvSpPr>
              <a:spLocks noChangeArrowheads="1"/>
            </p:cNvSpPr>
            <p:nvPr/>
          </p:nvSpPr>
          <p:spPr bwMode="auto">
            <a:xfrm>
              <a:off x="7596027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07"/>
            <p:cNvSpPr>
              <a:spLocks noChangeArrowheads="1"/>
            </p:cNvSpPr>
            <p:nvPr/>
          </p:nvSpPr>
          <p:spPr bwMode="auto">
            <a:xfrm>
              <a:off x="7680929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08"/>
            <p:cNvSpPr>
              <a:spLocks noChangeArrowheads="1"/>
            </p:cNvSpPr>
            <p:nvPr/>
          </p:nvSpPr>
          <p:spPr bwMode="auto">
            <a:xfrm>
              <a:off x="7765832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09"/>
            <p:cNvSpPr>
              <a:spLocks noChangeArrowheads="1"/>
            </p:cNvSpPr>
            <p:nvPr/>
          </p:nvSpPr>
          <p:spPr bwMode="auto">
            <a:xfrm>
              <a:off x="7596027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10"/>
            <p:cNvSpPr>
              <a:spLocks noChangeArrowheads="1"/>
            </p:cNvSpPr>
            <p:nvPr/>
          </p:nvSpPr>
          <p:spPr bwMode="auto">
            <a:xfrm>
              <a:off x="7680929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11"/>
            <p:cNvSpPr>
              <a:spLocks noChangeArrowheads="1"/>
            </p:cNvSpPr>
            <p:nvPr/>
          </p:nvSpPr>
          <p:spPr bwMode="auto">
            <a:xfrm>
              <a:off x="7765832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7867214" y="8567747"/>
            <a:ext cx="313316" cy="311879"/>
            <a:chOff x="8322214" y="2779193"/>
            <a:chExt cx="393803" cy="39199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41" name="Freeform 212"/>
            <p:cNvSpPr/>
            <p:nvPr/>
          </p:nvSpPr>
          <p:spPr bwMode="auto">
            <a:xfrm>
              <a:off x="8381826" y="2838805"/>
              <a:ext cx="86709" cy="84903"/>
            </a:xfrm>
            <a:custGeom>
              <a:avLst/>
              <a:gdLst>
                <a:gd name="T0" fmla="*/ 48 w 48"/>
                <a:gd name="T1" fmla="*/ 19 h 47"/>
                <a:gd name="T2" fmla="*/ 29 w 48"/>
                <a:gd name="T3" fmla="*/ 19 h 47"/>
                <a:gd name="T4" fmla="*/ 29 w 48"/>
                <a:gd name="T5" fmla="*/ 0 h 47"/>
                <a:gd name="T6" fmla="*/ 19 w 48"/>
                <a:gd name="T7" fmla="*/ 0 h 47"/>
                <a:gd name="T8" fmla="*/ 19 w 48"/>
                <a:gd name="T9" fmla="*/ 19 h 47"/>
                <a:gd name="T10" fmla="*/ 0 w 48"/>
                <a:gd name="T11" fmla="*/ 19 h 47"/>
                <a:gd name="T12" fmla="*/ 0 w 48"/>
                <a:gd name="T13" fmla="*/ 28 h 47"/>
                <a:gd name="T14" fmla="*/ 19 w 48"/>
                <a:gd name="T15" fmla="*/ 28 h 47"/>
                <a:gd name="T16" fmla="*/ 19 w 48"/>
                <a:gd name="T17" fmla="*/ 47 h 47"/>
                <a:gd name="T18" fmla="*/ 29 w 48"/>
                <a:gd name="T19" fmla="*/ 47 h 47"/>
                <a:gd name="T20" fmla="*/ 29 w 48"/>
                <a:gd name="T21" fmla="*/ 28 h 47"/>
                <a:gd name="T22" fmla="*/ 48 w 48"/>
                <a:gd name="T23" fmla="*/ 28 h 47"/>
                <a:gd name="T24" fmla="*/ 48 w 48"/>
                <a:gd name="T25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7">
                  <a:moveTo>
                    <a:pt x="48" y="19"/>
                  </a:moveTo>
                  <a:lnTo>
                    <a:pt x="29" y="19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47"/>
                  </a:lnTo>
                  <a:lnTo>
                    <a:pt x="29" y="47"/>
                  </a:lnTo>
                  <a:lnTo>
                    <a:pt x="29" y="28"/>
                  </a:lnTo>
                  <a:lnTo>
                    <a:pt x="48" y="2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reeform 213"/>
            <p:cNvSpPr/>
            <p:nvPr/>
          </p:nvSpPr>
          <p:spPr bwMode="auto">
            <a:xfrm>
              <a:off x="8390859" y="3035707"/>
              <a:ext cx="68645" cy="68645"/>
            </a:xfrm>
            <a:custGeom>
              <a:avLst/>
              <a:gdLst>
                <a:gd name="T0" fmla="*/ 33 w 38"/>
                <a:gd name="T1" fmla="*/ 0 h 38"/>
                <a:gd name="T2" fmla="*/ 19 w 38"/>
                <a:gd name="T3" fmla="*/ 11 h 38"/>
                <a:gd name="T4" fmla="*/ 5 w 38"/>
                <a:gd name="T5" fmla="*/ 0 h 38"/>
                <a:gd name="T6" fmla="*/ 0 w 38"/>
                <a:gd name="T7" fmla="*/ 4 h 38"/>
                <a:gd name="T8" fmla="*/ 12 w 38"/>
                <a:gd name="T9" fmla="*/ 19 h 38"/>
                <a:gd name="T10" fmla="*/ 0 w 38"/>
                <a:gd name="T11" fmla="*/ 33 h 38"/>
                <a:gd name="T12" fmla="*/ 5 w 38"/>
                <a:gd name="T13" fmla="*/ 38 h 38"/>
                <a:gd name="T14" fmla="*/ 19 w 38"/>
                <a:gd name="T15" fmla="*/ 26 h 38"/>
                <a:gd name="T16" fmla="*/ 33 w 38"/>
                <a:gd name="T17" fmla="*/ 38 h 38"/>
                <a:gd name="T18" fmla="*/ 38 w 38"/>
                <a:gd name="T19" fmla="*/ 33 h 38"/>
                <a:gd name="T20" fmla="*/ 26 w 38"/>
                <a:gd name="T21" fmla="*/ 19 h 38"/>
                <a:gd name="T22" fmla="*/ 38 w 38"/>
                <a:gd name="T23" fmla="*/ 4 h 38"/>
                <a:gd name="T24" fmla="*/ 33 w 38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3" y="0"/>
                  </a:moveTo>
                  <a:lnTo>
                    <a:pt x="19" y="11"/>
                  </a:lnTo>
                  <a:lnTo>
                    <a:pt x="5" y="0"/>
                  </a:lnTo>
                  <a:lnTo>
                    <a:pt x="0" y="4"/>
                  </a:lnTo>
                  <a:lnTo>
                    <a:pt x="12" y="19"/>
                  </a:lnTo>
                  <a:lnTo>
                    <a:pt x="0" y="33"/>
                  </a:lnTo>
                  <a:lnTo>
                    <a:pt x="5" y="38"/>
                  </a:lnTo>
                  <a:lnTo>
                    <a:pt x="19" y="26"/>
                  </a:lnTo>
                  <a:lnTo>
                    <a:pt x="33" y="38"/>
                  </a:lnTo>
                  <a:lnTo>
                    <a:pt x="38" y="33"/>
                  </a:lnTo>
                  <a:lnTo>
                    <a:pt x="26" y="19"/>
                  </a:lnTo>
                  <a:lnTo>
                    <a:pt x="3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Rectangle 214"/>
            <p:cNvSpPr>
              <a:spLocks noChangeArrowheads="1"/>
            </p:cNvSpPr>
            <p:nvPr/>
          </p:nvSpPr>
          <p:spPr bwMode="auto">
            <a:xfrm>
              <a:off x="8571503" y="2873127"/>
              <a:ext cx="84903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Rectangle 215"/>
            <p:cNvSpPr>
              <a:spLocks noChangeArrowheads="1"/>
            </p:cNvSpPr>
            <p:nvPr/>
          </p:nvSpPr>
          <p:spPr bwMode="auto">
            <a:xfrm>
              <a:off x="8571503" y="3042933"/>
              <a:ext cx="84903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Rectangle 216"/>
            <p:cNvSpPr>
              <a:spLocks noChangeArrowheads="1"/>
            </p:cNvSpPr>
            <p:nvPr/>
          </p:nvSpPr>
          <p:spPr bwMode="auto">
            <a:xfrm>
              <a:off x="8571503" y="3077254"/>
              <a:ext cx="84903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217"/>
            <p:cNvSpPr>
              <a:spLocks noEditPoints="1"/>
            </p:cNvSpPr>
            <p:nvPr/>
          </p:nvSpPr>
          <p:spPr bwMode="auto">
            <a:xfrm>
              <a:off x="8322214" y="2779193"/>
              <a:ext cx="393803" cy="391997"/>
            </a:xfrm>
            <a:custGeom>
              <a:avLst/>
              <a:gdLst>
                <a:gd name="T0" fmla="*/ 0 w 218"/>
                <a:gd name="T1" fmla="*/ 0 h 217"/>
                <a:gd name="T2" fmla="*/ 0 w 218"/>
                <a:gd name="T3" fmla="*/ 217 h 217"/>
                <a:gd name="T4" fmla="*/ 218 w 218"/>
                <a:gd name="T5" fmla="*/ 217 h 217"/>
                <a:gd name="T6" fmla="*/ 218 w 218"/>
                <a:gd name="T7" fmla="*/ 0 h 217"/>
                <a:gd name="T8" fmla="*/ 0 w 218"/>
                <a:gd name="T9" fmla="*/ 0 h 217"/>
                <a:gd name="T10" fmla="*/ 10 w 218"/>
                <a:gd name="T11" fmla="*/ 9 h 217"/>
                <a:gd name="T12" fmla="*/ 104 w 218"/>
                <a:gd name="T13" fmla="*/ 9 h 217"/>
                <a:gd name="T14" fmla="*/ 104 w 218"/>
                <a:gd name="T15" fmla="*/ 104 h 217"/>
                <a:gd name="T16" fmla="*/ 10 w 218"/>
                <a:gd name="T17" fmla="*/ 104 h 217"/>
                <a:gd name="T18" fmla="*/ 10 w 218"/>
                <a:gd name="T19" fmla="*/ 9 h 217"/>
                <a:gd name="T20" fmla="*/ 10 w 218"/>
                <a:gd name="T21" fmla="*/ 208 h 217"/>
                <a:gd name="T22" fmla="*/ 10 w 218"/>
                <a:gd name="T23" fmla="*/ 113 h 217"/>
                <a:gd name="T24" fmla="*/ 104 w 218"/>
                <a:gd name="T25" fmla="*/ 113 h 217"/>
                <a:gd name="T26" fmla="*/ 104 w 218"/>
                <a:gd name="T27" fmla="*/ 208 h 217"/>
                <a:gd name="T28" fmla="*/ 10 w 218"/>
                <a:gd name="T29" fmla="*/ 208 h 217"/>
                <a:gd name="T30" fmla="*/ 209 w 218"/>
                <a:gd name="T31" fmla="*/ 208 h 217"/>
                <a:gd name="T32" fmla="*/ 114 w 218"/>
                <a:gd name="T33" fmla="*/ 208 h 217"/>
                <a:gd name="T34" fmla="*/ 114 w 218"/>
                <a:gd name="T35" fmla="*/ 113 h 217"/>
                <a:gd name="T36" fmla="*/ 209 w 218"/>
                <a:gd name="T37" fmla="*/ 113 h 217"/>
                <a:gd name="T38" fmla="*/ 209 w 218"/>
                <a:gd name="T39" fmla="*/ 208 h 217"/>
                <a:gd name="T40" fmla="*/ 209 w 218"/>
                <a:gd name="T41" fmla="*/ 104 h 217"/>
                <a:gd name="T42" fmla="*/ 114 w 218"/>
                <a:gd name="T43" fmla="*/ 104 h 217"/>
                <a:gd name="T44" fmla="*/ 114 w 218"/>
                <a:gd name="T45" fmla="*/ 9 h 217"/>
                <a:gd name="T46" fmla="*/ 209 w 218"/>
                <a:gd name="T47" fmla="*/ 9 h 217"/>
                <a:gd name="T48" fmla="*/ 209 w 218"/>
                <a:gd name="T49" fmla="*/ 1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7">
                  <a:moveTo>
                    <a:pt x="0" y="0"/>
                  </a:moveTo>
                  <a:lnTo>
                    <a:pt x="0" y="217"/>
                  </a:lnTo>
                  <a:lnTo>
                    <a:pt x="218" y="217"/>
                  </a:lnTo>
                  <a:lnTo>
                    <a:pt x="218" y="0"/>
                  </a:lnTo>
                  <a:lnTo>
                    <a:pt x="0" y="0"/>
                  </a:lnTo>
                  <a:close/>
                  <a:moveTo>
                    <a:pt x="10" y="9"/>
                  </a:moveTo>
                  <a:lnTo>
                    <a:pt x="104" y="9"/>
                  </a:lnTo>
                  <a:lnTo>
                    <a:pt x="104" y="104"/>
                  </a:lnTo>
                  <a:lnTo>
                    <a:pt x="10" y="104"/>
                  </a:lnTo>
                  <a:lnTo>
                    <a:pt x="10" y="9"/>
                  </a:lnTo>
                  <a:close/>
                  <a:moveTo>
                    <a:pt x="10" y="208"/>
                  </a:moveTo>
                  <a:lnTo>
                    <a:pt x="10" y="113"/>
                  </a:lnTo>
                  <a:lnTo>
                    <a:pt x="104" y="113"/>
                  </a:lnTo>
                  <a:lnTo>
                    <a:pt x="104" y="208"/>
                  </a:lnTo>
                  <a:lnTo>
                    <a:pt x="10" y="208"/>
                  </a:lnTo>
                  <a:close/>
                  <a:moveTo>
                    <a:pt x="209" y="208"/>
                  </a:moveTo>
                  <a:lnTo>
                    <a:pt x="114" y="208"/>
                  </a:lnTo>
                  <a:lnTo>
                    <a:pt x="114" y="113"/>
                  </a:lnTo>
                  <a:lnTo>
                    <a:pt x="209" y="113"/>
                  </a:lnTo>
                  <a:lnTo>
                    <a:pt x="209" y="208"/>
                  </a:lnTo>
                  <a:close/>
                  <a:moveTo>
                    <a:pt x="209" y="104"/>
                  </a:moveTo>
                  <a:lnTo>
                    <a:pt x="114" y="104"/>
                  </a:lnTo>
                  <a:lnTo>
                    <a:pt x="114" y="9"/>
                  </a:lnTo>
                  <a:lnTo>
                    <a:pt x="209" y="9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47" name="Freeform 218"/>
          <p:cNvSpPr>
            <a:spLocks noEditPoints="1"/>
          </p:cNvSpPr>
          <p:nvPr/>
        </p:nvSpPr>
        <p:spPr bwMode="auto">
          <a:xfrm>
            <a:off x="8541275" y="8560560"/>
            <a:ext cx="271637" cy="313316"/>
          </a:xfrm>
          <a:custGeom>
            <a:avLst/>
            <a:gdLst>
              <a:gd name="T0" fmla="*/ 76 w 80"/>
              <a:gd name="T1" fmla="*/ 28 h 92"/>
              <a:gd name="T2" fmla="*/ 58 w 80"/>
              <a:gd name="T3" fmla="*/ 28 h 92"/>
              <a:gd name="T4" fmla="*/ 58 w 80"/>
              <a:gd name="T5" fmla="*/ 18 h 92"/>
              <a:gd name="T6" fmla="*/ 53 w 80"/>
              <a:gd name="T7" fmla="*/ 5 h 92"/>
              <a:gd name="T8" fmla="*/ 40 w 80"/>
              <a:gd name="T9" fmla="*/ 0 h 92"/>
              <a:gd name="T10" fmla="*/ 27 w 80"/>
              <a:gd name="T11" fmla="*/ 5 h 92"/>
              <a:gd name="T12" fmla="*/ 22 w 80"/>
              <a:gd name="T13" fmla="*/ 18 h 92"/>
              <a:gd name="T14" fmla="*/ 22 w 80"/>
              <a:gd name="T15" fmla="*/ 28 h 92"/>
              <a:gd name="T16" fmla="*/ 4 w 80"/>
              <a:gd name="T17" fmla="*/ 28 h 92"/>
              <a:gd name="T18" fmla="*/ 0 w 80"/>
              <a:gd name="T19" fmla="*/ 92 h 92"/>
              <a:gd name="T20" fmla="*/ 80 w 80"/>
              <a:gd name="T21" fmla="*/ 92 h 92"/>
              <a:gd name="T22" fmla="*/ 76 w 80"/>
              <a:gd name="T23" fmla="*/ 28 h 92"/>
              <a:gd name="T24" fmla="*/ 26 w 80"/>
              <a:gd name="T25" fmla="*/ 18 h 92"/>
              <a:gd name="T26" fmla="*/ 30 w 80"/>
              <a:gd name="T27" fmla="*/ 8 h 92"/>
              <a:gd name="T28" fmla="*/ 50 w 80"/>
              <a:gd name="T29" fmla="*/ 8 h 92"/>
              <a:gd name="T30" fmla="*/ 54 w 80"/>
              <a:gd name="T31" fmla="*/ 18 h 92"/>
              <a:gd name="T32" fmla="*/ 54 w 80"/>
              <a:gd name="T33" fmla="*/ 28 h 92"/>
              <a:gd name="T34" fmla="*/ 26 w 80"/>
              <a:gd name="T35" fmla="*/ 28 h 92"/>
              <a:gd name="T36" fmla="*/ 26 w 80"/>
              <a:gd name="T37" fmla="*/ 18 h 92"/>
              <a:gd name="T38" fmla="*/ 4 w 80"/>
              <a:gd name="T39" fmla="*/ 88 h 92"/>
              <a:gd name="T40" fmla="*/ 8 w 80"/>
              <a:gd name="T41" fmla="*/ 32 h 92"/>
              <a:gd name="T42" fmla="*/ 22 w 80"/>
              <a:gd name="T43" fmla="*/ 32 h 92"/>
              <a:gd name="T44" fmla="*/ 22 w 80"/>
              <a:gd name="T45" fmla="*/ 40 h 92"/>
              <a:gd name="T46" fmla="*/ 16 w 80"/>
              <a:gd name="T47" fmla="*/ 48 h 92"/>
              <a:gd name="T48" fmla="*/ 24 w 80"/>
              <a:gd name="T49" fmla="*/ 56 h 92"/>
              <a:gd name="T50" fmla="*/ 32 w 80"/>
              <a:gd name="T51" fmla="*/ 48 h 92"/>
              <a:gd name="T52" fmla="*/ 26 w 80"/>
              <a:gd name="T53" fmla="*/ 40 h 92"/>
              <a:gd name="T54" fmla="*/ 26 w 80"/>
              <a:gd name="T55" fmla="*/ 32 h 92"/>
              <a:gd name="T56" fmla="*/ 54 w 80"/>
              <a:gd name="T57" fmla="*/ 32 h 92"/>
              <a:gd name="T58" fmla="*/ 54 w 80"/>
              <a:gd name="T59" fmla="*/ 40 h 92"/>
              <a:gd name="T60" fmla="*/ 48 w 80"/>
              <a:gd name="T61" fmla="*/ 48 h 92"/>
              <a:gd name="T62" fmla="*/ 56 w 80"/>
              <a:gd name="T63" fmla="*/ 56 h 92"/>
              <a:gd name="T64" fmla="*/ 64 w 80"/>
              <a:gd name="T65" fmla="*/ 48 h 92"/>
              <a:gd name="T66" fmla="*/ 58 w 80"/>
              <a:gd name="T67" fmla="*/ 40 h 92"/>
              <a:gd name="T68" fmla="*/ 58 w 80"/>
              <a:gd name="T69" fmla="*/ 32 h 92"/>
              <a:gd name="T70" fmla="*/ 72 w 80"/>
              <a:gd name="T71" fmla="*/ 32 h 92"/>
              <a:gd name="T72" fmla="*/ 76 w 80"/>
              <a:gd name="T73" fmla="*/ 88 h 92"/>
              <a:gd name="T74" fmla="*/ 4 w 80"/>
              <a:gd name="T75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92">
                <a:moveTo>
                  <a:pt x="76" y="28"/>
                </a:moveTo>
                <a:cubicBezTo>
                  <a:pt x="58" y="28"/>
                  <a:pt x="58" y="28"/>
                  <a:pt x="58" y="2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3"/>
                  <a:pt x="56" y="9"/>
                  <a:pt x="53" y="5"/>
                </a:cubicBezTo>
                <a:cubicBezTo>
                  <a:pt x="49" y="2"/>
                  <a:pt x="45" y="0"/>
                  <a:pt x="40" y="0"/>
                </a:cubicBezTo>
                <a:cubicBezTo>
                  <a:pt x="35" y="0"/>
                  <a:pt x="31" y="2"/>
                  <a:pt x="27" y="5"/>
                </a:cubicBezTo>
                <a:cubicBezTo>
                  <a:pt x="24" y="9"/>
                  <a:pt x="22" y="13"/>
                  <a:pt x="22" y="18"/>
                </a:cubicBezTo>
                <a:cubicBezTo>
                  <a:pt x="22" y="28"/>
                  <a:pt x="22" y="28"/>
                  <a:pt x="22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0" y="92"/>
                  <a:pt x="0" y="92"/>
                  <a:pt x="0" y="92"/>
                </a:cubicBezTo>
                <a:cubicBezTo>
                  <a:pt x="80" y="92"/>
                  <a:pt x="80" y="92"/>
                  <a:pt x="80" y="92"/>
                </a:cubicBezTo>
                <a:lnTo>
                  <a:pt x="76" y="28"/>
                </a:lnTo>
                <a:close/>
                <a:moveTo>
                  <a:pt x="26" y="18"/>
                </a:moveTo>
                <a:cubicBezTo>
                  <a:pt x="26" y="14"/>
                  <a:pt x="27" y="11"/>
                  <a:pt x="30" y="8"/>
                </a:cubicBezTo>
                <a:cubicBezTo>
                  <a:pt x="35" y="3"/>
                  <a:pt x="45" y="3"/>
                  <a:pt x="50" y="8"/>
                </a:cubicBezTo>
                <a:cubicBezTo>
                  <a:pt x="53" y="11"/>
                  <a:pt x="54" y="14"/>
                  <a:pt x="54" y="18"/>
                </a:cubicBezTo>
                <a:cubicBezTo>
                  <a:pt x="54" y="28"/>
                  <a:pt x="54" y="28"/>
                  <a:pt x="54" y="28"/>
                </a:cubicBezTo>
                <a:cubicBezTo>
                  <a:pt x="26" y="28"/>
                  <a:pt x="26" y="28"/>
                  <a:pt x="26" y="28"/>
                </a:cubicBezTo>
                <a:lnTo>
                  <a:pt x="26" y="18"/>
                </a:lnTo>
                <a:close/>
                <a:moveTo>
                  <a:pt x="4" y="88"/>
                </a:moveTo>
                <a:cubicBezTo>
                  <a:pt x="8" y="32"/>
                  <a:pt x="8" y="32"/>
                  <a:pt x="8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1"/>
                  <a:pt x="16" y="44"/>
                  <a:pt x="16" y="48"/>
                </a:cubicBezTo>
                <a:cubicBezTo>
                  <a:pt x="16" y="52"/>
                  <a:pt x="20" y="56"/>
                  <a:pt x="24" y="56"/>
                </a:cubicBezTo>
                <a:cubicBezTo>
                  <a:pt x="28" y="56"/>
                  <a:pt x="32" y="52"/>
                  <a:pt x="32" y="48"/>
                </a:cubicBezTo>
                <a:cubicBezTo>
                  <a:pt x="32" y="44"/>
                  <a:pt x="29" y="41"/>
                  <a:pt x="26" y="40"/>
                </a:cubicBezTo>
                <a:cubicBezTo>
                  <a:pt x="26" y="32"/>
                  <a:pt x="26" y="32"/>
                  <a:pt x="26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40"/>
                  <a:pt x="54" y="40"/>
                  <a:pt x="54" y="40"/>
                </a:cubicBezTo>
                <a:cubicBezTo>
                  <a:pt x="51" y="41"/>
                  <a:pt x="48" y="44"/>
                  <a:pt x="48" y="48"/>
                </a:cubicBezTo>
                <a:cubicBezTo>
                  <a:pt x="48" y="52"/>
                  <a:pt x="52" y="56"/>
                  <a:pt x="56" y="56"/>
                </a:cubicBezTo>
                <a:cubicBezTo>
                  <a:pt x="60" y="56"/>
                  <a:pt x="64" y="52"/>
                  <a:pt x="64" y="48"/>
                </a:cubicBezTo>
                <a:cubicBezTo>
                  <a:pt x="64" y="44"/>
                  <a:pt x="61" y="41"/>
                  <a:pt x="58" y="40"/>
                </a:cubicBezTo>
                <a:cubicBezTo>
                  <a:pt x="58" y="32"/>
                  <a:pt x="58" y="32"/>
                  <a:pt x="58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6" y="88"/>
                  <a:pt x="76" y="88"/>
                  <a:pt x="76" y="88"/>
                </a:cubicBezTo>
                <a:lnTo>
                  <a:pt x="4" y="8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8" name="Freeform 219"/>
          <p:cNvSpPr>
            <a:spLocks noEditPoints="1"/>
          </p:cNvSpPr>
          <p:nvPr/>
        </p:nvSpPr>
        <p:spPr bwMode="auto">
          <a:xfrm>
            <a:off x="9180843" y="8573495"/>
            <a:ext cx="298944" cy="300382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78 w 88"/>
              <a:gd name="T11" fmla="*/ 23 h 88"/>
              <a:gd name="T12" fmla="*/ 57 w 88"/>
              <a:gd name="T13" fmla="*/ 35 h 88"/>
              <a:gd name="T14" fmla="*/ 53 w 88"/>
              <a:gd name="T15" fmla="*/ 31 h 88"/>
              <a:gd name="T16" fmla="*/ 65 w 88"/>
              <a:gd name="T17" fmla="*/ 10 h 88"/>
              <a:gd name="T18" fmla="*/ 78 w 88"/>
              <a:gd name="T19" fmla="*/ 23 h 88"/>
              <a:gd name="T20" fmla="*/ 32 w 88"/>
              <a:gd name="T21" fmla="*/ 44 h 88"/>
              <a:gd name="T22" fmla="*/ 44 w 88"/>
              <a:gd name="T23" fmla="*/ 32 h 88"/>
              <a:gd name="T24" fmla="*/ 56 w 88"/>
              <a:gd name="T25" fmla="*/ 44 h 88"/>
              <a:gd name="T26" fmla="*/ 44 w 88"/>
              <a:gd name="T27" fmla="*/ 56 h 88"/>
              <a:gd name="T28" fmla="*/ 32 w 88"/>
              <a:gd name="T29" fmla="*/ 44 h 88"/>
              <a:gd name="T30" fmla="*/ 44 w 88"/>
              <a:gd name="T31" fmla="*/ 4 h 88"/>
              <a:gd name="T32" fmla="*/ 61 w 88"/>
              <a:gd name="T33" fmla="*/ 8 h 88"/>
              <a:gd name="T34" fmla="*/ 50 w 88"/>
              <a:gd name="T35" fmla="*/ 29 h 88"/>
              <a:gd name="T36" fmla="*/ 44 w 88"/>
              <a:gd name="T37" fmla="*/ 28 h 88"/>
              <a:gd name="T38" fmla="*/ 28 w 88"/>
              <a:gd name="T39" fmla="*/ 44 h 88"/>
              <a:gd name="T40" fmla="*/ 29 w 88"/>
              <a:gd name="T41" fmla="*/ 50 h 88"/>
              <a:gd name="T42" fmla="*/ 8 w 88"/>
              <a:gd name="T43" fmla="*/ 61 h 88"/>
              <a:gd name="T44" fmla="*/ 4 w 88"/>
              <a:gd name="T45" fmla="*/ 44 h 88"/>
              <a:gd name="T46" fmla="*/ 44 w 88"/>
              <a:gd name="T47" fmla="*/ 4 h 88"/>
              <a:gd name="T48" fmla="*/ 10 w 88"/>
              <a:gd name="T49" fmla="*/ 65 h 88"/>
              <a:gd name="T50" fmla="*/ 31 w 88"/>
              <a:gd name="T51" fmla="*/ 53 h 88"/>
              <a:gd name="T52" fmla="*/ 35 w 88"/>
              <a:gd name="T53" fmla="*/ 57 h 88"/>
              <a:gd name="T54" fmla="*/ 23 w 88"/>
              <a:gd name="T55" fmla="*/ 78 h 88"/>
              <a:gd name="T56" fmla="*/ 10 w 88"/>
              <a:gd name="T57" fmla="*/ 65 h 88"/>
              <a:gd name="T58" fmla="*/ 44 w 88"/>
              <a:gd name="T59" fmla="*/ 84 h 88"/>
              <a:gd name="T60" fmla="*/ 27 w 88"/>
              <a:gd name="T61" fmla="*/ 80 h 88"/>
              <a:gd name="T62" fmla="*/ 38 w 88"/>
              <a:gd name="T63" fmla="*/ 59 h 88"/>
              <a:gd name="T64" fmla="*/ 44 w 88"/>
              <a:gd name="T65" fmla="*/ 60 h 88"/>
              <a:gd name="T66" fmla="*/ 60 w 88"/>
              <a:gd name="T67" fmla="*/ 44 h 88"/>
              <a:gd name="T68" fmla="*/ 59 w 88"/>
              <a:gd name="T69" fmla="*/ 38 h 88"/>
              <a:gd name="T70" fmla="*/ 80 w 88"/>
              <a:gd name="T71" fmla="*/ 27 h 88"/>
              <a:gd name="T72" fmla="*/ 84 w 88"/>
              <a:gd name="T73" fmla="*/ 44 h 88"/>
              <a:gd name="T74" fmla="*/ 44 w 88"/>
              <a:gd name="T75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78" y="23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33"/>
                  <a:pt x="55" y="32"/>
                  <a:pt x="53" y="31"/>
                </a:cubicBezTo>
                <a:cubicBezTo>
                  <a:pt x="65" y="10"/>
                  <a:pt x="65" y="10"/>
                  <a:pt x="65" y="10"/>
                </a:cubicBezTo>
                <a:cubicBezTo>
                  <a:pt x="70" y="13"/>
                  <a:pt x="75" y="18"/>
                  <a:pt x="78" y="23"/>
                </a:cubicBezTo>
                <a:close/>
                <a:moveTo>
                  <a:pt x="32" y="44"/>
                </a:moveTo>
                <a:cubicBezTo>
                  <a:pt x="32" y="37"/>
                  <a:pt x="37" y="32"/>
                  <a:pt x="44" y="32"/>
                </a:cubicBezTo>
                <a:cubicBezTo>
                  <a:pt x="51" y="32"/>
                  <a:pt x="56" y="37"/>
                  <a:pt x="56" y="44"/>
                </a:cubicBez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lose/>
                <a:moveTo>
                  <a:pt x="44" y="4"/>
                </a:moveTo>
                <a:cubicBezTo>
                  <a:pt x="50" y="4"/>
                  <a:pt x="56" y="5"/>
                  <a:pt x="61" y="8"/>
                </a:cubicBezTo>
                <a:cubicBezTo>
                  <a:pt x="50" y="29"/>
                  <a:pt x="50" y="29"/>
                  <a:pt x="50" y="29"/>
                </a:cubicBezTo>
                <a:cubicBezTo>
                  <a:pt x="48" y="28"/>
                  <a:pt x="46" y="28"/>
                  <a:pt x="44" y="28"/>
                </a:cubicBezTo>
                <a:cubicBezTo>
                  <a:pt x="35" y="28"/>
                  <a:pt x="28" y="35"/>
                  <a:pt x="28" y="44"/>
                </a:cubicBezTo>
                <a:cubicBezTo>
                  <a:pt x="28" y="46"/>
                  <a:pt x="28" y="48"/>
                  <a:pt x="29" y="50"/>
                </a:cubicBezTo>
                <a:cubicBezTo>
                  <a:pt x="8" y="61"/>
                  <a:pt x="8" y="61"/>
                  <a:pt x="8" y="61"/>
                </a:cubicBezTo>
                <a:cubicBezTo>
                  <a:pt x="5" y="56"/>
                  <a:pt x="4" y="50"/>
                  <a:pt x="4" y="44"/>
                </a:cubicBezTo>
                <a:cubicBezTo>
                  <a:pt x="4" y="22"/>
                  <a:pt x="22" y="4"/>
                  <a:pt x="44" y="4"/>
                </a:cubicBezTo>
                <a:close/>
                <a:moveTo>
                  <a:pt x="10" y="65"/>
                </a:moveTo>
                <a:cubicBezTo>
                  <a:pt x="31" y="53"/>
                  <a:pt x="31" y="53"/>
                  <a:pt x="31" y="53"/>
                </a:cubicBezTo>
                <a:cubicBezTo>
                  <a:pt x="32" y="55"/>
                  <a:pt x="33" y="56"/>
                  <a:pt x="35" y="57"/>
                </a:cubicBezTo>
                <a:cubicBezTo>
                  <a:pt x="23" y="78"/>
                  <a:pt x="23" y="78"/>
                  <a:pt x="23" y="78"/>
                </a:cubicBezTo>
                <a:cubicBezTo>
                  <a:pt x="18" y="75"/>
                  <a:pt x="13" y="70"/>
                  <a:pt x="10" y="65"/>
                </a:cubicBezTo>
                <a:close/>
                <a:moveTo>
                  <a:pt x="44" y="84"/>
                </a:moveTo>
                <a:cubicBezTo>
                  <a:pt x="38" y="84"/>
                  <a:pt x="32" y="83"/>
                  <a:pt x="27" y="80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0"/>
                  <a:pt x="42" y="60"/>
                  <a:pt x="44" y="60"/>
                </a:cubicBezTo>
                <a:cubicBezTo>
                  <a:pt x="53" y="60"/>
                  <a:pt x="60" y="53"/>
                  <a:pt x="60" y="44"/>
                </a:cubicBezTo>
                <a:cubicBezTo>
                  <a:pt x="60" y="42"/>
                  <a:pt x="60" y="40"/>
                  <a:pt x="59" y="38"/>
                </a:cubicBezTo>
                <a:cubicBezTo>
                  <a:pt x="80" y="27"/>
                  <a:pt x="80" y="27"/>
                  <a:pt x="80" y="27"/>
                </a:cubicBezTo>
                <a:cubicBezTo>
                  <a:pt x="83" y="32"/>
                  <a:pt x="84" y="38"/>
                  <a:pt x="84" y="44"/>
                </a:cubicBezTo>
                <a:cubicBezTo>
                  <a:pt x="84" y="66"/>
                  <a:pt x="66" y="84"/>
                  <a:pt x="44" y="8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9820409" y="8573495"/>
            <a:ext cx="326252" cy="300382"/>
            <a:chOff x="10777161" y="2786419"/>
            <a:chExt cx="410062" cy="37754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50" name="Freeform 220"/>
            <p:cNvSpPr>
              <a:spLocks noEditPoints="1"/>
            </p:cNvSpPr>
            <p:nvPr/>
          </p:nvSpPr>
          <p:spPr bwMode="auto">
            <a:xfrm>
              <a:off x="10777161" y="2786419"/>
              <a:ext cx="410062" cy="377546"/>
            </a:xfrm>
            <a:custGeom>
              <a:avLst/>
              <a:gdLst>
                <a:gd name="T0" fmla="*/ 227 w 227"/>
                <a:gd name="T1" fmla="*/ 38 h 209"/>
                <a:gd name="T2" fmla="*/ 170 w 227"/>
                <a:gd name="T3" fmla="*/ 38 h 209"/>
                <a:gd name="T4" fmla="*/ 170 w 227"/>
                <a:gd name="T5" fmla="*/ 0 h 209"/>
                <a:gd name="T6" fmla="*/ 57 w 227"/>
                <a:gd name="T7" fmla="*/ 0 h 209"/>
                <a:gd name="T8" fmla="*/ 57 w 227"/>
                <a:gd name="T9" fmla="*/ 38 h 209"/>
                <a:gd name="T10" fmla="*/ 0 w 227"/>
                <a:gd name="T11" fmla="*/ 38 h 209"/>
                <a:gd name="T12" fmla="*/ 0 w 227"/>
                <a:gd name="T13" fmla="*/ 171 h 209"/>
                <a:gd name="T14" fmla="*/ 57 w 227"/>
                <a:gd name="T15" fmla="*/ 171 h 209"/>
                <a:gd name="T16" fmla="*/ 57 w 227"/>
                <a:gd name="T17" fmla="*/ 209 h 209"/>
                <a:gd name="T18" fmla="*/ 170 w 227"/>
                <a:gd name="T19" fmla="*/ 209 h 209"/>
                <a:gd name="T20" fmla="*/ 170 w 227"/>
                <a:gd name="T21" fmla="*/ 171 h 209"/>
                <a:gd name="T22" fmla="*/ 227 w 227"/>
                <a:gd name="T23" fmla="*/ 171 h 209"/>
                <a:gd name="T24" fmla="*/ 227 w 227"/>
                <a:gd name="T25" fmla="*/ 38 h 209"/>
                <a:gd name="T26" fmla="*/ 66 w 227"/>
                <a:gd name="T27" fmla="*/ 10 h 209"/>
                <a:gd name="T28" fmla="*/ 161 w 227"/>
                <a:gd name="T29" fmla="*/ 10 h 209"/>
                <a:gd name="T30" fmla="*/ 161 w 227"/>
                <a:gd name="T31" fmla="*/ 38 h 209"/>
                <a:gd name="T32" fmla="*/ 66 w 227"/>
                <a:gd name="T33" fmla="*/ 38 h 209"/>
                <a:gd name="T34" fmla="*/ 66 w 227"/>
                <a:gd name="T35" fmla="*/ 10 h 209"/>
                <a:gd name="T36" fmla="*/ 161 w 227"/>
                <a:gd name="T37" fmla="*/ 199 h 209"/>
                <a:gd name="T38" fmla="*/ 66 w 227"/>
                <a:gd name="T39" fmla="*/ 199 h 209"/>
                <a:gd name="T40" fmla="*/ 66 w 227"/>
                <a:gd name="T41" fmla="*/ 142 h 209"/>
                <a:gd name="T42" fmla="*/ 161 w 227"/>
                <a:gd name="T43" fmla="*/ 142 h 209"/>
                <a:gd name="T44" fmla="*/ 161 w 227"/>
                <a:gd name="T45" fmla="*/ 199 h 209"/>
                <a:gd name="T46" fmla="*/ 218 w 227"/>
                <a:gd name="T47" fmla="*/ 161 h 209"/>
                <a:gd name="T48" fmla="*/ 170 w 227"/>
                <a:gd name="T49" fmla="*/ 161 h 209"/>
                <a:gd name="T50" fmla="*/ 170 w 227"/>
                <a:gd name="T51" fmla="*/ 133 h 209"/>
                <a:gd name="T52" fmla="*/ 57 w 227"/>
                <a:gd name="T53" fmla="*/ 133 h 209"/>
                <a:gd name="T54" fmla="*/ 57 w 227"/>
                <a:gd name="T55" fmla="*/ 161 h 209"/>
                <a:gd name="T56" fmla="*/ 9 w 227"/>
                <a:gd name="T57" fmla="*/ 161 h 209"/>
                <a:gd name="T58" fmla="*/ 9 w 227"/>
                <a:gd name="T59" fmla="*/ 48 h 209"/>
                <a:gd name="T60" fmla="*/ 57 w 227"/>
                <a:gd name="T61" fmla="*/ 48 h 209"/>
                <a:gd name="T62" fmla="*/ 170 w 227"/>
                <a:gd name="T63" fmla="*/ 48 h 209"/>
                <a:gd name="T64" fmla="*/ 218 w 227"/>
                <a:gd name="T65" fmla="*/ 48 h 209"/>
                <a:gd name="T66" fmla="*/ 218 w 227"/>
                <a:gd name="T67" fmla="*/ 16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09">
                  <a:moveTo>
                    <a:pt x="227" y="38"/>
                  </a:moveTo>
                  <a:lnTo>
                    <a:pt x="170" y="38"/>
                  </a:lnTo>
                  <a:lnTo>
                    <a:pt x="170" y="0"/>
                  </a:lnTo>
                  <a:lnTo>
                    <a:pt x="57" y="0"/>
                  </a:lnTo>
                  <a:lnTo>
                    <a:pt x="57" y="38"/>
                  </a:lnTo>
                  <a:lnTo>
                    <a:pt x="0" y="38"/>
                  </a:lnTo>
                  <a:lnTo>
                    <a:pt x="0" y="171"/>
                  </a:lnTo>
                  <a:lnTo>
                    <a:pt x="57" y="171"/>
                  </a:lnTo>
                  <a:lnTo>
                    <a:pt x="57" y="209"/>
                  </a:lnTo>
                  <a:lnTo>
                    <a:pt x="170" y="209"/>
                  </a:lnTo>
                  <a:lnTo>
                    <a:pt x="170" y="171"/>
                  </a:lnTo>
                  <a:lnTo>
                    <a:pt x="227" y="171"/>
                  </a:lnTo>
                  <a:lnTo>
                    <a:pt x="227" y="38"/>
                  </a:lnTo>
                  <a:close/>
                  <a:moveTo>
                    <a:pt x="66" y="10"/>
                  </a:moveTo>
                  <a:lnTo>
                    <a:pt x="161" y="10"/>
                  </a:lnTo>
                  <a:lnTo>
                    <a:pt x="161" y="38"/>
                  </a:lnTo>
                  <a:lnTo>
                    <a:pt x="66" y="38"/>
                  </a:lnTo>
                  <a:lnTo>
                    <a:pt x="66" y="10"/>
                  </a:lnTo>
                  <a:close/>
                  <a:moveTo>
                    <a:pt x="161" y="199"/>
                  </a:moveTo>
                  <a:lnTo>
                    <a:pt x="66" y="199"/>
                  </a:lnTo>
                  <a:lnTo>
                    <a:pt x="66" y="142"/>
                  </a:lnTo>
                  <a:lnTo>
                    <a:pt x="161" y="142"/>
                  </a:lnTo>
                  <a:lnTo>
                    <a:pt x="161" y="199"/>
                  </a:lnTo>
                  <a:close/>
                  <a:moveTo>
                    <a:pt x="218" y="161"/>
                  </a:moveTo>
                  <a:lnTo>
                    <a:pt x="170" y="161"/>
                  </a:lnTo>
                  <a:lnTo>
                    <a:pt x="170" y="133"/>
                  </a:lnTo>
                  <a:lnTo>
                    <a:pt x="57" y="133"/>
                  </a:lnTo>
                  <a:lnTo>
                    <a:pt x="57" y="161"/>
                  </a:lnTo>
                  <a:lnTo>
                    <a:pt x="9" y="161"/>
                  </a:lnTo>
                  <a:lnTo>
                    <a:pt x="9" y="48"/>
                  </a:lnTo>
                  <a:lnTo>
                    <a:pt x="57" y="48"/>
                  </a:lnTo>
                  <a:lnTo>
                    <a:pt x="170" y="48"/>
                  </a:lnTo>
                  <a:lnTo>
                    <a:pt x="218" y="48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Rectangle 221"/>
            <p:cNvSpPr>
              <a:spLocks noChangeArrowheads="1"/>
            </p:cNvSpPr>
            <p:nvPr/>
          </p:nvSpPr>
          <p:spPr bwMode="auto">
            <a:xfrm>
              <a:off x="10827741" y="2907449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Rectangle 222"/>
            <p:cNvSpPr>
              <a:spLocks noChangeArrowheads="1"/>
            </p:cNvSpPr>
            <p:nvPr/>
          </p:nvSpPr>
          <p:spPr bwMode="auto">
            <a:xfrm>
              <a:off x="10896386" y="2907449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9170414" y="9248013"/>
            <a:ext cx="327689" cy="271637"/>
            <a:chOff x="9135110" y="6101233"/>
            <a:chExt cx="411868" cy="34141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54" name="Freeform 229"/>
            <p:cNvSpPr>
              <a:spLocks noEditPoints="1"/>
            </p:cNvSpPr>
            <p:nvPr/>
          </p:nvSpPr>
          <p:spPr bwMode="auto">
            <a:xfrm>
              <a:off x="9135110" y="6101233"/>
              <a:ext cx="411868" cy="341417"/>
            </a:xfrm>
            <a:custGeom>
              <a:avLst/>
              <a:gdLst>
                <a:gd name="T0" fmla="*/ 171 w 228"/>
                <a:gd name="T1" fmla="*/ 0 h 189"/>
                <a:gd name="T2" fmla="*/ 57 w 228"/>
                <a:gd name="T3" fmla="*/ 0 h 189"/>
                <a:gd name="T4" fmla="*/ 0 w 228"/>
                <a:gd name="T5" fmla="*/ 95 h 189"/>
                <a:gd name="T6" fmla="*/ 0 w 228"/>
                <a:gd name="T7" fmla="*/ 189 h 189"/>
                <a:gd name="T8" fmla="*/ 228 w 228"/>
                <a:gd name="T9" fmla="*/ 189 h 189"/>
                <a:gd name="T10" fmla="*/ 228 w 228"/>
                <a:gd name="T11" fmla="*/ 95 h 189"/>
                <a:gd name="T12" fmla="*/ 171 w 228"/>
                <a:gd name="T13" fmla="*/ 0 h 189"/>
                <a:gd name="T14" fmla="*/ 62 w 228"/>
                <a:gd name="T15" fmla="*/ 9 h 189"/>
                <a:gd name="T16" fmla="*/ 166 w 228"/>
                <a:gd name="T17" fmla="*/ 9 h 189"/>
                <a:gd name="T18" fmla="*/ 213 w 228"/>
                <a:gd name="T19" fmla="*/ 90 h 189"/>
                <a:gd name="T20" fmla="*/ 15 w 228"/>
                <a:gd name="T21" fmla="*/ 90 h 189"/>
                <a:gd name="T22" fmla="*/ 62 w 228"/>
                <a:gd name="T23" fmla="*/ 9 h 189"/>
                <a:gd name="T24" fmla="*/ 10 w 228"/>
                <a:gd name="T25" fmla="*/ 180 h 189"/>
                <a:gd name="T26" fmla="*/ 10 w 228"/>
                <a:gd name="T27" fmla="*/ 99 h 189"/>
                <a:gd name="T28" fmla="*/ 218 w 228"/>
                <a:gd name="T29" fmla="*/ 99 h 189"/>
                <a:gd name="T30" fmla="*/ 218 w 228"/>
                <a:gd name="T31" fmla="*/ 180 h 189"/>
                <a:gd name="T32" fmla="*/ 10 w 228"/>
                <a:gd name="T33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189">
                  <a:moveTo>
                    <a:pt x="171" y="0"/>
                  </a:moveTo>
                  <a:lnTo>
                    <a:pt x="57" y="0"/>
                  </a:lnTo>
                  <a:lnTo>
                    <a:pt x="0" y="95"/>
                  </a:lnTo>
                  <a:lnTo>
                    <a:pt x="0" y="189"/>
                  </a:lnTo>
                  <a:lnTo>
                    <a:pt x="228" y="189"/>
                  </a:lnTo>
                  <a:lnTo>
                    <a:pt x="228" y="95"/>
                  </a:lnTo>
                  <a:lnTo>
                    <a:pt x="171" y="0"/>
                  </a:lnTo>
                  <a:close/>
                  <a:moveTo>
                    <a:pt x="62" y="9"/>
                  </a:moveTo>
                  <a:lnTo>
                    <a:pt x="166" y="9"/>
                  </a:lnTo>
                  <a:lnTo>
                    <a:pt x="213" y="90"/>
                  </a:lnTo>
                  <a:lnTo>
                    <a:pt x="15" y="90"/>
                  </a:lnTo>
                  <a:lnTo>
                    <a:pt x="62" y="9"/>
                  </a:lnTo>
                  <a:close/>
                  <a:moveTo>
                    <a:pt x="10" y="180"/>
                  </a:moveTo>
                  <a:lnTo>
                    <a:pt x="10" y="99"/>
                  </a:lnTo>
                  <a:lnTo>
                    <a:pt x="218" y="99"/>
                  </a:lnTo>
                  <a:lnTo>
                    <a:pt x="218" y="180"/>
                  </a:lnTo>
                  <a:lnTo>
                    <a:pt x="1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Rectangle 230"/>
            <p:cNvSpPr>
              <a:spLocks noChangeArrowheads="1"/>
            </p:cNvSpPr>
            <p:nvPr/>
          </p:nvSpPr>
          <p:spPr bwMode="auto">
            <a:xfrm>
              <a:off x="9238076" y="6204199"/>
              <a:ext cx="205934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Rectangle 231"/>
            <p:cNvSpPr>
              <a:spLocks noChangeArrowheads="1"/>
            </p:cNvSpPr>
            <p:nvPr/>
          </p:nvSpPr>
          <p:spPr bwMode="auto">
            <a:xfrm>
              <a:off x="9263366" y="6151813"/>
              <a:ext cx="155354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Rectangle 232"/>
            <p:cNvSpPr>
              <a:spLocks noChangeArrowheads="1"/>
            </p:cNvSpPr>
            <p:nvPr/>
          </p:nvSpPr>
          <p:spPr bwMode="auto">
            <a:xfrm>
              <a:off x="9297689" y="6339682"/>
              <a:ext cx="86709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7227647" y="9217374"/>
            <a:ext cx="303256" cy="301818"/>
            <a:chOff x="7518350" y="3595702"/>
            <a:chExt cx="381159" cy="37935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59" name="Freeform 233"/>
            <p:cNvSpPr>
              <a:spLocks noEditPoints="1"/>
            </p:cNvSpPr>
            <p:nvPr/>
          </p:nvSpPr>
          <p:spPr bwMode="auto">
            <a:xfrm>
              <a:off x="7518350" y="3595702"/>
              <a:ext cx="381159" cy="379352"/>
            </a:xfrm>
            <a:custGeom>
              <a:avLst/>
              <a:gdLst>
                <a:gd name="T0" fmla="*/ 109 w 211"/>
                <a:gd name="T1" fmla="*/ 0 h 210"/>
                <a:gd name="T2" fmla="*/ 0 w 211"/>
                <a:gd name="T3" fmla="*/ 108 h 210"/>
                <a:gd name="T4" fmla="*/ 0 w 211"/>
                <a:gd name="T5" fmla="*/ 210 h 210"/>
                <a:gd name="T6" fmla="*/ 102 w 211"/>
                <a:gd name="T7" fmla="*/ 210 h 210"/>
                <a:gd name="T8" fmla="*/ 211 w 211"/>
                <a:gd name="T9" fmla="*/ 101 h 210"/>
                <a:gd name="T10" fmla="*/ 109 w 211"/>
                <a:gd name="T11" fmla="*/ 0 h 210"/>
                <a:gd name="T12" fmla="*/ 97 w 211"/>
                <a:gd name="T13" fmla="*/ 201 h 210"/>
                <a:gd name="T14" fmla="*/ 10 w 211"/>
                <a:gd name="T15" fmla="*/ 201 h 210"/>
                <a:gd name="T16" fmla="*/ 10 w 211"/>
                <a:gd name="T17" fmla="*/ 113 h 210"/>
                <a:gd name="T18" fmla="*/ 109 w 211"/>
                <a:gd name="T19" fmla="*/ 14 h 210"/>
                <a:gd name="T20" fmla="*/ 197 w 211"/>
                <a:gd name="T21" fmla="*/ 101 h 210"/>
                <a:gd name="T22" fmla="*/ 97 w 211"/>
                <a:gd name="T23" fmla="*/ 2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10">
                  <a:moveTo>
                    <a:pt x="109" y="0"/>
                  </a:moveTo>
                  <a:lnTo>
                    <a:pt x="0" y="108"/>
                  </a:lnTo>
                  <a:lnTo>
                    <a:pt x="0" y="210"/>
                  </a:lnTo>
                  <a:lnTo>
                    <a:pt x="102" y="210"/>
                  </a:lnTo>
                  <a:lnTo>
                    <a:pt x="211" y="101"/>
                  </a:lnTo>
                  <a:lnTo>
                    <a:pt x="109" y="0"/>
                  </a:lnTo>
                  <a:close/>
                  <a:moveTo>
                    <a:pt x="97" y="201"/>
                  </a:moveTo>
                  <a:lnTo>
                    <a:pt x="10" y="201"/>
                  </a:lnTo>
                  <a:lnTo>
                    <a:pt x="10" y="113"/>
                  </a:lnTo>
                  <a:lnTo>
                    <a:pt x="109" y="14"/>
                  </a:lnTo>
                  <a:lnTo>
                    <a:pt x="197" y="101"/>
                  </a:lnTo>
                  <a:lnTo>
                    <a:pt x="9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reeform 234"/>
            <p:cNvSpPr/>
            <p:nvPr/>
          </p:nvSpPr>
          <p:spPr bwMode="auto">
            <a:xfrm>
              <a:off x="7596027" y="3778152"/>
              <a:ext cx="115612" cy="115612"/>
            </a:xfrm>
            <a:custGeom>
              <a:avLst/>
              <a:gdLst>
                <a:gd name="T0" fmla="*/ 0 w 64"/>
                <a:gd name="T1" fmla="*/ 7 h 64"/>
                <a:gd name="T2" fmla="*/ 57 w 64"/>
                <a:gd name="T3" fmla="*/ 64 h 64"/>
                <a:gd name="T4" fmla="*/ 64 w 64"/>
                <a:gd name="T5" fmla="*/ 59 h 64"/>
                <a:gd name="T6" fmla="*/ 7 w 64"/>
                <a:gd name="T7" fmla="*/ 0 h 64"/>
                <a:gd name="T8" fmla="*/ 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0" y="7"/>
                  </a:moveTo>
                  <a:lnTo>
                    <a:pt x="57" y="64"/>
                  </a:lnTo>
                  <a:lnTo>
                    <a:pt x="64" y="59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Oval 235"/>
            <p:cNvSpPr>
              <a:spLocks noChangeArrowheads="1"/>
            </p:cNvSpPr>
            <p:nvPr/>
          </p:nvSpPr>
          <p:spPr bwMode="auto">
            <a:xfrm>
              <a:off x="7570737" y="3855829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7874400" y="9227435"/>
            <a:ext cx="298944" cy="298944"/>
            <a:chOff x="8331246" y="3608347"/>
            <a:chExt cx="375739" cy="3757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63" name="Freeform 236"/>
            <p:cNvSpPr>
              <a:spLocks noEditPoints="1"/>
            </p:cNvSpPr>
            <p:nvPr/>
          </p:nvSpPr>
          <p:spPr bwMode="auto">
            <a:xfrm>
              <a:off x="8331246" y="3608347"/>
              <a:ext cx="375739" cy="375739"/>
            </a:xfrm>
            <a:custGeom>
              <a:avLst/>
              <a:gdLst>
                <a:gd name="T0" fmla="*/ 0 w 208"/>
                <a:gd name="T1" fmla="*/ 0 h 208"/>
                <a:gd name="T2" fmla="*/ 0 w 208"/>
                <a:gd name="T3" fmla="*/ 208 h 208"/>
                <a:gd name="T4" fmla="*/ 208 w 208"/>
                <a:gd name="T5" fmla="*/ 208 h 208"/>
                <a:gd name="T6" fmla="*/ 208 w 208"/>
                <a:gd name="T7" fmla="*/ 0 h 208"/>
                <a:gd name="T8" fmla="*/ 0 w 208"/>
                <a:gd name="T9" fmla="*/ 0 h 208"/>
                <a:gd name="T10" fmla="*/ 199 w 208"/>
                <a:gd name="T11" fmla="*/ 198 h 208"/>
                <a:gd name="T12" fmla="*/ 9 w 208"/>
                <a:gd name="T13" fmla="*/ 198 h 208"/>
                <a:gd name="T14" fmla="*/ 9 w 208"/>
                <a:gd name="T15" fmla="*/ 9 h 208"/>
                <a:gd name="T16" fmla="*/ 199 w 208"/>
                <a:gd name="T17" fmla="*/ 9 h 208"/>
                <a:gd name="T18" fmla="*/ 199 w 208"/>
                <a:gd name="T19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0" y="0"/>
                  </a:moveTo>
                  <a:lnTo>
                    <a:pt x="0" y="208"/>
                  </a:lnTo>
                  <a:lnTo>
                    <a:pt x="208" y="208"/>
                  </a:lnTo>
                  <a:lnTo>
                    <a:pt x="208" y="0"/>
                  </a:lnTo>
                  <a:lnTo>
                    <a:pt x="0" y="0"/>
                  </a:lnTo>
                  <a:close/>
                  <a:moveTo>
                    <a:pt x="199" y="198"/>
                  </a:moveTo>
                  <a:lnTo>
                    <a:pt x="9" y="198"/>
                  </a:lnTo>
                  <a:lnTo>
                    <a:pt x="9" y="9"/>
                  </a:lnTo>
                  <a:lnTo>
                    <a:pt x="199" y="9"/>
                  </a:lnTo>
                  <a:lnTo>
                    <a:pt x="199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237"/>
            <p:cNvSpPr/>
            <p:nvPr/>
          </p:nvSpPr>
          <p:spPr bwMode="auto">
            <a:xfrm>
              <a:off x="8381826" y="3702281"/>
              <a:ext cx="274578" cy="182451"/>
            </a:xfrm>
            <a:custGeom>
              <a:avLst/>
              <a:gdLst>
                <a:gd name="T0" fmla="*/ 48 w 152"/>
                <a:gd name="T1" fmla="*/ 49 h 101"/>
                <a:gd name="T2" fmla="*/ 76 w 152"/>
                <a:gd name="T3" fmla="*/ 101 h 101"/>
                <a:gd name="T4" fmla="*/ 105 w 152"/>
                <a:gd name="T5" fmla="*/ 28 h 101"/>
                <a:gd name="T6" fmla="*/ 121 w 152"/>
                <a:gd name="T7" fmla="*/ 66 h 101"/>
                <a:gd name="T8" fmla="*/ 152 w 152"/>
                <a:gd name="T9" fmla="*/ 66 h 101"/>
                <a:gd name="T10" fmla="*/ 152 w 152"/>
                <a:gd name="T11" fmla="*/ 56 h 101"/>
                <a:gd name="T12" fmla="*/ 126 w 152"/>
                <a:gd name="T13" fmla="*/ 56 h 101"/>
                <a:gd name="T14" fmla="*/ 105 w 152"/>
                <a:gd name="T15" fmla="*/ 0 h 101"/>
                <a:gd name="T16" fmla="*/ 76 w 152"/>
                <a:gd name="T17" fmla="*/ 78 h 101"/>
                <a:gd name="T18" fmla="*/ 48 w 152"/>
                <a:gd name="T19" fmla="*/ 35 h 101"/>
                <a:gd name="T20" fmla="*/ 26 w 152"/>
                <a:gd name="T21" fmla="*/ 56 h 101"/>
                <a:gd name="T22" fmla="*/ 0 w 152"/>
                <a:gd name="T23" fmla="*/ 56 h 101"/>
                <a:gd name="T24" fmla="*/ 0 w 152"/>
                <a:gd name="T25" fmla="*/ 66 h 101"/>
                <a:gd name="T26" fmla="*/ 31 w 152"/>
                <a:gd name="T27" fmla="*/ 66 h 101"/>
                <a:gd name="T28" fmla="*/ 48 w 152"/>
                <a:gd name="T29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01">
                  <a:moveTo>
                    <a:pt x="48" y="49"/>
                  </a:moveTo>
                  <a:lnTo>
                    <a:pt x="76" y="101"/>
                  </a:lnTo>
                  <a:lnTo>
                    <a:pt x="105" y="28"/>
                  </a:lnTo>
                  <a:lnTo>
                    <a:pt x="121" y="66"/>
                  </a:lnTo>
                  <a:lnTo>
                    <a:pt x="152" y="66"/>
                  </a:lnTo>
                  <a:lnTo>
                    <a:pt x="152" y="56"/>
                  </a:lnTo>
                  <a:lnTo>
                    <a:pt x="126" y="56"/>
                  </a:lnTo>
                  <a:lnTo>
                    <a:pt x="105" y="0"/>
                  </a:lnTo>
                  <a:lnTo>
                    <a:pt x="76" y="78"/>
                  </a:lnTo>
                  <a:lnTo>
                    <a:pt x="48" y="35"/>
                  </a:lnTo>
                  <a:lnTo>
                    <a:pt x="26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31" y="66"/>
                  </a:lnTo>
                  <a:lnTo>
                    <a:pt x="4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65" name="Freeform 238"/>
          <p:cNvSpPr>
            <a:spLocks noEditPoints="1"/>
          </p:cNvSpPr>
          <p:nvPr/>
        </p:nvSpPr>
        <p:spPr bwMode="auto">
          <a:xfrm>
            <a:off x="1998999" y="10505135"/>
            <a:ext cx="300382" cy="298944"/>
          </a:xfrm>
          <a:custGeom>
            <a:avLst/>
            <a:gdLst>
              <a:gd name="T0" fmla="*/ 44 w 88"/>
              <a:gd name="T1" fmla="*/ 0 h 88"/>
              <a:gd name="T2" fmla="*/ 0 w 88"/>
              <a:gd name="T3" fmla="*/ 24 h 88"/>
              <a:gd name="T4" fmla="*/ 0 w 88"/>
              <a:gd name="T5" fmla="*/ 64 h 88"/>
              <a:gd name="T6" fmla="*/ 44 w 88"/>
              <a:gd name="T7" fmla="*/ 88 h 88"/>
              <a:gd name="T8" fmla="*/ 88 w 88"/>
              <a:gd name="T9" fmla="*/ 64 h 88"/>
              <a:gd name="T10" fmla="*/ 88 w 88"/>
              <a:gd name="T11" fmla="*/ 24 h 88"/>
              <a:gd name="T12" fmla="*/ 44 w 88"/>
              <a:gd name="T13" fmla="*/ 0 h 88"/>
              <a:gd name="T14" fmla="*/ 44 w 88"/>
              <a:gd name="T15" fmla="*/ 4 h 88"/>
              <a:gd name="T16" fmla="*/ 84 w 88"/>
              <a:gd name="T17" fmla="*/ 24 h 88"/>
              <a:gd name="T18" fmla="*/ 44 w 88"/>
              <a:gd name="T19" fmla="*/ 44 h 88"/>
              <a:gd name="T20" fmla="*/ 4 w 88"/>
              <a:gd name="T21" fmla="*/ 24 h 88"/>
              <a:gd name="T22" fmla="*/ 44 w 88"/>
              <a:gd name="T23" fmla="*/ 4 h 88"/>
              <a:gd name="T24" fmla="*/ 84 w 88"/>
              <a:gd name="T25" fmla="*/ 64 h 88"/>
              <a:gd name="T26" fmla="*/ 44 w 88"/>
              <a:gd name="T27" fmla="*/ 84 h 88"/>
              <a:gd name="T28" fmla="*/ 4 w 88"/>
              <a:gd name="T29" fmla="*/ 64 h 88"/>
              <a:gd name="T30" fmla="*/ 4 w 88"/>
              <a:gd name="T31" fmla="*/ 54 h 88"/>
              <a:gd name="T32" fmla="*/ 44 w 88"/>
              <a:gd name="T33" fmla="*/ 68 h 88"/>
              <a:gd name="T34" fmla="*/ 84 w 88"/>
              <a:gd name="T35" fmla="*/ 54 h 88"/>
              <a:gd name="T36" fmla="*/ 84 w 88"/>
              <a:gd name="T37" fmla="*/ 64 h 88"/>
              <a:gd name="T38" fmla="*/ 84 w 88"/>
              <a:gd name="T39" fmla="*/ 44 h 88"/>
              <a:gd name="T40" fmla="*/ 44 w 88"/>
              <a:gd name="T41" fmla="*/ 64 h 88"/>
              <a:gd name="T42" fmla="*/ 4 w 88"/>
              <a:gd name="T43" fmla="*/ 44 h 88"/>
              <a:gd name="T44" fmla="*/ 4 w 88"/>
              <a:gd name="T45" fmla="*/ 34 h 88"/>
              <a:gd name="T46" fmla="*/ 44 w 88"/>
              <a:gd name="T47" fmla="*/ 48 h 88"/>
              <a:gd name="T48" fmla="*/ 84 w 88"/>
              <a:gd name="T49" fmla="*/ 34 h 88"/>
              <a:gd name="T50" fmla="*/ 84 w 88"/>
              <a:gd name="T51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19" y="0"/>
                  <a:pt x="0" y="11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7"/>
                  <a:pt x="19" y="88"/>
                  <a:pt x="44" y="88"/>
                </a:cubicBezTo>
                <a:cubicBezTo>
                  <a:pt x="69" y="88"/>
                  <a:pt x="88" y="77"/>
                  <a:pt x="88" y="6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11"/>
                  <a:pt x="69" y="0"/>
                  <a:pt x="44" y="0"/>
                </a:cubicBezTo>
                <a:close/>
                <a:moveTo>
                  <a:pt x="44" y="4"/>
                </a:moveTo>
                <a:cubicBezTo>
                  <a:pt x="66" y="4"/>
                  <a:pt x="84" y="13"/>
                  <a:pt x="84" y="24"/>
                </a:cubicBezTo>
                <a:cubicBezTo>
                  <a:pt x="84" y="35"/>
                  <a:pt x="66" y="44"/>
                  <a:pt x="44" y="44"/>
                </a:cubicBezTo>
                <a:cubicBezTo>
                  <a:pt x="22" y="44"/>
                  <a:pt x="4" y="35"/>
                  <a:pt x="4" y="24"/>
                </a:cubicBezTo>
                <a:cubicBezTo>
                  <a:pt x="4" y="13"/>
                  <a:pt x="22" y="4"/>
                  <a:pt x="44" y="4"/>
                </a:cubicBezTo>
                <a:close/>
                <a:moveTo>
                  <a:pt x="84" y="64"/>
                </a:moveTo>
                <a:cubicBezTo>
                  <a:pt x="84" y="75"/>
                  <a:pt x="66" y="84"/>
                  <a:pt x="44" y="84"/>
                </a:cubicBezTo>
                <a:cubicBezTo>
                  <a:pt x="22" y="84"/>
                  <a:pt x="4" y="75"/>
                  <a:pt x="4" y="64"/>
                </a:cubicBezTo>
                <a:cubicBezTo>
                  <a:pt x="4" y="54"/>
                  <a:pt x="4" y="54"/>
                  <a:pt x="4" y="54"/>
                </a:cubicBezTo>
                <a:cubicBezTo>
                  <a:pt x="11" y="62"/>
                  <a:pt x="26" y="68"/>
                  <a:pt x="44" y="68"/>
                </a:cubicBezTo>
                <a:cubicBezTo>
                  <a:pt x="62" y="68"/>
                  <a:pt x="77" y="62"/>
                  <a:pt x="84" y="54"/>
                </a:cubicBezTo>
                <a:lnTo>
                  <a:pt x="84" y="64"/>
                </a:lnTo>
                <a:close/>
                <a:moveTo>
                  <a:pt x="84" y="44"/>
                </a:moveTo>
                <a:cubicBezTo>
                  <a:pt x="84" y="55"/>
                  <a:pt x="66" y="64"/>
                  <a:pt x="44" y="64"/>
                </a:cubicBezTo>
                <a:cubicBezTo>
                  <a:pt x="22" y="64"/>
                  <a:pt x="4" y="55"/>
                  <a:pt x="4" y="44"/>
                </a:cubicBezTo>
                <a:cubicBezTo>
                  <a:pt x="4" y="34"/>
                  <a:pt x="4" y="34"/>
                  <a:pt x="4" y="34"/>
                </a:cubicBezTo>
                <a:cubicBezTo>
                  <a:pt x="11" y="42"/>
                  <a:pt x="26" y="48"/>
                  <a:pt x="44" y="48"/>
                </a:cubicBezTo>
                <a:cubicBezTo>
                  <a:pt x="62" y="48"/>
                  <a:pt x="77" y="42"/>
                  <a:pt x="84" y="34"/>
                </a:cubicBezTo>
                <a:lnTo>
                  <a:pt x="84" y="4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6" name="Freeform 239"/>
          <p:cNvSpPr>
            <a:spLocks noEditPoints="1"/>
          </p:cNvSpPr>
          <p:nvPr/>
        </p:nvSpPr>
        <p:spPr bwMode="auto">
          <a:xfrm>
            <a:off x="2652939" y="10490762"/>
            <a:ext cx="298944" cy="326252"/>
          </a:xfrm>
          <a:custGeom>
            <a:avLst/>
            <a:gdLst>
              <a:gd name="T0" fmla="*/ 80 w 88"/>
              <a:gd name="T1" fmla="*/ 64 h 96"/>
              <a:gd name="T2" fmla="*/ 80 w 88"/>
              <a:gd name="T3" fmla="*/ 44 h 96"/>
              <a:gd name="T4" fmla="*/ 69 w 88"/>
              <a:gd name="T5" fmla="*/ 19 h 96"/>
              <a:gd name="T6" fmla="*/ 52 w 88"/>
              <a:gd name="T7" fmla="*/ 9 h 96"/>
              <a:gd name="T8" fmla="*/ 52 w 88"/>
              <a:gd name="T9" fmla="*/ 0 h 96"/>
              <a:gd name="T10" fmla="*/ 36 w 88"/>
              <a:gd name="T11" fmla="*/ 0 h 96"/>
              <a:gd name="T12" fmla="*/ 36 w 88"/>
              <a:gd name="T13" fmla="*/ 9 h 96"/>
              <a:gd name="T14" fmla="*/ 19 w 88"/>
              <a:gd name="T15" fmla="*/ 19 h 96"/>
              <a:gd name="T16" fmla="*/ 8 w 88"/>
              <a:gd name="T17" fmla="*/ 44 h 96"/>
              <a:gd name="T18" fmla="*/ 8 w 88"/>
              <a:gd name="T19" fmla="*/ 64 h 96"/>
              <a:gd name="T20" fmla="*/ 0 w 88"/>
              <a:gd name="T21" fmla="*/ 80 h 96"/>
              <a:gd name="T22" fmla="*/ 28 w 88"/>
              <a:gd name="T23" fmla="*/ 80 h 96"/>
              <a:gd name="T24" fmla="*/ 33 w 88"/>
              <a:gd name="T25" fmla="*/ 91 h 96"/>
              <a:gd name="T26" fmla="*/ 44 w 88"/>
              <a:gd name="T27" fmla="*/ 96 h 96"/>
              <a:gd name="T28" fmla="*/ 55 w 88"/>
              <a:gd name="T29" fmla="*/ 91 h 96"/>
              <a:gd name="T30" fmla="*/ 60 w 88"/>
              <a:gd name="T31" fmla="*/ 80 h 96"/>
              <a:gd name="T32" fmla="*/ 88 w 88"/>
              <a:gd name="T33" fmla="*/ 80 h 96"/>
              <a:gd name="T34" fmla="*/ 80 w 88"/>
              <a:gd name="T35" fmla="*/ 64 h 96"/>
              <a:gd name="T36" fmla="*/ 52 w 88"/>
              <a:gd name="T37" fmla="*/ 88 h 96"/>
              <a:gd name="T38" fmla="*/ 36 w 88"/>
              <a:gd name="T39" fmla="*/ 88 h 96"/>
              <a:gd name="T40" fmla="*/ 32 w 88"/>
              <a:gd name="T41" fmla="*/ 80 h 96"/>
              <a:gd name="T42" fmla="*/ 56 w 88"/>
              <a:gd name="T43" fmla="*/ 80 h 96"/>
              <a:gd name="T44" fmla="*/ 52 w 88"/>
              <a:gd name="T45" fmla="*/ 88 h 96"/>
              <a:gd name="T46" fmla="*/ 28 w 88"/>
              <a:gd name="T47" fmla="*/ 76 h 96"/>
              <a:gd name="T48" fmla="*/ 6 w 88"/>
              <a:gd name="T49" fmla="*/ 76 h 96"/>
              <a:gd name="T50" fmla="*/ 12 w 88"/>
              <a:gd name="T51" fmla="*/ 66 h 96"/>
              <a:gd name="T52" fmla="*/ 12 w 88"/>
              <a:gd name="T53" fmla="*/ 65 h 96"/>
              <a:gd name="T54" fmla="*/ 12 w 88"/>
              <a:gd name="T55" fmla="*/ 64 h 96"/>
              <a:gd name="T56" fmla="*/ 12 w 88"/>
              <a:gd name="T57" fmla="*/ 44 h 96"/>
              <a:gd name="T58" fmla="*/ 21 w 88"/>
              <a:gd name="T59" fmla="*/ 21 h 96"/>
              <a:gd name="T60" fmla="*/ 44 w 88"/>
              <a:gd name="T61" fmla="*/ 12 h 96"/>
              <a:gd name="T62" fmla="*/ 67 w 88"/>
              <a:gd name="T63" fmla="*/ 21 h 96"/>
              <a:gd name="T64" fmla="*/ 76 w 88"/>
              <a:gd name="T65" fmla="*/ 44 h 96"/>
              <a:gd name="T66" fmla="*/ 76 w 88"/>
              <a:gd name="T67" fmla="*/ 64 h 96"/>
              <a:gd name="T68" fmla="*/ 76 w 88"/>
              <a:gd name="T69" fmla="*/ 65 h 96"/>
              <a:gd name="T70" fmla="*/ 76 w 88"/>
              <a:gd name="T71" fmla="*/ 66 h 96"/>
              <a:gd name="T72" fmla="*/ 82 w 88"/>
              <a:gd name="T73" fmla="*/ 76 h 96"/>
              <a:gd name="T74" fmla="*/ 60 w 88"/>
              <a:gd name="T75" fmla="*/ 76 h 96"/>
              <a:gd name="T76" fmla="*/ 28 w 88"/>
              <a:gd name="T77" fmla="*/ 7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8" h="96">
                <a:moveTo>
                  <a:pt x="80" y="64"/>
                </a:moveTo>
                <a:cubicBezTo>
                  <a:pt x="80" y="44"/>
                  <a:pt x="80" y="44"/>
                  <a:pt x="80" y="44"/>
                </a:cubicBezTo>
                <a:cubicBezTo>
                  <a:pt x="80" y="35"/>
                  <a:pt x="76" y="26"/>
                  <a:pt x="69" y="19"/>
                </a:cubicBezTo>
                <a:cubicBezTo>
                  <a:pt x="64" y="14"/>
                  <a:pt x="58" y="10"/>
                  <a:pt x="52" y="9"/>
                </a:cubicBezTo>
                <a:cubicBezTo>
                  <a:pt x="52" y="0"/>
                  <a:pt x="52" y="0"/>
                  <a:pt x="5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9"/>
                  <a:pt x="36" y="9"/>
                  <a:pt x="36" y="9"/>
                </a:cubicBezTo>
                <a:cubicBezTo>
                  <a:pt x="30" y="10"/>
                  <a:pt x="24" y="14"/>
                  <a:pt x="19" y="19"/>
                </a:cubicBezTo>
                <a:cubicBezTo>
                  <a:pt x="12" y="26"/>
                  <a:pt x="8" y="35"/>
                  <a:pt x="8" y="44"/>
                </a:cubicBezTo>
                <a:cubicBezTo>
                  <a:pt x="8" y="64"/>
                  <a:pt x="8" y="64"/>
                  <a:pt x="8" y="64"/>
                </a:cubicBezTo>
                <a:cubicBezTo>
                  <a:pt x="0" y="80"/>
                  <a:pt x="0" y="80"/>
                  <a:pt x="0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84"/>
                  <a:pt x="30" y="88"/>
                  <a:pt x="33" y="91"/>
                </a:cubicBezTo>
                <a:cubicBezTo>
                  <a:pt x="36" y="94"/>
                  <a:pt x="40" y="96"/>
                  <a:pt x="44" y="96"/>
                </a:cubicBezTo>
                <a:cubicBezTo>
                  <a:pt x="48" y="96"/>
                  <a:pt x="52" y="94"/>
                  <a:pt x="55" y="91"/>
                </a:cubicBezTo>
                <a:cubicBezTo>
                  <a:pt x="58" y="88"/>
                  <a:pt x="60" y="84"/>
                  <a:pt x="60" y="80"/>
                </a:cubicBezTo>
                <a:cubicBezTo>
                  <a:pt x="88" y="80"/>
                  <a:pt x="88" y="80"/>
                  <a:pt x="88" y="80"/>
                </a:cubicBezTo>
                <a:lnTo>
                  <a:pt x="80" y="64"/>
                </a:lnTo>
                <a:close/>
                <a:moveTo>
                  <a:pt x="52" y="88"/>
                </a:moveTo>
                <a:cubicBezTo>
                  <a:pt x="48" y="93"/>
                  <a:pt x="40" y="93"/>
                  <a:pt x="36" y="88"/>
                </a:cubicBezTo>
                <a:cubicBezTo>
                  <a:pt x="33" y="86"/>
                  <a:pt x="32" y="83"/>
                  <a:pt x="32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3"/>
                  <a:pt x="55" y="86"/>
                  <a:pt x="52" y="88"/>
                </a:cubicBezTo>
                <a:close/>
                <a:moveTo>
                  <a:pt x="28" y="76"/>
                </a:moveTo>
                <a:cubicBezTo>
                  <a:pt x="6" y="76"/>
                  <a:pt x="6" y="76"/>
                  <a:pt x="6" y="7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35"/>
                  <a:pt x="15" y="27"/>
                  <a:pt x="21" y="21"/>
                </a:cubicBezTo>
                <a:cubicBezTo>
                  <a:pt x="27" y="15"/>
                  <a:pt x="35" y="12"/>
                  <a:pt x="44" y="12"/>
                </a:cubicBezTo>
                <a:cubicBezTo>
                  <a:pt x="53" y="12"/>
                  <a:pt x="61" y="15"/>
                  <a:pt x="67" y="21"/>
                </a:cubicBezTo>
                <a:cubicBezTo>
                  <a:pt x="73" y="27"/>
                  <a:pt x="76" y="35"/>
                  <a:pt x="76" y="4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6"/>
                  <a:pt x="76" y="66"/>
                </a:cubicBezTo>
                <a:cubicBezTo>
                  <a:pt x="82" y="76"/>
                  <a:pt x="82" y="76"/>
                  <a:pt x="82" y="76"/>
                </a:cubicBezTo>
                <a:cubicBezTo>
                  <a:pt x="60" y="76"/>
                  <a:pt x="60" y="76"/>
                  <a:pt x="60" y="76"/>
                </a:cubicBezTo>
                <a:lnTo>
                  <a:pt x="28" y="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3305442" y="10490762"/>
            <a:ext cx="313316" cy="313316"/>
            <a:chOff x="2588584" y="5196206"/>
            <a:chExt cx="393803" cy="3938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68" name="Freeform 240"/>
            <p:cNvSpPr>
              <a:spLocks noEditPoints="1"/>
            </p:cNvSpPr>
            <p:nvPr/>
          </p:nvSpPr>
          <p:spPr bwMode="auto">
            <a:xfrm>
              <a:off x="2588584" y="5214270"/>
              <a:ext cx="377546" cy="375739"/>
            </a:xfrm>
            <a:custGeom>
              <a:avLst/>
              <a:gdLst>
                <a:gd name="T0" fmla="*/ 56 w 88"/>
                <a:gd name="T1" fmla="*/ 44 h 88"/>
                <a:gd name="T2" fmla="*/ 44 w 88"/>
                <a:gd name="T3" fmla="*/ 56 h 88"/>
                <a:gd name="T4" fmla="*/ 32 w 88"/>
                <a:gd name="T5" fmla="*/ 44 h 88"/>
                <a:gd name="T6" fmla="*/ 44 w 88"/>
                <a:gd name="T7" fmla="*/ 32 h 88"/>
                <a:gd name="T8" fmla="*/ 46 w 88"/>
                <a:gd name="T9" fmla="*/ 32 h 88"/>
                <a:gd name="T10" fmla="*/ 46 w 88"/>
                <a:gd name="T11" fmla="*/ 0 h 88"/>
                <a:gd name="T12" fmla="*/ 44 w 88"/>
                <a:gd name="T13" fmla="*/ 0 h 88"/>
                <a:gd name="T14" fmla="*/ 0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8 w 88"/>
                <a:gd name="T21" fmla="*/ 42 h 88"/>
                <a:gd name="T22" fmla="*/ 56 w 88"/>
                <a:gd name="T23" fmla="*/ 42 h 88"/>
                <a:gd name="T24" fmla="*/ 56 w 88"/>
                <a:gd name="T25" fmla="*/ 44 h 88"/>
                <a:gd name="T26" fmla="*/ 84 w 88"/>
                <a:gd name="T27" fmla="*/ 46 h 88"/>
                <a:gd name="T28" fmla="*/ 44 w 88"/>
                <a:gd name="T29" fmla="*/ 84 h 88"/>
                <a:gd name="T30" fmla="*/ 4 w 88"/>
                <a:gd name="T31" fmla="*/ 44 h 88"/>
                <a:gd name="T32" fmla="*/ 42 w 88"/>
                <a:gd name="T33" fmla="*/ 4 h 88"/>
                <a:gd name="T34" fmla="*/ 42 w 88"/>
                <a:gd name="T35" fmla="*/ 28 h 88"/>
                <a:gd name="T36" fmla="*/ 28 w 88"/>
                <a:gd name="T37" fmla="*/ 44 h 88"/>
                <a:gd name="T38" fmla="*/ 44 w 88"/>
                <a:gd name="T39" fmla="*/ 60 h 88"/>
                <a:gd name="T40" fmla="*/ 60 w 88"/>
                <a:gd name="T41" fmla="*/ 46 h 88"/>
                <a:gd name="T42" fmla="*/ 84 w 88"/>
                <a:gd name="T43" fmla="*/ 4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88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37" y="56"/>
                    <a:pt x="32" y="51"/>
                    <a:pt x="32" y="44"/>
                  </a:cubicBezTo>
                  <a:cubicBezTo>
                    <a:pt x="32" y="37"/>
                    <a:pt x="37" y="32"/>
                    <a:pt x="44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56" y="42"/>
                    <a:pt x="56" y="42"/>
                    <a:pt x="56" y="42"/>
                  </a:cubicBezTo>
                  <a:lnTo>
                    <a:pt x="56" y="44"/>
                  </a:lnTo>
                  <a:close/>
                  <a:moveTo>
                    <a:pt x="84" y="46"/>
                  </a:moveTo>
                  <a:cubicBezTo>
                    <a:pt x="83" y="67"/>
                    <a:pt x="65" y="84"/>
                    <a:pt x="44" y="84"/>
                  </a:cubicBezTo>
                  <a:cubicBezTo>
                    <a:pt x="22" y="84"/>
                    <a:pt x="4" y="66"/>
                    <a:pt x="4" y="44"/>
                  </a:cubicBezTo>
                  <a:cubicBezTo>
                    <a:pt x="4" y="23"/>
                    <a:pt x="21" y="5"/>
                    <a:pt x="42" y="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34" y="29"/>
                    <a:pt x="28" y="36"/>
                    <a:pt x="28" y="44"/>
                  </a:cubicBezTo>
                  <a:cubicBezTo>
                    <a:pt x="28" y="53"/>
                    <a:pt x="35" y="60"/>
                    <a:pt x="44" y="60"/>
                  </a:cubicBezTo>
                  <a:cubicBezTo>
                    <a:pt x="52" y="60"/>
                    <a:pt x="59" y="54"/>
                    <a:pt x="60" y="46"/>
                  </a:cubicBezTo>
                  <a:lnTo>
                    <a:pt x="8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241"/>
            <p:cNvSpPr>
              <a:spLocks noEditPoints="1"/>
            </p:cNvSpPr>
            <p:nvPr/>
          </p:nvSpPr>
          <p:spPr bwMode="auto">
            <a:xfrm>
              <a:off x="2819808" y="5196206"/>
              <a:ext cx="162579" cy="162579"/>
            </a:xfrm>
            <a:custGeom>
              <a:avLst/>
              <a:gdLst>
                <a:gd name="T0" fmla="*/ 2 w 38"/>
                <a:gd name="T1" fmla="*/ 0 h 38"/>
                <a:gd name="T2" fmla="*/ 0 w 38"/>
                <a:gd name="T3" fmla="*/ 0 h 38"/>
                <a:gd name="T4" fmla="*/ 0 w 38"/>
                <a:gd name="T5" fmla="*/ 38 h 38"/>
                <a:gd name="T6" fmla="*/ 38 w 38"/>
                <a:gd name="T7" fmla="*/ 38 h 38"/>
                <a:gd name="T8" fmla="*/ 38 w 38"/>
                <a:gd name="T9" fmla="*/ 36 h 38"/>
                <a:gd name="T10" fmla="*/ 2 w 38"/>
                <a:gd name="T11" fmla="*/ 0 h 38"/>
                <a:gd name="T12" fmla="*/ 4 w 38"/>
                <a:gd name="T13" fmla="*/ 34 h 38"/>
                <a:gd name="T14" fmla="*/ 4 w 38"/>
                <a:gd name="T15" fmla="*/ 4 h 38"/>
                <a:gd name="T16" fmla="*/ 34 w 38"/>
                <a:gd name="T17" fmla="*/ 34 h 38"/>
                <a:gd name="T18" fmla="*/ 4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16"/>
                    <a:pt x="22" y="0"/>
                    <a:pt x="2" y="0"/>
                  </a:cubicBezTo>
                  <a:close/>
                  <a:moveTo>
                    <a:pt x="4" y="3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0" y="5"/>
                    <a:pt x="33" y="18"/>
                    <a:pt x="34" y="3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0" name="Freeform 242"/>
          <p:cNvSpPr>
            <a:spLocks noEditPoints="1"/>
          </p:cNvSpPr>
          <p:nvPr/>
        </p:nvSpPr>
        <p:spPr bwMode="auto">
          <a:xfrm>
            <a:off x="3959382" y="10505135"/>
            <a:ext cx="298944" cy="298944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84 w 88"/>
              <a:gd name="T11" fmla="*/ 42 h 88"/>
              <a:gd name="T12" fmla="*/ 64 w 88"/>
              <a:gd name="T13" fmla="*/ 42 h 88"/>
              <a:gd name="T14" fmla="*/ 53 w 88"/>
              <a:gd name="T15" fmla="*/ 5 h 88"/>
              <a:gd name="T16" fmla="*/ 84 w 88"/>
              <a:gd name="T17" fmla="*/ 42 h 88"/>
              <a:gd name="T18" fmla="*/ 44 w 88"/>
              <a:gd name="T19" fmla="*/ 84 h 88"/>
              <a:gd name="T20" fmla="*/ 28 w 88"/>
              <a:gd name="T21" fmla="*/ 46 h 88"/>
              <a:gd name="T22" fmla="*/ 60 w 88"/>
              <a:gd name="T23" fmla="*/ 46 h 88"/>
              <a:gd name="T24" fmla="*/ 44 w 88"/>
              <a:gd name="T25" fmla="*/ 84 h 88"/>
              <a:gd name="T26" fmla="*/ 28 w 88"/>
              <a:gd name="T27" fmla="*/ 42 h 88"/>
              <a:gd name="T28" fmla="*/ 44 w 88"/>
              <a:gd name="T29" fmla="*/ 4 h 88"/>
              <a:gd name="T30" fmla="*/ 60 w 88"/>
              <a:gd name="T31" fmla="*/ 42 h 88"/>
              <a:gd name="T32" fmla="*/ 28 w 88"/>
              <a:gd name="T33" fmla="*/ 42 h 88"/>
              <a:gd name="T34" fmla="*/ 35 w 88"/>
              <a:gd name="T35" fmla="*/ 5 h 88"/>
              <a:gd name="T36" fmla="*/ 24 w 88"/>
              <a:gd name="T37" fmla="*/ 42 h 88"/>
              <a:gd name="T38" fmla="*/ 4 w 88"/>
              <a:gd name="T39" fmla="*/ 42 h 88"/>
              <a:gd name="T40" fmla="*/ 35 w 88"/>
              <a:gd name="T41" fmla="*/ 5 h 88"/>
              <a:gd name="T42" fmla="*/ 4 w 88"/>
              <a:gd name="T43" fmla="*/ 46 h 88"/>
              <a:gd name="T44" fmla="*/ 24 w 88"/>
              <a:gd name="T45" fmla="*/ 46 h 88"/>
              <a:gd name="T46" fmla="*/ 35 w 88"/>
              <a:gd name="T47" fmla="*/ 83 h 88"/>
              <a:gd name="T48" fmla="*/ 4 w 88"/>
              <a:gd name="T49" fmla="*/ 46 h 88"/>
              <a:gd name="T50" fmla="*/ 53 w 88"/>
              <a:gd name="T51" fmla="*/ 83 h 88"/>
              <a:gd name="T52" fmla="*/ 64 w 88"/>
              <a:gd name="T53" fmla="*/ 46 h 88"/>
              <a:gd name="T54" fmla="*/ 84 w 88"/>
              <a:gd name="T55" fmla="*/ 46 h 88"/>
              <a:gd name="T56" fmla="*/ 53 w 88"/>
              <a:gd name="T57" fmla="*/ 8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4" y="42"/>
                </a:moveTo>
                <a:cubicBezTo>
                  <a:pt x="64" y="42"/>
                  <a:pt x="64" y="42"/>
                  <a:pt x="64" y="42"/>
                </a:cubicBezTo>
                <a:cubicBezTo>
                  <a:pt x="64" y="26"/>
                  <a:pt x="59" y="12"/>
                  <a:pt x="53" y="5"/>
                </a:cubicBezTo>
                <a:cubicBezTo>
                  <a:pt x="70" y="9"/>
                  <a:pt x="83" y="24"/>
                  <a:pt x="84" y="42"/>
                </a:cubicBezTo>
                <a:close/>
                <a:moveTo>
                  <a:pt x="44" y="84"/>
                </a:moveTo>
                <a:cubicBezTo>
                  <a:pt x="37" y="84"/>
                  <a:pt x="29" y="68"/>
                  <a:pt x="28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59" y="68"/>
                  <a:pt x="51" y="84"/>
                  <a:pt x="44" y="84"/>
                </a:cubicBezTo>
                <a:close/>
                <a:moveTo>
                  <a:pt x="28" y="42"/>
                </a:moveTo>
                <a:cubicBezTo>
                  <a:pt x="29" y="20"/>
                  <a:pt x="37" y="4"/>
                  <a:pt x="44" y="4"/>
                </a:cubicBezTo>
                <a:cubicBezTo>
                  <a:pt x="51" y="4"/>
                  <a:pt x="59" y="20"/>
                  <a:pt x="60" y="42"/>
                </a:cubicBezTo>
                <a:lnTo>
                  <a:pt x="28" y="42"/>
                </a:lnTo>
                <a:close/>
                <a:moveTo>
                  <a:pt x="35" y="5"/>
                </a:moveTo>
                <a:cubicBezTo>
                  <a:pt x="29" y="12"/>
                  <a:pt x="24" y="26"/>
                  <a:pt x="2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24"/>
                  <a:pt x="18" y="9"/>
                  <a:pt x="35" y="5"/>
                </a:cubicBezTo>
                <a:close/>
                <a:moveTo>
                  <a:pt x="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62"/>
                  <a:pt x="29" y="76"/>
                  <a:pt x="35" y="83"/>
                </a:cubicBezTo>
                <a:cubicBezTo>
                  <a:pt x="18" y="79"/>
                  <a:pt x="5" y="64"/>
                  <a:pt x="4" y="46"/>
                </a:cubicBezTo>
                <a:close/>
                <a:moveTo>
                  <a:pt x="53" y="83"/>
                </a:moveTo>
                <a:cubicBezTo>
                  <a:pt x="59" y="76"/>
                  <a:pt x="64" y="62"/>
                  <a:pt x="6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3" y="64"/>
                  <a:pt x="70" y="79"/>
                  <a:pt x="53" y="8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71" name="组合 270"/>
          <p:cNvGrpSpPr/>
          <p:nvPr/>
        </p:nvGrpSpPr>
        <p:grpSpPr>
          <a:xfrm>
            <a:off x="2645753" y="9892874"/>
            <a:ext cx="313316" cy="258702"/>
            <a:chOff x="1759430" y="4444728"/>
            <a:chExt cx="393803" cy="32515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72" name="Freeform 249"/>
            <p:cNvSpPr/>
            <p:nvPr/>
          </p:nvSpPr>
          <p:spPr bwMode="auto">
            <a:xfrm>
              <a:off x="1759430" y="4444728"/>
              <a:ext cx="393803" cy="81290"/>
            </a:xfrm>
            <a:custGeom>
              <a:avLst/>
              <a:gdLst>
                <a:gd name="T0" fmla="*/ 46 w 92"/>
                <a:gd name="T1" fmla="*/ 0 h 19"/>
                <a:gd name="T2" fmla="*/ 0 w 92"/>
                <a:gd name="T3" fmla="*/ 16 h 19"/>
                <a:gd name="T4" fmla="*/ 2 w 92"/>
                <a:gd name="T5" fmla="*/ 19 h 19"/>
                <a:gd name="T6" fmla="*/ 46 w 92"/>
                <a:gd name="T7" fmla="*/ 4 h 19"/>
                <a:gd name="T8" fmla="*/ 90 w 92"/>
                <a:gd name="T9" fmla="*/ 19 h 19"/>
                <a:gd name="T10" fmla="*/ 92 w 92"/>
                <a:gd name="T11" fmla="*/ 16 h 19"/>
                <a:gd name="T12" fmla="*/ 46 w 9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9">
                  <a:moveTo>
                    <a:pt x="46" y="0"/>
                  </a:moveTo>
                  <a:cubicBezTo>
                    <a:pt x="29" y="0"/>
                    <a:pt x="13" y="6"/>
                    <a:pt x="0" y="16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4" y="10"/>
                    <a:pt x="29" y="4"/>
                    <a:pt x="46" y="4"/>
                  </a:cubicBezTo>
                  <a:cubicBezTo>
                    <a:pt x="63" y="4"/>
                    <a:pt x="78" y="10"/>
                    <a:pt x="90" y="19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79" y="6"/>
                    <a:pt x="63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751" tIns="36376" rIns="72751" bIns="36376" numCol="1" anchor="t" anchorCtr="0" compatLnSpc="1"/>
            <a:lstStyle/>
            <a:p>
              <a:endParaRPr lang="zh-CN" altLang="en-US" sz="143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73" name="组合 272"/>
            <p:cNvGrpSpPr/>
            <p:nvPr/>
          </p:nvGrpSpPr>
          <p:grpSpPr>
            <a:xfrm>
              <a:off x="1811816" y="4529630"/>
              <a:ext cx="290837" cy="240257"/>
              <a:chOff x="1811816" y="4529630"/>
              <a:chExt cx="290837" cy="240257"/>
            </a:xfrm>
            <a:grpFill/>
          </p:grpSpPr>
          <p:sp>
            <p:nvSpPr>
              <p:cNvPr id="274" name="Freeform 248"/>
              <p:cNvSpPr/>
              <p:nvPr/>
            </p:nvSpPr>
            <p:spPr bwMode="auto">
              <a:xfrm>
                <a:off x="1862396" y="4614534"/>
                <a:ext cx="187869" cy="46967"/>
              </a:xfrm>
              <a:custGeom>
                <a:avLst/>
                <a:gdLst>
                  <a:gd name="T0" fmla="*/ 0 w 44"/>
                  <a:gd name="T1" fmla="*/ 8 h 11"/>
                  <a:gd name="T2" fmla="*/ 3 w 44"/>
                  <a:gd name="T3" fmla="*/ 11 h 11"/>
                  <a:gd name="T4" fmla="*/ 22 w 44"/>
                  <a:gd name="T5" fmla="*/ 4 h 11"/>
                  <a:gd name="T6" fmla="*/ 41 w 44"/>
                  <a:gd name="T7" fmla="*/ 11 h 11"/>
                  <a:gd name="T8" fmla="*/ 44 w 44"/>
                  <a:gd name="T9" fmla="*/ 8 h 11"/>
                  <a:gd name="T10" fmla="*/ 22 w 44"/>
                  <a:gd name="T11" fmla="*/ 0 h 11"/>
                  <a:gd name="T12" fmla="*/ 0 w 44"/>
                  <a:gd name="T1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">
                    <a:moveTo>
                      <a:pt x="0" y="8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8" y="7"/>
                      <a:pt x="15" y="4"/>
                      <a:pt x="22" y="4"/>
                    </a:cubicBezTo>
                    <a:cubicBezTo>
                      <a:pt x="29" y="4"/>
                      <a:pt x="36" y="7"/>
                      <a:pt x="41" y="1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8" y="3"/>
                      <a:pt x="30" y="0"/>
                      <a:pt x="22" y="0"/>
                    </a:cubicBezTo>
                    <a:cubicBezTo>
                      <a:pt x="14" y="0"/>
                      <a:pt x="6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751" tIns="36376" rIns="72751" bIns="36376" numCol="1" anchor="t" anchorCtr="0" compatLnSpc="1"/>
              <a:lstStyle/>
              <a:p>
                <a:endParaRPr lang="zh-CN" altLang="en-US" sz="143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Freeform 250"/>
              <p:cNvSpPr/>
              <p:nvPr/>
            </p:nvSpPr>
            <p:spPr bwMode="auto">
              <a:xfrm>
                <a:off x="1811816" y="4529630"/>
                <a:ext cx="290837" cy="65032"/>
              </a:xfrm>
              <a:custGeom>
                <a:avLst/>
                <a:gdLst>
                  <a:gd name="T0" fmla="*/ 0 w 68"/>
                  <a:gd name="T1" fmla="*/ 12 h 15"/>
                  <a:gd name="T2" fmla="*/ 2 w 68"/>
                  <a:gd name="T3" fmla="*/ 15 h 15"/>
                  <a:gd name="T4" fmla="*/ 34 w 68"/>
                  <a:gd name="T5" fmla="*/ 4 h 15"/>
                  <a:gd name="T6" fmla="*/ 66 w 68"/>
                  <a:gd name="T7" fmla="*/ 15 h 15"/>
                  <a:gd name="T8" fmla="*/ 68 w 68"/>
                  <a:gd name="T9" fmla="*/ 12 h 15"/>
                  <a:gd name="T10" fmla="*/ 34 w 68"/>
                  <a:gd name="T11" fmla="*/ 0 h 15"/>
                  <a:gd name="T12" fmla="*/ 0 w 68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5">
                    <a:moveTo>
                      <a:pt x="0" y="12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1" y="8"/>
                      <a:pt x="22" y="4"/>
                      <a:pt x="34" y="4"/>
                    </a:cubicBezTo>
                    <a:cubicBezTo>
                      <a:pt x="46" y="4"/>
                      <a:pt x="57" y="8"/>
                      <a:pt x="66" y="15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59" y="4"/>
                      <a:pt x="47" y="0"/>
                      <a:pt x="34" y="0"/>
                    </a:cubicBezTo>
                    <a:cubicBezTo>
                      <a:pt x="21" y="0"/>
                      <a:pt x="9" y="4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751" tIns="36376" rIns="72751" bIns="36376" numCol="1" anchor="t" anchorCtr="0" compatLnSpc="1"/>
              <a:lstStyle/>
              <a:p>
                <a:endParaRPr lang="zh-CN" altLang="en-US" sz="143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 251"/>
              <p:cNvSpPr/>
              <p:nvPr/>
            </p:nvSpPr>
            <p:spPr bwMode="auto">
              <a:xfrm>
                <a:off x="1912976" y="4701242"/>
                <a:ext cx="86709" cy="68645"/>
              </a:xfrm>
              <a:custGeom>
                <a:avLst/>
                <a:gdLst>
                  <a:gd name="T0" fmla="*/ 0 w 20"/>
                  <a:gd name="T1" fmla="*/ 3 h 16"/>
                  <a:gd name="T2" fmla="*/ 10 w 20"/>
                  <a:gd name="T3" fmla="*/ 16 h 16"/>
                  <a:gd name="T4" fmla="*/ 20 w 20"/>
                  <a:gd name="T5" fmla="*/ 3 h 16"/>
                  <a:gd name="T6" fmla="*/ 10 w 20"/>
                  <a:gd name="T7" fmla="*/ 0 h 16"/>
                  <a:gd name="T8" fmla="*/ 0 w 20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3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1"/>
                      <a:pt x="14" y="0"/>
                      <a:pt x="10" y="0"/>
                    </a:cubicBezTo>
                    <a:cubicBezTo>
                      <a:pt x="6" y="0"/>
                      <a:pt x="3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751" tIns="36376" rIns="72751" bIns="36376" numCol="1" anchor="t" anchorCtr="0" compatLnSpc="1"/>
              <a:lstStyle/>
              <a:p>
                <a:endParaRPr lang="zh-CN" altLang="en-US" sz="143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77" name="文本框 276"/>
          <p:cNvSpPr txBox="1"/>
          <p:nvPr/>
        </p:nvSpPr>
        <p:spPr>
          <a:xfrm>
            <a:off x="3160456" y="377160"/>
            <a:ext cx="5871089" cy="97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73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送可编辑图标</a:t>
            </a:r>
            <a:endParaRPr lang="zh-CN" altLang="en-US" sz="573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8" name="Freeform 239"/>
          <p:cNvSpPr>
            <a:spLocks noEditPoints="1"/>
          </p:cNvSpPr>
          <p:nvPr/>
        </p:nvSpPr>
        <p:spPr bwMode="auto">
          <a:xfrm>
            <a:off x="4128352" y="5010120"/>
            <a:ext cx="548007" cy="421434"/>
          </a:xfrm>
          <a:custGeom>
            <a:avLst/>
            <a:gdLst>
              <a:gd name="T0" fmla="*/ 96 w 252"/>
              <a:gd name="T1" fmla="*/ 49 h 194"/>
              <a:gd name="T2" fmla="*/ 195 w 252"/>
              <a:gd name="T3" fmla="*/ 31 h 194"/>
              <a:gd name="T4" fmla="*/ 242 w 252"/>
              <a:gd name="T5" fmla="*/ 95 h 194"/>
              <a:gd name="T6" fmla="*/ 213 w 252"/>
              <a:gd name="T7" fmla="*/ 194 h 194"/>
              <a:gd name="T8" fmla="*/ 160 w 252"/>
              <a:gd name="T9" fmla="*/ 113 h 194"/>
              <a:gd name="T10" fmla="*/ 81 w 252"/>
              <a:gd name="T11" fmla="*/ 123 h 194"/>
              <a:gd name="T12" fmla="*/ 1 w 252"/>
              <a:gd name="T13" fmla="*/ 179 h 194"/>
              <a:gd name="T14" fmla="*/ 8 w 252"/>
              <a:gd name="T15" fmla="*/ 78 h 194"/>
              <a:gd name="T16" fmla="*/ 104 w 252"/>
              <a:gd name="T17" fmla="*/ 74 h 194"/>
              <a:gd name="T18" fmla="*/ 122 w 252"/>
              <a:gd name="T19" fmla="*/ 86 h 194"/>
              <a:gd name="T20" fmla="*/ 104 w 252"/>
              <a:gd name="T21" fmla="*/ 74 h 194"/>
              <a:gd name="T22" fmla="*/ 193 w 252"/>
              <a:gd name="T23" fmla="*/ 95 h 194"/>
              <a:gd name="T24" fmla="*/ 212 w 252"/>
              <a:gd name="T25" fmla="*/ 91 h 194"/>
              <a:gd name="T26" fmla="*/ 177 w 252"/>
              <a:gd name="T27" fmla="*/ 68 h 194"/>
              <a:gd name="T28" fmla="*/ 181 w 252"/>
              <a:gd name="T29" fmla="*/ 87 h 194"/>
              <a:gd name="T30" fmla="*/ 177 w 252"/>
              <a:gd name="T31" fmla="*/ 68 h 194"/>
              <a:gd name="T32" fmla="*/ 184 w 252"/>
              <a:gd name="T33" fmla="*/ 57 h 194"/>
              <a:gd name="T34" fmla="*/ 203 w 252"/>
              <a:gd name="T35" fmla="*/ 53 h 194"/>
              <a:gd name="T36" fmla="*/ 214 w 252"/>
              <a:gd name="T37" fmla="*/ 59 h 194"/>
              <a:gd name="T38" fmla="*/ 218 w 252"/>
              <a:gd name="T39" fmla="*/ 78 h 194"/>
              <a:gd name="T40" fmla="*/ 214 w 252"/>
              <a:gd name="T41" fmla="*/ 59 h 194"/>
              <a:gd name="T42" fmla="*/ 64 w 252"/>
              <a:gd name="T43" fmla="*/ 75 h 194"/>
              <a:gd name="T44" fmla="*/ 80 w 252"/>
              <a:gd name="T45" fmla="*/ 62 h 194"/>
              <a:gd name="T46" fmla="*/ 53 w 252"/>
              <a:gd name="T47" fmla="*/ 83 h 194"/>
              <a:gd name="T48" fmla="*/ 65 w 252"/>
              <a:gd name="T49" fmla="*/ 99 h 194"/>
              <a:gd name="T50" fmla="*/ 44 w 252"/>
              <a:gd name="T51" fmla="*/ 71 h 194"/>
              <a:gd name="T52" fmla="*/ 29 w 252"/>
              <a:gd name="T53" fmla="*/ 83 h 194"/>
              <a:gd name="T54" fmla="*/ 55 w 252"/>
              <a:gd name="T55" fmla="*/ 63 h 194"/>
              <a:gd name="T56" fmla="*/ 44 w 252"/>
              <a:gd name="T57" fmla="*/ 48 h 194"/>
              <a:gd name="T58" fmla="*/ 128 w 252"/>
              <a:gd name="T59" fmla="*/ 86 h 194"/>
              <a:gd name="T60" fmla="*/ 146 w 252"/>
              <a:gd name="T61" fmla="*/ 74 h 194"/>
              <a:gd name="T62" fmla="*/ 229 w 252"/>
              <a:gd name="T63" fmla="*/ 9 h 194"/>
              <a:gd name="T64" fmla="*/ 177 w 252"/>
              <a:gd name="T65" fmla="*/ 23 h 194"/>
              <a:gd name="T66" fmla="*/ 229 w 252"/>
              <a:gd name="T67" fmla="*/ 32 h 194"/>
              <a:gd name="T68" fmla="*/ 20 w 252"/>
              <a:gd name="T69" fmla="*/ 9 h 194"/>
              <a:gd name="T70" fmla="*/ 54 w 252"/>
              <a:gd name="T71" fmla="*/ 19 h 194"/>
              <a:gd name="T72" fmla="*/ 72 w 252"/>
              <a:gd name="T73" fmla="*/ 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94">
                <a:moveTo>
                  <a:pt x="57" y="29"/>
                </a:moveTo>
                <a:cubicBezTo>
                  <a:pt x="73" y="29"/>
                  <a:pt x="87" y="37"/>
                  <a:pt x="96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66" y="38"/>
                  <a:pt x="180" y="31"/>
                  <a:pt x="195" y="31"/>
                </a:cubicBezTo>
                <a:cubicBezTo>
                  <a:pt x="222" y="31"/>
                  <a:pt x="244" y="52"/>
                  <a:pt x="244" y="79"/>
                </a:cubicBezTo>
                <a:cubicBezTo>
                  <a:pt x="244" y="85"/>
                  <a:pt x="243" y="90"/>
                  <a:pt x="242" y="95"/>
                </a:cubicBezTo>
                <a:cubicBezTo>
                  <a:pt x="249" y="121"/>
                  <a:pt x="252" y="149"/>
                  <a:pt x="251" y="179"/>
                </a:cubicBezTo>
                <a:cubicBezTo>
                  <a:pt x="238" y="192"/>
                  <a:pt x="226" y="193"/>
                  <a:pt x="213" y="194"/>
                </a:cubicBezTo>
                <a:cubicBezTo>
                  <a:pt x="196" y="173"/>
                  <a:pt x="183" y="150"/>
                  <a:pt x="171" y="123"/>
                </a:cubicBezTo>
                <a:cubicBezTo>
                  <a:pt x="166" y="121"/>
                  <a:pt x="162" y="116"/>
                  <a:pt x="160" y="113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89" y="118"/>
                  <a:pt x="86" y="121"/>
                  <a:pt x="81" y="123"/>
                </a:cubicBezTo>
                <a:cubicBezTo>
                  <a:pt x="69" y="151"/>
                  <a:pt x="56" y="173"/>
                  <a:pt x="39" y="194"/>
                </a:cubicBezTo>
                <a:cubicBezTo>
                  <a:pt x="26" y="193"/>
                  <a:pt x="14" y="192"/>
                  <a:pt x="1" y="179"/>
                </a:cubicBezTo>
                <a:cubicBezTo>
                  <a:pt x="0" y="149"/>
                  <a:pt x="3" y="120"/>
                  <a:pt x="11" y="94"/>
                </a:cubicBezTo>
                <a:cubicBezTo>
                  <a:pt x="9" y="89"/>
                  <a:pt x="8" y="84"/>
                  <a:pt x="8" y="78"/>
                </a:cubicBezTo>
                <a:cubicBezTo>
                  <a:pt x="8" y="51"/>
                  <a:pt x="30" y="29"/>
                  <a:pt x="57" y="29"/>
                </a:cubicBezTo>
                <a:close/>
                <a:moveTo>
                  <a:pt x="104" y="74"/>
                </a:moveTo>
                <a:cubicBezTo>
                  <a:pt x="104" y="86"/>
                  <a:pt x="104" y="86"/>
                  <a:pt x="104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04" y="74"/>
                  <a:pt x="104" y="74"/>
                  <a:pt x="104" y="74"/>
                </a:cubicBezTo>
                <a:close/>
                <a:moveTo>
                  <a:pt x="200" y="83"/>
                </a:moveTo>
                <a:cubicBezTo>
                  <a:pt x="195" y="85"/>
                  <a:pt x="191" y="90"/>
                  <a:pt x="193" y="95"/>
                </a:cubicBezTo>
                <a:cubicBezTo>
                  <a:pt x="194" y="100"/>
                  <a:pt x="199" y="104"/>
                  <a:pt x="204" y="103"/>
                </a:cubicBezTo>
                <a:cubicBezTo>
                  <a:pt x="210" y="101"/>
                  <a:pt x="213" y="96"/>
                  <a:pt x="212" y="91"/>
                </a:cubicBezTo>
                <a:cubicBezTo>
                  <a:pt x="211" y="86"/>
                  <a:pt x="205" y="82"/>
                  <a:pt x="200" y="83"/>
                </a:cubicBezTo>
                <a:close/>
                <a:moveTo>
                  <a:pt x="177" y="68"/>
                </a:moveTo>
                <a:cubicBezTo>
                  <a:pt x="172" y="69"/>
                  <a:pt x="169" y="74"/>
                  <a:pt x="170" y="79"/>
                </a:cubicBezTo>
                <a:cubicBezTo>
                  <a:pt x="171" y="85"/>
                  <a:pt x="176" y="88"/>
                  <a:pt x="181" y="87"/>
                </a:cubicBezTo>
                <a:cubicBezTo>
                  <a:pt x="187" y="86"/>
                  <a:pt x="190" y="81"/>
                  <a:pt x="189" y="75"/>
                </a:cubicBezTo>
                <a:cubicBezTo>
                  <a:pt x="188" y="70"/>
                  <a:pt x="182" y="67"/>
                  <a:pt x="177" y="68"/>
                </a:cubicBezTo>
                <a:close/>
                <a:moveTo>
                  <a:pt x="191" y="46"/>
                </a:moveTo>
                <a:cubicBezTo>
                  <a:pt x="186" y="47"/>
                  <a:pt x="182" y="52"/>
                  <a:pt x="184" y="57"/>
                </a:cubicBezTo>
                <a:cubicBezTo>
                  <a:pt x="185" y="63"/>
                  <a:pt x="190" y="66"/>
                  <a:pt x="195" y="65"/>
                </a:cubicBezTo>
                <a:cubicBezTo>
                  <a:pt x="201" y="64"/>
                  <a:pt x="204" y="58"/>
                  <a:pt x="203" y="53"/>
                </a:cubicBezTo>
                <a:cubicBezTo>
                  <a:pt x="202" y="48"/>
                  <a:pt x="196" y="44"/>
                  <a:pt x="191" y="46"/>
                </a:cubicBezTo>
                <a:close/>
                <a:moveTo>
                  <a:pt x="214" y="59"/>
                </a:moveTo>
                <a:cubicBezTo>
                  <a:pt x="209" y="60"/>
                  <a:pt x="205" y="65"/>
                  <a:pt x="207" y="71"/>
                </a:cubicBezTo>
                <a:cubicBezTo>
                  <a:pt x="208" y="76"/>
                  <a:pt x="213" y="79"/>
                  <a:pt x="218" y="78"/>
                </a:cubicBezTo>
                <a:cubicBezTo>
                  <a:pt x="224" y="77"/>
                  <a:pt x="227" y="72"/>
                  <a:pt x="226" y="66"/>
                </a:cubicBezTo>
                <a:cubicBezTo>
                  <a:pt x="225" y="61"/>
                  <a:pt x="219" y="58"/>
                  <a:pt x="214" y="59"/>
                </a:cubicBezTo>
                <a:close/>
                <a:moveTo>
                  <a:pt x="80" y="62"/>
                </a:moveTo>
                <a:cubicBezTo>
                  <a:pt x="64" y="75"/>
                  <a:pt x="64" y="75"/>
                  <a:pt x="64" y="75"/>
                </a:cubicBezTo>
                <a:cubicBezTo>
                  <a:pt x="76" y="92"/>
                  <a:pt x="76" y="92"/>
                  <a:pt x="76" y="92"/>
                </a:cubicBezTo>
                <a:cubicBezTo>
                  <a:pt x="80" y="62"/>
                  <a:pt x="80" y="62"/>
                  <a:pt x="80" y="62"/>
                </a:cubicBezTo>
                <a:close/>
                <a:moveTo>
                  <a:pt x="65" y="99"/>
                </a:moveTo>
                <a:cubicBezTo>
                  <a:pt x="53" y="83"/>
                  <a:pt x="53" y="83"/>
                  <a:pt x="53" y="83"/>
                </a:cubicBezTo>
                <a:cubicBezTo>
                  <a:pt x="36" y="96"/>
                  <a:pt x="36" y="96"/>
                  <a:pt x="36" y="96"/>
                </a:cubicBezTo>
                <a:cubicBezTo>
                  <a:pt x="65" y="99"/>
                  <a:pt x="65" y="99"/>
                  <a:pt x="65" y="99"/>
                </a:cubicBezTo>
                <a:close/>
                <a:moveTo>
                  <a:pt x="29" y="83"/>
                </a:moveTo>
                <a:cubicBezTo>
                  <a:pt x="44" y="71"/>
                  <a:pt x="44" y="71"/>
                  <a:pt x="44" y="71"/>
                </a:cubicBezTo>
                <a:cubicBezTo>
                  <a:pt x="32" y="56"/>
                  <a:pt x="32" y="56"/>
                  <a:pt x="32" y="56"/>
                </a:cubicBezTo>
                <a:cubicBezTo>
                  <a:pt x="29" y="83"/>
                  <a:pt x="29" y="83"/>
                  <a:pt x="29" y="83"/>
                </a:cubicBezTo>
                <a:close/>
                <a:moveTo>
                  <a:pt x="44" y="48"/>
                </a:moveTo>
                <a:cubicBezTo>
                  <a:pt x="55" y="63"/>
                  <a:pt x="55" y="63"/>
                  <a:pt x="55" y="63"/>
                </a:cubicBezTo>
                <a:cubicBezTo>
                  <a:pt x="70" y="52"/>
                  <a:pt x="70" y="52"/>
                  <a:pt x="70" y="52"/>
                </a:cubicBezTo>
                <a:cubicBezTo>
                  <a:pt x="44" y="48"/>
                  <a:pt x="44" y="48"/>
                  <a:pt x="44" y="48"/>
                </a:cubicBezTo>
                <a:close/>
                <a:moveTo>
                  <a:pt x="128" y="74"/>
                </a:moveTo>
                <a:cubicBezTo>
                  <a:pt x="128" y="86"/>
                  <a:pt x="128" y="86"/>
                  <a:pt x="128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28" y="74"/>
                  <a:pt x="128" y="74"/>
                  <a:pt x="128" y="74"/>
                </a:cubicBezTo>
                <a:close/>
                <a:moveTo>
                  <a:pt x="229" y="9"/>
                </a:moveTo>
                <a:cubicBezTo>
                  <a:pt x="212" y="0"/>
                  <a:pt x="194" y="1"/>
                  <a:pt x="177" y="9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83" y="21"/>
                  <a:pt x="189" y="19"/>
                  <a:pt x="196" y="19"/>
                </a:cubicBezTo>
                <a:cubicBezTo>
                  <a:pt x="209" y="19"/>
                  <a:pt x="220" y="24"/>
                  <a:pt x="229" y="32"/>
                </a:cubicBezTo>
                <a:cubicBezTo>
                  <a:pt x="229" y="9"/>
                  <a:pt x="229" y="9"/>
                  <a:pt x="229" y="9"/>
                </a:cubicBezTo>
                <a:close/>
                <a:moveTo>
                  <a:pt x="20" y="9"/>
                </a:moveTo>
                <a:cubicBezTo>
                  <a:pt x="20" y="32"/>
                  <a:pt x="20" y="32"/>
                  <a:pt x="20" y="32"/>
                </a:cubicBezTo>
                <a:cubicBezTo>
                  <a:pt x="29" y="24"/>
                  <a:pt x="41" y="19"/>
                  <a:pt x="54" y="19"/>
                </a:cubicBezTo>
                <a:cubicBezTo>
                  <a:pt x="60" y="19"/>
                  <a:pt x="66" y="21"/>
                  <a:pt x="72" y="23"/>
                </a:cubicBezTo>
                <a:cubicBezTo>
                  <a:pt x="72" y="9"/>
                  <a:pt x="72" y="9"/>
                  <a:pt x="72" y="9"/>
                </a:cubicBezTo>
                <a:cubicBezTo>
                  <a:pt x="55" y="1"/>
                  <a:pt x="37" y="0"/>
                  <a:pt x="2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9" name="Freeform 240"/>
          <p:cNvSpPr>
            <a:spLocks noEditPoints="1"/>
          </p:cNvSpPr>
          <p:nvPr/>
        </p:nvSpPr>
        <p:spPr bwMode="auto">
          <a:xfrm>
            <a:off x="4134106" y="2359262"/>
            <a:ext cx="535062" cy="391228"/>
          </a:xfrm>
          <a:custGeom>
            <a:avLst/>
            <a:gdLst>
              <a:gd name="T0" fmla="*/ 313 w 423"/>
              <a:gd name="T1" fmla="*/ 62 h 310"/>
              <a:gd name="T2" fmla="*/ 327 w 423"/>
              <a:gd name="T3" fmla="*/ 76 h 310"/>
              <a:gd name="T4" fmla="*/ 327 w 423"/>
              <a:gd name="T5" fmla="*/ 260 h 310"/>
              <a:gd name="T6" fmla="*/ 14 w 423"/>
              <a:gd name="T7" fmla="*/ 260 h 310"/>
              <a:gd name="T8" fmla="*/ 0 w 423"/>
              <a:gd name="T9" fmla="*/ 246 h 310"/>
              <a:gd name="T10" fmla="*/ 0 w 423"/>
              <a:gd name="T11" fmla="*/ 62 h 310"/>
              <a:gd name="T12" fmla="*/ 14 w 423"/>
              <a:gd name="T13" fmla="*/ 62 h 310"/>
              <a:gd name="T14" fmla="*/ 423 w 423"/>
              <a:gd name="T15" fmla="*/ 310 h 310"/>
              <a:gd name="T16" fmla="*/ 281 w 423"/>
              <a:gd name="T17" fmla="*/ 0 h 310"/>
              <a:gd name="T18" fmla="*/ 322 w 423"/>
              <a:gd name="T19" fmla="*/ 41 h 310"/>
              <a:gd name="T20" fmla="*/ 404 w 423"/>
              <a:gd name="T21" fmla="*/ 41 h 310"/>
              <a:gd name="T22" fmla="*/ 411 w 423"/>
              <a:gd name="T23" fmla="*/ 48 h 310"/>
              <a:gd name="T24" fmla="*/ 411 w 423"/>
              <a:gd name="T25" fmla="*/ 93 h 310"/>
              <a:gd name="T26" fmla="*/ 348 w 423"/>
              <a:gd name="T27" fmla="*/ 93 h 310"/>
              <a:gd name="T28" fmla="*/ 404 w 423"/>
              <a:gd name="T29" fmla="*/ 105 h 310"/>
              <a:gd name="T30" fmla="*/ 411 w 423"/>
              <a:gd name="T31" fmla="*/ 112 h 310"/>
              <a:gd name="T32" fmla="*/ 411 w 423"/>
              <a:gd name="T33" fmla="*/ 157 h 310"/>
              <a:gd name="T34" fmla="*/ 348 w 423"/>
              <a:gd name="T35" fmla="*/ 157 h 310"/>
              <a:gd name="T36" fmla="*/ 281 w 423"/>
              <a:gd name="T37" fmla="*/ 280 h 310"/>
              <a:gd name="T38" fmla="*/ 281 w 423"/>
              <a:gd name="T39" fmla="*/ 310 h 310"/>
              <a:gd name="T40" fmla="*/ 410 w 423"/>
              <a:gd name="T41" fmla="*/ 175 h 310"/>
              <a:gd name="T42" fmla="*/ 384 w 423"/>
              <a:gd name="T43" fmla="*/ 189 h 310"/>
              <a:gd name="T44" fmla="*/ 384 w 423"/>
              <a:gd name="T45" fmla="*/ 175 h 310"/>
              <a:gd name="T46" fmla="*/ 410 w 423"/>
              <a:gd name="T47" fmla="*/ 200 h 310"/>
              <a:gd name="T48" fmla="*/ 384 w 423"/>
              <a:gd name="T49" fmla="*/ 215 h 310"/>
              <a:gd name="T50" fmla="*/ 384 w 423"/>
              <a:gd name="T51" fmla="*/ 200 h 310"/>
              <a:gd name="T52" fmla="*/ 398 w 423"/>
              <a:gd name="T53" fmla="*/ 55 h 310"/>
              <a:gd name="T54" fmla="*/ 348 w 423"/>
              <a:gd name="T55" fmla="*/ 81 h 310"/>
              <a:gd name="T56" fmla="*/ 348 w 423"/>
              <a:gd name="T57" fmla="*/ 55 h 310"/>
              <a:gd name="T58" fmla="*/ 398 w 423"/>
              <a:gd name="T59" fmla="*/ 117 h 310"/>
              <a:gd name="T60" fmla="*/ 348 w 423"/>
              <a:gd name="T61" fmla="*/ 143 h 310"/>
              <a:gd name="T62" fmla="*/ 348 w 423"/>
              <a:gd name="T63" fmla="*/ 117 h 310"/>
              <a:gd name="T64" fmla="*/ 110 w 423"/>
              <a:gd name="T65" fmla="*/ 294 h 310"/>
              <a:gd name="T66" fmla="*/ 215 w 423"/>
              <a:gd name="T67" fmla="*/ 268 h 310"/>
              <a:gd name="T68" fmla="*/ 236 w 423"/>
              <a:gd name="T69" fmla="*/ 294 h 310"/>
              <a:gd name="T70" fmla="*/ 86 w 423"/>
              <a:gd name="T71" fmla="*/ 310 h 310"/>
              <a:gd name="T72" fmla="*/ 86 w 423"/>
              <a:gd name="T73" fmla="*/ 294 h 310"/>
              <a:gd name="T74" fmla="*/ 38 w 423"/>
              <a:gd name="T75" fmla="*/ 96 h 310"/>
              <a:gd name="T76" fmla="*/ 291 w 423"/>
              <a:gd name="T77" fmla="*/ 227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3" h="310">
                <a:moveTo>
                  <a:pt x="14" y="62"/>
                </a:moveTo>
                <a:lnTo>
                  <a:pt x="313" y="62"/>
                </a:lnTo>
                <a:lnTo>
                  <a:pt x="327" y="62"/>
                </a:lnTo>
                <a:lnTo>
                  <a:pt x="327" y="76"/>
                </a:lnTo>
                <a:lnTo>
                  <a:pt x="327" y="246"/>
                </a:lnTo>
                <a:lnTo>
                  <a:pt x="327" y="260"/>
                </a:lnTo>
                <a:lnTo>
                  <a:pt x="313" y="260"/>
                </a:lnTo>
                <a:lnTo>
                  <a:pt x="14" y="260"/>
                </a:lnTo>
                <a:lnTo>
                  <a:pt x="0" y="260"/>
                </a:lnTo>
                <a:lnTo>
                  <a:pt x="0" y="246"/>
                </a:lnTo>
                <a:lnTo>
                  <a:pt x="0" y="76"/>
                </a:lnTo>
                <a:lnTo>
                  <a:pt x="0" y="62"/>
                </a:lnTo>
                <a:lnTo>
                  <a:pt x="14" y="62"/>
                </a:lnTo>
                <a:lnTo>
                  <a:pt x="14" y="62"/>
                </a:lnTo>
                <a:close/>
                <a:moveTo>
                  <a:pt x="281" y="310"/>
                </a:moveTo>
                <a:lnTo>
                  <a:pt x="423" y="310"/>
                </a:lnTo>
                <a:lnTo>
                  <a:pt x="423" y="0"/>
                </a:lnTo>
                <a:lnTo>
                  <a:pt x="281" y="0"/>
                </a:lnTo>
                <a:lnTo>
                  <a:pt x="281" y="41"/>
                </a:lnTo>
                <a:lnTo>
                  <a:pt x="322" y="41"/>
                </a:lnTo>
                <a:lnTo>
                  <a:pt x="348" y="41"/>
                </a:lnTo>
                <a:lnTo>
                  <a:pt x="404" y="41"/>
                </a:lnTo>
                <a:lnTo>
                  <a:pt x="411" y="41"/>
                </a:lnTo>
                <a:lnTo>
                  <a:pt x="411" y="48"/>
                </a:lnTo>
                <a:lnTo>
                  <a:pt x="411" y="86"/>
                </a:lnTo>
                <a:lnTo>
                  <a:pt x="411" y="93"/>
                </a:lnTo>
                <a:lnTo>
                  <a:pt x="404" y="93"/>
                </a:lnTo>
                <a:lnTo>
                  <a:pt x="348" y="93"/>
                </a:lnTo>
                <a:lnTo>
                  <a:pt x="348" y="105"/>
                </a:lnTo>
                <a:lnTo>
                  <a:pt x="404" y="105"/>
                </a:lnTo>
                <a:lnTo>
                  <a:pt x="411" y="105"/>
                </a:lnTo>
                <a:lnTo>
                  <a:pt x="411" y="112"/>
                </a:lnTo>
                <a:lnTo>
                  <a:pt x="411" y="150"/>
                </a:lnTo>
                <a:lnTo>
                  <a:pt x="411" y="157"/>
                </a:lnTo>
                <a:lnTo>
                  <a:pt x="404" y="157"/>
                </a:lnTo>
                <a:lnTo>
                  <a:pt x="348" y="157"/>
                </a:lnTo>
                <a:lnTo>
                  <a:pt x="348" y="280"/>
                </a:lnTo>
                <a:lnTo>
                  <a:pt x="281" y="280"/>
                </a:lnTo>
                <a:lnTo>
                  <a:pt x="281" y="310"/>
                </a:lnTo>
                <a:lnTo>
                  <a:pt x="281" y="310"/>
                </a:lnTo>
                <a:close/>
                <a:moveTo>
                  <a:pt x="384" y="175"/>
                </a:moveTo>
                <a:lnTo>
                  <a:pt x="410" y="175"/>
                </a:lnTo>
                <a:lnTo>
                  <a:pt x="410" y="189"/>
                </a:lnTo>
                <a:lnTo>
                  <a:pt x="384" y="189"/>
                </a:lnTo>
                <a:lnTo>
                  <a:pt x="384" y="175"/>
                </a:lnTo>
                <a:lnTo>
                  <a:pt x="384" y="175"/>
                </a:lnTo>
                <a:close/>
                <a:moveTo>
                  <a:pt x="384" y="200"/>
                </a:moveTo>
                <a:lnTo>
                  <a:pt x="410" y="200"/>
                </a:lnTo>
                <a:lnTo>
                  <a:pt x="410" y="215"/>
                </a:lnTo>
                <a:lnTo>
                  <a:pt x="384" y="215"/>
                </a:lnTo>
                <a:lnTo>
                  <a:pt x="384" y="200"/>
                </a:lnTo>
                <a:lnTo>
                  <a:pt x="384" y="200"/>
                </a:lnTo>
                <a:close/>
                <a:moveTo>
                  <a:pt x="348" y="55"/>
                </a:moveTo>
                <a:lnTo>
                  <a:pt x="398" y="55"/>
                </a:lnTo>
                <a:lnTo>
                  <a:pt x="398" y="81"/>
                </a:lnTo>
                <a:lnTo>
                  <a:pt x="348" y="81"/>
                </a:lnTo>
                <a:lnTo>
                  <a:pt x="348" y="55"/>
                </a:lnTo>
                <a:lnTo>
                  <a:pt x="348" y="55"/>
                </a:lnTo>
                <a:close/>
                <a:moveTo>
                  <a:pt x="348" y="117"/>
                </a:moveTo>
                <a:lnTo>
                  <a:pt x="398" y="117"/>
                </a:lnTo>
                <a:lnTo>
                  <a:pt x="398" y="143"/>
                </a:lnTo>
                <a:lnTo>
                  <a:pt x="348" y="143"/>
                </a:lnTo>
                <a:lnTo>
                  <a:pt x="348" y="117"/>
                </a:lnTo>
                <a:lnTo>
                  <a:pt x="348" y="117"/>
                </a:lnTo>
                <a:close/>
                <a:moveTo>
                  <a:pt x="86" y="294"/>
                </a:moveTo>
                <a:lnTo>
                  <a:pt x="110" y="294"/>
                </a:lnTo>
                <a:lnTo>
                  <a:pt x="110" y="268"/>
                </a:lnTo>
                <a:lnTo>
                  <a:pt x="215" y="268"/>
                </a:lnTo>
                <a:lnTo>
                  <a:pt x="215" y="294"/>
                </a:lnTo>
                <a:lnTo>
                  <a:pt x="236" y="294"/>
                </a:lnTo>
                <a:lnTo>
                  <a:pt x="236" y="310"/>
                </a:lnTo>
                <a:lnTo>
                  <a:pt x="86" y="310"/>
                </a:lnTo>
                <a:lnTo>
                  <a:pt x="86" y="294"/>
                </a:lnTo>
                <a:lnTo>
                  <a:pt x="86" y="294"/>
                </a:lnTo>
                <a:close/>
                <a:moveTo>
                  <a:pt x="291" y="96"/>
                </a:moveTo>
                <a:lnTo>
                  <a:pt x="38" y="96"/>
                </a:lnTo>
                <a:lnTo>
                  <a:pt x="38" y="227"/>
                </a:lnTo>
                <a:lnTo>
                  <a:pt x="291" y="227"/>
                </a:lnTo>
                <a:lnTo>
                  <a:pt x="291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0" name="Freeform 241"/>
          <p:cNvSpPr>
            <a:spLocks noEditPoints="1"/>
          </p:cNvSpPr>
          <p:nvPr/>
        </p:nvSpPr>
        <p:spPr bwMode="auto">
          <a:xfrm>
            <a:off x="3442264" y="4915190"/>
            <a:ext cx="571021" cy="573898"/>
          </a:xfrm>
          <a:custGeom>
            <a:avLst/>
            <a:gdLst>
              <a:gd name="T0" fmla="*/ 28 w 263"/>
              <a:gd name="T1" fmla="*/ 132 h 264"/>
              <a:gd name="T2" fmla="*/ 132 w 263"/>
              <a:gd name="T3" fmla="*/ 29 h 264"/>
              <a:gd name="T4" fmla="*/ 235 w 263"/>
              <a:gd name="T5" fmla="*/ 29 h 264"/>
              <a:gd name="T6" fmla="*/ 235 w 263"/>
              <a:gd name="T7" fmla="*/ 29 h 264"/>
              <a:gd name="T8" fmla="*/ 235 w 263"/>
              <a:gd name="T9" fmla="*/ 132 h 264"/>
              <a:gd name="T10" fmla="*/ 131 w 263"/>
              <a:gd name="T11" fmla="*/ 235 h 264"/>
              <a:gd name="T12" fmla="*/ 28 w 263"/>
              <a:gd name="T13" fmla="*/ 235 h 264"/>
              <a:gd name="T14" fmla="*/ 28 w 263"/>
              <a:gd name="T15" fmla="*/ 235 h 264"/>
              <a:gd name="T16" fmla="*/ 28 w 263"/>
              <a:gd name="T17" fmla="*/ 132 h 264"/>
              <a:gd name="T18" fmla="*/ 30 w 263"/>
              <a:gd name="T19" fmla="*/ 222 h 264"/>
              <a:gd name="T20" fmla="*/ 42 w 263"/>
              <a:gd name="T21" fmla="*/ 233 h 264"/>
              <a:gd name="T22" fmla="*/ 52 w 263"/>
              <a:gd name="T23" fmla="*/ 223 h 264"/>
              <a:gd name="T24" fmla="*/ 52 w 263"/>
              <a:gd name="T25" fmla="*/ 211 h 264"/>
              <a:gd name="T26" fmla="*/ 41 w 263"/>
              <a:gd name="T27" fmla="*/ 211 h 264"/>
              <a:gd name="T28" fmla="*/ 30 w 263"/>
              <a:gd name="T29" fmla="*/ 222 h 264"/>
              <a:gd name="T30" fmla="*/ 205 w 263"/>
              <a:gd name="T31" fmla="*/ 59 h 264"/>
              <a:gd name="T32" fmla="*/ 190 w 263"/>
              <a:gd name="T33" fmla="*/ 59 h 264"/>
              <a:gd name="T34" fmla="*/ 190 w 263"/>
              <a:gd name="T35" fmla="*/ 74 h 264"/>
              <a:gd name="T36" fmla="*/ 205 w 263"/>
              <a:gd name="T37" fmla="*/ 74 h 264"/>
              <a:gd name="T38" fmla="*/ 205 w 263"/>
              <a:gd name="T39" fmla="*/ 59 h 264"/>
              <a:gd name="T40" fmla="*/ 229 w 263"/>
              <a:gd name="T41" fmla="*/ 35 h 264"/>
              <a:gd name="T42" fmla="*/ 214 w 263"/>
              <a:gd name="T43" fmla="*/ 35 h 264"/>
              <a:gd name="T44" fmla="*/ 214 w 263"/>
              <a:gd name="T45" fmla="*/ 49 h 264"/>
              <a:gd name="T46" fmla="*/ 229 w 263"/>
              <a:gd name="T47" fmla="*/ 49 h 264"/>
              <a:gd name="T48" fmla="*/ 229 w 263"/>
              <a:gd name="T49" fmla="*/ 35 h 264"/>
              <a:gd name="T50" fmla="*/ 214 w 263"/>
              <a:gd name="T51" fmla="*/ 59 h 264"/>
              <a:gd name="T52" fmla="*/ 214 w 263"/>
              <a:gd name="T53" fmla="*/ 74 h 264"/>
              <a:gd name="T54" fmla="*/ 229 w 263"/>
              <a:gd name="T55" fmla="*/ 74 h 264"/>
              <a:gd name="T56" fmla="*/ 229 w 263"/>
              <a:gd name="T57" fmla="*/ 59 h 264"/>
              <a:gd name="T58" fmla="*/ 214 w 263"/>
              <a:gd name="T59" fmla="*/ 59 h 264"/>
              <a:gd name="T60" fmla="*/ 190 w 263"/>
              <a:gd name="T61" fmla="*/ 35 h 264"/>
              <a:gd name="T62" fmla="*/ 190 w 263"/>
              <a:gd name="T63" fmla="*/ 49 h 264"/>
              <a:gd name="T64" fmla="*/ 205 w 263"/>
              <a:gd name="T65" fmla="*/ 49 h 264"/>
              <a:gd name="T66" fmla="*/ 205 w 263"/>
              <a:gd name="T67" fmla="*/ 35 h 264"/>
              <a:gd name="T68" fmla="*/ 190 w 263"/>
              <a:gd name="T69" fmla="*/ 35 h 264"/>
              <a:gd name="T70" fmla="*/ 47 w 263"/>
              <a:gd name="T71" fmla="*/ 147 h 264"/>
              <a:gd name="T72" fmla="*/ 117 w 263"/>
              <a:gd name="T73" fmla="*/ 217 h 264"/>
              <a:gd name="T74" fmla="*/ 218 w 263"/>
              <a:gd name="T75" fmla="*/ 116 h 264"/>
              <a:gd name="T76" fmla="*/ 148 w 263"/>
              <a:gd name="T77" fmla="*/ 46 h 264"/>
              <a:gd name="T78" fmla="*/ 47 w 263"/>
              <a:gd name="T79" fmla="*/ 147 h 264"/>
              <a:gd name="T80" fmla="*/ 68 w 263"/>
              <a:gd name="T81" fmla="*/ 235 h 264"/>
              <a:gd name="T82" fmla="*/ 80 w 263"/>
              <a:gd name="T83" fmla="*/ 223 h 264"/>
              <a:gd name="T84" fmla="*/ 69 w 263"/>
              <a:gd name="T85" fmla="*/ 213 h 264"/>
              <a:gd name="T86" fmla="*/ 57 w 263"/>
              <a:gd name="T87" fmla="*/ 213 h 264"/>
              <a:gd name="T88" fmla="*/ 58 w 263"/>
              <a:gd name="T89" fmla="*/ 224 h 264"/>
              <a:gd name="T90" fmla="*/ 68 w 263"/>
              <a:gd name="T91" fmla="*/ 235 h 264"/>
              <a:gd name="T92" fmla="*/ 67 w 263"/>
              <a:gd name="T93" fmla="*/ 185 h 264"/>
              <a:gd name="T94" fmla="*/ 56 w 263"/>
              <a:gd name="T95" fmla="*/ 195 h 264"/>
              <a:gd name="T96" fmla="*/ 56 w 263"/>
              <a:gd name="T97" fmla="*/ 207 h 264"/>
              <a:gd name="T98" fmla="*/ 68 w 263"/>
              <a:gd name="T99" fmla="*/ 207 h 264"/>
              <a:gd name="T100" fmla="*/ 78 w 263"/>
              <a:gd name="T101" fmla="*/ 197 h 264"/>
              <a:gd name="T102" fmla="*/ 67 w 263"/>
              <a:gd name="T103" fmla="*/ 185 h 264"/>
              <a:gd name="T104" fmla="*/ 41 w 263"/>
              <a:gd name="T105" fmla="*/ 184 h 264"/>
              <a:gd name="T106" fmla="*/ 29 w 263"/>
              <a:gd name="T107" fmla="*/ 196 h 264"/>
              <a:gd name="T108" fmla="*/ 40 w 263"/>
              <a:gd name="T109" fmla="*/ 206 h 264"/>
              <a:gd name="T110" fmla="*/ 52 w 263"/>
              <a:gd name="T111" fmla="*/ 207 h 264"/>
              <a:gd name="T112" fmla="*/ 51 w 263"/>
              <a:gd name="T113" fmla="*/ 195 h 264"/>
              <a:gd name="T114" fmla="*/ 41 w 263"/>
              <a:gd name="T115" fmla="*/ 18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3" h="264">
                <a:moveTo>
                  <a:pt x="28" y="132"/>
                </a:moveTo>
                <a:cubicBezTo>
                  <a:pt x="132" y="29"/>
                  <a:pt x="132" y="29"/>
                  <a:pt x="132" y="29"/>
                </a:cubicBezTo>
                <a:cubicBezTo>
                  <a:pt x="160" y="0"/>
                  <a:pt x="206" y="0"/>
                  <a:pt x="235" y="29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63" y="57"/>
                  <a:pt x="263" y="103"/>
                  <a:pt x="235" y="132"/>
                </a:cubicBezTo>
                <a:cubicBezTo>
                  <a:pt x="131" y="235"/>
                  <a:pt x="131" y="235"/>
                  <a:pt x="131" y="235"/>
                </a:cubicBezTo>
                <a:cubicBezTo>
                  <a:pt x="103" y="264"/>
                  <a:pt x="56" y="264"/>
                  <a:pt x="28" y="235"/>
                </a:cubicBezTo>
                <a:cubicBezTo>
                  <a:pt x="28" y="235"/>
                  <a:pt x="28" y="235"/>
                  <a:pt x="28" y="235"/>
                </a:cubicBezTo>
                <a:cubicBezTo>
                  <a:pt x="0" y="207"/>
                  <a:pt x="0" y="161"/>
                  <a:pt x="28" y="132"/>
                </a:cubicBezTo>
                <a:close/>
                <a:moveTo>
                  <a:pt x="30" y="222"/>
                </a:moveTo>
                <a:cubicBezTo>
                  <a:pt x="42" y="233"/>
                  <a:pt x="42" y="233"/>
                  <a:pt x="42" y="23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11"/>
                  <a:pt x="52" y="211"/>
                  <a:pt x="52" y="211"/>
                </a:cubicBezTo>
                <a:cubicBezTo>
                  <a:pt x="41" y="211"/>
                  <a:pt x="41" y="211"/>
                  <a:pt x="41" y="211"/>
                </a:cubicBezTo>
                <a:cubicBezTo>
                  <a:pt x="30" y="222"/>
                  <a:pt x="30" y="222"/>
                  <a:pt x="30" y="222"/>
                </a:cubicBezTo>
                <a:close/>
                <a:moveTo>
                  <a:pt x="205" y="59"/>
                </a:moveTo>
                <a:cubicBezTo>
                  <a:pt x="200" y="55"/>
                  <a:pt x="194" y="55"/>
                  <a:pt x="190" y="59"/>
                </a:cubicBezTo>
                <a:cubicBezTo>
                  <a:pt x="186" y="63"/>
                  <a:pt x="186" y="70"/>
                  <a:pt x="190" y="74"/>
                </a:cubicBezTo>
                <a:cubicBezTo>
                  <a:pt x="194" y="78"/>
                  <a:pt x="200" y="78"/>
                  <a:pt x="205" y="74"/>
                </a:cubicBezTo>
                <a:cubicBezTo>
                  <a:pt x="209" y="70"/>
                  <a:pt x="209" y="63"/>
                  <a:pt x="205" y="59"/>
                </a:cubicBezTo>
                <a:close/>
                <a:moveTo>
                  <a:pt x="229" y="35"/>
                </a:moveTo>
                <a:cubicBezTo>
                  <a:pt x="225" y="31"/>
                  <a:pt x="218" y="31"/>
                  <a:pt x="214" y="35"/>
                </a:cubicBezTo>
                <a:cubicBezTo>
                  <a:pt x="210" y="39"/>
                  <a:pt x="210" y="45"/>
                  <a:pt x="214" y="49"/>
                </a:cubicBezTo>
                <a:cubicBezTo>
                  <a:pt x="218" y="53"/>
                  <a:pt x="225" y="53"/>
                  <a:pt x="229" y="49"/>
                </a:cubicBezTo>
                <a:cubicBezTo>
                  <a:pt x="233" y="45"/>
                  <a:pt x="233" y="39"/>
                  <a:pt x="229" y="35"/>
                </a:cubicBezTo>
                <a:close/>
                <a:moveTo>
                  <a:pt x="214" y="59"/>
                </a:moveTo>
                <a:cubicBezTo>
                  <a:pt x="210" y="63"/>
                  <a:pt x="210" y="70"/>
                  <a:pt x="214" y="74"/>
                </a:cubicBezTo>
                <a:cubicBezTo>
                  <a:pt x="218" y="78"/>
                  <a:pt x="225" y="78"/>
                  <a:pt x="229" y="74"/>
                </a:cubicBezTo>
                <a:cubicBezTo>
                  <a:pt x="233" y="70"/>
                  <a:pt x="233" y="63"/>
                  <a:pt x="229" y="59"/>
                </a:cubicBezTo>
                <a:cubicBezTo>
                  <a:pt x="225" y="55"/>
                  <a:pt x="218" y="55"/>
                  <a:pt x="214" y="59"/>
                </a:cubicBezTo>
                <a:close/>
                <a:moveTo>
                  <a:pt x="190" y="35"/>
                </a:moveTo>
                <a:cubicBezTo>
                  <a:pt x="186" y="39"/>
                  <a:pt x="186" y="45"/>
                  <a:pt x="190" y="49"/>
                </a:cubicBezTo>
                <a:cubicBezTo>
                  <a:pt x="194" y="53"/>
                  <a:pt x="200" y="53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cubicBezTo>
                  <a:pt x="200" y="31"/>
                  <a:pt x="194" y="31"/>
                  <a:pt x="190" y="35"/>
                </a:cubicBezTo>
                <a:close/>
                <a:moveTo>
                  <a:pt x="47" y="147"/>
                </a:moveTo>
                <a:cubicBezTo>
                  <a:pt x="117" y="217"/>
                  <a:pt x="117" y="217"/>
                  <a:pt x="117" y="217"/>
                </a:cubicBezTo>
                <a:cubicBezTo>
                  <a:pt x="218" y="116"/>
                  <a:pt x="218" y="116"/>
                  <a:pt x="218" y="116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47" y="147"/>
                  <a:pt x="47" y="147"/>
                  <a:pt x="47" y="147"/>
                </a:cubicBezTo>
                <a:close/>
                <a:moveTo>
                  <a:pt x="68" y="235"/>
                </a:moveTo>
                <a:cubicBezTo>
                  <a:pt x="80" y="223"/>
                  <a:pt x="80" y="223"/>
                  <a:pt x="80" y="223"/>
                </a:cubicBezTo>
                <a:cubicBezTo>
                  <a:pt x="69" y="213"/>
                  <a:pt x="69" y="213"/>
                  <a:pt x="69" y="213"/>
                </a:cubicBezTo>
                <a:cubicBezTo>
                  <a:pt x="57" y="213"/>
                  <a:pt x="57" y="213"/>
                  <a:pt x="57" y="213"/>
                </a:cubicBezTo>
                <a:cubicBezTo>
                  <a:pt x="58" y="224"/>
                  <a:pt x="58" y="224"/>
                  <a:pt x="58" y="224"/>
                </a:cubicBezTo>
                <a:cubicBezTo>
                  <a:pt x="68" y="235"/>
                  <a:pt x="68" y="235"/>
                  <a:pt x="68" y="235"/>
                </a:cubicBezTo>
                <a:close/>
                <a:moveTo>
                  <a:pt x="67" y="185"/>
                </a:moveTo>
                <a:cubicBezTo>
                  <a:pt x="56" y="195"/>
                  <a:pt x="56" y="195"/>
                  <a:pt x="56" y="195"/>
                </a:cubicBezTo>
                <a:cubicBezTo>
                  <a:pt x="56" y="207"/>
                  <a:pt x="56" y="207"/>
                  <a:pt x="56" y="207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67" y="185"/>
                  <a:pt x="67" y="185"/>
                  <a:pt x="67" y="185"/>
                </a:cubicBezTo>
                <a:close/>
                <a:moveTo>
                  <a:pt x="41" y="184"/>
                </a:moveTo>
                <a:cubicBezTo>
                  <a:pt x="29" y="196"/>
                  <a:pt x="29" y="196"/>
                  <a:pt x="29" y="196"/>
                </a:cubicBezTo>
                <a:cubicBezTo>
                  <a:pt x="40" y="206"/>
                  <a:pt x="40" y="206"/>
                  <a:pt x="40" y="206"/>
                </a:cubicBezTo>
                <a:cubicBezTo>
                  <a:pt x="52" y="207"/>
                  <a:pt x="52" y="207"/>
                  <a:pt x="52" y="207"/>
                </a:cubicBezTo>
                <a:cubicBezTo>
                  <a:pt x="51" y="195"/>
                  <a:pt x="51" y="195"/>
                  <a:pt x="51" y="195"/>
                </a:cubicBezTo>
                <a:lnTo>
                  <a:pt x="41" y="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1" name="Freeform 242"/>
          <p:cNvSpPr>
            <a:spLocks noEditPoints="1"/>
          </p:cNvSpPr>
          <p:nvPr/>
        </p:nvSpPr>
        <p:spPr bwMode="auto">
          <a:xfrm>
            <a:off x="5540802" y="4955464"/>
            <a:ext cx="461706" cy="470337"/>
          </a:xfrm>
          <a:custGeom>
            <a:avLst/>
            <a:gdLst>
              <a:gd name="T0" fmla="*/ 149 w 213"/>
              <a:gd name="T1" fmla="*/ 13 h 216"/>
              <a:gd name="T2" fmla="*/ 202 w 213"/>
              <a:gd name="T3" fmla="*/ 0 h 216"/>
              <a:gd name="T4" fmla="*/ 193 w 213"/>
              <a:gd name="T5" fmla="*/ 31 h 216"/>
              <a:gd name="T6" fmla="*/ 145 w 213"/>
              <a:gd name="T7" fmla="*/ 23 h 216"/>
              <a:gd name="T8" fmla="*/ 116 w 213"/>
              <a:gd name="T9" fmla="*/ 27 h 216"/>
              <a:gd name="T10" fmla="*/ 26 w 213"/>
              <a:gd name="T11" fmla="*/ 54 h 216"/>
              <a:gd name="T12" fmla="*/ 26 w 213"/>
              <a:gd name="T13" fmla="*/ 216 h 216"/>
              <a:gd name="T14" fmla="*/ 151 w 213"/>
              <a:gd name="T15" fmla="*/ 175 h 216"/>
              <a:gd name="T16" fmla="*/ 177 w 213"/>
              <a:gd name="T17" fmla="*/ 175 h 216"/>
              <a:gd name="T18" fmla="*/ 62 w 213"/>
              <a:gd name="T19" fmla="*/ 185 h 216"/>
              <a:gd name="T20" fmla="*/ 137 w 213"/>
              <a:gd name="T21" fmla="*/ 170 h 216"/>
              <a:gd name="T22" fmla="*/ 126 w 213"/>
              <a:gd name="T23" fmla="*/ 106 h 216"/>
              <a:gd name="T24" fmla="*/ 126 w 213"/>
              <a:gd name="T25" fmla="*/ 85 h 216"/>
              <a:gd name="T26" fmla="*/ 109 w 213"/>
              <a:gd name="T27" fmla="*/ 106 h 216"/>
              <a:gd name="T28" fmla="*/ 35 w 213"/>
              <a:gd name="T29" fmla="*/ 85 h 216"/>
              <a:gd name="T30" fmla="*/ 82 w 213"/>
              <a:gd name="T31" fmla="*/ 101 h 216"/>
              <a:gd name="T32" fmla="*/ 94 w 213"/>
              <a:gd name="T33" fmla="*/ 118 h 216"/>
              <a:gd name="T34" fmla="*/ 120 w 213"/>
              <a:gd name="T35" fmla="*/ 118 h 216"/>
              <a:gd name="T36" fmla="*/ 61 w 213"/>
              <a:gd name="T37" fmla="*/ 130 h 216"/>
              <a:gd name="T38" fmla="*/ 83 w 213"/>
              <a:gd name="T39" fmla="*/ 114 h 216"/>
              <a:gd name="T40" fmla="*/ 34 w 213"/>
              <a:gd name="T41" fmla="*/ 134 h 216"/>
              <a:gd name="T42" fmla="*/ 34 w 213"/>
              <a:gd name="T43" fmla="*/ 114 h 216"/>
              <a:gd name="T44" fmla="*/ 140 w 213"/>
              <a:gd name="T45" fmla="*/ 162 h 216"/>
              <a:gd name="T46" fmla="*/ 90 w 213"/>
              <a:gd name="T47" fmla="*/ 141 h 216"/>
              <a:gd name="T48" fmla="*/ 111 w 213"/>
              <a:gd name="T49" fmla="*/ 157 h 216"/>
              <a:gd name="T50" fmla="*/ 29 w 213"/>
              <a:gd name="T51" fmla="*/ 145 h 216"/>
              <a:gd name="T52" fmla="*/ 79 w 213"/>
              <a:gd name="T53" fmla="*/ 145 h 216"/>
              <a:gd name="T54" fmla="*/ 29 w 213"/>
              <a:gd name="T55" fmla="*/ 187 h 216"/>
              <a:gd name="T56" fmla="*/ 51 w 213"/>
              <a:gd name="T57" fmla="*/ 170 h 216"/>
              <a:gd name="T58" fmla="*/ 134 w 213"/>
              <a:gd name="T59" fmla="*/ 134 h 216"/>
              <a:gd name="T60" fmla="*/ 173 w 213"/>
              <a:gd name="T61" fmla="*/ 134 h 216"/>
              <a:gd name="T62" fmla="*/ 173 w 213"/>
              <a:gd name="T63" fmla="*/ 134 h 216"/>
              <a:gd name="T64" fmla="*/ 173 w 213"/>
              <a:gd name="T65" fmla="*/ 134 h 216"/>
              <a:gd name="T66" fmla="*/ 173 w 213"/>
              <a:gd name="T67" fmla="*/ 134 h 216"/>
              <a:gd name="T68" fmla="*/ 174 w 213"/>
              <a:gd name="T69" fmla="*/ 134 h 216"/>
              <a:gd name="T70" fmla="*/ 174 w 213"/>
              <a:gd name="T71" fmla="*/ 134 h 216"/>
              <a:gd name="T72" fmla="*/ 174 w 213"/>
              <a:gd name="T73" fmla="*/ 134 h 216"/>
              <a:gd name="T74" fmla="*/ 174 w 213"/>
              <a:gd name="T75" fmla="*/ 134 h 216"/>
              <a:gd name="T76" fmla="*/ 175 w 213"/>
              <a:gd name="T77" fmla="*/ 133 h 216"/>
              <a:gd name="T78" fmla="*/ 175 w 213"/>
              <a:gd name="T79" fmla="*/ 133 h 216"/>
              <a:gd name="T80" fmla="*/ 175 w 213"/>
              <a:gd name="T81" fmla="*/ 133 h 216"/>
              <a:gd name="T82" fmla="*/ 175 w 213"/>
              <a:gd name="T83" fmla="*/ 133 h 216"/>
              <a:gd name="T84" fmla="*/ 176 w 213"/>
              <a:gd name="T85" fmla="*/ 133 h 216"/>
              <a:gd name="T86" fmla="*/ 176 w 213"/>
              <a:gd name="T87" fmla="*/ 132 h 216"/>
              <a:gd name="T88" fmla="*/ 176 w 213"/>
              <a:gd name="T89" fmla="*/ 132 h 216"/>
              <a:gd name="T90" fmla="*/ 176 w 213"/>
              <a:gd name="T91" fmla="*/ 132 h 216"/>
              <a:gd name="T92" fmla="*/ 176 w 213"/>
              <a:gd name="T93" fmla="*/ 132 h 216"/>
              <a:gd name="T94" fmla="*/ 176 w 213"/>
              <a:gd name="T95" fmla="*/ 131 h 216"/>
              <a:gd name="T96" fmla="*/ 176 w 213"/>
              <a:gd name="T97" fmla="*/ 131 h 216"/>
              <a:gd name="T98" fmla="*/ 176 w 213"/>
              <a:gd name="T99" fmla="*/ 131 h 216"/>
              <a:gd name="T100" fmla="*/ 176 w 213"/>
              <a:gd name="T101" fmla="*/ 130 h 216"/>
              <a:gd name="T102" fmla="*/ 172 w 213"/>
              <a:gd name="T103" fmla="*/ 85 h 216"/>
              <a:gd name="T104" fmla="*/ 156 w 213"/>
              <a:gd name="T105" fmla="*/ 141 h 216"/>
              <a:gd name="T106" fmla="*/ 178 w 213"/>
              <a:gd name="T107" fmla="*/ 15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3" h="216">
                <a:moveTo>
                  <a:pt x="102" y="27"/>
                </a:moveTo>
                <a:cubicBezTo>
                  <a:pt x="103" y="21"/>
                  <a:pt x="104" y="16"/>
                  <a:pt x="106" y="12"/>
                </a:cubicBezTo>
                <a:cubicBezTo>
                  <a:pt x="109" y="7"/>
                  <a:pt x="114" y="5"/>
                  <a:pt x="119" y="4"/>
                </a:cubicBezTo>
                <a:cubicBezTo>
                  <a:pt x="124" y="4"/>
                  <a:pt x="128" y="5"/>
                  <a:pt x="134" y="7"/>
                </a:cubicBezTo>
                <a:cubicBezTo>
                  <a:pt x="138" y="8"/>
                  <a:pt x="144" y="10"/>
                  <a:pt x="149" y="13"/>
                </a:cubicBezTo>
                <a:cubicBezTo>
                  <a:pt x="155" y="15"/>
                  <a:pt x="162" y="18"/>
                  <a:pt x="168" y="20"/>
                </a:cubicBezTo>
                <a:cubicBezTo>
                  <a:pt x="175" y="22"/>
                  <a:pt x="182" y="23"/>
                  <a:pt x="188" y="20"/>
                </a:cubicBezTo>
                <a:cubicBezTo>
                  <a:pt x="188" y="20"/>
                  <a:pt x="188" y="20"/>
                  <a:pt x="188" y="20"/>
                </a:cubicBezTo>
                <a:cubicBezTo>
                  <a:pt x="194" y="18"/>
                  <a:pt x="198" y="13"/>
                  <a:pt x="201" y="3"/>
                </a:cubicBezTo>
                <a:cubicBezTo>
                  <a:pt x="202" y="0"/>
                  <a:pt x="202" y="0"/>
                  <a:pt x="202" y="0"/>
                </a:cubicBezTo>
                <a:cubicBezTo>
                  <a:pt x="205" y="1"/>
                  <a:pt x="205" y="1"/>
                  <a:pt x="205" y="1"/>
                </a:cubicBezTo>
                <a:cubicBezTo>
                  <a:pt x="210" y="3"/>
                  <a:pt x="210" y="3"/>
                  <a:pt x="210" y="3"/>
                </a:cubicBezTo>
                <a:cubicBezTo>
                  <a:pt x="213" y="3"/>
                  <a:pt x="213" y="3"/>
                  <a:pt x="213" y="3"/>
                </a:cubicBezTo>
                <a:cubicBezTo>
                  <a:pt x="212" y="6"/>
                  <a:pt x="212" y="6"/>
                  <a:pt x="212" y="6"/>
                </a:cubicBezTo>
                <a:cubicBezTo>
                  <a:pt x="208" y="20"/>
                  <a:pt x="201" y="28"/>
                  <a:pt x="193" y="31"/>
                </a:cubicBezTo>
                <a:cubicBezTo>
                  <a:pt x="184" y="34"/>
                  <a:pt x="175" y="33"/>
                  <a:pt x="165" y="30"/>
                </a:cubicBezTo>
                <a:cubicBezTo>
                  <a:pt x="161" y="29"/>
                  <a:pt x="158" y="28"/>
                  <a:pt x="155" y="27"/>
                </a:cubicBezTo>
                <a:cubicBezTo>
                  <a:pt x="152" y="26"/>
                  <a:pt x="148" y="24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35" y="19"/>
                  <a:pt x="126" y="15"/>
                  <a:pt x="120" y="15"/>
                </a:cubicBezTo>
                <a:cubicBezTo>
                  <a:pt x="118" y="16"/>
                  <a:pt x="116" y="17"/>
                  <a:pt x="115" y="19"/>
                </a:cubicBezTo>
                <a:cubicBezTo>
                  <a:pt x="114" y="21"/>
                  <a:pt x="114" y="23"/>
                  <a:pt x="113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9" y="27"/>
                  <a:pt x="99" y="27"/>
                  <a:pt x="99" y="27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26" y="54"/>
                </a:moveTo>
                <a:cubicBezTo>
                  <a:pt x="181" y="54"/>
                  <a:pt x="181" y="54"/>
                  <a:pt x="181" y="54"/>
                </a:cubicBezTo>
                <a:cubicBezTo>
                  <a:pt x="195" y="54"/>
                  <a:pt x="207" y="65"/>
                  <a:pt x="207" y="79"/>
                </a:cubicBezTo>
                <a:cubicBezTo>
                  <a:pt x="207" y="190"/>
                  <a:pt x="207" y="190"/>
                  <a:pt x="207" y="190"/>
                </a:cubicBezTo>
                <a:cubicBezTo>
                  <a:pt x="207" y="204"/>
                  <a:pt x="195" y="216"/>
                  <a:pt x="181" y="216"/>
                </a:cubicBezTo>
                <a:cubicBezTo>
                  <a:pt x="26" y="216"/>
                  <a:pt x="26" y="216"/>
                  <a:pt x="26" y="216"/>
                </a:cubicBezTo>
                <a:cubicBezTo>
                  <a:pt x="12" y="216"/>
                  <a:pt x="0" y="204"/>
                  <a:pt x="0" y="190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5"/>
                  <a:pt x="12" y="54"/>
                  <a:pt x="26" y="54"/>
                </a:cubicBezTo>
                <a:close/>
                <a:moveTo>
                  <a:pt x="155" y="170"/>
                </a:moveTo>
                <a:cubicBezTo>
                  <a:pt x="153" y="170"/>
                  <a:pt x="151" y="172"/>
                  <a:pt x="151" y="175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1" y="189"/>
                  <a:pt x="153" y="191"/>
                  <a:pt x="155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5" y="191"/>
                  <a:pt x="177" y="189"/>
                  <a:pt x="177" y="187"/>
                </a:cubicBezTo>
                <a:cubicBezTo>
                  <a:pt x="177" y="175"/>
                  <a:pt x="177" y="175"/>
                  <a:pt x="177" y="175"/>
                </a:cubicBezTo>
                <a:cubicBezTo>
                  <a:pt x="177" y="172"/>
                  <a:pt x="175" y="170"/>
                  <a:pt x="173" y="170"/>
                </a:cubicBezTo>
                <a:cubicBezTo>
                  <a:pt x="155" y="170"/>
                  <a:pt x="155" y="170"/>
                  <a:pt x="155" y="170"/>
                </a:cubicBezTo>
                <a:close/>
                <a:moveTo>
                  <a:pt x="68" y="170"/>
                </a:moveTo>
                <a:cubicBezTo>
                  <a:pt x="65" y="170"/>
                  <a:pt x="62" y="173"/>
                  <a:pt x="62" y="176"/>
                </a:cubicBezTo>
                <a:cubicBezTo>
                  <a:pt x="62" y="185"/>
                  <a:pt x="62" y="185"/>
                  <a:pt x="62" y="185"/>
                </a:cubicBezTo>
                <a:cubicBezTo>
                  <a:pt x="62" y="188"/>
                  <a:pt x="65" y="191"/>
                  <a:pt x="68" y="191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40" y="191"/>
                  <a:pt x="142" y="188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3"/>
                  <a:pt x="140" y="170"/>
                  <a:pt x="137" y="170"/>
                </a:cubicBezTo>
                <a:cubicBezTo>
                  <a:pt x="68" y="170"/>
                  <a:pt x="68" y="170"/>
                  <a:pt x="68" y="170"/>
                </a:cubicBezTo>
                <a:close/>
                <a:moveTo>
                  <a:pt x="126" y="85"/>
                </a:moveTo>
                <a:cubicBezTo>
                  <a:pt x="123" y="85"/>
                  <a:pt x="122" y="87"/>
                  <a:pt x="122" y="89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4"/>
                  <a:pt x="123" y="106"/>
                  <a:pt x="126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6" y="106"/>
                  <a:pt x="148" y="104"/>
                  <a:pt x="148" y="101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8" y="87"/>
                  <a:pt x="146" y="85"/>
                  <a:pt x="143" y="85"/>
                </a:cubicBezTo>
                <a:cubicBezTo>
                  <a:pt x="126" y="85"/>
                  <a:pt x="126" y="85"/>
                  <a:pt x="126" y="85"/>
                </a:cubicBezTo>
                <a:close/>
                <a:moveTo>
                  <a:pt x="91" y="85"/>
                </a:moveTo>
                <a:cubicBezTo>
                  <a:pt x="89" y="85"/>
                  <a:pt x="87" y="87"/>
                  <a:pt x="87" y="89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4"/>
                  <a:pt x="89" y="106"/>
                  <a:pt x="91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1" y="106"/>
                  <a:pt x="113" y="104"/>
                  <a:pt x="113" y="101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3" y="87"/>
                  <a:pt x="111" y="85"/>
                  <a:pt x="109" y="85"/>
                </a:cubicBezTo>
                <a:cubicBezTo>
                  <a:pt x="91" y="85"/>
                  <a:pt x="91" y="85"/>
                  <a:pt x="91" y="85"/>
                </a:cubicBezTo>
                <a:close/>
                <a:moveTo>
                  <a:pt x="35" y="85"/>
                </a:moveTo>
                <a:cubicBezTo>
                  <a:pt x="32" y="85"/>
                  <a:pt x="31" y="87"/>
                  <a:pt x="31" y="89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4"/>
                  <a:pt x="32" y="106"/>
                  <a:pt x="35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80" y="106"/>
                  <a:pt x="82" y="104"/>
                  <a:pt x="82" y="101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7"/>
                  <a:pt x="80" y="85"/>
                  <a:pt x="77" y="85"/>
                </a:cubicBezTo>
                <a:cubicBezTo>
                  <a:pt x="35" y="85"/>
                  <a:pt x="35" y="85"/>
                  <a:pt x="35" y="85"/>
                </a:cubicBezTo>
                <a:close/>
                <a:moveTo>
                  <a:pt x="98" y="114"/>
                </a:moveTo>
                <a:cubicBezTo>
                  <a:pt x="96" y="114"/>
                  <a:pt x="94" y="116"/>
                  <a:pt x="94" y="118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94" y="132"/>
                  <a:pt x="96" y="134"/>
                  <a:pt x="98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8" y="134"/>
                  <a:pt x="120" y="132"/>
                  <a:pt x="120" y="130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0" y="116"/>
                  <a:pt x="118" y="114"/>
                  <a:pt x="116" y="114"/>
                </a:cubicBezTo>
                <a:cubicBezTo>
                  <a:pt x="98" y="114"/>
                  <a:pt x="98" y="114"/>
                  <a:pt x="98" y="114"/>
                </a:cubicBezTo>
                <a:close/>
                <a:moveTo>
                  <a:pt x="66" y="114"/>
                </a:moveTo>
                <a:cubicBezTo>
                  <a:pt x="63" y="114"/>
                  <a:pt x="61" y="116"/>
                  <a:pt x="61" y="11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1" y="132"/>
                  <a:pt x="63" y="134"/>
                  <a:pt x="66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86" y="134"/>
                  <a:pt x="88" y="132"/>
                  <a:pt x="88" y="130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16"/>
                  <a:pt x="86" y="114"/>
                  <a:pt x="83" y="114"/>
                </a:cubicBezTo>
                <a:cubicBezTo>
                  <a:pt x="66" y="114"/>
                  <a:pt x="66" y="114"/>
                  <a:pt x="66" y="114"/>
                </a:cubicBezTo>
                <a:close/>
                <a:moveTo>
                  <a:pt x="34" y="114"/>
                </a:moveTo>
                <a:cubicBezTo>
                  <a:pt x="32" y="114"/>
                  <a:pt x="30" y="116"/>
                  <a:pt x="30" y="11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0" y="132"/>
                  <a:pt x="32" y="134"/>
                  <a:pt x="34" y="13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4" y="134"/>
                  <a:pt x="56" y="132"/>
                  <a:pt x="56" y="13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6"/>
                  <a:pt x="54" y="114"/>
                  <a:pt x="52" y="114"/>
                </a:cubicBezTo>
                <a:cubicBezTo>
                  <a:pt x="34" y="114"/>
                  <a:pt x="34" y="114"/>
                  <a:pt x="34" y="114"/>
                </a:cubicBezTo>
                <a:close/>
                <a:moveTo>
                  <a:pt x="122" y="141"/>
                </a:moveTo>
                <a:cubicBezTo>
                  <a:pt x="120" y="141"/>
                  <a:pt x="118" y="143"/>
                  <a:pt x="118" y="145"/>
                </a:cubicBezTo>
                <a:cubicBezTo>
                  <a:pt x="118" y="157"/>
                  <a:pt x="118" y="157"/>
                  <a:pt x="118" y="157"/>
                </a:cubicBezTo>
                <a:cubicBezTo>
                  <a:pt x="118" y="160"/>
                  <a:pt x="120" y="162"/>
                  <a:pt x="122" y="162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42" y="162"/>
                  <a:pt x="144" y="160"/>
                  <a:pt x="144" y="157"/>
                </a:cubicBezTo>
                <a:cubicBezTo>
                  <a:pt x="144" y="145"/>
                  <a:pt x="144" y="145"/>
                  <a:pt x="144" y="145"/>
                </a:cubicBezTo>
                <a:cubicBezTo>
                  <a:pt x="144" y="143"/>
                  <a:pt x="142" y="141"/>
                  <a:pt x="140" y="141"/>
                </a:cubicBezTo>
                <a:cubicBezTo>
                  <a:pt x="122" y="141"/>
                  <a:pt x="122" y="141"/>
                  <a:pt x="122" y="141"/>
                </a:cubicBezTo>
                <a:close/>
                <a:moveTo>
                  <a:pt x="90" y="141"/>
                </a:moveTo>
                <a:cubicBezTo>
                  <a:pt x="87" y="141"/>
                  <a:pt x="85" y="143"/>
                  <a:pt x="85" y="145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5" y="160"/>
                  <a:pt x="87" y="162"/>
                  <a:pt x="90" y="162"/>
                </a:cubicBezTo>
                <a:cubicBezTo>
                  <a:pt x="107" y="162"/>
                  <a:pt x="107" y="162"/>
                  <a:pt x="107" y="162"/>
                </a:cubicBezTo>
                <a:cubicBezTo>
                  <a:pt x="110" y="162"/>
                  <a:pt x="111" y="160"/>
                  <a:pt x="111" y="157"/>
                </a:cubicBezTo>
                <a:cubicBezTo>
                  <a:pt x="111" y="145"/>
                  <a:pt x="111" y="145"/>
                  <a:pt x="111" y="145"/>
                </a:cubicBezTo>
                <a:cubicBezTo>
                  <a:pt x="111" y="143"/>
                  <a:pt x="110" y="141"/>
                  <a:pt x="107" y="141"/>
                </a:cubicBezTo>
                <a:cubicBezTo>
                  <a:pt x="90" y="141"/>
                  <a:pt x="90" y="141"/>
                  <a:pt x="90" y="141"/>
                </a:cubicBezTo>
                <a:close/>
                <a:moveTo>
                  <a:pt x="34" y="141"/>
                </a:moveTo>
                <a:cubicBezTo>
                  <a:pt x="31" y="141"/>
                  <a:pt x="29" y="143"/>
                  <a:pt x="29" y="145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9" y="160"/>
                  <a:pt x="31" y="162"/>
                  <a:pt x="34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7" y="162"/>
                  <a:pt x="79" y="160"/>
                  <a:pt x="79" y="157"/>
                </a:cubicBezTo>
                <a:cubicBezTo>
                  <a:pt x="79" y="145"/>
                  <a:pt x="79" y="145"/>
                  <a:pt x="79" y="145"/>
                </a:cubicBezTo>
                <a:cubicBezTo>
                  <a:pt x="79" y="143"/>
                  <a:pt x="77" y="141"/>
                  <a:pt x="74" y="141"/>
                </a:cubicBezTo>
                <a:cubicBezTo>
                  <a:pt x="34" y="141"/>
                  <a:pt x="34" y="141"/>
                  <a:pt x="34" y="141"/>
                </a:cubicBezTo>
                <a:close/>
                <a:moveTo>
                  <a:pt x="34" y="170"/>
                </a:moveTo>
                <a:cubicBezTo>
                  <a:pt x="31" y="170"/>
                  <a:pt x="29" y="172"/>
                  <a:pt x="29" y="175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9" y="189"/>
                  <a:pt x="31" y="191"/>
                  <a:pt x="34" y="191"/>
                </a:cubicBezTo>
                <a:cubicBezTo>
                  <a:pt x="51" y="191"/>
                  <a:pt x="51" y="191"/>
                  <a:pt x="51" y="191"/>
                </a:cubicBezTo>
                <a:cubicBezTo>
                  <a:pt x="54" y="191"/>
                  <a:pt x="55" y="189"/>
                  <a:pt x="55" y="187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55" y="172"/>
                  <a:pt x="54" y="170"/>
                  <a:pt x="51" y="170"/>
                </a:cubicBezTo>
                <a:cubicBezTo>
                  <a:pt x="34" y="170"/>
                  <a:pt x="34" y="170"/>
                  <a:pt x="34" y="170"/>
                </a:cubicBezTo>
                <a:close/>
                <a:moveTo>
                  <a:pt x="134" y="114"/>
                </a:moveTo>
                <a:cubicBezTo>
                  <a:pt x="132" y="114"/>
                  <a:pt x="130" y="116"/>
                  <a:pt x="130" y="118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30" y="132"/>
                  <a:pt x="132" y="134"/>
                  <a:pt x="134" y="134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75" y="134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86"/>
                  <a:pt x="175" y="85"/>
                  <a:pt x="172" y="85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58" y="85"/>
                  <a:pt x="156" y="86"/>
                  <a:pt x="156" y="89"/>
                </a:cubicBezTo>
                <a:cubicBezTo>
                  <a:pt x="156" y="114"/>
                  <a:pt x="156" y="114"/>
                  <a:pt x="156" y="114"/>
                </a:cubicBezTo>
                <a:cubicBezTo>
                  <a:pt x="134" y="114"/>
                  <a:pt x="134" y="114"/>
                  <a:pt x="134" y="114"/>
                </a:cubicBezTo>
                <a:close/>
                <a:moveTo>
                  <a:pt x="156" y="141"/>
                </a:moveTo>
                <a:cubicBezTo>
                  <a:pt x="153" y="141"/>
                  <a:pt x="151" y="143"/>
                  <a:pt x="151" y="145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1" y="160"/>
                  <a:pt x="153" y="162"/>
                  <a:pt x="156" y="162"/>
                </a:cubicBezTo>
                <a:cubicBezTo>
                  <a:pt x="173" y="162"/>
                  <a:pt x="173" y="162"/>
                  <a:pt x="173" y="162"/>
                </a:cubicBezTo>
                <a:cubicBezTo>
                  <a:pt x="176" y="162"/>
                  <a:pt x="178" y="160"/>
                  <a:pt x="178" y="157"/>
                </a:cubicBezTo>
                <a:cubicBezTo>
                  <a:pt x="178" y="145"/>
                  <a:pt x="178" y="145"/>
                  <a:pt x="178" y="145"/>
                </a:cubicBezTo>
                <a:cubicBezTo>
                  <a:pt x="178" y="143"/>
                  <a:pt x="176" y="141"/>
                  <a:pt x="173" y="141"/>
                </a:cubicBezTo>
                <a:lnTo>
                  <a:pt x="156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2" name="Freeform 243"/>
          <p:cNvSpPr>
            <a:spLocks noEditPoints="1"/>
          </p:cNvSpPr>
          <p:nvPr/>
        </p:nvSpPr>
        <p:spPr bwMode="auto">
          <a:xfrm>
            <a:off x="3455210" y="5622853"/>
            <a:ext cx="530747" cy="503419"/>
          </a:xfrm>
          <a:custGeom>
            <a:avLst/>
            <a:gdLst>
              <a:gd name="T0" fmla="*/ 226 w 245"/>
              <a:gd name="T1" fmla="*/ 0 h 232"/>
              <a:gd name="T2" fmla="*/ 245 w 245"/>
              <a:gd name="T3" fmla="*/ 214 h 232"/>
              <a:gd name="T4" fmla="*/ 120 w 245"/>
              <a:gd name="T5" fmla="*/ 232 h 232"/>
              <a:gd name="T6" fmla="*/ 102 w 245"/>
              <a:gd name="T7" fmla="*/ 190 h 232"/>
              <a:gd name="T8" fmla="*/ 73 w 245"/>
              <a:gd name="T9" fmla="*/ 129 h 232"/>
              <a:gd name="T10" fmla="*/ 72 w 245"/>
              <a:gd name="T11" fmla="*/ 112 h 232"/>
              <a:gd name="T12" fmla="*/ 46 w 245"/>
              <a:gd name="T13" fmla="*/ 85 h 232"/>
              <a:gd name="T14" fmla="*/ 15 w 245"/>
              <a:gd name="T15" fmla="*/ 96 h 232"/>
              <a:gd name="T16" fmla="*/ 15 w 245"/>
              <a:gd name="T17" fmla="*/ 65 h 232"/>
              <a:gd name="T18" fmla="*/ 46 w 245"/>
              <a:gd name="T19" fmla="*/ 72 h 232"/>
              <a:gd name="T20" fmla="*/ 74 w 245"/>
              <a:gd name="T21" fmla="*/ 95 h 232"/>
              <a:gd name="T22" fmla="*/ 56 w 245"/>
              <a:gd name="T23" fmla="*/ 44 h 232"/>
              <a:gd name="T24" fmla="*/ 38 w 245"/>
              <a:gd name="T25" fmla="*/ 41 h 232"/>
              <a:gd name="T26" fmla="*/ 15 w 245"/>
              <a:gd name="T27" fmla="*/ 21 h 232"/>
              <a:gd name="T28" fmla="*/ 44 w 245"/>
              <a:gd name="T29" fmla="*/ 25 h 232"/>
              <a:gd name="T30" fmla="*/ 60 w 245"/>
              <a:gd name="T31" fmla="*/ 37 h 232"/>
              <a:gd name="T32" fmla="*/ 82 w 245"/>
              <a:gd name="T33" fmla="*/ 105 h 232"/>
              <a:gd name="T34" fmla="*/ 102 w 245"/>
              <a:gd name="T35" fmla="*/ 136 h 232"/>
              <a:gd name="T36" fmla="*/ 120 w 245"/>
              <a:gd name="T37" fmla="*/ 0 h 232"/>
              <a:gd name="T38" fmla="*/ 102 w 245"/>
              <a:gd name="T39" fmla="*/ 144 h 232"/>
              <a:gd name="T40" fmla="*/ 102 w 245"/>
              <a:gd name="T41" fmla="*/ 180 h 232"/>
              <a:gd name="T42" fmla="*/ 137 w 245"/>
              <a:gd name="T43" fmla="*/ 114 h 232"/>
              <a:gd name="T44" fmla="*/ 150 w 245"/>
              <a:gd name="T45" fmla="*/ 72 h 232"/>
              <a:gd name="T46" fmla="*/ 198 w 245"/>
              <a:gd name="T47" fmla="*/ 53 h 232"/>
              <a:gd name="T48" fmla="*/ 211 w 245"/>
              <a:gd name="T49" fmla="*/ 60 h 232"/>
              <a:gd name="T50" fmla="*/ 198 w 245"/>
              <a:gd name="T51" fmla="*/ 53 h 232"/>
              <a:gd name="T52" fmla="*/ 178 w 245"/>
              <a:gd name="T53" fmla="*/ 83 h 232"/>
              <a:gd name="T54" fmla="*/ 191 w 245"/>
              <a:gd name="T55" fmla="*/ 76 h 232"/>
              <a:gd name="T56" fmla="*/ 158 w 245"/>
              <a:gd name="T57" fmla="*/ 70 h 232"/>
              <a:gd name="T58" fmla="*/ 171 w 245"/>
              <a:gd name="T59" fmla="*/ 76 h 232"/>
              <a:gd name="T60" fmla="*/ 158 w 245"/>
              <a:gd name="T61" fmla="*/ 70 h 232"/>
              <a:gd name="T62" fmla="*/ 137 w 245"/>
              <a:gd name="T63" fmla="*/ 67 h 232"/>
              <a:gd name="T64" fmla="*/ 150 w 245"/>
              <a:gd name="T65" fmla="*/ 61 h 232"/>
              <a:gd name="T66" fmla="*/ 198 w 245"/>
              <a:gd name="T67" fmla="*/ 63 h 232"/>
              <a:gd name="T68" fmla="*/ 211 w 245"/>
              <a:gd name="T69" fmla="*/ 114 h 232"/>
              <a:gd name="T70" fmla="*/ 198 w 245"/>
              <a:gd name="T71" fmla="*/ 63 h 232"/>
              <a:gd name="T72" fmla="*/ 178 w 245"/>
              <a:gd name="T73" fmla="*/ 114 h 232"/>
              <a:gd name="T74" fmla="*/ 191 w 245"/>
              <a:gd name="T75" fmla="*/ 86 h 232"/>
              <a:gd name="T76" fmla="*/ 158 w 245"/>
              <a:gd name="T77" fmla="*/ 80 h 232"/>
              <a:gd name="T78" fmla="*/ 171 w 245"/>
              <a:gd name="T79" fmla="*/ 114 h 232"/>
              <a:gd name="T80" fmla="*/ 158 w 245"/>
              <a:gd name="T81" fmla="*/ 80 h 232"/>
              <a:gd name="T82" fmla="*/ 143 w 245"/>
              <a:gd name="T83" fmla="*/ 149 h 232"/>
              <a:gd name="T84" fmla="*/ 143 w 245"/>
              <a:gd name="T85" fmla="*/ 209 h 232"/>
              <a:gd name="T86" fmla="*/ 202 w 245"/>
              <a:gd name="T87" fmla="*/ 209 h 232"/>
              <a:gd name="T88" fmla="*/ 202 w 245"/>
              <a:gd name="T89" fmla="*/ 149 h 232"/>
              <a:gd name="T90" fmla="*/ 190 w 245"/>
              <a:gd name="T91" fmla="*/ 161 h 232"/>
              <a:gd name="T92" fmla="*/ 155 w 245"/>
              <a:gd name="T93" fmla="*/ 161 h 232"/>
              <a:gd name="T94" fmla="*/ 155 w 245"/>
              <a:gd name="T95" fmla="*/ 196 h 232"/>
              <a:gd name="T96" fmla="*/ 190 w 245"/>
              <a:gd name="T97" fmla="*/ 196 h 232"/>
              <a:gd name="T98" fmla="*/ 190 w 245"/>
              <a:gd name="T99" fmla="*/ 161 h 232"/>
              <a:gd name="T100" fmla="*/ 125 w 245"/>
              <a:gd name="T101" fmla="*/ 126 h 232"/>
              <a:gd name="T102" fmla="*/ 222 w 245"/>
              <a:gd name="T103" fmla="*/ 2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5" h="232">
                <a:moveTo>
                  <a:pt x="120" y="0"/>
                </a:moveTo>
                <a:cubicBezTo>
                  <a:pt x="226" y="0"/>
                  <a:pt x="226" y="0"/>
                  <a:pt x="226" y="0"/>
                </a:cubicBezTo>
                <a:cubicBezTo>
                  <a:pt x="236" y="0"/>
                  <a:pt x="245" y="8"/>
                  <a:pt x="245" y="18"/>
                </a:cubicBezTo>
                <a:cubicBezTo>
                  <a:pt x="245" y="214"/>
                  <a:pt x="245" y="214"/>
                  <a:pt x="245" y="214"/>
                </a:cubicBezTo>
                <a:cubicBezTo>
                  <a:pt x="245" y="224"/>
                  <a:pt x="236" y="232"/>
                  <a:pt x="226" y="232"/>
                </a:cubicBezTo>
                <a:cubicBezTo>
                  <a:pt x="120" y="232"/>
                  <a:pt x="120" y="232"/>
                  <a:pt x="120" y="232"/>
                </a:cubicBezTo>
                <a:cubicBezTo>
                  <a:pt x="110" y="232"/>
                  <a:pt x="102" y="224"/>
                  <a:pt x="102" y="214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78" y="181"/>
                  <a:pt x="73" y="156"/>
                  <a:pt x="73" y="129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73" y="124"/>
                  <a:pt x="73" y="120"/>
                  <a:pt x="73" y="11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68" y="100"/>
                  <a:pt x="63" y="86"/>
                  <a:pt x="46" y="83"/>
                </a:cubicBezTo>
                <a:cubicBezTo>
                  <a:pt x="46" y="85"/>
                  <a:pt x="46" y="85"/>
                  <a:pt x="46" y="85"/>
                </a:cubicBezTo>
                <a:cubicBezTo>
                  <a:pt x="29" y="88"/>
                  <a:pt x="29" y="88"/>
                  <a:pt x="29" y="88"/>
                </a:cubicBezTo>
                <a:cubicBezTo>
                  <a:pt x="26" y="93"/>
                  <a:pt x="21" y="96"/>
                  <a:pt x="15" y="96"/>
                </a:cubicBezTo>
                <a:cubicBezTo>
                  <a:pt x="7" y="96"/>
                  <a:pt x="0" y="89"/>
                  <a:pt x="0" y="81"/>
                </a:cubicBezTo>
                <a:cubicBezTo>
                  <a:pt x="0" y="72"/>
                  <a:pt x="7" y="65"/>
                  <a:pt x="15" y="65"/>
                </a:cubicBezTo>
                <a:cubicBezTo>
                  <a:pt x="20" y="65"/>
                  <a:pt x="25" y="67"/>
                  <a:pt x="27" y="71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4"/>
                  <a:pt x="46" y="74"/>
                  <a:pt x="46" y="74"/>
                </a:cubicBezTo>
                <a:cubicBezTo>
                  <a:pt x="62" y="76"/>
                  <a:pt x="69" y="85"/>
                  <a:pt x="74" y="95"/>
                </a:cubicBezTo>
                <a:cubicBezTo>
                  <a:pt x="75" y="87"/>
                  <a:pt x="75" y="79"/>
                  <a:pt x="74" y="73"/>
                </a:cubicBezTo>
                <a:cubicBezTo>
                  <a:pt x="71" y="54"/>
                  <a:pt x="62" y="47"/>
                  <a:pt x="56" y="44"/>
                </a:cubicBezTo>
                <a:cubicBezTo>
                  <a:pt x="55" y="46"/>
                  <a:pt x="55" y="46"/>
                  <a:pt x="55" y="46"/>
                </a:cubicBezTo>
                <a:cubicBezTo>
                  <a:pt x="38" y="41"/>
                  <a:pt x="38" y="41"/>
                  <a:pt x="38" y="41"/>
                </a:cubicBezTo>
                <a:cubicBezTo>
                  <a:pt x="33" y="44"/>
                  <a:pt x="27" y="45"/>
                  <a:pt x="22" y="42"/>
                </a:cubicBezTo>
                <a:cubicBezTo>
                  <a:pt x="14" y="38"/>
                  <a:pt x="11" y="29"/>
                  <a:pt x="15" y="21"/>
                </a:cubicBezTo>
                <a:cubicBezTo>
                  <a:pt x="19" y="14"/>
                  <a:pt x="28" y="10"/>
                  <a:pt x="36" y="14"/>
                </a:cubicBezTo>
                <a:cubicBezTo>
                  <a:pt x="40" y="17"/>
                  <a:pt x="43" y="21"/>
                  <a:pt x="44" y="25"/>
                </a:cubicBezTo>
                <a:cubicBezTo>
                  <a:pt x="61" y="35"/>
                  <a:pt x="61" y="35"/>
                  <a:pt x="61" y="35"/>
                </a:cubicBezTo>
                <a:cubicBezTo>
                  <a:pt x="60" y="37"/>
                  <a:pt x="60" y="37"/>
                  <a:pt x="60" y="37"/>
                </a:cubicBezTo>
                <a:cubicBezTo>
                  <a:pt x="68" y="40"/>
                  <a:pt x="79" y="50"/>
                  <a:pt x="82" y="72"/>
                </a:cubicBezTo>
                <a:cubicBezTo>
                  <a:pt x="83" y="81"/>
                  <a:pt x="83" y="92"/>
                  <a:pt x="82" y="105"/>
                </a:cubicBezTo>
                <a:cubicBezTo>
                  <a:pt x="82" y="108"/>
                  <a:pt x="82" y="111"/>
                  <a:pt x="82" y="114"/>
                </a:cubicBezTo>
                <a:cubicBezTo>
                  <a:pt x="85" y="124"/>
                  <a:pt x="90" y="134"/>
                  <a:pt x="102" y="136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8"/>
                  <a:pt x="110" y="0"/>
                  <a:pt x="120" y="0"/>
                </a:cubicBezTo>
                <a:close/>
                <a:moveTo>
                  <a:pt x="102" y="180"/>
                </a:moveTo>
                <a:cubicBezTo>
                  <a:pt x="102" y="144"/>
                  <a:pt x="102" y="144"/>
                  <a:pt x="102" y="144"/>
                </a:cubicBezTo>
                <a:cubicBezTo>
                  <a:pt x="92" y="143"/>
                  <a:pt x="86" y="139"/>
                  <a:pt x="81" y="132"/>
                </a:cubicBezTo>
                <a:cubicBezTo>
                  <a:pt x="82" y="153"/>
                  <a:pt x="86" y="172"/>
                  <a:pt x="102" y="180"/>
                </a:cubicBezTo>
                <a:close/>
                <a:moveTo>
                  <a:pt x="137" y="72"/>
                </a:moveTo>
                <a:cubicBezTo>
                  <a:pt x="137" y="114"/>
                  <a:pt x="137" y="114"/>
                  <a:pt x="137" y="114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72"/>
                  <a:pt x="150" y="72"/>
                  <a:pt x="150" y="72"/>
                </a:cubicBezTo>
                <a:cubicBezTo>
                  <a:pt x="137" y="72"/>
                  <a:pt x="137" y="72"/>
                  <a:pt x="137" y="72"/>
                </a:cubicBezTo>
                <a:close/>
                <a:moveTo>
                  <a:pt x="198" y="53"/>
                </a:moveTo>
                <a:cubicBezTo>
                  <a:pt x="198" y="60"/>
                  <a:pt x="198" y="60"/>
                  <a:pt x="198" y="60"/>
                </a:cubicBezTo>
                <a:cubicBezTo>
                  <a:pt x="211" y="60"/>
                  <a:pt x="211" y="60"/>
                  <a:pt x="211" y="60"/>
                </a:cubicBezTo>
                <a:cubicBezTo>
                  <a:pt x="211" y="53"/>
                  <a:pt x="211" y="53"/>
                  <a:pt x="211" y="53"/>
                </a:cubicBezTo>
                <a:cubicBezTo>
                  <a:pt x="198" y="53"/>
                  <a:pt x="198" y="53"/>
                  <a:pt x="198" y="53"/>
                </a:cubicBezTo>
                <a:close/>
                <a:moveTo>
                  <a:pt x="178" y="76"/>
                </a:moveTo>
                <a:cubicBezTo>
                  <a:pt x="178" y="83"/>
                  <a:pt x="178" y="83"/>
                  <a:pt x="178" y="83"/>
                </a:cubicBezTo>
                <a:cubicBezTo>
                  <a:pt x="191" y="83"/>
                  <a:pt x="191" y="83"/>
                  <a:pt x="191" y="83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78" y="76"/>
                  <a:pt x="178" y="76"/>
                  <a:pt x="178" y="76"/>
                </a:cubicBezTo>
                <a:close/>
                <a:moveTo>
                  <a:pt x="158" y="70"/>
                </a:moveTo>
                <a:cubicBezTo>
                  <a:pt x="158" y="76"/>
                  <a:pt x="158" y="76"/>
                  <a:pt x="158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58" y="70"/>
                  <a:pt x="158" y="70"/>
                  <a:pt x="158" y="70"/>
                </a:cubicBezTo>
                <a:close/>
                <a:moveTo>
                  <a:pt x="137" y="61"/>
                </a:moveTo>
                <a:cubicBezTo>
                  <a:pt x="137" y="67"/>
                  <a:pt x="137" y="67"/>
                  <a:pt x="137" y="67"/>
                </a:cubicBezTo>
                <a:cubicBezTo>
                  <a:pt x="150" y="67"/>
                  <a:pt x="150" y="67"/>
                  <a:pt x="150" y="67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37" y="61"/>
                  <a:pt x="137" y="61"/>
                  <a:pt x="137" y="61"/>
                </a:cubicBezTo>
                <a:close/>
                <a:moveTo>
                  <a:pt x="198" y="63"/>
                </a:moveTo>
                <a:cubicBezTo>
                  <a:pt x="198" y="114"/>
                  <a:pt x="198" y="114"/>
                  <a:pt x="198" y="114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1" y="63"/>
                  <a:pt x="211" y="63"/>
                  <a:pt x="211" y="63"/>
                </a:cubicBezTo>
                <a:cubicBezTo>
                  <a:pt x="198" y="63"/>
                  <a:pt x="198" y="63"/>
                  <a:pt x="198" y="63"/>
                </a:cubicBezTo>
                <a:close/>
                <a:moveTo>
                  <a:pt x="178" y="86"/>
                </a:moveTo>
                <a:cubicBezTo>
                  <a:pt x="178" y="114"/>
                  <a:pt x="178" y="114"/>
                  <a:pt x="178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78" y="86"/>
                  <a:pt x="178" y="86"/>
                  <a:pt x="178" y="86"/>
                </a:cubicBezTo>
                <a:close/>
                <a:moveTo>
                  <a:pt x="158" y="80"/>
                </a:moveTo>
                <a:cubicBezTo>
                  <a:pt x="158" y="114"/>
                  <a:pt x="158" y="114"/>
                  <a:pt x="158" y="114"/>
                </a:cubicBezTo>
                <a:cubicBezTo>
                  <a:pt x="171" y="114"/>
                  <a:pt x="171" y="114"/>
                  <a:pt x="171" y="114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58" y="80"/>
                  <a:pt x="158" y="80"/>
                  <a:pt x="158" y="80"/>
                </a:cubicBezTo>
                <a:close/>
                <a:moveTo>
                  <a:pt x="172" y="137"/>
                </a:moveTo>
                <a:cubicBezTo>
                  <a:pt x="161" y="137"/>
                  <a:pt x="150" y="142"/>
                  <a:pt x="143" y="149"/>
                </a:cubicBezTo>
                <a:cubicBezTo>
                  <a:pt x="135" y="157"/>
                  <a:pt x="130" y="167"/>
                  <a:pt x="130" y="179"/>
                </a:cubicBezTo>
                <a:cubicBezTo>
                  <a:pt x="130" y="191"/>
                  <a:pt x="135" y="201"/>
                  <a:pt x="143" y="209"/>
                </a:cubicBezTo>
                <a:cubicBezTo>
                  <a:pt x="150" y="216"/>
                  <a:pt x="161" y="221"/>
                  <a:pt x="172" y="221"/>
                </a:cubicBezTo>
                <a:cubicBezTo>
                  <a:pt x="184" y="221"/>
                  <a:pt x="194" y="216"/>
                  <a:pt x="202" y="209"/>
                </a:cubicBezTo>
                <a:cubicBezTo>
                  <a:pt x="210" y="201"/>
                  <a:pt x="214" y="191"/>
                  <a:pt x="214" y="179"/>
                </a:cubicBezTo>
                <a:cubicBezTo>
                  <a:pt x="214" y="167"/>
                  <a:pt x="210" y="157"/>
                  <a:pt x="202" y="149"/>
                </a:cubicBezTo>
                <a:cubicBezTo>
                  <a:pt x="194" y="142"/>
                  <a:pt x="184" y="137"/>
                  <a:pt x="172" y="137"/>
                </a:cubicBezTo>
                <a:close/>
                <a:moveTo>
                  <a:pt x="190" y="161"/>
                </a:moveTo>
                <a:cubicBezTo>
                  <a:pt x="185" y="157"/>
                  <a:pt x="179" y="154"/>
                  <a:pt x="172" y="154"/>
                </a:cubicBezTo>
                <a:cubicBezTo>
                  <a:pt x="165" y="154"/>
                  <a:pt x="159" y="157"/>
                  <a:pt x="155" y="161"/>
                </a:cubicBezTo>
                <a:cubicBezTo>
                  <a:pt x="150" y="166"/>
                  <a:pt x="147" y="172"/>
                  <a:pt x="147" y="179"/>
                </a:cubicBezTo>
                <a:cubicBezTo>
                  <a:pt x="147" y="186"/>
                  <a:pt x="150" y="192"/>
                  <a:pt x="155" y="196"/>
                </a:cubicBezTo>
                <a:cubicBezTo>
                  <a:pt x="159" y="201"/>
                  <a:pt x="165" y="204"/>
                  <a:pt x="172" y="204"/>
                </a:cubicBezTo>
                <a:cubicBezTo>
                  <a:pt x="179" y="204"/>
                  <a:pt x="185" y="201"/>
                  <a:pt x="190" y="196"/>
                </a:cubicBezTo>
                <a:cubicBezTo>
                  <a:pt x="194" y="192"/>
                  <a:pt x="197" y="186"/>
                  <a:pt x="197" y="179"/>
                </a:cubicBezTo>
                <a:cubicBezTo>
                  <a:pt x="197" y="172"/>
                  <a:pt x="194" y="166"/>
                  <a:pt x="190" y="161"/>
                </a:cubicBezTo>
                <a:close/>
                <a:moveTo>
                  <a:pt x="125" y="24"/>
                </a:moveTo>
                <a:cubicBezTo>
                  <a:pt x="125" y="126"/>
                  <a:pt x="125" y="126"/>
                  <a:pt x="125" y="126"/>
                </a:cubicBezTo>
                <a:cubicBezTo>
                  <a:pt x="222" y="126"/>
                  <a:pt x="222" y="126"/>
                  <a:pt x="222" y="126"/>
                </a:cubicBezTo>
                <a:cubicBezTo>
                  <a:pt x="222" y="24"/>
                  <a:pt x="222" y="24"/>
                  <a:pt x="222" y="24"/>
                </a:cubicBezTo>
                <a:lnTo>
                  <a:pt x="125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3" name="Freeform 244"/>
          <p:cNvSpPr>
            <a:spLocks noEditPoints="1"/>
          </p:cNvSpPr>
          <p:nvPr/>
        </p:nvSpPr>
        <p:spPr bwMode="auto">
          <a:xfrm>
            <a:off x="2818025" y="2307482"/>
            <a:ext cx="476091" cy="461706"/>
          </a:xfrm>
          <a:custGeom>
            <a:avLst/>
            <a:gdLst>
              <a:gd name="T0" fmla="*/ 36 w 219"/>
              <a:gd name="T1" fmla="*/ 0 h 213"/>
              <a:gd name="T2" fmla="*/ 183 w 219"/>
              <a:gd name="T3" fmla="*/ 0 h 213"/>
              <a:gd name="T4" fmla="*/ 219 w 219"/>
              <a:gd name="T5" fmla="*/ 36 h 213"/>
              <a:gd name="T6" fmla="*/ 219 w 219"/>
              <a:gd name="T7" fmla="*/ 126 h 213"/>
              <a:gd name="T8" fmla="*/ 164 w 219"/>
              <a:gd name="T9" fmla="*/ 126 h 213"/>
              <a:gd name="T10" fmla="*/ 164 w 219"/>
              <a:gd name="T11" fmla="*/ 104 h 213"/>
              <a:gd name="T12" fmla="*/ 105 w 219"/>
              <a:gd name="T13" fmla="*/ 152 h 213"/>
              <a:gd name="T14" fmla="*/ 164 w 219"/>
              <a:gd name="T15" fmla="*/ 200 h 213"/>
              <a:gd name="T16" fmla="*/ 164 w 219"/>
              <a:gd name="T17" fmla="*/ 179 h 213"/>
              <a:gd name="T18" fmla="*/ 219 w 219"/>
              <a:gd name="T19" fmla="*/ 179 h 213"/>
              <a:gd name="T20" fmla="*/ 183 w 219"/>
              <a:gd name="T21" fmla="*/ 213 h 213"/>
              <a:gd name="T22" fmla="*/ 36 w 219"/>
              <a:gd name="T23" fmla="*/ 213 h 213"/>
              <a:gd name="T24" fmla="*/ 0 w 219"/>
              <a:gd name="T25" fmla="*/ 176 h 213"/>
              <a:gd name="T26" fmla="*/ 0 w 219"/>
              <a:gd name="T27" fmla="*/ 36 h 213"/>
              <a:gd name="T28" fmla="*/ 36 w 219"/>
              <a:gd name="T29" fmla="*/ 0 h 213"/>
              <a:gd name="T30" fmla="*/ 172 w 219"/>
              <a:gd name="T31" fmla="*/ 19 h 213"/>
              <a:gd name="T32" fmla="*/ 46 w 219"/>
              <a:gd name="T33" fmla="*/ 19 h 213"/>
              <a:gd name="T34" fmla="*/ 46 w 219"/>
              <a:gd name="T35" fmla="*/ 86 h 213"/>
              <a:gd name="T36" fmla="*/ 172 w 219"/>
              <a:gd name="T37" fmla="*/ 86 h 213"/>
              <a:gd name="T38" fmla="*/ 172 w 219"/>
              <a:gd name="T39" fmla="*/ 19 h 213"/>
              <a:gd name="T40" fmla="*/ 93 w 219"/>
              <a:gd name="T41" fmla="*/ 30 h 213"/>
              <a:gd name="T42" fmla="*/ 65 w 219"/>
              <a:gd name="T43" fmla="*/ 30 h 213"/>
              <a:gd name="T44" fmla="*/ 65 w 219"/>
              <a:gd name="T45" fmla="*/ 72 h 213"/>
              <a:gd name="T46" fmla="*/ 93 w 219"/>
              <a:gd name="T47" fmla="*/ 72 h 213"/>
              <a:gd name="T48" fmla="*/ 93 w 219"/>
              <a:gd name="T49" fmla="*/ 30 h 213"/>
              <a:gd name="T50" fmla="*/ 22 w 219"/>
              <a:gd name="T51" fmla="*/ 168 h 213"/>
              <a:gd name="T52" fmla="*/ 22 w 219"/>
              <a:gd name="T53" fmla="*/ 191 h 213"/>
              <a:gd name="T54" fmla="*/ 43 w 219"/>
              <a:gd name="T55" fmla="*/ 191 h 213"/>
              <a:gd name="T56" fmla="*/ 43 w 219"/>
              <a:gd name="T57" fmla="*/ 168 h 213"/>
              <a:gd name="T58" fmla="*/ 22 w 219"/>
              <a:gd name="T59" fmla="*/ 16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9" h="213">
                <a:moveTo>
                  <a:pt x="36" y="0"/>
                </a:moveTo>
                <a:cubicBezTo>
                  <a:pt x="183" y="0"/>
                  <a:pt x="183" y="0"/>
                  <a:pt x="183" y="0"/>
                </a:cubicBezTo>
                <a:cubicBezTo>
                  <a:pt x="219" y="36"/>
                  <a:pt x="219" y="36"/>
                  <a:pt x="219" y="36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64" y="200"/>
                  <a:pt x="164" y="200"/>
                  <a:pt x="164" y="200"/>
                </a:cubicBezTo>
                <a:cubicBezTo>
                  <a:pt x="164" y="179"/>
                  <a:pt x="164" y="179"/>
                  <a:pt x="164" y="179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7" y="201"/>
                  <a:pt x="201" y="213"/>
                  <a:pt x="183" y="213"/>
                </a:cubicBezTo>
                <a:cubicBezTo>
                  <a:pt x="36" y="213"/>
                  <a:pt x="36" y="213"/>
                  <a:pt x="36" y="213"/>
                </a:cubicBezTo>
                <a:cubicBezTo>
                  <a:pt x="16" y="213"/>
                  <a:pt x="0" y="196"/>
                  <a:pt x="0" y="17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  <a:moveTo>
                  <a:pt x="172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6" y="86"/>
                  <a:pt x="46" y="86"/>
                  <a:pt x="46" y="86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72" y="19"/>
                  <a:pt x="172" y="19"/>
                  <a:pt x="172" y="19"/>
                </a:cubicBezTo>
                <a:close/>
                <a:moveTo>
                  <a:pt x="93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72"/>
                  <a:pt x="65" y="72"/>
                  <a:pt x="65" y="72"/>
                </a:cubicBezTo>
                <a:cubicBezTo>
                  <a:pt x="93" y="72"/>
                  <a:pt x="93" y="72"/>
                  <a:pt x="93" y="72"/>
                </a:cubicBezTo>
                <a:cubicBezTo>
                  <a:pt x="93" y="30"/>
                  <a:pt x="93" y="30"/>
                  <a:pt x="93" y="30"/>
                </a:cubicBezTo>
                <a:close/>
                <a:moveTo>
                  <a:pt x="22" y="168"/>
                </a:moveTo>
                <a:cubicBezTo>
                  <a:pt x="22" y="191"/>
                  <a:pt x="22" y="191"/>
                  <a:pt x="22" y="191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3" y="168"/>
                  <a:pt x="43" y="168"/>
                  <a:pt x="43" y="168"/>
                </a:cubicBezTo>
                <a:lnTo>
                  <a:pt x="22" y="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4" name="Freeform 245"/>
          <p:cNvSpPr>
            <a:spLocks noEditPoints="1"/>
          </p:cNvSpPr>
          <p:nvPr/>
        </p:nvSpPr>
        <p:spPr bwMode="auto">
          <a:xfrm>
            <a:off x="2103171" y="2267209"/>
            <a:ext cx="573897" cy="565267"/>
          </a:xfrm>
          <a:custGeom>
            <a:avLst/>
            <a:gdLst>
              <a:gd name="T0" fmla="*/ 81 w 264"/>
              <a:gd name="T1" fmla="*/ 4 h 260"/>
              <a:gd name="T2" fmla="*/ 133 w 264"/>
              <a:gd name="T3" fmla="*/ 57 h 260"/>
              <a:gd name="T4" fmla="*/ 133 w 264"/>
              <a:gd name="T5" fmla="*/ 62 h 260"/>
              <a:gd name="T6" fmla="*/ 118 w 264"/>
              <a:gd name="T7" fmla="*/ 100 h 260"/>
              <a:gd name="T8" fmla="*/ 99 w 264"/>
              <a:gd name="T9" fmla="*/ 81 h 260"/>
              <a:gd name="T10" fmla="*/ 89 w 264"/>
              <a:gd name="T11" fmla="*/ 55 h 260"/>
              <a:gd name="T12" fmla="*/ 63 w 264"/>
              <a:gd name="T13" fmla="*/ 45 h 260"/>
              <a:gd name="T14" fmla="*/ 45 w 264"/>
              <a:gd name="T15" fmla="*/ 26 h 260"/>
              <a:gd name="T16" fmla="*/ 81 w 264"/>
              <a:gd name="T17" fmla="*/ 4 h 260"/>
              <a:gd name="T18" fmla="*/ 60 w 264"/>
              <a:gd name="T19" fmla="*/ 56 h 260"/>
              <a:gd name="T20" fmla="*/ 64 w 264"/>
              <a:gd name="T21" fmla="*/ 80 h 260"/>
              <a:gd name="T22" fmla="*/ 87 w 264"/>
              <a:gd name="T23" fmla="*/ 84 h 260"/>
              <a:gd name="T24" fmla="*/ 84 w 264"/>
              <a:gd name="T25" fmla="*/ 60 h 260"/>
              <a:gd name="T26" fmla="*/ 60 w 264"/>
              <a:gd name="T27" fmla="*/ 56 h 260"/>
              <a:gd name="T28" fmla="*/ 4 w 264"/>
              <a:gd name="T29" fmla="*/ 94 h 260"/>
              <a:gd name="T30" fmla="*/ 0 w 264"/>
              <a:gd name="T31" fmla="*/ 108 h 260"/>
              <a:gd name="T32" fmla="*/ 128 w 264"/>
              <a:gd name="T33" fmla="*/ 236 h 260"/>
              <a:gd name="T34" fmla="*/ 237 w 264"/>
              <a:gd name="T35" fmla="*/ 127 h 260"/>
              <a:gd name="T36" fmla="*/ 111 w 264"/>
              <a:gd name="T37" fmla="*/ 0 h 260"/>
              <a:gd name="T38" fmla="*/ 97 w 264"/>
              <a:gd name="T39" fmla="*/ 4 h 260"/>
              <a:gd name="T40" fmla="*/ 142 w 264"/>
              <a:gd name="T41" fmla="*/ 49 h 260"/>
              <a:gd name="T42" fmla="*/ 144 w 264"/>
              <a:gd name="T43" fmla="*/ 51 h 260"/>
              <a:gd name="T44" fmla="*/ 144 w 264"/>
              <a:gd name="T45" fmla="*/ 54 h 260"/>
              <a:gd name="T46" fmla="*/ 144 w 264"/>
              <a:gd name="T47" fmla="*/ 64 h 260"/>
              <a:gd name="T48" fmla="*/ 118 w 264"/>
              <a:gd name="T49" fmla="*/ 118 h 260"/>
              <a:gd name="T50" fmla="*/ 66 w 264"/>
              <a:gd name="T51" fmla="*/ 143 h 260"/>
              <a:gd name="T52" fmla="*/ 56 w 264"/>
              <a:gd name="T53" fmla="*/ 143 h 260"/>
              <a:gd name="T54" fmla="*/ 53 w 264"/>
              <a:gd name="T55" fmla="*/ 142 h 260"/>
              <a:gd name="T56" fmla="*/ 51 w 264"/>
              <a:gd name="T57" fmla="*/ 140 h 260"/>
              <a:gd name="T58" fmla="*/ 4 w 264"/>
              <a:gd name="T59" fmla="*/ 94 h 260"/>
              <a:gd name="T60" fmla="*/ 31 w 264"/>
              <a:gd name="T61" fmla="*/ 40 h 260"/>
              <a:gd name="T62" fmla="*/ 7 w 264"/>
              <a:gd name="T63" fmla="*/ 77 h 260"/>
              <a:gd name="T64" fmla="*/ 60 w 264"/>
              <a:gd name="T65" fmla="*/ 130 h 260"/>
              <a:gd name="T66" fmla="*/ 64 w 264"/>
              <a:gd name="T67" fmla="*/ 130 h 260"/>
              <a:gd name="T68" fmla="*/ 104 w 264"/>
              <a:gd name="T69" fmla="*/ 114 h 260"/>
              <a:gd name="T70" fmla="*/ 86 w 264"/>
              <a:gd name="T71" fmla="*/ 95 h 260"/>
              <a:gd name="T72" fmla="*/ 59 w 264"/>
              <a:gd name="T73" fmla="*/ 85 h 260"/>
              <a:gd name="T74" fmla="*/ 49 w 264"/>
              <a:gd name="T75" fmla="*/ 58 h 260"/>
              <a:gd name="T76" fmla="*/ 31 w 264"/>
              <a:gd name="T77" fmla="*/ 4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4" h="260">
                <a:moveTo>
                  <a:pt x="81" y="4"/>
                </a:moveTo>
                <a:cubicBezTo>
                  <a:pt x="133" y="57"/>
                  <a:pt x="133" y="57"/>
                  <a:pt x="133" y="57"/>
                </a:cubicBezTo>
                <a:cubicBezTo>
                  <a:pt x="133" y="58"/>
                  <a:pt x="133" y="60"/>
                  <a:pt x="133" y="62"/>
                </a:cubicBezTo>
                <a:cubicBezTo>
                  <a:pt x="132" y="76"/>
                  <a:pt x="126" y="89"/>
                  <a:pt x="118" y="100"/>
                </a:cubicBezTo>
                <a:cubicBezTo>
                  <a:pt x="99" y="81"/>
                  <a:pt x="99" y="81"/>
                  <a:pt x="99" y="81"/>
                </a:cubicBezTo>
                <a:cubicBezTo>
                  <a:pt x="100" y="73"/>
                  <a:pt x="97" y="63"/>
                  <a:pt x="89" y="55"/>
                </a:cubicBezTo>
                <a:cubicBezTo>
                  <a:pt x="81" y="47"/>
                  <a:pt x="71" y="44"/>
                  <a:pt x="63" y="45"/>
                </a:cubicBezTo>
                <a:cubicBezTo>
                  <a:pt x="45" y="26"/>
                  <a:pt x="45" y="26"/>
                  <a:pt x="45" y="26"/>
                </a:cubicBezTo>
                <a:cubicBezTo>
                  <a:pt x="55" y="17"/>
                  <a:pt x="67" y="10"/>
                  <a:pt x="81" y="4"/>
                </a:cubicBezTo>
                <a:close/>
                <a:moveTo>
                  <a:pt x="60" y="56"/>
                </a:moveTo>
                <a:cubicBezTo>
                  <a:pt x="54" y="62"/>
                  <a:pt x="56" y="73"/>
                  <a:pt x="64" y="80"/>
                </a:cubicBezTo>
                <a:cubicBezTo>
                  <a:pt x="71" y="88"/>
                  <a:pt x="82" y="90"/>
                  <a:pt x="87" y="84"/>
                </a:cubicBezTo>
                <a:cubicBezTo>
                  <a:pt x="93" y="78"/>
                  <a:pt x="91" y="68"/>
                  <a:pt x="84" y="60"/>
                </a:cubicBezTo>
                <a:cubicBezTo>
                  <a:pt x="76" y="52"/>
                  <a:pt x="65" y="51"/>
                  <a:pt x="60" y="56"/>
                </a:cubicBezTo>
                <a:close/>
                <a:moveTo>
                  <a:pt x="4" y="94"/>
                </a:moveTo>
                <a:cubicBezTo>
                  <a:pt x="3" y="98"/>
                  <a:pt x="1" y="103"/>
                  <a:pt x="0" y="108"/>
                </a:cubicBezTo>
                <a:cubicBezTo>
                  <a:pt x="128" y="236"/>
                  <a:pt x="128" y="236"/>
                  <a:pt x="128" y="236"/>
                </a:cubicBezTo>
                <a:cubicBezTo>
                  <a:pt x="186" y="260"/>
                  <a:pt x="264" y="193"/>
                  <a:pt x="237" y="127"/>
                </a:cubicBezTo>
                <a:cubicBezTo>
                  <a:pt x="111" y="0"/>
                  <a:pt x="111" y="0"/>
                  <a:pt x="111" y="0"/>
                </a:cubicBezTo>
                <a:cubicBezTo>
                  <a:pt x="106" y="1"/>
                  <a:pt x="102" y="3"/>
                  <a:pt x="97" y="4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5" y="58"/>
                  <a:pt x="145" y="61"/>
                  <a:pt x="144" y="64"/>
                </a:cubicBezTo>
                <a:cubicBezTo>
                  <a:pt x="143" y="85"/>
                  <a:pt x="133" y="104"/>
                  <a:pt x="118" y="118"/>
                </a:cubicBezTo>
                <a:cubicBezTo>
                  <a:pt x="103" y="132"/>
                  <a:pt x="84" y="141"/>
                  <a:pt x="66" y="143"/>
                </a:cubicBezTo>
                <a:cubicBezTo>
                  <a:pt x="62" y="143"/>
                  <a:pt x="59" y="143"/>
                  <a:pt x="56" y="143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4" y="94"/>
                  <a:pt x="4" y="94"/>
                  <a:pt x="4" y="94"/>
                </a:cubicBezTo>
                <a:close/>
                <a:moveTo>
                  <a:pt x="31" y="40"/>
                </a:moveTo>
                <a:cubicBezTo>
                  <a:pt x="21" y="51"/>
                  <a:pt x="13" y="63"/>
                  <a:pt x="7" y="77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30"/>
                  <a:pt x="63" y="130"/>
                  <a:pt x="64" y="130"/>
                </a:cubicBezTo>
                <a:cubicBezTo>
                  <a:pt x="78" y="129"/>
                  <a:pt x="92" y="123"/>
                  <a:pt x="104" y="114"/>
                </a:cubicBezTo>
                <a:cubicBezTo>
                  <a:pt x="86" y="95"/>
                  <a:pt x="86" y="95"/>
                  <a:pt x="86" y="95"/>
                </a:cubicBezTo>
                <a:cubicBezTo>
                  <a:pt x="77" y="97"/>
                  <a:pt x="67" y="93"/>
                  <a:pt x="59" y="85"/>
                </a:cubicBezTo>
                <a:cubicBezTo>
                  <a:pt x="50" y="77"/>
                  <a:pt x="47" y="66"/>
                  <a:pt x="49" y="58"/>
                </a:cubicBezTo>
                <a:lnTo>
                  <a:pt x="31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5" name="Freeform 246"/>
          <p:cNvSpPr>
            <a:spLocks noEditPoints="1"/>
          </p:cNvSpPr>
          <p:nvPr/>
        </p:nvSpPr>
        <p:spPr bwMode="auto">
          <a:xfrm>
            <a:off x="5504842" y="2934597"/>
            <a:ext cx="512049" cy="529309"/>
          </a:xfrm>
          <a:custGeom>
            <a:avLst/>
            <a:gdLst>
              <a:gd name="T0" fmla="*/ 9 w 236"/>
              <a:gd name="T1" fmla="*/ 81 h 244"/>
              <a:gd name="T2" fmla="*/ 31 w 236"/>
              <a:gd name="T3" fmla="*/ 81 h 244"/>
              <a:gd name="T4" fmla="*/ 31 w 236"/>
              <a:gd name="T5" fmla="*/ 113 h 244"/>
              <a:gd name="T6" fmla="*/ 38 w 236"/>
              <a:gd name="T7" fmla="*/ 113 h 244"/>
              <a:gd name="T8" fmla="*/ 38 w 236"/>
              <a:gd name="T9" fmla="*/ 6 h 244"/>
              <a:gd name="T10" fmla="*/ 38 w 236"/>
              <a:gd name="T11" fmla="*/ 0 h 244"/>
              <a:gd name="T12" fmla="*/ 43 w 236"/>
              <a:gd name="T13" fmla="*/ 0 h 244"/>
              <a:gd name="T14" fmla="*/ 154 w 236"/>
              <a:gd name="T15" fmla="*/ 0 h 244"/>
              <a:gd name="T16" fmla="*/ 156 w 236"/>
              <a:gd name="T17" fmla="*/ 0 h 244"/>
              <a:gd name="T18" fmla="*/ 157 w 236"/>
              <a:gd name="T19" fmla="*/ 1 h 244"/>
              <a:gd name="T20" fmla="*/ 197 w 236"/>
              <a:gd name="T21" fmla="*/ 22 h 244"/>
              <a:gd name="T22" fmla="*/ 200 w 236"/>
              <a:gd name="T23" fmla="*/ 23 h 244"/>
              <a:gd name="T24" fmla="*/ 200 w 236"/>
              <a:gd name="T25" fmla="*/ 27 h 244"/>
              <a:gd name="T26" fmla="*/ 200 w 236"/>
              <a:gd name="T27" fmla="*/ 113 h 244"/>
              <a:gd name="T28" fmla="*/ 206 w 236"/>
              <a:gd name="T29" fmla="*/ 113 h 244"/>
              <a:gd name="T30" fmla="*/ 206 w 236"/>
              <a:gd name="T31" fmla="*/ 81 h 244"/>
              <a:gd name="T32" fmla="*/ 229 w 236"/>
              <a:gd name="T33" fmla="*/ 81 h 244"/>
              <a:gd name="T34" fmla="*/ 229 w 236"/>
              <a:gd name="T35" fmla="*/ 197 h 244"/>
              <a:gd name="T36" fmla="*/ 200 w 236"/>
              <a:gd name="T37" fmla="*/ 197 h 244"/>
              <a:gd name="T38" fmla="*/ 200 w 236"/>
              <a:gd name="T39" fmla="*/ 244 h 244"/>
              <a:gd name="T40" fmla="*/ 38 w 236"/>
              <a:gd name="T41" fmla="*/ 244 h 244"/>
              <a:gd name="T42" fmla="*/ 38 w 236"/>
              <a:gd name="T43" fmla="*/ 197 h 244"/>
              <a:gd name="T44" fmla="*/ 9 w 236"/>
              <a:gd name="T45" fmla="*/ 197 h 244"/>
              <a:gd name="T46" fmla="*/ 9 w 236"/>
              <a:gd name="T47" fmla="*/ 81 h 244"/>
              <a:gd name="T48" fmla="*/ 184 w 236"/>
              <a:gd name="T49" fmla="*/ 174 h 244"/>
              <a:gd name="T50" fmla="*/ 53 w 236"/>
              <a:gd name="T51" fmla="*/ 174 h 244"/>
              <a:gd name="T52" fmla="*/ 53 w 236"/>
              <a:gd name="T53" fmla="*/ 228 h 244"/>
              <a:gd name="T54" fmla="*/ 184 w 236"/>
              <a:gd name="T55" fmla="*/ 228 h 244"/>
              <a:gd name="T56" fmla="*/ 184 w 236"/>
              <a:gd name="T57" fmla="*/ 174 h 244"/>
              <a:gd name="T58" fmla="*/ 53 w 236"/>
              <a:gd name="T59" fmla="*/ 113 h 244"/>
              <a:gd name="T60" fmla="*/ 185 w 236"/>
              <a:gd name="T61" fmla="*/ 113 h 244"/>
              <a:gd name="T62" fmla="*/ 185 w 236"/>
              <a:gd name="T63" fmla="*/ 34 h 244"/>
              <a:gd name="T64" fmla="*/ 153 w 236"/>
              <a:gd name="T65" fmla="*/ 16 h 244"/>
              <a:gd name="T66" fmla="*/ 53 w 236"/>
              <a:gd name="T67" fmla="*/ 16 h 244"/>
              <a:gd name="T68" fmla="*/ 53 w 236"/>
              <a:gd name="T69" fmla="*/ 113 h 244"/>
              <a:gd name="T70" fmla="*/ 181 w 236"/>
              <a:gd name="T71" fmla="*/ 132 h 244"/>
              <a:gd name="T72" fmla="*/ 181 w 236"/>
              <a:gd name="T73" fmla="*/ 143 h 244"/>
              <a:gd name="T74" fmla="*/ 189 w 236"/>
              <a:gd name="T75" fmla="*/ 143 h 244"/>
              <a:gd name="T76" fmla="*/ 200 w 236"/>
              <a:gd name="T77" fmla="*/ 143 h 244"/>
              <a:gd name="T78" fmla="*/ 206 w 236"/>
              <a:gd name="T79" fmla="*/ 143 h 244"/>
              <a:gd name="T80" fmla="*/ 206 w 236"/>
              <a:gd name="T81" fmla="*/ 132 h 244"/>
              <a:gd name="T82" fmla="*/ 200 w 236"/>
              <a:gd name="T83" fmla="*/ 132 h 244"/>
              <a:gd name="T84" fmla="*/ 189 w 236"/>
              <a:gd name="T85" fmla="*/ 132 h 244"/>
              <a:gd name="T86" fmla="*/ 181 w 236"/>
              <a:gd name="T87" fmla="*/ 1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6" h="244">
                <a:moveTo>
                  <a:pt x="9" y="81"/>
                </a:moveTo>
                <a:cubicBezTo>
                  <a:pt x="31" y="81"/>
                  <a:pt x="31" y="81"/>
                  <a:pt x="31" y="81"/>
                </a:cubicBezTo>
                <a:cubicBezTo>
                  <a:pt x="31" y="113"/>
                  <a:pt x="31" y="113"/>
                  <a:pt x="31" y="113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0"/>
                  <a:pt x="38" y="0"/>
                  <a:pt x="38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7" y="1"/>
                  <a:pt x="157" y="1"/>
                  <a:pt x="157" y="1"/>
                </a:cubicBezTo>
                <a:cubicBezTo>
                  <a:pt x="197" y="22"/>
                  <a:pt x="197" y="22"/>
                  <a:pt x="197" y="22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7"/>
                  <a:pt x="200" y="27"/>
                  <a:pt x="200" y="27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5" y="120"/>
                  <a:pt x="236" y="158"/>
                  <a:pt x="229" y="197"/>
                </a:cubicBezTo>
                <a:cubicBezTo>
                  <a:pt x="200" y="197"/>
                  <a:pt x="200" y="197"/>
                  <a:pt x="200" y="197"/>
                </a:cubicBezTo>
                <a:cubicBezTo>
                  <a:pt x="200" y="244"/>
                  <a:pt x="200" y="244"/>
                  <a:pt x="200" y="244"/>
                </a:cubicBezTo>
                <a:cubicBezTo>
                  <a:pt x="146" y="244"/>
                  <a:pt x="92" y="244"/>
                  <a:pt x="38" y="244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9" y="197"/>
                  <a:pt x="9" y="197"/>
                  <a:pt x="9" y="197"/>
                </a:cubicBezTo>
                <a:cubicBezTo>
                  <a:pt x="0" y="159"/>
                  <a:pt x="0" y="120"/>
                  <a:pt x="9" y="81"/>
                </a:cubicBezTo>
                <a:close/>
                <a:moveTo>
                  <a:pt x="184" y="174"/>
                </a:moveTo>
                <a:cubicBezTo>
                  <a:pt x="53" y="174"/>
                  <a:pt x="53" y="174"/>
                  <a:pt x="53" y="174"/>
                </a:cubicBezTo>
                <a:cubicBezTo>
                  <a:pt x="53" y="228"/>
                  <a:pt x="53" y="228"/>
                  <a:pt x="53" y="228"/>
                </a:cubicBezTo>
                <a:cubicBezTo>
                  <a:pt x="184" y="228"/>
                  <a:pt x="184" y="228"/>
                  <a:pt x="184" y="228"/>
                </a:cubicBezTo>
                <a:cubicBezTo>
                  <a:pt x="184" y="174"/>
                  <a:pt x="184" y="174"/>
                  <a:pt x="184" y="174"/>
                </a:cubicBezTo>
                <a:close/>
                <a:moveTo>
                  <a:pt x="53" y="113"/>
                </a:moveTo>
                <a:cubicBezTo>
                  <a:pt x="185" y="113"/>
                  <a:pt x="185" y="113"/>
                  <a:pt x="185" y="113"/>
                </a:cubicBezTo>
                <a:cubicBezTo>
                  <a:pt x="185" y="34"/>
                  <a:pt x="185" y="34"/>
                  <a:pt x="185" y="34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13"/>
                  <a:pt x="53" y="113"/>
                  <a:pt x="53" y="113"/>
                </a:cubicBezTo>
                <a:close/>
                <a:moveTo>
                  <a:pt x="181" y="132"/>
                </a:moveTo>
                <a:cubicBezTo>
                  <a:pt x="181" y="143"/>
                  <a:pt x="181" y="143"/>
                  <a:pt x="181" y="143"/>
                </a:cubicBezTo>
                <a:cubicBezTo>
                  <a:pt x="189" y="143"/>
                  <a:pt x="189" y="143"/>
                  <a:pt x="189" y="143"/>
                </a:cubicBezTo>
                <a:cubicBezTo>
                  <a:pt x="200" y="143"/>
                  <a:pt x="200" y="143"/>
                  <a:pt x="200" y="14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0" y="132"/>
                  <a:pt x="200" y="132"/>
                  <a:pt x="200" y="132"/>
                </a:cubicBezTo>
                <a:cubicBezTo>
                  <a:pt x="189" y="132"/>
                  <a:pt x="189" y="132"/>
                  <a:pt x="189" y="132"/>
                </a:cubicBezTo>
                <a:lnTo>
                  <a:pt x="181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" name="Freeform 247"/>
          <p:cNvSpPr>
            <a:spLocks noEditPoints="1"/>
          </p:cNvSpPr>
          <p:nvPr/>
        </p:nvSpPr>
        <p:spPr bwMode="auto">
          <a:xfrm>
            <a:off x="5474637" y="2349194"/>
            <a:ext cx="558076" cy="389790"/>
          </a:xfrm>
          <a:custGeom>
            <a:avLst/>
            <a:gdLst>
              <a:gd name="T0" fmla="*/ 48 w 257"/>
              <a:gd name="T1" fmla="*/ 0 h 179"/>
              <a:gd name="T2" fmla="*/ 212 w 257"/>
              <a:gd name="T3" fmla="*/ 0 h 179"/>
              <a:gd name="T4" fmla="*/ 235 w 257"/>
              <a:gd name="T5" fmla="*/ 23 h 179"/>
              <a:gd name="T6" fmla="*/ 235 w 257"/>
              <a:gd name="T7" fmla="*/ 137 h 179"/>
              <a:gd name="T8" fmla="*/ 25 w 257"/>
              <a:gd name="T9" fmla="*/ 137 h 179"/>
              <a:gd name="T10" fmla="*/ 25 w 257"/>
              <a:gd name="T11" fmla="*/ 23 h 179"/>
              <a:gd name="T12" fmla="*/ 48 w 257"/>
              <a:gd name="T13" fmla="*/ 0 h 179"/>
              <a:gd name="T14" fmla="*/ 64 w 257"/>
              <a:gd name="T15" fmla="*/ 84 h 179"/>
              <a:gd name="T16" fmla="*/ 64 w 257"/>
              <a:gd name="T17" fmla="*/ 94 h 179"/>
              <a:gd name="T18" fmla="*/ 137 w 257"/>
              <a:gd name="T19" fmla="*/ 94 h 179"/>
              <a:gd name="T20" fmla="*/ 137 w 257"/>
              <a:gd name="T21" fmla="*/ 84 h 179"/>
              <a:gd name="T22" fmla="*/ 64 w 257"/>
              <a:gd name="T23" fmla="*/ 84 h 179"/>
              <a:gd name="T24" fmla="*/ 64 w 257"/>
              <a:gd name="T25" fmla="*/ 60 h 179"/>
              <a:gd name="T26" fmla="*/ 64 w 257"/>
              <a:gd name="T27" fmla="*/ 70 h 179"/>
              <a:gd name="T28" fmla="*/ 122 w 257"/>
              <a:gd name="T29" fmla="*/ 70 h 179"/>
              <a:gd name="T30" fmla="*/ 122 w 257"/>
              <a:gd name="T31" fmla="*/ 60 h 179"/>
              <a:gd name="T32" fmla="*/ 64 w 257"/>
              <a:gd name="T33" fmla="*/ 60 h 179"/>
              <a:gd name="T34" fmla="*/ 64 w 257"/>
              <a:gd name="T35" fmla="*/ 37 h 179"/>
              <a:gd name="T36" fmla="*/ 64 w 257"/>
              <a:gd name="T37" fmla="*/ 46 h 179"/>
              <a:gd name="T38" fmla="*/ 137 w 257"/>
              <a:gd name="T39" fmla="*/ 46 h 179"/>
              <a:gd name="T40" fmla="*/ 137 w 257"/>
              <a:gd name="T41" fmla="*/ 37 h 179"/>
              <a:gd name="T42" fmla="*/ 64 w 257"/>
              <a:gd name="T43" fmla="*/ 37 h 179"/>
              <a:gd name="T44" fmla="*/ 146 w 257"/>
              <a:gd name="T45" fmla="*/ 67 h 179"/>
              <a:gd name="T46" fmla="*/ 166 w 257"/>
              <a:gd name="T47" fmla="*/ 99 h 179"/>
              <a:gd name="T48" fmla="*/ 172 w 257"/>
              <a:gd name="T49" fmla="*/ 89 h 179"/>
              <a:gd name="T50" fmla="*/ 189 w 257"/>
              <a:gd name="T51" fmla="*/ 100 h 179"/>
              <a:gd name="T52" fmla="*/ 195 w 257"/>
              <a:gd name="T53" fmla="*/ 90 h 179"/>
              <a:gd name="T54" fmla="*/ 178 w 257"/>
              <a:gd name="T55" fmla="*/ 79 h 179"/>
              <a:gd name="T56" fmla="*/ 184 w 257"/>
              <a:gd name="T57" fmla="*/ 70 h 179"/>
              <a:gd name="T58" fmla="*/ 146 w 257"/>
              <a:gd name="T59" fmla="*/ 67 h 179"/>
              <a:gd name="T60" fmla="*/ 0 w 257"/>
              <a:gd name="T61" fmla="*/ 146 h 179"/>
              <a:gd name="T62" fmla="*/ 257 w 257"/>
              <a:gd name="T63" fmla="*/ 146 h 179"/>
              <a:gd name="T64" fmla="*/ 257 w 257"/>
              <a:gd name="T65" fmla="*/ 172 h 179"/>
              <a:gd name="T66" fmla="*/ 249 w 257"/>
              <a:gd name="T67" fmla="*/ 179 h 179"/>
              <a:gd name="T68" fmla="*/ 7 w 257"/>
              <a:gd name="T69" fmla="*/ 179 h 179"/>
              <a:gd name="T70" fmla="*/ 0 w 257"/>
              <a:gd name="T71" fmla="*/ 172 h 179"/>
              <a:gd name="T72" fmla="*/ 0 w 257"/>
              <a:gd name="T73" fmla="*/ 146 h 179"/>
              <a:gd name="T74" fmla="*/ 17 w 257"/>
              <a:gd name="T75" fmla="*/ 155 h 179"/>
              <a:gd name="T76" fmla="*/ 17 w 257"/>
              <a:gd name="T77" fmla="*/ 163 h 179"/>
              <a:gd name="T78" fmla="*/ 39 w 257"/>
              <a:gd name="T79" fmla="*/ 163 h 179"/>
              <a:gd name="T80" fmla="*/ 39 w 257"/>
              <a:gd name="T81" fmla="*/ 155 h 179"/>
              <a:gd name="T82" fmla="*/ 17 w 257"/>
              <a:gd name="T83" fmla="*/ 155 h 179"/>
              <a:gd name="T84" fmla="*/ 220 w 257"/>
              <a:gd name="T85" fmla="*/ 155 h 179"/>
              <a:gd name="T86" fmla="*/ 220 w 257"/>
              <a:gd name="T87" fmla="*/ 163 h 179"/>
              <a:gd name="T88" fmla="*/ 242 w 257"/>
              <a:gd name="T89" fmla="*/ 163 h 179"/>
              <a:gd name="T90" fmla="*/ 242 w 257"/>
              <a:gd name="T91" fmla="*/ 155 h 179"/>
              <a:gd name="T92" fmla="*/ 220 w 257"/>
              <a:gd name="T93" fmla="*/ 155 h 179"/>
              <a:gd name="T94" fmla="*/ 49 w 257"/>
              <a:gd name="T95" fmla="*/ 155 h 179"/>
              <a:gd name="T96" fmla="*/ 49 w 257"/>
              <a:gd name="T97" fmla="*/ 163 h 179"/>
              <a:gd name="T98" fmla="*/ 71 w 257"/>
              <a:gd name="T99" fmla="*/ 163 h 179"/>
              <a:gd name="T100" fmla="*/ 71 w 257"/>
              <a:gd name="T101" fmla="*/ 155 h 179"/>
              <a:gd name="T102" fmla="*/ 49 w 257"/>
              <a:gd name="T103" fmla="*/ 155 h 179"/>
              <a:gd name="T104" fmla="*/ 48 w 257"/>
              <a:gd name="T105" fmla="*/ 21 h 179"/>
              <a:gd name="T106" fmla="*/ 48 w 257"/>
              <a:gd name="T107" fmla="*/ 116 h 179"/>
              <a:gd name="T108" fmla="*/ 213 w 257"/>
              <a:gd name="T109" fmla="*/ 116 h 179"/>
              <a:gd name="T110" fmla="*/ 213 w 257"/>
              <a:gd name="T111" fmla="*/ 21 h 179"/>
              <a:gd name="T112" fmla="*/ 48 w 257"/>
              <a:gd name="T113" fmla="*/ 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7" h="179">
                <a:moveTo>
                  <a:pt x="48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5" y="0"/>
                  <a:pt x="235" y="10"/>
                  <a:pt x="235" y="23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10"/>
                  <a:pt x="35" y="0"/>
                  <a:pt x="48" y="0"/>
                </a:cubicBezTo>
                <a:close/>
                <a:moveTo>
                  <a:pt x="64" y="84"/>
                </a:moveTo>
                <a:cubicBezTo>
                  <a:pt x="64" y="94"/>
                  <a:pt x="64" y="94"/>
                  <a:pt x="64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64" y="84"/>
                  <a:pt x="64" y="84"/>
                  <a:pt x="64" y="84"/>
                </a:cubicBezTo>
                <a:close/>
                <a:moveTo>
                  <a:pt x="64" y="60"/>
                </a:moveTo>
                <a:cubicBezTo>
                  <a:pt x="64" y="70"/>
                  <a:pt x="64" y="70"/>
                  <a:pt x="64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64" y="60"/>
                  <a:pt x="64" y="60"/>
                  <a:pt x="64" y="60"/>
                </a:cubicBezTo>
                <a:close/>
                <a:moveTo>
                  <a:pt x="64" y="37"/>
                </a:moveTo>
                <a:cubicBezTo>
                  <a:pt x="64" y="46"/>
                  <a:pt x="64" y="46"/>
                  <a:pt x="64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64" y="37"/>
                  <a:pt x="64" y="37"/>
                  <a:pt x="64" y="37"/>
                </a:cubicBezTo>
                <a:close/>
                <a:moveTo>
                  <a:pt x="146" y="67"/>
                </a:moveTo>
                <a:cubicBezTo>
                  <a:pt x="166" y="99"/>
                  <a:pt x="166" y="99"/>
                  <a:pt x="166" y="99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46" y="67"/>
                  <a:pt x="146" y="67"/>
                  <a:pt x="146" y="67"/>
                </a:cubicBezTo>
                <a:close/>
                <a:moveTo>
                  <a:pt x="0" y="146"/>
                </a:moveTo>
                <a:cubicBezTo>
                  <a:pt x="257" y="146"/>
                  <a:pt x="257" y="146"/>
                  <a:pt x="257" y="146"/>
                </a:cubicBezTo>
                <a:cubicBezTo>
                  <a:pt x="257" y="172"/>
                  <a:pt x="257" y="172"/>
                  <a:pt x="257" y="172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7" y="179"/>
                  <a:pt x="7" y="179"/>
                  <a:pt x="7" y="179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46"/>
                  <a:pt x="0" y="146"/>
                  <a:pt x="0" y="146"/>
                </a:cubicBezTo>
                <a:close/>
                <a:moveTo>
                  <a:pt x="17" y="155"/>
                </a:moveTo>
                <a:cubicBezTo>
                  <a:pt x="17" y="163"/>
                  <a:pt x="17" y="163"/>
                  <a:pt x="17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17" y="155"/>
                  <a:pt x="17" y="155"/>
                  <a:pt x="17" y="155"/>
                </a:cubicBezTo>
                <a:close/>
                <a:moveTo>
                  <a:pt x="220" y="155"/>
                </a:moveTo>
                <a:cubicBezTo>
                  <a:pt x="220" y="163"/>
                  <a:pt x="220" y="163"/>
                  <a:pt x="220" y="163"/>
                </a:cubicBezTo>
                <a:cubicBezTo>
                  <a:pt x="242" y="163"/>
                  <a:pt x="242" y="163"/>
                  <a:pt x="242" y="163"/>
                </a:cubicBezTo>
                <a:cubicBezTo>
                  <a:pt x="242" y="155"/>
                  <a:pt x="242" y="155"/>
                  <a:pt x="242" y="155"/>
                </a:cubicBezTo>
                <a:cubicBezTo>
                  <a:pt x="220" y="155"/>
                  <a:pt x="220" y="155"/>
                  <a:pt x="220" y="155"/>
                </a:cubicBezTo>
                <a:close/>
                <a:moveTo>
                  <a:pt x="49" y="155"/>
                </a:moveTo>
                <a:cubicBezTo>
                  <a:pt x="49" y="163"/>
                  <a:pt x="49" y="163"/>
                  <a:pt x="49" y="163"/>
                </a:cubicBezTo>
                <a:cubicBezTo>
                  <a:pt x="71" y="163"/>
                  <a:pt x="71" y="163"/>
                  <a:pt x="71" y="163"/>
                </a:cubicBezTo>
                <a:cubicBezTo>
                  <a:pt x="71" y="155"/>
                  <a:pt x="71" y="155"/>
                  <a:pt x="71" y="155"/>
                </a:cubicBezTo>
                <a:cubicBezTo>
                  <a:pt x="49" y="155"/>
                  <a:pt x="49" y="155"/>
                  <a:pt x="49" y="155"/>
                </a:cubicBezTo>
                <a:close/>
                <a:moveTo>
                  <a:pt x="48" y="21"/>
                </a:moveTo>
                <a:cubicBezTo>
                  <a:pt x="48" y="116"/>
                  <a:pt x="48" y="116"/>
                  <a:pt x="48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3" y="21"/>
                  <a:pt x="213" y="21"/>
                  <a:pt x="213" y="21"/>
                </a:cubicBezTo>
                <a:lnTo>
                  <a:pt x="48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7" name="Freeform 248"/>
          <p:cNvSpPr>
            <a:spLocks noEditPoints="1"/>
          </p:cNvSpPr>
          <p:nvPr/>
        </p:nvSpPr>
        <p:spPr bwMode="auto">
          <a:xfrm>
            <a:off x="5491898" y="3626438"/>
            <a:ext cx="524993" cy="510611"/>
          </a:xfrm>
          <a:custGeom>
            <a:avLst/>
            <a:gdLst>
              <a:gd name="T0" fmla="*/ 22 w 241"/>
              <a:gd name="T1" fmla="*/ 102 h 235"/>
              <a:gd name="T2" fmla="*/ 36 w 241"/>
              <a:gd name="T3" fmla="*/ 98 h 235"/>
              <a:gd name="T4" fmla="*/ 36 w 241"/>
              <a:gd name="T5" fmla="*/ 57 h 235"/>
              <a:gd name="T6" fmla="*/ 36 w 241"/>
              <a:gd name="T7" fmla="*/ 32 h 235"/>
              <a:gd name="T8" fmla="*/ 36 w 241"/>
              <a:gd name="T9" fmla="*/ 30 h 235"/>
              <a:gd name="T10" fmla="*/ 118 w 241"/>
              <a:gd name="T11" fmla="*/ 30 h 235"/>
              <a:gd name="T12" fmla="*/ 118 w 241"/>
              <a:gd name="T13" fmla="*/ 33 h 235"/>
              <a:gd name="T14" fmla="*/ 118 w 241"/>
              <a:gd name="T15" fmla="*/ 57 h 235"/>
              <a:gd name="T16" fmla="*/ 118 w 241"/>
              <a:gd name="T17" fmla="*/ 108 h 235"/>
              <a:gd name="T18" fmla="*/ 118 w 241"/>
              <a:gd name="T19" fmla="*/ 108 h 235"/>
              <a:gd name="T20" fmla="*/ 99 w 241"/>
              <a:gd name="T21" fmla="*/ 128 h 235"/>
              <a:gd name="T22" fmla="*/ 69 w 241"/>
              <a:gd name="T23" fmla="*/ 126 h 235"/>
              <a:gd name="T24" fmla="*/ 88 w 241"/>
              <a:gd name="T25" fmla="*/ 102 h 235"/>
              <a:gd name="T26" fmla="*/ 102 w 241"/>
              <a:gd name="T27" fmla="*/ 98 h 235"/>
              <a:gd name="T28" fmla="*/ 102 w 241"/>
              <a:gd name="T29" fmla="*/ 57 h 235"/>
              <a:gd name="T30" fmla="*/ 52 w 241"/>
              <a:gd name="T31" fmla="*/ 57 h 235"/>
              <a:gd name="T32" fmla="*/ 52 w 241"/>
              <a:gd name="T33" fmla="*/ 107 h 235"/>
              <a:gd name="T34" fmla="*/ 52 w 241"/>
              <a:gd name="T35" fmla="*/ 107 h 235"/>
              <a:gd name="T36" fmla="*/ 33 w 241"/>
              <a:gd name="T37" fmla="*/ 128 h 235"/>
              <a:gd name="T38" fmla="*/ 4 w 241"/>
              <a:gd name="T39" fmla="*/ 126 h 235"/>
              <a:gd name="T40" fmla="*/ 22 w 241"/>
              <a:gd name="T41" fmla="*/ 102 h 235"/>
              <a:gd name="T42" fmla="*/ 101 w 241"/>
              <a:gd name="T43" fmla="*/ 165 h 235"/>
              <a:gd name="T44" fmla="*/ 60 w 241"/>
              <a:gd name="T45" fmla="*/ 217 h 235"/>
              <a:gd name="T46" fmla="*/ 126 w 241"/>
              <a:gd name="T47" fmla="*/ 222 h 235"/>
              <a:gd name="T48" fmla="*/ 168 w 241"/>
              <a:gd name="T49" fmla="*/ 173 h 235"/>
              <a:gd name="T50" fmla="*/ 168 w 241"/>
              <a:gd name="T51" fmla="*/ 89 h 235"/>
              <a:gd name="T52" fmla="*/ 202 w 241"/>
              <a:gd name="T53" fmla="*/ 133 h 235"/>
              <a:gd name="T54" fmla="*/ 211 w 241"/>
              <a:gd name="T55" fmla="*/ 140 h 235"/>
              <a:gd name="T56" fmla="*/ 223 w 241"/>
              <a:gd name="T57" fmla="*/ 70 h 235"/>
              <a:gd name="T58" fmla="*/ 168 w 241"/>
              <a:gd name="T59" fmla="*/ 0 h 235"/>
              <a:gd name="T60" fmla="*/ 168 w 241"/>
              <a:gd name="T61" fmla="*/ 0 h 235"/>
              <a:gd name="T62" fmla="*/ 168 w 241"/>
              <a:gd name="T63" fmla="*/ 0 h 235"/>
              <a:gd name="T64" fmla="*/ 139 w 241"/>
              <a:gd name="T65" fmla="*/ 0 h 235"/>
              <a:gd name="T66" fmla="*/ 139 w 241"/>
              <a:gd name="T67" fmla="*/ 156 h 235"/>
              <a:gd name="T68" fmla="*/ 101 w 241"/>
              <a:gd name="T69" fmla="*/ 16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1" h="235">
                <a:moveTo>
                  <a:pt x="22" y="102"/>
                </a:moveTo>
                <a:cubicBezTo>
                  <a:pt x="27" y="100"/>
                  <a:pt x="32" y="99"/>
                  <a:pt x="36" y="98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14"/>
                  <a:pt x="110" y="123"/>
                  <a:pt x="99" y="128"/>
                </a:cubicBezTo>
                <a:cubicBezTo>
                  <a:pt x="86" y="134"/>
                  <a:pt x="73" y="133"/>
                  <a:pt x="69" y="126"/>
                </a:cubicBezTo>
                <a:cubicBezTo>
                  <a:pt x="66" y="119"/>
                  <a:pt x="74" y="108"/>
                  <a:pt x="88" y="102"/>
                </a:cubicBezTo>
                <a:cubicBezTo>
                  <a:pt x="93" y="100"/>
                  <a:pt x="98" y="99"/>
                  <a:pt x="102" y="98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3" y="114"/>
                  <a:pt x="45" y="123"/>
                  <a:pt x="33" y="128"/>
                </a:cubicBezTo>
                <a:cubicBezTo>
                  <a:pt x="20" y="134"/>
                  <a:pt x="7" y="133"/>
                  <a:pt x="4" y="126"/>
                </a:cubicBezTo>
                <a:cubicBezTo>
                  <a:pt x="0" y="119"/>
                  <a:pt x="9" y="108"/>
                  <a:pt x="22" y="102"/>
                </a:cubicBezTo>
                <a:close/>
                <a:moveTo>
                  <a:pt x="101" y="165"/>
                </a:moveTo>
                <a:cubicBezTo>
                  <a:pt x="71" y="178"/>
                  <a:pt x="53" y="202"/>
                  <a:pt x="60" y="217"/>
                </a:cubicBezTo>
                <a:cubicBezTo>
                  <a:pt x="67" y="233"/>
                  <a:pt x="97" y="235"/>
                  <a:pt x="126" y="222"/>
                </a:cubicBezTo>
                <a:cubicBezTo>
                  <a:pt x="153" y="210"/>
                  <a:pt x="170" y="189"/>
                  <a:pt x="168" y="173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99" y="92"/>
                  <a:pt x="216" y="96"/>
                  <a:pt x="202" y="133"/>
                </a:cubicBezTo>
                <a:cubicBezTo>
                  <a:pt x="211" y="140"/>
                  <a:pt x="211" y="140"/>
                  <a:pt x="211" y="140"/>
                </a:cubicBezTo>
                <a:cubicBezTo>
                  <a:pt x="234" y="117"/>
                  <a:pt x="241" y="99"/>
                  <a:pt x="223" y="70"/>
                </a:cubicBezTo>
                <a:cubicBezTo>
                  <a:pt x="208" y="47"/>
                  <a:pt x="182" y="24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28" y="156"/>
                  <a:pt x="114" y="159"/>
                  <a:pt x="101" y="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8" name="Freeform 249"/>
          <p:cNvSpPr>
            <a:spLocks noEditPoints="1"/>
          </p:cNvSpPr>
          <p:nvPr/>
        </p:nvSpPr>
        <p:spPr bwMode="auto">
          <a:xfrm>
            <a:off x="4818755" y="4247801"/>
            <a:ext cx="494789" cy="537939"/>
          </a:xfrm>
          <a:custGeom>
            <a:avLst/>
            <a:gdLst>
              <a:gd name="T0" fmla="*/ 141 w 228"/>
              <a:gd name="T1" fmla="*/ 11 h 247"/>
              <a:gd name="T2" fmla="*/ 210 w 228"/>
              <a:gd name="T3" fmla="*/ 25 h 247"/>
              <a:gd name="T4" fmla="*/ 215 w 228"/>
              <a:gd name="T5" fmla="*/ 94 h 247"/>
              <a:gd name="T6" fmla="*/ 205 w 228"/>
              <a:gd name="T7" fmla="*/ 92 h 247"/>
              <a:gd name="T8" fmla="*/ 164 w 228"/>
              <a:gd name="T9" fmla="*/ 62 h 247"/>
              <a:gd name="T10" fmla="*/ 142 w 228"/>
              <a:gd name="T11" fmla="*/ 17 h 247"/>
              <a:gd name="T12" fmla="*/ 141 w 228"/>
              <a:gd name="T13" fmla="*/ 11 h 247"/>
              <a:gd name="T14" fmla="*/ 24 w 228"/>
              <a:gd name="T15" fmla="*/ 169 h 247"/>
              <a:gd name="T16" fmla="*/ 39 w 228"/>
              <a:gd name="T17" fmla="*/ 186 h 247"/>
              <a:gd name="T18" fmla="*/ 148 w 228"/>
              <a:gd name="T19" fmla="*/ 113 h 247"/>
              <a:gd name="T20" fmla="*/ 113 w 228"/>
              <a:gd name="T21" fmla="*/ 72 h 247"/>
              <a:gd name="T22" fmla="*/ 24 w 228"/>
              <a:gd name="T23" fmla="*/ 169 h 247"/>
              <a:gd name="T24" fmla="*/ 28 w 228"/>
              <a:gd name="T25" fmla="*/ 192 h 247"/>
              <a:gd name="T26" fmla="*/ 18 w 228"/>
              <a:gd name="T27" fmla="*/ 218 h 247"/>
              <a:gd name="T28" fmla="*/ 23 w 228"/>
              <a:gd name="T29" fmla="*/ 226 h 247"/>
              <a:gd name="T30" fmla="*/ 34 w 228"/>
              <a:gd name="T31" fmla="*/ 230 h 247"/>
              <a:gd name="T32" fmla="*/ 96 w 228"/>
              <a:gd name="T33" fmla="*/ 193 h 247"/>
              <a:gd name="T34" fmla="*/ 164 w 228"/>
              <a:gd name="T35" fmla="*/ 147 h 247"/>
              <a:gd name="T36" fmla="*/ 194 w 228"/>
              <a:gd name="T37" fmla="*/ 151 h 247"/>
              <a:gd name="T38" fmla="*/ 214 w 228"/>
              <a:gd name="T39" fmla="*/ 171 h 247"/>
              <a:gd name="T40" fmla="*/ 217 w 228"/>
              <a:gd name="T41" fmla="*/ 221 h 247"/>
              <a:gd name="T42" fmla="*/ 202 w 228"/>
              <a:gd name="T43" fmla="*/ 217 h 247"/>
              <a:gd name="T44" fmla="*/ 200 w 228"/>
              <a:gd name="T45" fmla="*/ 178 h 247"/>
              <a:gd name="T46" fmla="*/ 187 w 228"/>
              <a:gd name="T47" fmla="*/ 165 h 247"/>
              <a:gd name="T48" fmla="*/ 167 w 228"/>
              <a:gd name="T49" fmla="*/ 162 h 247"/>
              <a:gd name="T50" fmla="*/ 108 w 228"/>
              <a:gd name="T51" fmla="*/ 203 h 247"/>
              <a:gd name="T52" fmla="*/ 33 w 228"/>
              <a:gd name="T53" fmla="*/ 245 h 247"/>
              <a:gd name="T54" fmla="*/ 14 w 228"/>
              <a:gd name="T55" fmla="*/ 238 h 247"/>
              <a:gd name="T56" fmla="*/ 3 w 228"/>
              <a:gd name="T57" fmla="*/ 223 h 247"/>
              <a:gd name="T58" fmla="*/ 17 w 228"/>
              <a:gd name="T59" fmla="*/ 181 h 247"/>
              <a:gd name="T60" fmla="*/ 28 w 228"/>
              <a:gd name="T61" fmla="*/ 192 h 247"/>
              <a:gd name="T62" fmla="*/ 206 w 228"/>
              <a:gd name="T63" fmla="*/ 104 h 247"/>
              <a:gd name="T64" fmla="*/ 158 w 228"/>
              <a:gd name="T65" fmla="*/ 68 h 247"/>
              <a:gd name="T66" fmla="*/ 131 w 228"/>
              <a:gd name="T67" fmla="*/ 19 h 247"/>
              <a:gd name="T68" fmla="*/ 119 w 228"/>
              <a:gd name="T69" fmla="*/ 63 h 247"/>
              <a:gd name="T70" fmla="*/ 160 w 228"/>
              <a:gd name="T71" fmla="*/ 110 h 247"/>
              <a:gd name="T72" fmla="*/ 206 w 228"/>
              <a:gd name="T73" fmla="*/ 10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7">
                <a:moveTo>
                  <a:pt x="141" y="11"/>
                </a:moveTo>
                <a:cubicBezTo>
                  <a:pt x="164" y="0"/>
                  <a:pt x="193" y="5"/>
                  <a:pt x="210" y="25"/>
                </a:cubicBezTo>
                <a:cubicBezTo>
                  <a:pt x="227" y="45"/>
                  <a:pt x="228" y="73"/>
                  <a:pt x="215" y="94"/>
                </a:cubicBezTo>
                <a:cubicBezTo>
                  <a:pt x="212" y="94"/>
                  <a:pt x="208" y="93"/>
                  <a:pt x="205" y="92"/>
                </a:cubicBezTo>
                <a:cubicBezTo>
                  <a:pt x="191" y="88"/>
                  <a:pt x="176" y="76"/>
                  <a:pt x="164" y="62"/>
                </a:cubicBezTo>
                <a:cubicBezTo>
                  <a:pt x="152" y="48"/>
                  <a:pt x="144" y="31"/>
                  <a:pt x="142" y="17"/>
                </a:cubicBezTo>
                <a:cubicBezTo>
                  <a:pt x="141" y="15"/>
                  <a:pt x="141" y="13"/>
                  <a:pt x="141" y="11"/>
                </a:cubicBezTo>
                <a:close/>
                <a:moveTo>
                  <a:pt x="24" y="169"/>
                </a:moveTo>
                <a:cubicBezTo>
                  <a:pt x="24" y="179"/>
                  <a:pt x="29" y="185"/>
                  <a:pt x="39" y="186"/>
                </a:cubicBezTo>
                <a:cubicBezTo>
                  <a:pt x="148" y="113"/>
                  <a:pt x="148" y="113"/>
                  <a:pt x="148" y="113"/>
                </a:cubicBezTo>
                <a:cubicBezTo>
                  <a:pt x="133" y="104"/>
                  <a:pt x="120" y="88"/>
                  <a:pt x="113" y="72"/>
                </a:cubicBezTo>
                <a:cubicBezTo>
                  <a:pt x="24" y="169"/>
                  <a:pt x="24" y="169"/>
                  <a:pt x="24" y="169"/>
                </a:cubicBezTo>
                <a:close/>
                <a:moveTo>
                  <a:pt x="28" y="192"/>
                </a:moveTo>
                <a:cubicBezTo>
                  <a:pt x="19" y="201"/>
                  <a:pt x="16" y="211"/>
                  <a:pt x="18" y="218"/>
                </a:cubicBezTo>
                <a:cubicBezTo>
                  <a:pt x="19" y="221"/>
                  <a:pt x="21" y="224"/>
                  <a:pt x="23" y="226"/>
                </a:cubicBezTo>
                <a:cubicBezTo>
                  <a:pt x="26" y="228"/>
                  <a:pt x="30" y="229"/>
                  <a:pt x="34" y="230"/>
                </a:cubicBezTo>
                <a:cubicBezTo>
                  <a:pt x="49" y="231"/>
                  <a:pt x="71" y="221"/>
                  <a:pt x="96" y="193"/>
                </a:cubicBezTo>
                <a:cubicBezTo>
                  <a:pt x="122" y="164"/>
                  <a:pt x="145" y="150"/>
                  <a:pt x="164" y="147"/>
                </a:cubicBezTo>
                <a:cubicBezTo>
                  <a:pt x="176" y="145"/>
                  <a:pt x="186" y="146"/>
                  <a:pt x="194" y="151"/>
                </a:cubicBezTo>
                <a:cubicBezTo>
                  <a:pt x="203" y="155"/>
                  <a:pt x="209" y="162"/>
                  <a:pt x="214" y="171"/>
                </a:cubicBezTo>
                <a:cubicBezTo>
                  <a:pt x="220" y="185"/>
                  <a:pt x="222" y="203"/>
                  <a:pt x="217" y="221"/>
                </a:cubicBezTo>
                <a:cubicBezTo>
                  <a:pt x="202" y="217"/>
                  <a:pt x="202" y="217"/>
                  <a:pt x="202" y="217"/>
                </a:cubicBezTo>
                <a:cubicBezTo>
                  <a:pt x="206" y="203"/>
                  <a:pt x="205" y="188"/>
                  <a:pt x="200" y="178"/>
                </a:cubicBezTo>
                <a:cubicBezTo>
                  <a:pt x="197" y="172"/>
                  <a:pt x="192" y="167"/>
                  <a:pt x="187" y="165"/>
                </a:cubicBezTo>
                <a:cubicBezTo>
                  <a:pt x="182" y="162"/>
                  <a:pt x="175" y="161"/>
                  <a:pt x="167" y="162"/>
                </a:cubicBezTo>
                <a:cubicBezTo>
                  <a:pt x="151" y="165"/>
                  <a:pt x="131" y="177"/>
                  <a:pt x="108" y="203"/>
                </a:cubicBezTo>
                <a:cubicBezTo>
                  <a:pt x="78" y="236"/>
                  <a:pt x="52" y="247"/>
                  <a:pt x="33" y="245"/>
                </a:cubicBezTo>
                <a:cubicBezTo>
                  <a:pt x="25" y="245"/>
                  <a:pt x="19" y="242"/>
                  <a:pt x="14" y="238"/>
                </a:cubicBezTo>
                <a:cubicBezTo>
                  <a:pt x="9" y="234"/>
                  <a:pt x="5" y="229"/>
                  <a:pt x="3" y="223"/>
                </a:cubicBezTo>
                <a:cubicBezTo>
                  <a:pt x="0" y="210"/>
                  <a:pt x="3" y="195"/>
                  <a:pt x="17" y="181"/>
                </a:cubicBezTo>
                <a:cubicBezTo>
                  <a:pt x="28" y="192"/>
                  <a:pt x="28" y="192"/>
                  <a:pt x="28" y="192"/>
                </a:cubicBezTo>
                <a:close/>
                <a:moveTo>
                  <a:pt x="206" y="104"/>
                </a:moveTo>
                <a:cubicBezTo>
                  <a:pt x="189" y="98"/>
                  <a:pt x="171" y="84"/>
                  <a:pt x="158" y="68"/>
                </a:cubicBezTo>
                <a:cubicBezTo>
                  <a:pt x="145" y="53"/>
                  <a:pt x="135" y="35"/>
                  <a:pt x="131" y="19"/>
                </a:cubicBezTo>
                <a:cubicBezTo>
                  <a:pt x="121" y="31"/>
                  <a:pt x="117" y="47"/>
                  <a:pt x="119" y="63"/>
                </a:cubicBezTo>
                <a:cubicBezTo>
                  <a:pt x="126" y="82"/>
                  <a:pt x="142" y="102"/>
                  <a:pt x="160" y="110"/>
                </a:cubicBezTo>
                <a:cubicBezTo>
                  <a:pt x="175" y="114"/>
                  <a:pt x="192" y="112"/>
                  <a:pt x="206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9" name="Freeform 250"/>
          <p:cNvSpPr>
            <a:spLocks noEditPoints="1"/>
          </p:cNvSpPr>
          <p:nvPr/>
        </p:nvSpPr>
        <p:spPr bwMode="auto">
          <a:xfrm>
            <a:off x="4141297" y="2969118"/>
            <a:ext cx="497665" cy="470336"/>
          </a:xfrm>
          <a:custGeom>
            <a:avLst/>
            <a:gdLst>
              <a:gd name="T0" fmla="*/ 19 w 229"/>
              <a:gd name="T1" fmla="*/ 0 h 217"/>
              <a:gd name="T2" fmla="*/ 209 w 229"/>
              <a:gd name="T3" fmla="*/ 0 h 217"/>
              <a:gd name="T4" fmla="*/ 229 w 229"/>
              <a:gd name="T5" fmla="*/ 20 h 217"/>
              <a:gd name="T6" fmla="*/ 229 w 229"/>
              <a:gd name="T7" fmla="*/ 140 h 217"/>
              <a:gd name="T8" fmla="*/ 209 w 229"/>
              <a:gd name="T9" fmla="*/ 160 h 217"/>
              <a:gd name="T10" fmla="*/ 19 w 229"/>
              <a:gd name="T11" fmla="*/ 160 h 217"/>
              <a:gd name="T12" fmla="*/ 0 w 229"/>
              <a:gd name="T13" fmla="*/ 140 h 217"/>
              <a:gd name="T14" fmla="*/ 0 w 229"/>
              <a:gd name="T15" fmla="*/ 20 h 217"/>
              <a:gd name="T16" fmla="*/ 19 w 229"/>
              <a:gd name="T17" fmla="*/ 0 h 217"/>
              <a:gd name="T18" fmla="*/ 56 w 229"/>
              <a:gd name="T19" fmla="*/ 203 h 217"/>
              <a:gd name="T20" fmla="*/ 94 w 229"/>
              <a:gd name="T21" fmla="*/ 199 h 217"/>
              <a:gd name="T22" fmla="*/ 94 w 229"/>
              <a:gd name="T23" fmla="*/ 171 h 217"/>
              <a:gd name="T24" fmla="*/ 140 w 229"/>
              <a:gd name="T25" fmla="*/ 171 h 217"/>
              <a:gd name="T26" fmla="*/ 140 w 229"/>
              <a:gd name="T27" fmla="*/ 199 h 217"/>
              <a:gd name="T28" fmla="*/ 176 w 229"/>
              <a:gd name="T29" fmla="*/ 203 h 217"/>
              <a:gd name="T30" fmla="*/ 176 w 229"/>
              <a:gd name="T31" fmla="*/ 217 h 217"/>
              <a:gd name="T32" fmla="*/ 56 w 229"/>
              <a:gd name="T33" fmla="*/ 217 h 217"/>
              <a:gd name="T34" fmla="*/ 56 w 229"/>
              <a:gd name="T35" fmla="*/ 203 h 217"/>
              <a:gd name="T36" fmla="*/ 17 w 229"/>
              <a:gd name="T37" fmla="*/ 19 h 217"/>
              <a:gd name="T38" fmla="*/ 17 w 229"/>
              <a:gd name="T39" fmla="*/ 124 h 217"/>
              <a:gd name="T40" fmla="*/ 210 w 229"/>
              <a:gd name="T41" fmla="*/ 124 h 217"/>
              <a:gd name="T42" fmla="*/ 210 w 229"/>
              <a:gd name="T43" fmla="*/ 19 h 217"/>
              <a:gd name="T44" fmla="*/ 17 w 229"/>
              <a:gd name="T45" fmla="*/ 19 h 217"/>
              <a:gd name="T46" fmla="*/ 191 w 229"/>
              <a:gd name="T47" fmla="*/ 134 h 217"/>
              <a:gd name="T48" fmla="*/ 183 w 229"/>
              <a:gd name="T49" fmla="*/ 142 h 217"/>
              <a:gd name="T50" fmla="*/ 191 w 229"/>
              <a:gd name="T51" fmla="*/ 150 h 217"/>
              <a:gd name="T52" fmla="*/ 199 w 229"/>
              <a:gd name="T53" fmla="*/ 142 h 217"/>
              <a:gd name="T54" fmla="*/ 191 w 229"/>
              <a:gd name="T55" fmla="*/ 1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0" name="Freeform 251"/>
          <p:cNvSpPr>
            <a:spLocks noEditPoints="1"/>
          </p:cNvSpPr>
          <p:nvPr/>
        </p:nvSpPr>
        <p:spPr bwMode="auto">
          <a:xfrm>
            <a:off x="2226868" y="2928844"/>
            <a:ext cx="304928" cy="552322"/>
          </a:xfrm>
          <a:custGeom>
            <a:avLst/>
            <a:gdLst>
              <a:gd name="T0" fmla="*/ 122 w 140"/>
              <a:gd name="T1" fmla="*/ 0 h 255"/>
              <a:gd name="T2" fmla="*/ 140 w 140"/>
              <a:gd name="T3" fmla="*/ 153 h 255"/>
              <a:gd name="T4" fmla="*/ 138 w 140"/>
              <a:gd name="T5" fmla="*/ 140 h 255"/>
              <a:gd name="T6" fmla="*/ 125 w 140"/>
              <a:gd name="T7" fmla="*/ 137 h 255"/>
              <a:gd name="T8" fmla="*/ 124 w 140"/>
              <a:gd name="T9" fmla="*/ 109 h 255"/>
              <a:gd name="T10" fmla="*/ 110 w 140"/>
              <a:gd name="T11" fmla="*/ 127 h 255"/>
              <a:gd name="T12" fmla="*/ 109 w 140"/>
              <a:gd name="T13" fmla="*/ 115 h 255"/>
              <a:gd name="T14" fmla="*/ 107 w 140"/>
              <a:gd name="T15" fmla="*/ 64 h 255"/>
              <a:gd name="T16" fmla="*/ 56 w 140"/>
              <a:gd name="T17" fmla="*/ 64 h 255"/>
              <a:gd name="T18" fmla="*/ 56 w 140"/>
              <a:gd name="T19" fmla="*/ 116 h 255"/>
              <a:gd name="T20" fmla="*/ 65 w 140"/>
              <a:gd name="T21" fmla="*/ 130 h 255"/>
              <a:gd name="T22" fmla="*/ 49 w 140"/>
              <a:gd name="T23" fmla="*/ 123 h 255"/>
              <a:gd name="T24" fmla="*/ 49 w 140"/>
              <a:gd name="T25" fmla="*/ 57 h 255"/>
              <a:gd name="T26" fmla="*/ 115 w 140"/>
              <a:gd name="T27" fmla="*/ 57 h 255"/>
              <a:gd name="T28" fmla="*/ 124 w 140"/>
              <a:gd name="T29" fmla="*/ 31 h 255"/>
              <a:gd name="T30" fmla="*/ 16 w 140"/>
              <a:gd name="T31" fmla="*/ 180 h 255"/>
              <a:gd name="T32" fmla="*/ 59 w 140"/>
              <a:gd name="T33" fmla="*/ 213 h 255"/>
              <a:gd name="T34" fmla="*/ 0 w 140"/>
              <a:gd name="T35" fmla="*/ 194 h 255"/>
              <a:gd name="T36" fmla="*/ 19 w 140"/>
              <a:gd name="T37" fmla="*/ 0 h 255"/>
              <a:gd name="T38" fmla="*/ 73 w 140"/>
              <a:gd name="T39" fmla="*/ 236 h 255"/>
              <a:gd name="T40" fmla="*/ 137 w 140"/>
              <a:gd name="T41" fmla="*/ 240 h 255"/>
              <a:gd name="T42" fmla="*/ 93 w 140"/>
              <a:gd name="T43" fmla="*/ 99 h 255"/>
              <a:gd name="T44" fmla="*/ 79 w 140"/>
              <a:gd name="T45" fmla="*/ 160 h 255"/>
              <a:gd name="T46" fmla="*/ 74 w 140"/>
              <a:gd name="T47" fmla="*/ 140 h 255"/>
              <a:gd name="T48" fmla="*/ 81 w 140"/>
              <a:gd name="T49" fmla="*/ 225 h 255"/>
              <a:gd name="T50" fmla="*/ 134 w 140"/>
              <a:gd name="T51" fmla="*/ 165 h 255"/>
              <a:gd name="T52" fmla="*/ 127 w 140"/>
              <a:gd name="T53" fmla="*/ 151 h 255"/>
              <a:gd name="T54" fmla="*/ 115 w 140"/>
              <a:gd name="T55" fmla="*/ 155 h 255"/>
              <a:gd name="T56" fmla="*/ 112 w 140"/>
              <a:gd name="T57" fmla="*/ 141 h 255"/>
              <a:gd name="T58" fmla="*/ 99 w 140"/>
              <a:gd name="T59" fmla="*/ 147 h 255"/>
              <a:gd name="T60" fmla="*/ 93 w 140"/>
              <a:gd name="T61" fmla="*/ 99 h 255"/>
              <a:gd name="T62" fmla="*/ 63 w 140"/>
              <a:gd name="T63" fmla="*/ 72 h 255"/>
              <a:gd name="T64" fmla="*/ 63 w 140"/>
              <a:gd name="T65" fmla="*/ 108 h 255"/>
              <a:gd name="T66" fmla="*/ 68 w 140"/>
              <a:gd name="T67" fmla="*/ 99 h 255"/>
              <a:gd name="T68" fmla="*/ 70 w 140"/>
              <a:gd name="T69" fmla="*/ 79 h 255"/>
              <a:gd name="T70" fmla="*/ 93 w 140"/>
              <a:gd name="T71" fmla="*/ 79 h 255"/>
              <a:gd name="T72" fmla="*/ 106 w 140"/>
              <a:gd name="T73" fmla="*/ 99 h 255"/>
              <a:gd name="T74" fmla="*/ 100 w 140"/>
              <a:gd name="T75" fmla="*/ 72 h 255"/>
              <a:gd name="T76" fmla="*/ 44 w 140"/>
              <a:gd name="T77" fmla="*/ 10 h 255"/>
              <a:gd name="T78" fmla="*/ 93 w 140"/>
              <a:gd name="T79" fmla="*/ 18 h 255"/>
              <a:gd name="T80" fmla="*/ 44 w 140"/>
              <a:gd name="T81" fmla="*/ 10 h 255"/>
              <a:gd name="T82" fmla="*/ 25 w 140"/>
              <a:gd name="T83" fmla="*/ 197 h 255"/>
              <a:gd name="T84" fmla="*/ 49 w 140"/>
              <a:gd name="T85" fmla="*/ 193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0" h="255">
                <a:moveTo>
                  <a:pt x="19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32" y="0"/>
                  <a:pt x="140" y="9"/>
                  <a:pt x="140" y="19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0" y="151"/>
                  <a:pt x="140" y="150"/>
                  <a:pt x="140" y="149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30" y="138"/>
                  <a:pt x="130" y="138"/>
                  <a:pt x="130" y="138"/>
                </a:cubicBezTo>
                <a:cubicBezTo>
                  <a:pt x="128" y="138"/>
                  <a:pt x="126" y="138"/>
                  <a:pt x="125" y="137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2" y="114"/>
                  <a:pt x="119" y="119"/>
                  <a:pt x="115" y="123"/>
                </a:cubicBezTo>
                <a:cubicBezTo>
                  <a:pt x="113" y="124"/>
                  <a:pt x="112" y="126"/>
                  <a:pt x="110" y="127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3"/>
                  <a:pt x="109" y="119"/>
                  <a:pt x="109" y="115"/>
                </a:cubicBezTo>
                <a:cubicBezTo>
                  <a:pt x="115" y="108"/>
                  <a:pt x="118" y="100"/>
                  <a:pt x="118" y="90"/>
                </a:cubicBezTo>
                <a:cubicBezTo>
                  <a:pt x="118" y="80"/>
                  <a:pt x="114" y="71"/>
                  <a:pt x="107" y="64"/>
                </a:cubicBezTo>
                <a:cubicBezTo>
                  <a:pt x="101" y="58"/>
                  <a:pt x="92" y="54"/>
                  <a:pt x="82" y="54"/>
                </a:cubicBezTo>
                <a:cubicBezTo>
                  <a:pt x="72" y="54"/>
                  <a:pt x="63" y="58"/>
                  <a:pt x="56" y="64"/>
                </a:cubicBezTo>
                <a:cubicBezTo>
                  <a:pt x="50" y="71"/>
                  <a:pt x="45" y="80"/>
                  <a:pt x="45" y="90"/>
                </a:cubicBezTo>
                <a:cubicBezTo>
                  <a:pt x="45" y="100"/>
                  <a:pt x="50" y="109"/>
                  <a:pt x="56" y="116"/>
                </a:cubicBezTo>
                <a:cubicBezTo>
                  <a:pt x="59" y="118"/>
                  <a:pt x="62" y="121"/>
                  <a:pt x="65" y="122"/>
                </a:cubicBezTo>
                <a:cubicBezTo>
                  <a:pt x="65" y="125"/>
                  <a:pt x="65" y="128"/>
                  <a:pt x="65" y="130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57" y="130"/>
                  <a:pt x="53" y="127"/>
                  <a:pt x="49" y="123"/>
                </a:cubicBezTo>
                <a:cubicBezTo>
                  <a:pt x="41" y="114"/>
                  <a:pt x="36" y="103"/>
                  <a:pt x="36" y="90"/>
                </a:cubicBezTo>
                <a:cubicBezTo>
                  <a:pt x="36" y="77"/>
                  <a:pt x="41" y="66"/>
                  <a:pt x="49" y="57"/>
                </a:cubicBezTo>
                <a:cubicBezTo>
                  <a:pt x="57" y="49"/>
                  <a:pt x="69" y="44"/>
                  <a:pt x="82" y="44"/>
                </a:cubicBezTo>
                <a:cubicBezTo>
                  <a:pt x="95" y="44"/>
                  <a:pt x="106" y="49"/>
                  <a:pt x="115" y="57"/>
                </a:cubicBezTo>
                <a:cubicBezTo>
                  <a:pt x="119" y="61"/>
                  <a:pt x="122" y="66"/>
                  <a:pt x="124" y="7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3" y="191"/>
                  <a:pt x="55" y="202"/>
                  <a:pt x="59" y="213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9" y="213"/>
                  <a:pt x="0" y="204"/>
                  <a:pt x="0" y="19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lose/>
                <a:moveTo>
                  <a:pt x="133" y="222"/>
                </a:moveTo>
                <a:cubicBezTo>
                  <a:pt x="73" y="236"/>
                  <a:pt x="73" y="236"/>
                  <a:pt x="73" y="236"/>
                </a:cubicBezTo>
                <a:cubicBezTo>
                  <a:pt x="77" y="255"/>
                  <a:pt x="77" y="255"/>
                  <a:pt x="77" y="255"/>
                </a:cubicBezTo>
                <a:cubicBezTo>
                  <a:pt x="137" y="240"/>
                  <a:pt x="137" y="240"/>
                  <a:pt x="137" y="240"/>
                </a:cubicBezTo>
                <a:cubicBezTo>
                  <a:pt x="133" y="222"/>
                  <a:pt x="133" y="222"/>
                  <a:pt x="133" y="222"/>
                </a:cubicBezTo>
                <a:close/>
                <a:moveTo>
                  <a:pt x="93" y="99"/>
                </a:moveTo>
                <a:cubicBezTo>
                  <a:pt x="89" y="99"/>
                  <a:pt x="85" y="99"/>
                  <a:pt x="82" y="99"/>
                </a:cubicBezTo>
                <a:cubicBezTo>
                  <a:pt x="77" y="118"/>
                  <a:pt x="77" y="141"/>
                  <a:pt x="79" y="160"/>
                </a:cubicBezTo>
                <a:cubicBezTo>
                  <a:pt x="74" y="163"/>
                  <a:pt x="74" y="163"/>
                  <a:pt x="74" y="163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3" y="181"/>
                  <a:pt x="68" y="211"/>
                  <a:pt x="81" y="225"/>
                </a:cubicBezTo>
                <a:cubicBezTo>
                  <a:pt x="94" y="223"/>
                  <a:pt x="107" y="222"/>
                  <a:pt x="120" y="220"/>
                </a:cubicBezTo>
                <a:cubicBezTo>
                  <a:pt x="126" y="206"/>
                  <a:pt x="132" y="189"/>
                  <a:pt x="134" y="165"/>
                </a:cubicBezTo>
                <a:cubicBezTo>
                  <a:pt x="134" y="165"/>
                  <a:pt x="131" y="164"/>
                  <a:pt x="127" y="162"/>
                </a:cubicBezTo>
                <a:cubicBezTo>
                  <a:pt x="128" y="158"/>
                  <a:pt x="127" y="155"/>
                  <a:pt x="127" y="151"/>
                </a:cubicBezTo>
                <a:cubicBezTo>
                  <a:pt x="124" y="151"/>
                  <a:pt x="120" y="150"/>
                  <a:pt x="117" y="149"/>
                </a:cubicBezTo>
                <a:cubicBezTo>
                  <a:pt x="116" y="151"/>
                  <a:pt x="115" y="153"/>
                  <a:pt x="115" y="155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3" y="149"/>
                  <a:pt x="113" y="145"/>
                  <a:pt x="112" y="141"/>
                </a:cubicBezTo>
                <a:cubicBezTo>
                  <a:pt x="109" y="140"/>
                  <a:pt x="106" y="139"/>
                  <a:pt x="102" y="139"/>
                </a:cubicBezTo>
                <a:cubicBezTo>
                  <a:pt x="101" y="141"/>
                  <a:pt x="100" y="144"/>
                  <a:pt x="99" y="147"/>
                </a:cubicBezTo>
                <a:cubicBezTo>
                  <a:pt x="98" y="146"/>
                  <a:pt x="96" y="146"/>
                  <a:pt x="95" y="145"/>
                </a:cubicBezTo>
                <a:cubicBezTo>
                  <a:pt x="97" y="130"/>
                  <a:pt x="96" y="114"/>
                  <a:pt x="93" y="99"/>
                </a:cubicBezTo>
                <a:close/>
                <a:moveTo>
                  <a:pt x="82" y="64"/>
                </a:moveTo>
                <a:cubicBezTo>
                  <a:pt x="75" y="64"/>
                  <a:pt x="68" y="67"/>
                  <a:pt x="63" y="72"/>
                </a:cubicBezTo>
                <a:cubicBezTo>
                  <a:pt x="59" y="76"/>
                  <a:pt x="56" y="83"/>
                  <a:pt x="56" y="90"/>
                </a:cubicBezTo>
                <a:cubicBezTo>
                  <a:pt x="56" y="97"/>
                  <a:pt x="59" y="104"/>
                  <a:pt x="63" y="108"/>
                </a:cubicBezTo>
                <a:cubicBezTo>
                  <a:pt x="64" y="109"/>
                  <a:pt x="65" y="110"/>
                  <a:pt x="66" y="111"/>
                </a:cubicBezTo>
                <a:cubicBezTo>
                  <a:pt x="67" y="107"/>
                  <a:pt x="67" y="103"/>
                  <a:pt x="68" y="99"/>
                </a:cubicBezTo>
                <a:cubicBezTo>
                  <a:pt x="67" y="96"/>
                  <a:pt x="66" y="93"/>
                  <a:pt x="66" y="90"/>
                </a:cubicBezTo>
                <a:cubicBezTo>
                  <a:pt x="66" y="86"/>
                  <a:pt x="68" y="82"/>
                  <a:pt x="70" y="79"/>
                </a:cubicBezTo>
                <a:cubicBezTo>
                  <a:pt x="73" y="76"/>
                  <a:pt x="77" y="74"/>
                  <a:pt x="82" y="74"/>
                </a:cubicBezTo>
                <a:cubicBezTo>
                  <a:pt x="86" y="74"/>
                  <a:pt x="90" y="76"/>
                  <a:pt x="93" y="79"/>
                </a:cubicBezTo>
                <a:cubicBezTo>
                  <a:pt x="95" y="81"/>
                  <a:pt x="97" y="83"/>
                  <a:pt x="97" y="86"/>
                </a:cubicBezTo>
                <a:cubicBezTo>
                  <a:pt x="102" y="89"/>
                  <a:pt x="105" y="94"/>
                  <a:pt x="106" y="99"/>
                </a:cubicBezTo>
                <a:cubicBezTo>
                  <a:pt x="107" y="96"/>
                  <a:pt x="108" y="93"/>
                  <a:pt x="108" y="90"/>
                </a:cubicBezTo>
                <a:cubicBezTo>
                  <a:pt x="108" y="83"/>
                  <a:pt x="105" y="76"/>
                  <a:pt x="100" y="72"/>
                </a:cubicBezTo>
                <a:cubicBezTo>
                  <a:pt x="95" y="67"/>
                  <a:pt x="89" y="64"/>
                  <a:pt x="82" y="64"/>
                </a:cubicBezTo>
                <a:close/>
                <a:moveTo>
                  <a:pt x="44" y="10"/>
                </a:moveTo>
                <a:cubicBezTo>
                  <a:pt x="44" y="18"/>
                  <a:pt x="44" y="18"/>
                  <a:pt x="4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0"/>
                  <a:pt x="93" y="10"/>
                  <a:pt x="93" y="10"/>
                </a:cubicBezTo>
                <a:cubicBezTo>
                  <a:pt x="44" y="10"/>
                  <a:pt x="44" y="10"/>
                  <a:pt x="44" y="10"/>
                </a:cubicBezTo>
                <a:close/>
                <a:moveTo>
                  <a:pt x="25" y="193"/>
                </a:moveTo>
                <a:cubicBezTo>
                  <a:pt x="25" y="197"/>
                  <a:pt x="25" y="197"/>
                  <a:pt x="25" y="197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lnTo>
                  <a:pt x="25" y="1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1" name="Freeform 252"/>
          <p:cNvSpPr>
            <a:spLocks noEditPoints="1"/>
          </p:cNvSpPr>
          <p:nvPr/>
        </p:nvSpPr>
        <p:spPr bwMode="auto">
          <a:xfrm>
            <a:off x="3491167" y="2934598"/>
            <a:ext cx="455954" cy="524993"/>
          </a:xfrm>
          <a:custGeom>
            <a:avLst/>
            <a:gdLst>
              <a:gd name="T0" fmla="*/ 39 w 210"/>
              <a:gd name="T1" fmla="*/ 77 h 242"/>
              <a:gd name="T2" fmla="*/ 52 w 210"/>
              <a:gd name="T3" fmla="*/ 229 h 242"/>
              <a:gd name="T4" fmla="*/ 13 w 210"/>
              <a:gd name="T5" fmla="*/ 242 h 242"/>
              <a:gd name="T6" fmla="*/ 0 w 210"/>
              <a:gd name="T7" fmla="*/ 90 h 242"/>
              <a:gd name="T8" fmla="*/ 60 w 210"/>
              <a:gd name="T9" fmla="*/ 89 h 242"/>
              <a:gd name="T10" fmla="*/ 76 w 210"/>
              <a:gd name="T11" fmla="*/ 6 h 242"/>
              <a:gd name="T12" fmla="*/ 82 w 210"/>
              <a:gd name="T13" fmla="*/ 0 h 242"/>
              <a:gd name="T14" fmla="*/ 166 w 210"/>
              <a:gd name="T15" fmla="*/ 0 h 242"/>
              <a:gd name="T16" fmla="*/ 196 w 210"/>
              <a:gd name="T17" fmla="*/ 38 h 242"/>
              <a:gd name="T18" fmla="*/ 198 w 210"/>
              <a:gd name="T19" fmla="*/ 41 h 242"/>
              <a:gd name="T20" fmla="*/ 210 w 210"/>
              <a:gd name="T21" fmla="*/ 89 h 242"/>
              <a:gd name="T22" fmla="*/ 60 w 210"/>
              <a:gd name="T23" fmla="*/ 230 h 242"/>
              <a:gd name="T24" fmla="*/ 84 w 210"/>
              <a:gd name="T25" fmla="*/ 106 h 242"/>
              <a:gd name="T26" fmla="*/ 158 w 210"/>
              <a:gd name="T27" fmla="*/ 140 h 242"/>
              <a:gd name="T28" fmla="*/ 84 w 210"/>
              <a:gd name="T29" fmla="*/ 106 h 242"/>
              <a:gd name="T30" fmla="*/ 139 w 210"/>
              <a:gd name="T31" fmla="*/ 216 h 242"/>
              <a:gd name="T32" fmla="*/ 158 w 210"/>
              <a:gd name="T33" fmla="*/ 204 h 242"/>
              <a:gd name="T34" fmla="*/ 111 w 210"/>
              <a:gd name="T35" fmla="*/ 204 h 242"/>
              <a:gd name="T36" fmla="*/ 130 w 210"/>
              <a:gd name="T37" fmla="*/ 216 h 242"/>
              <a:gd name="T38" fmla="*/ 111 w 210"/>
              <a:gd name="T39" fmla="*/ 204 h 242"/>
              <a:gd name="T40" fmla="*/ 84 w 210"/>
              <a:gd name="T41" fmla="*/ 216 h 242"/>
              <a:gd name="T42" fmla="*/ 103 w 210"/>
              <a:gd name="T43" fmla="*/ 204 h 242"/>
              <a:gd name="T44" fmla="*/ 139 w 210"/>
              <a:gd name="T45" fmla="*/ 187 h 242"/>
              <a:gd name="T46" fmla="*/ 158 w 210"/>
              <a:gd name="T47" fmla="*/ 198 h 242"/>
              <a:gd name="T48" fmla="*/ 139 w 210"/>
              <a:gd name="T49" fmla="*/ 187 h 242"/>
              <a:gd name="T50" fmla="*/ 111 w 210"/>
              <a:gd name="T51" fmla="*/ 198 h 242"/>
              <a:gd name="T52" fmla="*/ 130 w 210"/>
              <a:gd name="T53" fmla="*/ 187 h 242"/>
              <a:gd name="T54" fmla="*/ 84 w 210"/>
              <a:gd name="T55" fmla="*/ 187 h 242"/>
              <a:gd name="T56" fmla="*/ 103 w 210"/>
              <a:gd name="T57" fmla="*/ 198 h 242"/>
              <a:gd name="T58" fmla="*/ 84 w 210"/>
              <a:gd name="T59" fmla="*/ 187 h 242"/>
              <a:gd name="T60" fmla="*/ 139 w 210"/>
              <a:gd name="T61" fmla="*/ 180 h 242"/>
              <a:gd name="T62" fmla="*/ 158 w 210"/>
              <a:gd name="T63" fmla="*/ 169 h 242"/>
              <a:gd name="T64" fmla="*/ 111 w 210"/>
              <a:gd name="T65" fmla="*/ 169 h 242"/>
              <a:gd name="T66" fmla="*/ 130 w 210"/>
              <a:gd name="T67" fmla="*/ 180 h 242"/>
              <a:gd name="T68" fmla="*/ 111 w 210"/>
              <a:gd name="T69" fmla="*/ 169 h 242"/>
              <a:gd name="T70" fmla="*/ 84 w 210"/>
              <a:gd name="T71" fmla="*/ 180 h 242"/>
              <a:gd name="T72" fmla="*/ 103 w 210"/>
              <a:gd name="T73" fmla="*/ 169 h 242"/>
              <a:gd name="T74" fmla="*/ 139 w 210"/>
              <a:gd name="T75" fmla="*/ 152 h 242"/>
              <a:gd name="T76" fmla="*/ 158 w 210"/>
              <a:gd name="T77" fmla="*/ 163 h 242"/>
              <a:gd name="T78" fmla="*/ 139 w 210"/>
              <a:gd name="T79" fmla="*/ 152 h 242"/>
              <a:gd name="T80" fmla="*/ 111 w 210"/>
              <a:gd name="T81" fmla="*/ 163 h 242"/>
              <a:gd name="T82" fmla="*/ 130 w 210"/>
              <a:gd name="T83" fmla="*/ 152 h 242"/>
              <a:gd name="T84" fmla="*/ 84 w 210"/>
              <a:gd name="T85" fmla="*/ 152 h 242"/>
              <a:gd name="T86" fmla="*/ 103 w 210"/>
              <a:gd name="T87" fmla="*/ 163 h 242"/>
              <a:gd name="T88" fmla="*/ 84 w 210"/>
              <a:gd name="T89" fmla="*/ 152 h 242"/>
              <a:gd name="T90" fmla="*/ 99 w 210"/>
              <a:gd name="T91" fmla="*/ 82 h 242"/>
              <a:gd name="T92" fmla="*/ 173 w 210"/>
              <a:gd name="T93" fmla="*/ 74 h 242"/>
              <a:gd name="T94" fmla="*/ 99 w 210"/>
              <a:gd name="T95" fmla="*/ 58 h 242"/>
              <a:gd name="T96" fmla="*/ 173 w 210"/>
              <a:gd name="T97" fmla="*/ 65 h 242"/>
              <a:gd name="T98" fmla="*/ 99 w 210"/>
              <a:gd name="T99" fmla="*/ 58 h 242"/>
              <a:gd name="T100" fmla="*/ 99 w 210"/>
              <a:gd name="T101" fmla="*/ 49 h 242"/>
              <a:gd name="T102" fmla="*/ 142 w 210"/>
              <a:gd name="T103" fmla="*/ 42 h 242"/>
              <a:gd name="T104" fmla="*/ 99 w 210"/>
              <a:gd name="T105" fmla="*/ 25 h 242"/>
              <a:gd name="T106" fmla="*/ 142 w 210"/>
              <a:gd name="T107" fmla="*/ 32 h 242"/>
              <a:gd name="T108" fmla="*/ 99 w 210"/>
              <a:gd name="T109" fmla="*/ 25 h 242"/>
              <a:gd name="T110" fmla="*/ 165 w 210"/>
              <a:gd name="T111" fmla="*/ 26 h 242"/>
              <a:gd name="T112" fmla="*/ 166 w 210"/>
              <a:gd name="T113" fmla="*/ 18 h 242"/>
              <a:gd name="T114" fmla="*/ 156 w 210"/>
              <a:gd name="T115" fmla="*/ 35 h 242"/>
              <a:gd name="T116" fmla="*/ 153 w 210"/>
              <a:gd name="T117" fmla="*/ 29 h 242"/>
              <a:gd name="T118" fmla="*/ 88 w 210"/>
              <a:gd name="T119" fmla="*/ 12 h 242"/>
              <a:gd name="T120" fmla="*/ 186 w 210"/>
              <a:gd name="T121" fmla="*/ 89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" h="242">
                <a:moveTo>
                  <a:pt x="13" y="77"/>
                </a:moveTo>
                <a:cubicBezTo>
                  <a:pt x="39" y="77"/>
                  <a:pt x="39" y="77"/>
                  <a:pt x="39" y="77"/>
                </a:cubicBezTo>
                <a:cubicBezTo>
                  <a:pt x="46" y="77"/>
                  <a:pt x="52" y="83"/>
                  <a:pt x="52" y="90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52" y="236"/>
                  <a:pt x="46" y="242"/>
                  <a:pt x="39" y="242"/>
                </a:cubicBezTo>
                <a:cubicBezTo>
                  <a:pt x="13" y="242"/>
                  <a:pt x="13" y="242"/>
                  <a:pt x="13" y="242"/>
                </a:cubicBezTo>
                <a:cubicBezTo>
                  <a:pt x="6" y="242"/>
                  <a:pt x="0" y="236"/>
                  <a:pt x="0" y="22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3"/>
                  <a:pt x="6" y="77"/>
                  <a:pt x="13" y="77"/>
                </a:cubicBezTo>
                <a:close/>
                <a:moveTo>
                  <a:pt x="60" y="89"/>
                </a:moveTo>
                <a:cubicBezTo>
                  <a:pt x="76" y="89"/>
                  <a:pt x="76" y="89"/>
                  <a:pt x="76" y="89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0"/>
                  <a:pt x="76" y="0"/>
                  <a:pt x="76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8" y="2"/>
                  <a:pt x="168" y="2"/>
                  <a:pt x="168" y="2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8" y="39"/>
                  <a:pt x="198" y="39"/>
                  <a:pt x="198" y="39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10" y="230"/>
                  <a:pt x="210" y="230"/>
                  <a:pt x="210" y="230"/>
                </a:cubicBezTo>
                <a:cubicBezTo>
                  <a:pt x="60" y="230"/>
                  <a:pt x="60" y="230"/>
                  <a:pt x="60" y="230"/>
                </a:cubicBezTo>
                <a:cubicBezTo>
                  <a:pt x="60" y="89"/>
                  <a:pt x="60" y="89"/>
                  <a:pt x="60" y="89"/>
                </a:cubicBezTo>
                <a:close/>
                <a:moveTo>
                  <a:pt x="84" y="106"/>
                </a:moveTo>
                <a:cubicBezTo>
                  <a:pt x="84" y="140"/>
                  <a:pt x="84" y="140"/>
                  <a:pt x="84" y="140"/>
                </a:cubicBezTo>
                <a:cubicBezTo>
                  <a:pt x="158" y="140"/>
                  <a:pt x="158" y="140"/>
                  <a:pt x="158" y="140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84" y="106"/>
                  <a:pt x="84" y="106"/>
                  <a:pt x="84" y="106"/>
                </a:cubicBezTo>
                <a:close/>
                <a:moveTo>
                  <a:pt x="139" y="204"/>
                </a:moveTo>
                <a:cubicBezTo>
                  <a:pt x="139" y="216"/>
                  <a:pt x="139" y="216"/>
                  <a:pt x="139" y="216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58" y="204"/>
                  <a:pt x="158" y="204"/>
                  <a:pt x="158" y="204"/>
                </a:cubicBezTo>
                <a:cubicBezTo>
                  <a:pt x="139" y="204"/>
                  <a:pt x="139" y="204"/>
                  <a:pt x="139" y="204"/>
                </a:cubicBezTo>
                <a:close/>
                <a:moveTo>
                  <a:pt x="111" y="204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11" y="204"/>
                  <a:pt x="111" y="204"/>
                  <a:pt x="111" y="204"/>
                </a:cubicBezTo>
                <a:close/>
                <a:moveTo>
                  <a:pt x="84" y="204"/>
                </a:moveTo>
                <a:cubicBezTo>
                  <a:pt x="84" y="216"/>
                  <a:pt x="84" y="216"/>
                  <a:pt x="84" y="216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84" y="204"/>
                  <a:pt x="84" y="204"/>
                  <a:pt x="84" y="204"/>
                </a:cubicBezTo>
                <a:close/>
                <a:moveTo>
                  <a:pt x="139" y="187"/>
                </a:moveTo>
                <a:cubicBezTo>
                  <a:pt x="139" y="198"/>
                  <a:pt x="139" y="198"/>
                  <a:pt x="139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39" y="187"/>
                  <a:pt x="139" y="187"/>
                  <a:pt x="139" y="187"/>
                </a:cubicBezTo>
                <a:close/>
                <a:moveTo>
                  <a:pt x="111" y="187"/>
                </a:moveTo>
                <a:cubicBezTo>
                  <a:pt x="111" y="198"/>
                  <a:pt x="111" y="198"/>
                  <a:pt x="111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11" y="187"/>
                  <a:pt x="111" y="187"/>
                  <a:pt x="111" y="187"/>
                </a:cubicBezTo>
                <a:close/>
                <a:moveTo>
                  <a:pt x="84" y="187"/>
                </a:moveTo>
                <a:cubicBezTo>
                  <a:pt x="84" y="198"/>
                  <a:pt x="84" y="198"/>
                  <a:pt x="84" y="198"/>
                </a:cubicBezTo>
                <a:cubicBezTo>
                  <a:pt x="103" y="198"/>
                  <a:pt x="103" y="198"/>
                  <a:pt x="103" y="198"/>
                </a:cubicBezTo>
                <a:cubicBezTo>
                  <a:pt x="103" y="187"/>
                  <a:pt x="103" y="187"/>
                  <a:pt x="103" y="187"/>
                </a:cubicBezTo>
                <a:cubicBezTo>
                  <a:pt x="84" y="187"/>
                  <a:pt x="84" y="187"/>
                  <a:pt x="84" y="187"/>
                </a:cubicBezTo>
                <a:close/>
                <a:moveTo>
                  <a:pt x="139" y="169"/>
                </a:moveTo>
                <a:cubicBezTo>
                  <a:pt x="139" y="180"/>
                  <a:pt x="139" y="180"/>
                  <a:pt x="139" y="180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39" y="169"/>
                  <a:pt x="139" y="169"/>
                  <a:pt x="139" y="169"/>
                </a:cubicBezTo>
                <a:close/>
                <a:moveTo>
                  <a:pt x="111" y="169"/>
                </a:moveTo>
                <a:cubicBezTo>
                  <a:pt x="111" y="180"/>
                  <a:pt x="111" y="180"/>
                  <a:pt x="111" y="180"/>
                </a:cubicBezTo>
                <a:cubicBezTo>
                  <a:pt x="130" y="180"/>
                  <a:pt x="130" y="180"/>
                  <a:pt x="130" y="180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11" y="169"/>
                  <a:pt x="111" y="169"/>
                  <a:pt x="111" y="169"/>
                </a:cubicBezTo>
                <a:close/>
                <a:moveTo>
                  <a:pt x="84" y="169"/>
                </a:moveTo>
                <a:cubicBezTo>
                  <a:pt x="84" y="180"/>
                  <a:pt x="84" y="180"/>
                  <a:pt x="84" y="180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84" y="169"/>
                  <a:pt x="84" y="169"/>
                  <a:pt x="84" y="169"/>
                </a:cubicBezTo>
                <a:close/>
                <a:moveTo>
                  <a:pt x="139" y="152"/>
                </a:moveTo>
                <a:cubicBezTo>
                  <a:pt x="139" y="163"/>
                  <a:pt x="139" y="163"/>
                  <a:pt x="139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8" y="152"/>
                  <a:pt x="158" y="152"/>
                  <a:pt x="158" y="152"/>
                </a:cubicBezTo>
                <a:cubicBezTo>
                  <a:pt x="139" y="152"/>
                  <a:pt x="139" y="152"/>
                  <a:pt x="139" y="152"/>
                </a:cubicBezTo>
                <a:close/>
                <a:moveTo>
                  <a:pt x="111" y="152"/>
                </a:moveTo>
                <a:cubicBezTo>
                  <a:pt x="111" y="163"/>
                  <a:pt x="111" y="163"/>
                  <a:pt x="111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11" y="152"/>
                  <a:pt x="111" y="152"/>
                  <a:pt x="111" y="152"/>
                </a:cubicBezTo>
                <a:close/>
                <a:moveTo>
                  <a:pt x="84" y="152"/>
                </a:moveTo>
                <a:cubicBezTo>
                  <a:pt x="84" y="163"/>
                  <a:pt x="84" y="163"/>
                  <a:pt x="84" y="163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103" y="152"/>
                  <a:pt x="103" y="152"/>
                  <a:pt x="103" y="152"/>
                </a:cubicBezTo>
                <a:cubicBezTo>
                  <a:pt x="84" y="152"/>
                  <a:pt x="84" y="152"/>
                  <a:pt x="84" y="152"/>
                </a:cubicBezTo>
                <a:close/>
                <a:moveTo>
                  <a:pt x="99" y="74"/>
                </a:moveTo>
                <a:cubicBezTo>
                  <a:pt x="99" y="82"/>
                  <a:pt x="99" y="82"/>
                  <a:pt x="99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73" y="74"/>
                  <a:pt x="173" y="74"/>
                  <a:pt x="173" y="74"/>
                </a:cubicBezTo>
                <a:cubicBezTo>
                  <a:pt x="99" y="74"/>
                  <a:pt x="99" y="74"/>
                  <a:pt x="99" y="74"/>
                </a:cubicBezTo>
                <a:close/>
                <a:moveTo>
                  <a:pt x="99" y="58"/>
                </a:moveTo>
                <a:cubicBezTo>
                  <a:pt x="99" y="65"/>
                  <a:pt x="99" y="65"/>
                  <a:pt x="99" y="65"/>
                </a:cubicBezTo>
                <a:cubicBezTo>
                  <a:pt x="173" y="65"/>
                  <a:pt x="173" y="65"/>
                  <a:pt x="173" y="65"/>
                </a:cubicBezTo>
                <a:cubicBezTo>
                  <a:pt x="173" y="58"/>
                  <a:pt x="173" y="58"/>
                  <a:pt x="173" y="58"/>
                </a:cubicBezTo>
                <a:cubicBezTo>
                  <a:pt x="99" y="58"/>
                  <a:pt x="99" y="58"/>
                  <a:pt x="99" y="58"/>
                </a:cubicBezTo>
                <a:close/>
                <a:moveTo>
                  <a:pt x="99" y="42"/>
                </a:moveTo>
                <a:cubicBezTo>
                  <a:pt x="99" y="49"/>
                  <a:pt x="99" y="49"/>
                  <a:pt x="99" y="49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99" y="42"/>
                  <a:pt x="99" y="42"/>
                  <a:pt x="99" y="42"/>
                </a:cubicBezTo>
                <a:close/>
                <a:moveTo>
                  <a:pt x="99" y="25"/>
                </a:moveTo>
                <a:cubicBezTo>
                  <a:pt x="99" y="32"/>
                  <a:pt x="99" y="32"/>
                  <a:pt x="99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99" y="25"/>
                  <a:pt x="99" y="25"/>
                  <a:pt x="99" y="25"/>
                </a:cubicBezTo>
                <a:close/>
                <a:moveTo>
                  <a:pt x="166" y="18"/>
                </a:moveTo>
                <a:cubicBezTo>
                  <a:pt x="165" y="26"/>
                  <a:pt x="165" y="26"/>
                  <a:pt x="165" y="26"/>
                </a:cubicBezTo>
                <a:cubicBezTo>
                  <a:pt x="177" y="33"/>
                  <a:pt x="177" y="33"/>
                  <a:pt x="177" y="33"/>
                </a:cubicBezTo>
                <a:cubicBezTo>
                  <a:pt x="166" y="18"/>
                  <a:pt x="166" y="18"/>
                  <a:pt x="166" y="18"/>
                </a:cubicBezTo>
                <a:close/>
                <a:moveTo>
                  <a:pt x="186" y="49"/>
                </a:moveTo>
                <a:cubicBezTo>
                  <a:pt x="156" y="35"/>
                  <a:pt x="156" y="35"/>
                  <a:pt x="156" y="35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29"/>
                  <a:pt x="153" y="29"/>
                  <a:pt x="153" y="29"/>
                </a:cubicBezTo>
                <a:cubicBezTo>
                  <a:pt x="155" y="12"/>
                  <a:pt x="155" y="12"/>
                  <a:pt x="155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89"/>
                  <a:pt x="88" y="89"/>
                  <a:pt x="88" y="89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2" name="Freeform 253"/>
          <p:cNvSpPr>
            <a:spLocks noEditPoints="1"/>
          </p:cNvSpPr>
          <p:nvPr/>
        </p:nvSpPr>
        <p:spPr bwMode="auto">
          <a:xfrm>
            <a:off x="4791426" y="3003638"/>
            <a:ext cx="558076" cy="414242"/>
          </a:xfrm>
          <a:custGeom>
            <a:avLst/>
            <a:gdLst>
              <a:gd name="T0" fmla="*/ 55 w 257"/>
              <a:gd name="T1" fmla="*/ 122 h 191"/>
              <a:gd name="T2" fmla="*/ 30 w 257"/>
              <a:gd name="T3" fmla="*/ 107 h 191"/>
              <a:gd name="T4" fmla="*/ 34 w 257"/>
              <a:gd name="T5" fmla="*/ 5 h 191"/>
              <a:gd name="T6" fmla="*/ 220 w 257"/>
              <a:gd name="T7" fmla="*/ 5 h 191"/>
              <a:gd name="T8" fmla="*/ 224 w 257"/>
              <a:gd name="T9" fmla="*/ 107 h 191"/>
              <a:gd name="T10" fmla="*/ 198 w 257"/>
              <a:gd name="T11" fmla="*/ 122 h 191"/>
              <a:gd name="T12" fmla="*/ 257 w 257"/>
              <a:gd name="T13" fmla="*/ 173 h 191"/>
              <a:gd name="T14" fmla="*/ 9 w 257"/>
              <a:gd name="T15" fmla="*/ 191 h 191"/>
              <a:gd name="T16" fmla="*/ 77 w 257"/>
              <a:gd name="T17" fmla="*/ 125 h 191"/>
              <a:gd name="T18" fmla="*/ 77 w 257"/>
              <a:gd name="T19" fmla="*/ 122 h 191"/>
              <a:gd name="T20" fmla="*/ 45 w 257"/>
              <a:gd name="T21" fmla="*/ 15 h 191"/>
              <a:gd name="T22" fmla="*/ 45 w 257"/>
              <a:gd name="T23" fmla="*/ 15 h 191"/>
              <a:gd name="T24" fmla="*/ 45 w 257"/>
              <a:gd name="T25" fmla="*/ 107 h 191"/>
              <a:gd name="T26" fmla="*/ 210 w 257"/>
              <a:gd name="T27" fmla="*/ 107 h 191"/>
              <a:gd name="T28" fmla="*/ 209 w 257"/>
              <a:gd name="T29" fmla="*/ 15 h 191"/>
              <a:gd name="T30" fmla="*/ 34 w 257"/>
              <a:gd name="T31" fmla="*/ 163 h 191"/>
              <a:gd name="T32" fmla="*/ 39 w 257"/>
              <a:gd name="T33" fmla="*/ 155 h 191"/>
              <a:gd name="T34" fmla="*/ 75 w 257"/>
              <a:gd name="T35" fmla="*/ 141 h 191"/>
              <a:gd name="T36" fmla="*/ 192 w 257"/>
              <a:gd name="T37" fmla="*/ 135 h 191"/>
              <a:gd name="T38" fmla="*/ 209 w 257"/>
              <a:gd name="T39" fmla="*/ 135 h 191"/>
              <a:gd name="T40" fmla="*/ 173 w 257"/>
              <a:gd name="T41" fmla="*/ 141 h 191"/>
              <a:gd name="T42" fmla="*/ 171 w 257"/>
              <a:gd name="T43" fmla="*/ 135 h 191"/>
              <a:gd name="T44" fmla="*/ 167 w 257"/>
              <a:gd name="T45" fmla="*/ 141 h 191"/>
              <a:gd name="T46" fmla="*/ 127 w 257"/>
              <a:gd name="T47" fmla="*/ 135 h 191"/>
              <a:gd name="T48" fmla="*/ 144 w 257"/>
              <a:gd name="T49" fmla="*/ 135 h 191"/>
              <a:gd name="T50" fmla="*/ 104 w 257"/>
              <a:gd name="T51" fmla="*/ 141 h 191"/>
              <a:gd name="T52" fmla="*/ 105 w 257"/>
              <a:gd name="T53" fmla="*/ 135 h 191"/>
              <a:gd name="T54" fmla="*/ 99 w 257"/>
              <a:gd name="T55" fmla="*/ 141 h 191"/>
              <a:gd name="T56" fmla="*/ 187 w 257"/>
              <a:gd name="T57" fmla="*/ 144 h 191"/>
              <a:gd name="T58" fmla="*/ 215 w 257"/>
              <a:gd name="T59" fmla="*/ 144 h 191"/>
              <a:gd name="T60" fmla="*/ 165 w 257"/>
              <a:gd name="T61" fmla="*/ 151 h 191"/>
              <a:gd name="T62" fmla="*/ 163 w 257"/>
              <a:gd name="T63" fmla="*/ 144 h 191"/>
              <a:gd name="T64" fmla="*/ 159 w 257"/>
              <a:gd name="T65" fmla="*/ 151 h 191"/>
              <a:gd name="T66" fmla="*/ 116 w 257"/>
              <a:gd name="T67" fmla="*/ 144 h 191"/>
              <a:gd name="T68" fmla="*/ 134 w 257"/>
              <a:gd name="T69" fmla="*/ 144 h 191"/>
              <a:gd name="T70" fmla="*/ 91 w 257"/>
              <a:gd name="T71" fmla="*/ 151 h 191"/>
              <a:gd name="T72" fmla="*/ 92 w 257"/>
              <a:gd name="T73" fmla="*/ 144 h 191"/>
              <a:gd name="T74" fmla="*/ 84 w 257"/>
              <a:gd name="T75" fmla="*/ 151 h 191"/>
              <a:gd name="T76" fmla="*/ 45 w 257"/>
              <a:gd name="T77" fmla="*/ 144 h 191"/>
              <a:gd name="T78" fmla="*/ 63 w 257"/>
              <a:gd name="T79" fmla="*/ 144 h 191"/>
              <a:gd name="T80" fmla="*/ 201 w 257"/>
              <a:gd name="T81" fmla="*/ 163 h 191"/>
              <a:gd name="T82" fmla="*/ 197 w 257"/>
              <a:gd name="T83" fmla="*/ 155 h 191"/>
              <a:gd name="T84" fmla="*/ 194 w 257"/>
              <a:gd name="T85" fmla="*/ 163 h 191"/>
              <a:gd name="T86" fmla="*/ 146 w 257"/>
              <a:gd name="T87" fmla="*/ 155 h 191"/>
              <a:gd name="T88" fmla="*/ 165 w 257"/>
              <a:gd name="T89" fmla="*/ 155 h 191"/>
              <a:gd name="T90" fmla="*/ 120 w 257"/>
              <a:gd name="T91" fmla="*/ 163 h 191"/>
              <a:gd name="T92" fmla="*/ 121 w 257"/>
              <a:gd name="T93" fmla="*/ 155 h 191"/>
              <a:gd name="T94" fmla="*/ 114 w 257"/>
              <a:gd name="T95" fmla="*/ 163 h 191"/>
              <a:gd name="T96" fmla="*/ 70 w 257"/>
              <a:gd name="T97" fmla="*/ 155 h 191"/>
              <a:gd name="T98" fmla="*/ 90 w 257"/>
              <a:gd name="T99" fmla="*/ 15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3" name="Freeform 254"/>
          <p:cNvSpPr>
            <a:spLocks noEditPoints="1"/>
          </p:cNvSpPr>
          <p:nvPr/>
        </p:nvSpPr>
        <p:spPr bwMode="auto">
          <a:xfrm>
            <a:off x="1435782" y="3032404"/>
            <a:ext cx="507733" cy="349516"/>
          </a:xfrm>
          <a:custGeom>
            <a:avLst/>
            <a:gdLst>
              <a:gd name="T0" fmla="*/ 29 w 234"/>
              <a:gd name="T1" fmla="*/ 12 h 161"/>
              <a:gd name="T2" fmla="*/ 71 w 234"/>
              <a:gd name="T3" fmla="*/ 9 h 161"/>
              <a:gd name="T4" fmla="*/ 76 w 234"/>
              <a:gd name="T5" fmla="*/ 14 h 161"/>
              <a:gd name="T6" fmla="*/ 76 w 234"/>
              <a:gd name="T7" fmla="*/ 22 h 161"/>
              <a:gd name="T8" fmla="*/ 72 w 234"/>
              <a:gd name="T9" fmla="*/ 27 h 161"/>
              <a:gd name="T10" fmla="*/ 30 w 234"/>
              <a:gd name="T11" fmla="*/ 29 h 161"/>
              <a:gd name="T12" fmla="*/ 25 w 234"/>
              <a:gd name="T13" fmla="*/ 25 h 161"/>
              <a:gd name="T14" fmla="*/ 25 w 234"/>
              <a:gd name="T15" fmla="*/ 16 h 161"/>
              <a:gd name="T16" fmla="*/ 29 w 234"/>
              <a:gd name="T17" fmla="*/ 12 h 161"/>
              <a:gd name="T18" fmla="*/ 234 w 234"/>
              <a:gd name="T19" fmla="*/ 34 h 161"/>
              <a:gd name="T20" fmla="*/ 186 w 234"/>
              <a:gd name="T21" fmla="*/ 31 h 161"/>
              <a:gd name="T22" fmla="*/ 176 w 234"/>
              <a:gd name="T23" fmla="*/ 0 h 161"/>
              <a:gd name="T24" fmla="*/ 103 w 234"/>
              <a:gd name="T25" fmla="*/ 0 h 161"/>
              <a:gd name="T26" fmla="*/ 95 w 234"/>
              <a:gd name="T27" fmla="*/ 31 h 161"/>
              <a:gd name="T28" fmla="*/ 1 w 234"/>
              <a:gd name="T29" fmla="*/ 37 h 161"/>
              <a:gd name="T30" fmla="*/ 1 w 234"/>
              <a:gd name="T31" fmla="*/ 159 h 161"/>
              <a:gd name="T32" fmla="*/ 88 w 234"/>
              <a:gd name="T33" fmla="*/ 159 h 161"/>
              <a:gd name="T34" fmla="*/ 85 w 234"/>
              <a:gd name="T35" fmla="*/ 156 h 161"/>
              <a:gd name="T36" fmla="*/ 63 w 234"/>
              <a:gd name="T37" fmla="*/ 103 h 161"/>
              <a:gd name="T38" fmla="*/ 85 w 234"/>
              <a:gd name="T39" fmla="*/ 50 h 161"/>
              <a:gd name="T40" fmla="*/ 138 w 234"/>
              <a:gd name="T41" fmla="*/ 28 h 161"/>
              <a:gd name="T42" fmla="*/ 191 w 234"/>
              <a:gd name="T43" fmla="*/ 50 h 161"/>
              <a:gd name="T44" fmla="*/ 213 w 234"/>
              <a:gd name="T45" fmla="*/ 103 h 161"/>
              <a:gd name="T46" fmla="*/ 191 w 234"/>
              <a:gd name="T47" fmla="*/ 156 h 161"/>
              <a:gd name="T48" fmla="*/ 188 w 234"/>
              <a:gd name="T49" fmla="*/ 159 h 161"/>
              <a:gd name="T50" fmla="*/ 234 w 234"/>
              <a:gd name="T51" fmla="*/ 159 h 161"/>
              <a:gd name="T52" fmla="*/ 234 w 234"/>
              <a:gd name="T53" fmla="*/ 49 h 161"/>
              <a:gd name="T54" fmla="*/ 234 w 234"/>
              <a:gd name="T55" fmla="*/ 46 h 161"/>
              <a:gd name="T56" fmla="*/ 234 w 234"/>
              <a:gd name="T57" fmla="*/ 34 h 161"/>
              <a:gd name="T58" fmla="*/ 84 w 234"/>
              <a:gd name="T59" fmla="*/ 97 h 161"/>
              <a:gd name="T60" fmla="*/ 118 w 234"/>
              <a:gd name="T61" fmla="*/ 84 h 161"/>
              <a:gd name="T62" fmla="*/ 98 w 234"/>
              <a:gd name="T63" fmla="*/ 143 h 161"/>
              <a:gd name="T64" fmla="*/ 84 w 234"/>
              <a:gd name="T65" fmla="*/ 97 h 161"/>
              <a:gd name="T66" fmla="*/ 105 w 234"/>
              <a:gd name="T67" fmla="*/ 148 h 161"/>
              <a:gd name="T68" fmla="*/ 110 w 234"/>
              <a:gd name="T69" fmla="*/ 111 h 161"/>
              <a:gd name="T70" fmla="*/ 151 w 234"/>
              <a:gd name="T71" fmla="*/ 157 h 161"/>
              <a:gd name="T72" fmla="*/ 105 w 234"/>
              <a:gd name="T73" fmla="*/ 148 h 161"/>
              <a:gd name="T74" fmla="*/ 159 w 234"/>
              <a:gd name="T75" fmla="*/ 155 h 161"/>
              <a:gd name="T76" fmla="*/ 130 w 234"/>
              <a:gd name="T77" fmla="*/ 131 h 161"/>
              <a:gd name="T78" fmla="*/ 190 w 234"/>
              <a:gd name="T79" fmla="*/ 119 h 161"/>
              <a:gd name="T80" fmla="*/ 159 w 234"/>
              <a:gd name="T81" fmla="*/ 155 h 161"/>
              <a:gd name="T82" fmla="*/ 192 w 234"/>
              <a:gd name="T83" fmla="*/ 111 h 161"/>
              <a:gd name="T84" fmla="*/ 157 w 234"/>
              <a:gd name="T85" fmla="*/ 124 h 161"/>
              <a:gd name="T86" fmla="*/ 177 w 234"/>
              <a:gd name="T87" fmla="*/ 66 h 161"/>
              <a:gd name="T88" fmla="*/ 192 w 234"/>
              <a:gd name="T89" fmla="*/ 111 h 161"/>
              <a:gd name="T90" fmla="*/ 171 w 234"/>
              <a:gd name="T91" fmla="*/ 61 h 161"/>
              <a:gd name="T92" fmla="*/ 165 w 234"/>
              <a:gd name="T93" fmla="*/ 97 h 161"/>
              <a:gd name="T94" fmla="*/ 124 w 234"/>
              <a:gd name="T95" fmla="*/ 51 h 161"/>
              <a:gd name="T96" fmla="*/ 171 w 234"/>
              <a:gd name="T97" fmla="*/ 61 h 161"/>
              <a:gd name="T98" fmla="*/ 117 w 234"/>
              <a:gd name="T99" fmla="*/ 54 h 161"/>
              <a:gd name="T100" fmla="*/ 145 w 234"/>
              <a:gd name="T101" fmla="*/ 77 h 161"/>
              <a:gd name="T102" fmla="*/ 85 w 234"/>
              <a:gd name="T103" fmla="*/ 89 h 161"/>
              <a:gd name="T104" fmla="*/ 117 w 234"/>
              <a:gd name="T105" fmla="*/ 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161">
                <a:moveTo>
                  <a:pt x="29" y="12"/>
                </a:moveTo>
                <a:cubicBezTo>
                  <a:pt x="71" y="9"/>
                  <a:pt x="71" y="9"/>
                  <a:pt x="71" y="9"/>
                </a:cubicBezTo>
                <a:cubicBezTo>
                  <a:pt x="74" y="9"/>
                  <a:pt x="76" y="11"/>
                  <a:pt x="76" y="14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5"/>
                  <a:pt x="75" y="27"/>
                  <a:pt x="72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28" y="29"/>
                  <a:pt x="25" y="27"/>
                  <a:pt x="25" y="25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7" y="12"/>
                  <a:pt x="29" y="12"/>
                </a:cubicBezTo>
                <a:close/>
                <a:moveTo>
                  <a:pt x="234" y="34"/>
                </a:moveTo>
                <a:cubicBezTo>
                  <a:pt x="186" y="31"/>
                  <a:pt x="186" y="31"/>
                  <a:pt x="186" y="31"/>
                </a:cubicBezTo>
                <a:cubicBezTo>
                  <a:pt x="176" y="0"/>
                  <a:pt x="176" y="0"/>
                  <a:pt x="176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95" y="31"/>
                  <a:pt x="95" y="31"/>
                  <a:pt x="95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77"/>
                  <a:pt x="1" y="118"/>
                  <a:pt x="1" y="159"/>
                </a:cubicBezTo>
                <a:cubicBezTo>
                  <a:pt x="30" y="159"/>
                  <a:pt x="59" y="159"/>
                  <a:pt x="88" y="159"/>
                </a:cubicBezTo>
                <a:cubicBezTo>
                  <a:pt x="87" y="158"/>
                  <a:pt x="86" y="157"/>
                  <a:pt x="85" y="156"/>
                </a:cubicBezTo>
                <a:cubicBezTo>
                  <a:pt x="71" y="142"/>
                  <a:pt x="63" y="123"/>
                  <a:pt x="63" y="103"/>
                </a:cubicBezTo>
                <a:cubicBezTo>
                  <a:pt x="63" y="83"/>
                  <a:pt x="71" y="64"/>
                  <a:pt x="85" y="50"/>
                </a:cubicBezTo>
                <a:cubicBezTo>
                  <a:pt x="99" y="36"/>
                  <a:pt x="118" y="28"/>
                  <a:pt x="138" y="28"/>
                </a:cubicBezTo>
                <a:cubicBezTo>
                  <a:pt x="158" y="28"/>
                  <a:pt x="177" y="36"/>
                  <a:pt x="191" y="50"/>
                </a:cubicBezTo>
                <a:cubicBezTo>
                  <a:pt x="205" y="64"/>
                  <a:pt x="213" y="83"/>
                  <a:pt x="213" y="103"/>
                </a:cubicBezTo>
                <a:cubicBezTo>
                  <a:pt x="213" y="123"/>
                  <a:pt x="205" y="142"/>
                  <a:pt x="191" y="156"/>
                </a:cubicBezTo>
                <a:cubicBezTo>
                  <a:pt x="190" y="157"/>
                  <a:pt x="189" y="158"/>
                  <a:pt x="188" y="159"/>
                </a:cubicBezTo>
                <a:cubicBezTo>
                  <a:pt x="203" y="159"/>
                  <a:pt x="219" y="159"/>
                  <a:pt x="234" y="159"/>
                </a:cubicBezTo>
                <a:cubicBezTo>
                  <a:pt x="234" y="123"/>
                  <a:pt x="234" y="86"/>
                  <a:pt x="234" y="49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4" y="34"/>
                  <a:pt x="234" y="34"/>
                  <a:pt x="234" y="34"/>
                </a:cubicBezTo>
                <a:close/>
                <a:moveTo>
                  <a:pt x="84" y="97"/>
                </a:moveTo>
                <a:cubicBezTo>
                  <a:pt x="95" y="91"/>
                  <a:pt x="106" y="87"/>
                  <a:pt x="118" y="84"/>
                </a:cubicBezTo>
                <a:cubicBezTo>
                  <a:pt x="104" y="103"/>
                  <a:pt x="98" y="122"/>
                  <a:pt x="98" y="143"/>
                </a:cubicBezTo>
                <a:cubicBezTo>
                  <a:pt x="88" y="132"/>
                  <a:pt x="82" y="118"/>
                  <a:pt x="84" y="97"/>
                </a:cubicBezTo>
                <a:close/>
                <a:moveTo>
                  <a:pt x="105" y="148"/>
                </a:moveTo>
                <a:cubicBezTo>
                  <a:pt x="105" y="135"/>
                  <a:pt x="107" y="123"/>
                  <a:pt x="110" y="111"/>
                </a:cubicBezTo>
                <a:cubicBezTo>
                  <a:pt x="119" y="133"/>
                  <a:pt x="133" y="148"/>
                  <a:pt x="151" y="157"/>
                </a:cubicBezTo>
                <a:cubicBezTo>
                  <a:pt x="137" y="161"/>
                  <a:pt x="122" y="160"/>
                  <a:pt x="105" y="148"/>
                </a:cubicBezTo>
                <a:close/>
                <a:moveTo>
                  <a:pt x="159" y="155"/>
                </a:moveTo>
                <a:cubicBezTo>
                  <a:pt x="148" y="148"/>
                  <a:pt x="138" y="140"/>
                  <a:pt x="130" y="131"/>
                </a:cubicBezTo>
                <a:cubicBezTo>
                  <a:pt x="153" y="134"/>
                  <a:pt x="173" y="130"/>
                  <a:pt x="190" y="119"/>
                </a:cubicBezTo>
                <a:cubicBezTo>
                  <a:pt x="186" y="133"/>
                  <a:pt x="178" y="146"/>
                  <a:pt x="159" y="155"/>
                </a:cubicBezTo>
                <a:close/>
                <a:moveTo>
                  <a:pt x="192" y="111"/>
                </a:moveTo>
                <a:cubicBezTo>
                  <a:pt x="181" y="118"/>
                  <a:pt x="169" y="122"/>
                  <a:pt x="157" y="124"/>
                </a:cubicBezTo>
                <a:cubicBezTo>
                  <a:pt x="171" y="106"/>
                  <a:pt x="177" y="87"/>
                  <a:pt x="177" y="66"/>
                </a:cubicBezTo>
                <a:cubicBezTo>
                  <a:pt x="187" y="77"/>
                  <a:pt x="194" y="91"/>
                  <a:pt x="192" y="111"/>
                </a:cubicBezTo>
                <a:close/>
                <a:moveTo>
                  <a:pt x="171" y="61"/>
                </a:moveTo>
                <a:cubicBezTo>
                  <a:pt x="171" y="74"/>
                  <a:pt x="168" y="86"/>
                  <a:pt x="165" y="97"/>
                </a:cubicBezTo>
                <a:cubicBezTo>
                  <a:pt x="156" y="76"/>
                  <a:pt x="142" y="61"/>
                  <a:pt x="124" y="51"/>
                </a:cubicBezTo>
                <a:cubicBezTo>
                  <a:pt x="139" y="48"/>
                  <a:pt x="154" y="49"/>
                  <a:pt x="171" y="61"/>
                </a:cubicBezTo>
                <a:close/>
                <a:moveTo>
                  <a:pt x="117" y="54"/>
                </a:moveTo>
                <a:cubicBezTo>
                  <a:pt x="128" y="60"/>
                  <a:pt x="137" y="68"/>
                  <a:pt x="145" y="77"/>
                </a:cubicBezTo>
                <a:cubicBezTo>
                  <a:pt x="122" y="74"/>
                  <a:pt x="102" y="79"/>
                  <a:pt x="85" y="89"/>
                </a:cubicBezTo>
                <a:cubicBezTo>
                  <a:pt x="89" y="75"/>
                  <a:pt x="98" y="63"/>
                  <a:pt x="117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4" name="Freeform 255"/>
          <p:cNvSpPr>
            <a:spLocks noEditPoints="1"/>
          </p:cNvSpPr>
          <p:nvPr/>
        </p:nvSpPr>
        <p:spPr bwMode="auto">
          <a:xfrm>
            <a:off x="3466716" y="3659520"/>
            <a:ext cx="530747" cy="412803"/>
          </a:xfrm>
          <a:custGeom>
            <a:avLst/>
            <a:gdLst>
              <a:gd name="T0" fmla="*/ 53 w 245"/>
              <a:gd name="T1" fmla="*/ 0 h 190"/>
              <a:gd name="T2" fmla="*/ 53 w 245"/>
              <a:gd name="T3" fmla="*/ 0 h 190"/>
              <a:gd name="T4" fmla="*/ 85 w 245"/>
              <a:gd name="T5" fmla="*/ 23 h 190"/>
              <a:gd name="T6" fmla="*/ 90 w 245"/>
              <a:gd name="T7" fmla="*/ 28 h 190"/>
              <a:gd name="T8" fmla="*/ 106 w 245"/>
              <a:gd name="T9" fmla="*/ 65 h 190"/>
              <a:gd name="T10" fmla="*/ 106 w 245"/>
              <a:gd name="T11" fmla="*/ 68 h 190"/>
              <a:gd name="T12" fmla="*/ 116 w 245"/>
              <a:gd name="T13" fmla="*/ 68 h 190"/>
              <a:gd name="T14" fmla="*/ 116 w 245"/>
              <a:gd name="T15" fmla="*/ 33 h 190"/>
              <a:gd name="T16" fmla="*/ 131 w 245"/>
              <a:gd name="T17" fmla="*/ 17 h 190"/>
              <a:gd name="T18" fmla="*/ 229 w 245"/>
              <a:gd name="T19" fmla="*/ 17 h 190"/>
              <a:gd name="T20" fmla="*/ 245 w 245"/>
              <a:gd name="T21" fmla="*/ 33 h 190"/>
              <a:gd name="T22" fmla="*/ 245 w 245"/>
              <a:gd name="T23" fmla="*/ 41 h 190"/>
              <a:gd name="T24" fmla="*/ 157 w 245"/>
              <a:gd name="T25" fmla="*/ 41 h 190"/>
              <a:gd name="T26" fmla="*/ 157 w 245"/>
              <a:gd name="T27" fmla="*/ 63 h 190"/>
              <a:gd name="T28" fmla="*/ 245 w 245"/>
              <a:gd name="T29" fmla="*/ 63 h 190"/>
              <a:gd name="T30" fmla="*/ 245 w 245"/>
              <a:gd name="T31" fmla="*/ 109 h 190"/>
              <a:gd name="T32" fmla="*/ 229 w 245"/>
              <a:gd name="T33" fmla="*/ 125 h 190"/>
              <a:gd name="T34" fmla="*/ 131 w 245"/>
              <a:gd name="T35" fmla="*/ 125 h 190"/>
              <a:gd name="T36" fmla="*/ 116 w 245"/>
              <a:gd name="T37" fmla="*/ 109 h 190"/>
              <a:gd name="T38" fmla="*/ 116 w 245"/>
              <a:gd name="T39" fmla="*/ 95 h 190"/>
              <a:gd name="T40" fmla="*/ 97 w 245"/>
              <a:gd name="T41" fmla="*/ 95 h 190"/>
              <a:gd name="T42" fmla="*/ 90 w 245"/>
              <a:gd name="T43" fmla="*/ 103 h 190"/>
              <a:gd name="T44" fmla="*/ 86 w 245"/>
              <a:gd name="T45" fmla="*/ 107 h 190"/>
              <a:gd name="T46" fmla="*/ 86 w 245"/>
              <a:gd name="T47" fmla="*/ 190 h 190"/>
              <a:gd name="T48" fmla="*/ 21 w 245"/>
              <a:gd name="T49" fmla="*/ 190 h 190"/>
              <a:gd name="T50" fmla="*/ 21 w 245"/>
              <a:gd name="T51" fmla="*/ 108 h 190"/>
              <a:gd name="T52" fmla="*/ 15 w 245"/>
              <a:gd name="T53" fmla="*/ 103 h 190"/>
              <a:gd name="T54" fmla="*/ 0 w 245"/>
              <a:gd name="T55" fmla="*/ 65 h 190"/>
              <a:gd name="T56" fmla="*/ 15 w 245"/>
              <a:gd name="T57" fmla="*/ 28 h 190"/>
              <a:gd name="T58" fmla="*/ 22 w 245"/>
              <a:gd name="T59" fmla="*/ 22 h 190"/>
              <a:gd name="T60" fmla="*/ 53 w 245"/>
              <a:gd name="T61" fmla="*/ 0 h 190"/>
              <a:gd name="T62" fmla="*/ 28 w 245"/>
              <a:gd name="T63" fmla="*/ 81 h 190"/>
              <a:gd name="T64" fmla="*/ 59 w 245"/>
              <a:gd name="T65" fmla="*/ 37 h 190"/>
              <a:gd name="T66" fmla="*/ 28 w 245"/>
              <a:gd name="T67" fmla="*/ 81 h 190"/>
              <a:gd name="T68" fmla="*/ 78 w 245"/>
              <a:gd name="T69" fmla="*/ 40 h 190"/>
              <a:gd name="T70" fmla="*/ 53 w 245"/>
              <a:gd name="T71" fmla="*/ 30 h 190"/>
              <a:gd name="T72" fmla="*/ 27 w 245"/>
              <a:gd name="T73" fmla="*/ 40 h 190"/>
              <a:gd name="T74" fmla="*/ 17 w 245"/>
              <a:gd name="T75" fmla="*/ 65 h 190"/>
              <a:gd name="T76" fmla="*/ 27 w 245"/>
              <a:gd name="T77" fmla="*/ 91 h 190"/>
              <a:gd name="T78" fmla="*/ 53 w 245"/>
              <a:gd name="T79" fmla="*/ 101 h 190"/>
              <a:gd name="T80" fmla="*/ 78 w 245"/>
              <a:gd name="T81" fmla="*/ 91 h 190"/>
              <a:gd name="T82" fmla="*/ 89 w 245"/>
              <a:gd name="T83" fmla="*/ 65 h 190"/>
              <a:gd name="T84" fmla="*/ 78 w 245"/>
              <a:gd name="T85" fmla="*/ 4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5" h="190">
                <a:moveTo>
                  <a:pt x="53" y="0"/>
                </a:moveTo>
                <a:cubicBezTo>
                  <a:pt x="53" y="0"/>
                  <a:pt x="53" y="0"/>
                  <a:pt x="53" y="0"/>
                </a:cubicBezTo>
                <a:cubicBezTo>
                  <a:pt x="68" y="0"/>
                  <a:pt x="81" y="10"/>
                  <a:pt x="85" y="23"/>
                </a:cubicBezTo>
                <a:cubicBezTo>
                  <a:pt x="87" y="25"/>
                  <a:pt x="88" y="26"/>
                  <a:pt x="90" y="28"/>
                </a:cubicBezTo>
                <a:cubicBezTo>
                  <a:pt x="100" y="38"/>
                  <a:pt x="106" y="51"/>
                  <a:pt x="106" y="65"/>
                </a:cubicBezTo>
                <a:cubicBezTo>
                  <a:pt x="106" y="66"/>
                  <a:pt x="106" y="67"/>
                  <a:pt x="10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25"/>
                  <a:pt x="123" y="17"/>
                  <a:pt x="131" y="17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37" y="17"/>
                  <a:pt x="245" y="25"/>
                  <a:pt x="245" y="33"/>
                </a:cubicBezTo>
                <a:cubicBezTo>
                  <a:pt x="245" y="41"/>
                  <a:pt x="245" y="41"/>
                  <a:pt x="245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57" y="63"/>
                  <a:pt x="157" y="63"/>
                  <a:pt x="157" y="63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245" y="118"/>
                  <a:pt x="237" y="125"/>
                  <a:pt x="229" y="12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23" y="125"/>
                  <a:pt x="116" y="118"/>
                  <a:pt x="116" y="109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5" y="98"/>
                  <a:pt x="93" y="100"/>
                  <a:pt x="90" y="103"/>
                </a:cubicBezTo>
                <a:cubicBezTo>
                  <a:pt x="89" y="104"/>
                  <a:pt x="88" y="105"/>
                  <a:pt x="86" y="107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21" y="190"/>
                  <a:pt x="21" y="190"/>
                  <a:pt x="21" y="19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19" y="106"/>
                  <a:pt x="17" y="105"/>
                  <a:pt x="15" y="103"/>
                </a:cubicBezTo>
                <a:cubicBezTo>
                  <a:pt x="6" y="93"/>
                  <a:pt x="0" y="80"/>
                  <a:pt x="0" y="65"/>
                </a:cubicBezTo>
                <a:cubicBezTo>
                  <a:pt x="0" y="51"/>
                  <a:pt x="6" y="38"/>
                  <a:pt x="15" y="28"/>
                </a:cubicBezTo>
                <a:cubicBezTo>
                  <a:pt x="17" y="26"/>
                  <a:pt x="20" y="24"/>
                  <a:pt x="22" y="22"/>
                </a:cubicBezTo>
                <a:cubicBezTo>
                  <a:pt x="27" y="9"/>
                  <a:pt x="39" y="0"/>
                  <a:pt x="53" y="0"/>
                </a:cubicBezTo>
                <a:close/>
                <a:moveTo>
                  <a:pt x="28" y="81"/>
                </a:moveTo>
                <a:cubicBezTo>
                  <a:pt x="31" y="60"/>
                  <a:pt x="43" y="46"/>
                  <a:pt x="59" y="37"/>
                </a:cubicBezTo>
                <a:cubicBezTo>
                  <a:pt x="33" y="37"/>
                  <a:pt x="17" y="60"/>
                  <a:pt x="28" y="81"/>
                </a:cubicBezTo>
                <a:close/>
                <a:moveTo>
                  <a:pt x="78" y="40"/>
                </a:moveTo>
                <a:cubicBezTo>
                  <a:pt x="72" y="34"/>
                  <a:pt x="63" y="30"/>
                  <a:pt x="53" y="30"/>
                </a:cubicBezTo>
                <a:cubicBezTo>
                  <a:pt x="43" y="30"/>
                  <a:pt x="34" y="34"/>
                  <a:pt x="27" y="40"/>
                </a:cubicBezTo>
                <a:cubicBezTo>
                  <a:pt x="21" y="47"/>
                  <a:pt x="17" y="56"/>
                  <a:pt x="17" y="65"/>
                </a:cubicBezTo>
                <a:cubicBezTo>
                  <a:pt x="17" y="75"/>
                  <a:pt x="21" y="84"/>
                  <a:pt x="27" y="91"/>
                </a:cubicBezTo>
                <a:cubicBezTo>
                  <a:pt x="34" y="97"/>
                  <a:pt x="43" y="101"/>
                  <a:pt x="53" y="101"/>
                </a:cubicBezTo>
                <a:cubicBezTo>
                  <a:pt x="63" y="101"/>
                  <a:pt x="72" y="97"/>
                  <a:pt x="78" y="91"/>
                </a:cubicBezTo>
                <a:cubicBezTo>
                  <a:pt x="85" y="84"/>
                  <a:pt x="89" y="75"/>
                  <a:pt x="89" y="65"/>
                </a:cubicBezTo>
                <a:cubicBezTo>
                  <a:pt x="89" y="56"/>
                  <a:pt x="85" y="47"/>
                  <a:pt x="78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5" name="Freeform 256"/>
          <p:cNvSpPr>
            <a:spLocks noEditPoints="1"/>
          </p:cNvSpPr>
          <p:nvPr/>
        </p:nvSpPr>
        <p:spPr bwMode="auto">
          <a:xfrm>
            <a:off x="1451603" y="2285906"/>
            <a:ext cx="503419" cy="503419"/>
          </a:xfrm>
          <a:custGeom>
            <a:avLst/>
            <a:gdLst>
              <a:gd name="T0" fmla="*/ 0 w 231"/>
              <a:gd name="T1" fmla="*/ 117 h 232"/>
              <a:gd name="T2" fmla="*/ 37 w 231"/>
              <a:gd name="T3" fmla="*/ 121 h 232"/>
              <a:gd name="T4" fmla="*/ 37 w 231"/>
              <a:gd name="T5" fmla="*/ 165 h 232"/>
              <a:gd name="T6" fmla="*/ 96 w 231"/>
              <a:gd name="T7" fmla="*/ 151 h 232"/>
              <a:gd name="T8" fmla="*/ 96 w 231"/>
              <a:gd name="T9" fmla="*/ 135 h 232"/>
              <a:gd name="T10" fmla="*/ 89 w 231"/>
              <a:gd name="T11" fmla="*/ 135 h 232"/>
              <a:gd name="T12" fmla="*/ 89 w 231"/>
              <a:gd name="T13" fmla="*/ 114 h 232"/>
              <a:gd name="T14" fmla="*/ 55 w 231"/>
              <a:gd name="T15" fmla="*/ 109 h 232"/>
              <a:gd name="T16" fmla="*/ 36 w 231"/>
              <a:gd name="T17" fmla="*/ 91 h 232"/>
              <a:gd name="T18" fmla="*/ 42 w 231"/>
              <a:gd name="T19" fmla="*/ 52 h 232"/>
              <a:gd name="T20" fmla="*/ 157 w 231"/>
              <a:gd name="T21" fmla="*/ 70 h 232"/>
              <a:gd name="T22" fmla="*/ 160 w 231"/>
              <a:gd name="T23" fmla="*/ 63 h 232"/>
              <a:gd name="T24" fmla="*/ 31 w 231"/>
              <a:gd name="T25" fmla="*/ 42 h 232"/>
              <a:gd name="T26" fmla="*/ 52 w 231"/>
              <a:gd name="T27" fmla="*/ 5 h 232"/>
              <a:gd name="T28" fmla="*/ 66 w 231"/>
              <a:gd name="T29" fmla="*/ 0 h 232"/>
              <a:gd name="T30" fmla="*/ 187 w 231"/>
              <a:gd name="T31" fmla="*/ 19 h 232"/>
              <a:gd name="T32" fmla="*/ 198 w 231"/>
              <a:gd name="T33" fmla="*/ 21 h 232"/>
              <a:gd name="T34" fmla="*/ 211 w 231"/>
              <a:gd name="T35" fmla="*/ 23 h 232"/>
              <a:gd name="T36" fmla="*/ 231 w 231"/>
              <a:gd name="T37" fmla="*/ 26 h 232"/>
              <a:gd name="T38" fmla="*/ 230 w 231"/>
              <a:gd name="T39" fmla="*/ 44 h 232"/>
              <a:gd name="T40" fmla="*/ 208 w 231"/>
              <a:gd name="T41" fmla="*/ 69 h 232"/>
              <a:gd name="T42" fmla="*/ 198 w 231"/>
              <a:gd name="T43" fmla="*/ 67 h 232"/>
              <a:gd name="T44" fmla="*/ 203 w 231"/>
              <a:gd name="T45" fmla="*/ 37 h 232"/>
              <a:gd name="T46" fmla="*/ 221 w 231"/>
              <a:gd name="T47" fmla="*/ 40 h 232"/>
              <a:gd name="T48" fmla="*/ 222 w 231"/>
              <a:gd name="T49" fmla="*/ 34 h 232"/>
              <a:gd name="T50" fmla="*/ 194 w 231"/>
              <a:gd name="T51" fmla="*/ 29 h 232"/>
              <a:gd name="T52" fmla="*/ 193 w 231"/>
              <a:gd name="T53" fmla="*/ 30 h 232"/>
              <a:gd name="T54" fmla="*/ 174 w 231"/>
              <a:gd name="T55" fmla="*/ 53 h 232"/>
              <a:gd name="T56" fmla="*/ 181 w 231"/>
              <a:gd name="T57" fmla="*/ 80 h 232"/>
              <a:gd name="T58" fmla="*/ 164 w 231"/>
              <a:gd name="T59" fmla="*/ 105 h 232"/>
              <a:gd name="T60" fmla="*/ 157 w 231"/>
              <a:gd name="T61" fmla="*/ 96 h 232"/>
              <a:gd name="T62" fmla="*/ 155 w 231"/>
              <a:gd name="T63" fmla="*/ 108 h 232"/>
              <a:gd name="T64" fmla="*/ 174 w 231"/>
              <a:gd name="T65" fmla="*/ 128 h 232"/>
              <a:gd name="T66" fmla="*/ 124 w 231"/>
              <a:gd name="T67" fmla="*/ 120 h 232"/>
              <a:gd name="T68" fmla="*/ 124 w 231"/>
              <a:gd name="T69" fmla="*/ 135 h 232"/>
              <a:gd name="T70" fmla="*/ 117 w 231"/>
              <a:gd name="T71" fmla="*/ 135 h 232"/>
              <a:gd name="T72" fmla="*/ 117 w 231"/>
              <a:gd name="T73" fmla="*/ 164 h 232"/>
              <a:gd name="T74" fmla="*/ 37 w 231"/>
              <a:gd name="T75" fmla="*/ 183 h 232"/>
              <a:gd name="T76" fmla="*/ 37 w 231"/>
              <a:gd name="T77" fmla="*/ 226 h 232"/>
              <a:gd name="T78" fmla="*/ 0 w 231"/>
              <a:gd name="T79" fmla="*/ 232 h 232"/>
              <a:gd name="T80" fmla="*/ 0 w 231"/>
              <a:gd name="T81" fmla="*/ 117 h 232"/>
              <a:gd name="T82" fmla="*/ 170 w 231"/>
              <a:gd name="T83" fmla="*/ 67 h 232"/>
              <a:gd name="T84" fmla="*/ 163 w 231"/>
              <a:gd name="T85" fmla="*/ 78 h 232"/>
              <a:gd name="T86" fmla="*/ 166 w 231"/>
              <a:gd name="T87" fmla="*/ 90 h 232"/>
              <a:gd name="T88" fmla="*/ 174 w 231"/>
              <a:gd name="T89" fmla="*/ 79 h 232"/>
              <a:gd name="T90" fmla="*/ 170 w 231"/>
              <a:gd name="T91" fmla="*/ 67 h 232"/>
              <a:gd name="T92" fmla="*/ 169 w 231"/>
              <a:gd name="T93" fmla="*/ 123 h 232"/>
              <a:gd name="T94" fmla="*/ 176 w 231"/>
              <a:gd name="T95" fmla="*/ 129 h 232"/>
              <a:gd name="T96" fmla="*/ 198 w 231"/>
              <a:gd name="T97" fmla="*/ 115 h 232"/>
              <a:gd name="T98" fmla="*/ 205 w 231"/>
              <a:gd name="T99" fmla="*/ 74 h 232"/>
              <a:gd name="T100" fmla="*/ 196 w 231"/>
              <a:gd name="T101" fmla="*/ 72 h 232"/>
              <a:gd name="T102" fmla="*/ 190 w 231"/>
              <a:gd name="T103" fmla="*/ 110 h 232"/>
              <a:gd name="T104" fmla="*/ 169 w 231"/>
              <a:gd name="T10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1" h="232">
                <a:moveTo>
                  <a:pt x="0" y="117"/>
                </a:moveTo>
                <a:cubicBezTo>
                  <a:pt x="37" y="121"/>
                  <a:pt x="37" y="121"/>
                  <a:pt x="37" y="121"/>
                </a:cubicBezTo>
                <a:cubicBezTo>
                  <a:pt x="37" y="165"/>
                  <a:pt x="37" y="165"/>
                  <a:pt x="37" y="165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36" y="91"/>
                  <a:pt x="36" y="91"/>
                  <a:pt x="36" y="91"/>
                </a:cubicBezTo>
                <a:cubicBezTo>
                  <a:pt x="42" y="52"/>
                  <a:pt x="42" y="52"/>
                  <a:pt x="42" y="52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58" y="68"/>
                  <a:pt x="159" y="65"/>
                  <a:pt x="160" y="63"/>
                </a:cubicBezTo>
                <a:cubicBezTo>
                  <a:pt x="31" y="42"/>
                  <a:pt x="31" y="42"/>
                  <a:pt x="31" y="42"/>
                </a:cubicBezTo>
                <a:cubicBezTo>
                  <a:pt x="52" y="5"/>
                  <a:pt x="52" y="5"/>
                  <a:pt x="52" y="5"/>
                </a:cubicBezTo>
                <a:cubicBezTo>
                  <a:pt x="66" y="0"/>
                  <a:pt x="66" y="0"/>
                  <a:pt x="66" y="0"/>
                </a:cubicBezTo>
                <a:cubicBezTo>
                  <a:pt x="187" y="19"/>
                  <a:pt x="187" y="19"/>
                  <a:pt x="187" y="19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231" y="26"/>
                  <a:pt x="231" y="26"/>
                  <a:pt x="231" y="26"/>
                </a:cubicBezTo>
                <a:cubicBezTo>
                  <a:pt x="230" y="44"/>
                  <a:pt x="230" y="44"/>
                  <a:pt x="230" y="44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198" y="67"/>
                  <a:pt x="198" y="67"/>
                  <a:pt x="198" y="67"/>
                </a:cubicBezTo>
                <a:cubicBezTo>
                  <a:pt x="203" y="37"/>
                  <a:pt x="203" y="37"/>
                  <a:pt x="203" y="37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22" y="34"/>
                  <a:pt x="222" y="34"/>
                  <a:pt x="222" y="34"/>
                </a:cubicBezTo>
                <a:cubicBezTo>
                  <a:pt x="194" y="29"/>
                  <a:pt x="194" y="29"/>
                  <a:pt x="194" y="29"/>
                </a:cubicBezTo>
                <a:cubicBezTo>
                  <a:pt x="193" y="30"/>
                  <a:pt x="193" y="30"/>
                  <a:pt x="193" y="30"/>
                </a:cubicBezTo>
                <a:cubicBezTo>
                  <a:pt x="174" y="53"/>
                  <a:pt x="174" y="53"/>
                  <a:pt x="174" y="53"/>
                </a:cubicBezTo>
                <a:cubicBezTo>
                  <a:pt x="180" y="55"/>
                  <a:pt x="183" y="67"/>
                  <a:pt x="181" y="80"/>
                </a:cubicBezTo>
                <a:cubicBezTo>
                  <a:pt x="178" y="95"/>
                  <a:pt x="171" y="106"/>
                  <a:pt x="164" y="105"/>
                </a:cubicBezTo>
                <a:cubicBezTo>
                  <a:pt x="161" y="104"/>
                  <a:pt x="158" y="101"/>
                  <a:pt x="157" y="96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7" y="164"/>
                  <a:pt x="117" y="164"/>
                  <a:pt x="117" y="164"/>
                </a:cubicBezTo>
                <a:cubicBezTo>
                  <a:pt x="37" y="183"/>
                  <a:pt x="37" y="183"/>
                  <a:pt x="37" y="183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0" y="232"/>
                  <a:pt x="0" y="232"/>
                  <a:pt x="0" y="232"/>
                </a:cubicBezTo>
                <a:cubicBezTo>
                  <a:pt x="0" y="117"/>
                  <a:pt x="0" y="117"/>
                  <a:pt x="0" y="117"/>
                </a:cubicBezTo>
                <a:close/>
                <a:moveTo>
                  <a:pt x="170" y="67"/>
                </a:moveTo>
                <a:cubicBezTo>
                  <a:pt x="167" y="67"/>
                  <a:pt x="164" y="71"/>
                  <a:pt x="163" y="78"/>
                </a:cubicBezTo>
                <a:cubicBezTo>
                  <a:pt x="162" y="84"/>
                  <a:pt x="163" y="89"/>
                  <a:pt x="166" y="90"/>
                </a:cubicBezTo>
                <a:cubicBezTo>
                  <a:pt x="169" y="90"/>
                  <a:pt x="173" y="86"/>
                  <a:pt x="174" y="79"/>
                </a:cubicBezTo>
                <a:cubicBezTo>
                  <a:pt x="175" y="73"/>
                  <a:pt x="173" y="68"/>
                  <a:pt x="170" y="67"/>
                </a:cubicBezTo>
                <a:close/>
                <a:moveTo>
                  <a:pt x="169" y="123"/>
                </a:moveTo>
                <a:cubicBezTo>
                  <a:pt x="176" y="129"/>
                  <a:pt x="176" y="129"/>
                  <a:pt x="176" y="129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90" y="110"/>
                  <a:pt x="190" y="110"/>
                  <a:pt x="190" y="110"/>
                </a:cubicBezTo>
                <a:lnTo>
                  <a:pt x="169" y="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6" name="Freeform 257"/>
          <p:cNvSpPr>
            <a:spLocks noEditPoints="1"/>
          </p:cNvSpPr>
          <p:nvPr/>
        </p:nvSpPr>
        <p:spPr bwMode="auto">
          <a:xfrm>
            <a:off x="4821631" y="5648743"/>
            <a:ext cx="500542" cy="359585"/>
          </a:xfrm>
          <a:custGeom>
            <a:avLst/>
            <a:gdLst>
              <a:gd name="T0" fmla="*/ 217 w 231"/>
              <a:gd name="T1" fmla="*/ 19 h 166"/>
              <a:gd name="T2" fmla="*/ 231 w 231"/>
              <a:gd name="T3" fmla="*/ 151 h 166"/>
              <a:gd name="T4" fmla="*/ 15 w 231"/>
              <a:gd name="T5" fmla="*/ 166 h 166"/>
              <a:gd name="T6" fmla="*/ 0 w 231"/>
              <a:gd name="T7" fmla="*/ 34 h 166"/>
              <a:gd name="T8" fmla="*/ 21 w 231"/>
              <a:gd name="T9" fmla="*/ 0 h 166"/>
              <a:gd name="T10" fmla="*/ 67 w 231"/>
              <a:gd name="T11" fmla="*/ 14 h 166"/>
              <a:gd name="T12" fmla="*/ 21 w 231"/>
              <a:gd name="T13" fmla="*/ 0 h 166"/>
              <a:gd name="T14" fmla="*/ 139 w 231"/>
              <a:gd name="T15" fmla="*/ 77 h 166"/>
              <a:gd name="T16" fmla="*/ 131 w 231"/>
              <a:gd name="T17" fmla="*/ 97 h 166"/>
              <a:gd name="T18" fmla="*/ 139 w 231"/>
              <a:gd name="T19" fmla="*/ 117 h 166"/>
              <a:gd name="T20" fmla="*/ 179 w 231"/>
              <a:gd name="T21" fmla="*/ 117 h 166"/>
              <a:gd name="T22" fmla="*/ 188 w 231"/>
              <a:gd name="T23" fmla="*/ 97 h 166"/>
              <a:gd name="T24" fmla="*/ 179 w 231"/>
              <a:gd name="T25" fmla="*/ 77 h 166"/>
              <a:gd name="T26" fmla="*/ 54 w 231"/>
              <a:gd name="T27" fmla="*/ 34 h 166"/>
              <a:gd name="T28" fmla="*/ 63 w 231"/>
              <a:gd name="T29" fmla="*/ 149 h 166"/>
              <a:gd name="T30" fmla="*/ 54 w 231"/>
              <a:gd name="T31" fmla="*/ 34 h 166"/>
              <a:gd name="T32" fmla="*/ 73 w 231"/>
              <a:gd name="T33" fmla="*/ 50 h 166"/>
              <a:gd name="T34" fmla="*/ 115 w 231"/>
              <a:gd name="T35" fmla="*/ 28 h 166"/>
              <a:gd name="T36" fmla="*/ 159 w 231"/>
              <a:gd name="T37" fmla="*/ 40 h 166"/>
              <a:gd name="T38" fmla="*/ 102 w 231"/>
              <a:gd name="T39" fmla="*/ 97 h 166"/>
              <a:gd name="T40" fmla="*/ 159 w 231"/>
              <a:gd name="T41" fmla="*/ 154 h 166"/>
              <a:gd name="T42" fmla="*/ 216 w 231"/>
              <a:gd name="T43" fmla="*/ 97 h 166"/>
              <a:gd name="T44" fmla="*/ 159 w 231"/>
              <a:gd name="T45" fmla="*/ 40 h 166"/>
              <a:gd name="T46" fmla="*/ 159 w 231"/>
              <a:gd name="T47" fmla="*/ 59 h 166"/>
              <a:gd name="T48" fmla="*/ 121 w 231"/>
              <a:gd name="T49" fmla="*/ 97 h 166"/>
              <a:gd name="T50" fmla="*/ 159 w 231"/>
              <a:gd name="T51" fmla="*/ 136 h 166"/>
              <a:gd name="T52" fmla="*/ 198 w 231"/>
              <a:gd name="T53" fmla="*/ 97 h 166"/>
              <a:gd name="T54" fmla="*/ 173 w 231"/>
              <a:gd name="T55" fmla="*/ 84 h 166"/>
              <a:gd name="T56" fmla="*/ 146 w 231"/>
              <a:gd name="T57" fmla="*/ 84 h 166"/>
              <a:gd name="T58" fmla="*/ 146 w 231"/>
              <a:gd name="T59" fmla="*/ 111 h 166"/>
              <a:gd name="T60" fmla="*/ 173 w 231"/>
              <a:gd name="T61" fmla="*/ 111 h 166"/>
              <a:gd name="T62" fmla="*/ 173 w 231"/>
              <a:gd name="T63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1" h="166">
                <a:moveTo>
                  <a:pt x="15" y="19"/>
                </a:moveTo>
                <a:cubicBezTo>
                  <a:pt x="217" y="19"/>
                  <a:pt x="217" y="19"/>
                  <a:pt x="217" y="19"/>
                </a:cubicBezTo>
                <a:cubicBezTo>
                  <a:pt x="225" y="19"/>
                  <a:pt x="231" y="26"/>
                  <a:pt x="231" y="34"/>
                </a:cubicBezTo>
                <a:cubicBezTo>
                  <a:pt x="231" y="151"/>
                  <a:pt x="231" y="151"/>
                  <a:pt x="231" y="151"/>
                </a:cubicBezTo>
                <a:cubicBezTo>
                  <a:pt x="231" y="159"/>
                  <a:pt x="225" y="166"/>
                  <a:pt x="217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7" y="166"/>
                  <a:pt x="0" y="159"/>
                  <a:pt x="0" y="15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6"/>
                  <a:pt x="7" y="19"/>
                  <a:pt x="15" y="19"/>
                </a:cubicBezTo>
                <a:close/>
                <a:moveTo>
                  <a:pt x="21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14"/>
                  <a:pt x="67" y="14"/>
                  <a:pt x="67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59" y="69"/>
                </a:moveTo>
                <a:cubicBezTo>
                  <a:pt x="151" y="69"/>
                  <a:pt x="144" y="72"/>
                  <a:pt x="139" y="7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34" y="82"/>
                  <a:pt x="131" y="89"/>
                  <a:pt x="131" y="97"/>
                </a:cubicBezTo>
                <a:cubicBezTo>
                  <a:pt x="131" y="105"/>
                  <a:pt x="134" y="112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44" y="123"/>
                  <a:pt x="151" y="126"/>
                  <a:pt x="159" y="126"/>
                </a:cubicBezTo>
                <a:cubicBezTo>
                  <a:pt x="167" y="126"/>
                  <a:pt x="174" y="123"/>
                  <a:pt x="179" y="117"/>
                </a:cubicBezTo>
                <a:cubicBezTo>
                  <a:pt x="179" y="117"/>
                  <a:pt x="179" y="117"/>
                  <a:pt x="179" y="117"/>
                </a:cubicBezTo>
                <a:cubicBezTo>
                  <a:pt x="185" y="112"/>
                  <a:pt x="188" y="105"/>
                  <a:pt x="188" y="97"/>
                </a:cubicBezTo>
                <a:cubicBezTo>
                  <a:pt x="188" y="89"/>
                  <a:pt x="185" y="82"/>
                  <a:pt x="179" y="77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74" y="72"/>
                  <a:pt x="167" y="69"/>
                  <a:pt x="159" y="69"/>
                </a:cubicBezTo>
                <a:close/>
                <a:moveTo>
                  <a:pt x="54" y="34"/>
                </a:moveTo>
                <a:cubicBezTo>
                  <a:pt x="54" y="149"/>
                  <a:pt x="54" y="149"/>
                  <a:pt x="54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3" y="34"/>
                  <a:pt x="63" y="34"/>
                  <a:pt x="63" y="34"/>
                </a:cubicBezTo>
                <a:cubicBezTo>
                  <a:pt x="54" y="34"/>
                  <a:pt x="54" y="34"/>
                  <a:pt x="54" y="34"/>
                </a:cubicBezTo>
                <a:close/>
                <a:moveTo>
                  <a:pt x="73" y="28"/>
                </a:moveTo>
                <a:cubicBezTo>
                  <a:pt x="73" y="50"/>
                  <a:pt x="73" y="50"/>
                  <a:pt x="73" y="50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73" y="28"/>
                  <a:pt x="73" y="28"/>
                  <a:pt x="73" y="28"/>
                </a:cubicBezTo>
                <a:close/>
                <a:moveTo>
                  <a:pt x="159" y="40"/>
                </a:moveTo>
                <a:cubicBezTo>
                  <a:pt x="144" y="40"/>
                  <a:pt x="129" y="47"/>
                  <a:pt x="119" y="57"/>
                </a:cubicBezTo>
                <a:cubicBezTo>
                  <a:pt x="109" y="67"/>
                  <a:pt x="102" y="82"/>
                  <a:pt x="102" y="97"/>
                </a:cubicBezTo>
                <a:cubicBezTo>
                  <a:pt x="102" y="113"/>
                  <a:pt x="109" y="127"/>
                  <a:pt x="119" y="138"/>
                </a:cubicBezTo>
                <a:cubicBezTo>
                  <a:pt x="129" y="148"/>
                  <a:pt x="144" y="154"/>
                  <a:pt x="159" y="154"/>
                </a:cubicBezTo>
                <a:cubicBezTo>
                  <a:pt x="175" y="154"/>
                  <a:pt x="189" y="148"/>
                  <a:pt x="200" y="138"/>
                </a:cubicBezTo>
                <a:cubicBezTo>
                  <a:pt x="210" y="127"/>
                  <a:pt x="216" y="113"/>
                  <a:pt x="216" y="97"/>
                </a:cubicBezTo>
                <a:cubicBezTo>
                  <a:pt x="216" y="82"/>
                  <a:pt x="210" y="67"/>
                  <a:pt x="200" y="57"/>
                </a:cubicBezTo>
                <a:cubicBezTo>
                  <a:pt x="189" y="47"/>
                  <a:pt x="175" y="40"/>
                  <a:pt x="159" y="40"/>
                </a:cubicBezTo>
                <a:close/>
                <a:moveTo>
                  <a:pt x="187" y="70"/>
                </a:moveTo>
                <a:cubicBezTo>
                  <a:pt x="180" y="63"/>
                  <a:pt x="170" y="59"/>
                  <a:pt x="159" y="59"/>
                </a:cubicBezTo>
                <a:cubicBezTo>
                  <a:pt x="149" y="59"/>
                  <a:pt x="139" y="63"/>
                  <a:pt x="132" y="70"/>
                </a:cubicBezTo>
                <a:cubicBezTo>
                  <a:pt x="125" y="77"/>
                  <a:pt x="121" y="87"/>
                  <a:pt x="121" y="97"/>
                </a:cubicBezTo>
                <a:cubicBezTo>
                  <a:pt x="121" y="108"/>
                  <a:pt x="125" y="118"/>
                  <a:pt x="132" y="125"/>
                </a:cubicBezTo>
                <a:cubicBezTo>
                  <a:pt x="139" y="132"/>
                  <a:pt x="149" y="136"/>
                  <a:pt x="159" y="136"/>
                </a:cubicBezTo>
                <a:cubicBezTo>
                  <a:pt x="170" y="136"/>
                  <a:pt x="180" y="132"/>
                  <a:pt x="187" y="125"/>
                </a:cubicBezTo>
                <a:cubicBezTo>
                  <a:pt x="194" y="118"/>
                  <a:pt x="198" y="108"/>
                  <a:pt x="198" y="97"/>
                </a:cubicBezTo>
                <a:cubicBezTo>
                  <a:pt x="198" y="87"/>
                  <a:pt x="194" y="77"/>
                  <a:pt x="187" y="70"/>
                </a:cubicBezTo>
                <a:close/>
                <a:moveTo>
                  <a:pt x="173" y="84"/>
                </a:moveTo>
                <a:cubicBezTo>
                  <a:pt x="169" y="80"/>
                  <a:pt x="165" y="78"/>
                  <a:pt x="159" y="78"/>
                </a:cubicBezTo>
                <a:cubicBezTo>
                  <a:pt x="154" y="78"/>
                  <a:pt x="149" y="80"/>
                  <a:pt x="146" y="84"/>
                </a:cubicBezTo>
                <a:cubicBezTo>
                  <a:pt x="142" y="87"/>
                  <a:pt x="140" y="92"/>
                  <a:pt x="140" y="97"/>
                </a:cubicBezTo>
                <a:cubicBezTo>
                  <a:pt x="140" y="103"/>
                  <a:pt x="142" y="107"/>
                  <a:pt x="146" y="111"/>
                </a:cubicBezTo>
                <a:cubicBezTo>
                  <a:pt x="149" y="114"/>
                  <a:pt x="154" y="117"/>
                  <a:pt x="159" y="117"/>
                </a:cubicBezTo>
                <a:cubicBezTo>
                  <a:pt x="165" y="117"/>
                  <a:pt x="169" y="114"/>
                  <a:pt x="173" y="111"/>
                </a:cubicBezTo>
                <a:cubicBezTo>
                  <a:pt x="176" y="107"/>
                  <a:pt x="179" y="103"/>
                  <a:pt x="179" y="97"/>
                </a:cubicBezTo>
                <a:cubicBezTo>
                  <a:pt x="179" y="92"/>
                  <a:pt x="176" y="87"/>
                  <a:pt x="173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7" name="Freeform 258"/>
          <p:cNvSpPr>
            <a:spLocks noEditPoints="1"/>
          </p:cNvSpPr>
          <p:nvPr/>
        </p:nvSpPr>
        <p:spPr bwMode="auto">
          <a:xfrm>
            <a:off x="4791426" y="4991422"/>
            <a:ext cx="563829" cy="440132"/>
          </a:xfrm>
          <a:custGeom>
            <a:avLst/>
            <a:gdLst>
              <a:gd name="T0" fmla="*/ 6 w 260"/>
              <a:gd name="T1" fmla="*/ 111 h 203"/>
              <a:gd name="T2" fmla="*/ 28 w 260"/>
              <a:gd name="T3" fmla="*/ 106 h 203"/>
              <a:gd name="T4" fmla="*/ 28 w 260"/>
              <a:gd name="T5" fmla="*/ 103 h 203"/>
              <a:gd name="T6" fmla="*/ 38 w 260"/>
              <a:gd name="T7" fmla="*/ 90 h 203"/>
              <a:gd name="T8" fmla="*/ 59 w 260"/>
              <a:gd name="T9" fmla="*/ 41 h 203"/>
              <a:gd name="T10" fmla="*/ 51 w 260"/>
              <a:gd name="T11" fmla="*/ 35 h 203"/>
              <a:gd name="T12" fmla="*/ 87 w 260"/>
              <a:gd name="T13" fmla="*/ 9 h 203"/>
              <a:gd name="T14" fmla="*/ 131 w 260"/>
              <a:gd name="T15" fmla="*/ 0 h 203"/>
              <a:gd name="T16" fmla="*/ 173 w 260"/>
              <a:gd name="T17" fmla="*/ 9 h 203"/>
              <a:gd name="T18" fmla="*/ 207 w 260"/>
              <a:gd name="T19" fmla="*/ 34 h 203"/>
              <a:gd name="T20" fmla="*/ 201 w 260"/>
              <a:gd name="T21" fmla="*/ 40 h 203"/>
              <a:gd name="T22" fmla="*/ 225 w 260"/>
              <a:gd name="T23" fmla="*/ 91 h 203"/>
              <a:gd name="T24" fmla="*/ 232 w 260"/>
              <a:gd name="T25" fmla="*/ 103 h 203"/>
              <a:gd name="T26" fmla="*/ 232 w 260"/>
              <a:gd name="T27" fmla="*/ 106 h 203"/>
              <a:gd name="T28" fmla="*/ 254 w 260"/>
              <a:gd name="T29" fmla="*/ 111 h 203"/>
              <a:gd name="T30" fmla="*/ 254 w 260"/>
              <a:gd name="T31" fmla="*/ 177 h 203"/>
              <a:gd name="T32" fmla="*/ 232 w 260"/>
              <a:gd name="T33" fmla="*/ 184 h 203"/>
              <a:gd name="T34" fmla="*/ 232 w 260"/>
              <a:gd name="T35" fmla="*/ 189 h 203"/>
              <a:gd name="T36" fmla="*/ 219 w 260"/>
              <a:gd name="T37" fmla="*/ 203 h 203"/>
              <a:gd name="T38" fmla="*/ 219 w 260"/>
              <a:gd name="T39" fmla="*/ 203 h 203"/>
              <a:gd name="T40" fmla="*/ 206 w 260"/>
              <a:gd name="T41" fmla="*/ 189 h 203"/>
              <a:gd name="T42" fmla="*/ 206 w 260"/>
              <a:gd name="T43" fmla="*/ 103 h 203"/>
              <a:gd name="T44" fmla="*/ 211 w 260"/>
              <a:gd name="T45" fmla="*/ 93 h 203"/>
              <a:gd name="T46" fmla="*/ 190 w 260"/>
              <a:gd name="T47" fmla="*/ 50 h 203"/>
              <a:gd name="T48" fmla="*/ 184 w 260"/>
              <a:gd name="T49" fmla="*/ 56 h 203"/>
              <a:gd name="T50" fmla="*/ 159 w 260"/>
              <a:gd name="T51" fmla="*/ 39 h 203"/>
              <a:gd name="T52" fmla="*/ 130 w 260"/>
              <a:gd name="T53" fmla="*/ 32 h 203"/>
              <a:gd name="T54" fmla="*/ 100 w 260"/>
              <a:gd name="T55" fmla="*/ 39 h 203"/>
              <a:gd name="T56" fmla="*/ 76 w 260"/>
              <a:gd name="T57" fmla="*/ 56 h 203"/>
              <a:gd name="T58" fmla="*/ 70 w 260"/>
              <a:gd name="T59" fmla="*/ 51 h 203"/>
              <a:gd name="T60" fmla="*/ 52 w 260"/>
              <a:gd name="T61" fmla="*/ 96 h 203"/>
              <a:gd name="T62" fmla="*/ 54 w 260"/>
              <a:gd name="T63" fmla="*/ 103 h 203"/>
              <a:gd name="T64" fmla="*/ 54 w 260"/>
              <a:gd name="T65" fmla="*/ 189 h 203"/>
              <a:gd name="T66" fmla="*/ 41 w 260"/>
              <a:gd name="T67" fmla="*/ 203 h 203"/>
              <a:gd name="T68" fmla="*/ 41 w 260"/>
              <a:gd name="T69" fmla="*/ 203 h 203"/>
              <a:gd name="T70" fmla="*/ 28 w 260"/>
              <a:gd name="T71" fmla="*/ 189 h 203"/>
              <a:gd name="T72" fmla="*/ 28 w 260"/>
              <a:gd name="T73" fmla="*/ 184 h 203"/>
              <a:gd name="T74" fmla="*/ 6 w 260"/>
              <a:gd name="T75" fmla="*/ 177 h 203"/>
              <a:gd name="T76" fmla="*/ 6 w 260"/>
              <a:gd name="T77" fmla="*/ 111 h 203"/>
              <a:gd name="T78" fmla="*/ 201 w 260"/>
              <a:gd name="T79" fmla="*/ 113 h 203"/>
              <a:gd name="T80" fmla="*/ 194 w 260"/>
              <a:gd name="T81" fmla="*/ 120 h 203"/>
              <a:gd name="T82" fmla="*/ 194 w 260"/>
              <a:gd name="T83" fmla="*/ 171 h 203"/>
              <a:gd name="T84" fmla="*/ 201 w 260"/>
              <a:gd name="T85" fmla="*/ 177 h 203"/>
              <a:gd name="T86" fmla="*/ 201 w 260"/>
              <a:gd name="T87" fmla="*/ 113 h 203"/>
              <a:gd name="T88" fmla="*/ 60 w 260"/>
              <a:gd name="T89" fmla="*/ 113 h 203"/>
              <a:gd name="T90" fmla="*/ 60 w 260"/>
              <a:gd name="T91" fmla="*/ 177 h 203"/>
              <a:gd name="T92" fmla="*/ 66 w 260"/>
              <a:gd name="T93" fmla="*/ 171 h 203"/>
              <a:gd name="T94" fmla="*/ 66 w 260"/>
              <a:gd name="T95" fmla="*/ 120 h 203"/>
              <a:gd name="T96" fmla="*/ 60 w 260"/>
              <a:gd name="T97" fmla="*/ 11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0" h="203">
                <a:moveTo>
                  <a:pt x="6" y="111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97"/>
                  <a:pt x="32" y="92"/>
                  <a:pt x="38" y="90"/>
                </a:cubicBezTo>
                <a:cubicBezTo>
                  <a:pt x="40" y="70"/>
                  <a:pt x="48" y="54"/>
                  <a:pt x="5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61" y="24"/>
                  <a:pt x="73" y="15"/>
                  <a:pt x="87" y="9"/>
                </a:cubicBezTo>
                <a:cubicBezTo>
                  <a:pt x="101" y="3"/>
                  <a:pt x="116" y="0"/>
                  <a:pt x="131" y="0"/>
                </a:cubicBezTo>
                <a:cubicBezTo>
                  <a:pt x="144" y="0"/>
                  <a:pt x="159" y="3"/>
                  <a:pt x="173" y="9"/>
                </a:cubicBezTo>
                <a:cubicBezTo>
                  <a:pt x="185" y="15"/>
                  <a:pt x="197" y="23"/>
                  <a:pt x="207" y="34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13" y="53"/>
                  <a:pt x="222" y="70"/>
                  <a:pt x="225" y="91"/>
                </a:cubicBezTo>
                <a:cubicBezTo>
                  <a:pt x="229" y="93"/>
                  <a:pt x="232" y="98"/>
                  <a:pt x="232" y="103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54" y="111"/>
                  <a:pt x="254" y="111"/>
                  <a:pt x="254" y="111"/>
                </a:cubicBezTo>
                <a:cubicBezTo>
                  <a:pt x="260" y="133"/>
                  <a:pt x="260" y="155"/>
                  <a:pt x="254" y="177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2" y="197"/>
                  <a:pt x="227" y="203"/>
                  <a:pt x="219" y="203"/>
                </a:cubicBezTo>
                <a:cubicBezTo>
                  <a:pt x="219" y="203"/>
                  <a:pt x="219" y="203"/>
                  <a:pt x="219" y="203"/>
                </a:cubicBezTo>
                <a:cubicBezTo>
                  <a:pt x="212" y="203"/>
                  <a:pt x="206" y="197"/>
                  <a:pt x="206" y="189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06" y="99"/>
                  <a:pt x="208" y="95"/>
                  <a:pt x="211" y="93"/>
                </a:cubicBezTo>
                <a:cubicBezTo>
                  <a:pt x="208" y="75"/>
                  <a:pt x="200" y="61"/>
                  <a:pt x="190" y="50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77" y="49"/>
                  <a:pt x="168" y="43"/>
                  <a:pt x="159" y="39"/>
                </a:cubicBezTo>
                <a:cubicBezTo>
                  <a:pt x="150" y="35"/>
                  <a:pt x="139" y="33"/>
                  <a:pt x="130" y="32"/>
                </a:cubicBezTo>
                <a:cubicBezTo>
                  <a:pt x="120" y="32"/>
                  <a:pt x="110" y="34"/>
                  <a:pt x="100" y="39"/>
                </a:cubicBezTo>
                <a:cubicBezTo>
                  <a:pt x="91" y="43"/>
                  <a:pt x="83" y="49"/>
                  <a:pt x="76" y="56"/>
                </a:cubicBezTo>
                <a:cubicBezTo>
                  <a:pt x="70" y="51"/>
                  <a:pt x="70" y="51"/>
                  <a:pt x="70" y="51"/>
                </a:cubicBezTo>
                <a:cubicBezTo>
                  <a:pt x="60" y="62"/>
                  <a:pt x="53" y="77"/>
                  <a:pt x="52" y="96"/>
                </a:cubicBezTo>
                <a:cubicBezTo>
                  <a:pt x="53" y="98"/>
                  <a:pt x="54" y="100"/>
                  <a:pt x="54" y="103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54" y="197"/>
                  <a:pt x="48" y="203"/>
                  <a:pt x="41" y="203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34" y="203"/>
                  <a:pt x="28" y="197"/>
                  <a:pt x="28" y="189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6" y="177"/>
                  <a:pt x="6" y="177"/>
                  <a:pt x="6" y="177"/>
                </a:cubicBezTo>
                <a:cubicBezTo>
                  <a:pt x="0" y="155"/>
                  <a:pt x="0" y="133"/>
                  <a:pt x="6" y="111"/>
                </a:cubicBezTo>
                <a:close/>
                <a:moveTo>
                  <a:pt x="201" y="113"/>
                </a:moveTo>
                <a:cubicBezTo>
                  <a:pt x="194" y="120"/>
                  <a:pt x="194" y="120"/>
                  <a:pt x="194" y="120"/>
                </a:cubicBezTo>
                <a:cubicBezTo>
                  <a:pt x="194" y="171"/>
                  <a:pt x="194" y="171"/>
                  <a:pt x="194" y="171"/>
                </a:cubicBezTo>
                <a:cubicBezTo>
                  <a:pt x="201" y="177"/>
                  <a:pt x="201" y="177"/>
                  <a:pt x="201" y="177"/>
                </a:cubicBezTo>
                <a:cubicBezTo>
                  <a:pt x="201" y="113"/>
                  <a:pt x="201" y="113"/>
                  <a:pt x="201" y="113"/>
                </a:cubicBezTo>
                <a:close/>
                <a:moveTo>
                  <a:pt x="60" y="113"/>
                </a:moveTo>
                <a:cubicBezTo>
                  <a:pt x="60" y="177"/>
                  <a:pt x="60" y="177"/>
                  <a:pt x="60" y="177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6" y="120"/>
                  <a:pt x="66" y="120"/>
                  <a:pt x="66" y="120"/>
                </a:cubicBezTo>
                <a:lnTo>
                  <a:pt x="60" y="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8" name="Freeform 259"/>
          <p:cNvSpPr>
            <a:spLocks noEditPoints="1"/>
          </p:cNvSpPr>
          <p:nvPr/>
        </p:nvSpPr>
        <p:spPr bwMode="auto">
          <a:xfrm>
            <a:off x="4040613" y="1598380"/>
            <a:ext cx="618486" cy="634308"/>
          </a:xfrm>
          <a:custGeom>
            <a:avLst/>
            <a:gdLst>
              <a:gd name="T0" fmla="*/ 276 w 285"/>
              <a:gd name="T1" fmla="*/ 0 h 292"/>
              <a:gd name="T2" fmla="*/ 285 w 285"/>
              <a:gd name="T3" fmla="*/ 7 h 292"/>
              <a:gd name="T4" fmla="*/ 284 w 285"/>
              <a:gd name="T5" fmla="*/ 16 h 292"/>
              <a:gd name="T6" fmla="*/ 274 w 285"/>
              <a:gd name="T7" fmla="*/ 17 h 292"/>
              <a:gd name="T8" fmla="*/ 261 w 285"/>
              <a:gd name="T9" fmla="*/ 45 h 292"/>
              <a:gd name="T10" fmla="*/ 253 w 285"/>
              <a:gd name="T11" fmla="*/ 44 h 292"/>
              <a:gd name="T12" fmla="*/ 195 w 285"/>
              <a:gd name="T13" fmla="*/ 108 h 292"/>
              <a:gd name="T14" fmla="*/ 197 w 285"/>
              <a:gd name="T15" fmla="*/ 128 h 292"/>
              <a:gd name="T16" fmla="*/ 221 w 285"/>
              <a:gd name="T17" fmla="*/ 128 h 292"/>
              <a:gd name="T18" fmla="*/ 191 w 285"/>
              <a:gd name="T19" fmla="*/ 154 h 292"/>
              <a:gd name="T20" fmla="*/ 162 w 285"/>
              <a:gd name="T21" fmla="*/ 219 h 292"/>
              <a:gd name="T22" fmla="*/ 69 w 285"/>
              <a:gd name="T23" fmla="*/ 130 h 292"/>
              <a:gd name="T24" fmla="*/ 133 w 285"/>
              <a:gd name="T25" fmla="*/ 97 h 292"/>
              <a:gd name="T26" fmla="*/ 166 w 285"/>
              <a:gd name="T27" fmla="*/ 47 h 292"/>
              <a:gd name="T28" fmla="*/ 167 w 285"/>
              <a:gd name="T29" fmla="*/ 58 h 292"/>
              <a:gd name="T30" fmla="*/ 176 w 285"/>
              <a:gd name="T31" fmla="*/ 90 h 292"/>
              <a:gd name="T32" fmla="*/ 238 w 285"/>
              <a:gd name="T33" fmla="*/ 30 h 292"/>
              <a:gd name="T34" fmla="*/ 235 w 285"/>
              <a:gd name="T35" fmla="*/ 22 h 292"/>
              <a:gd name="T36" fmla="*/ 268 w 285"/>
              <a:gd name="T37" fmla="*/ 1 h 292"/>
              <a:gd name="T38" fmla="*/ 276 w 285"/>
              <a:gd name="T39" fmla="*/ 0 h 292"/>
              <a:gd name="T40" fmla="*/ 133 w 285"/>
              <a:gd name="T41" fmla="*/ 127 h 292"/>
              <a:gd name="T42" fmla="*/ 128 w 285"/>
              <a:gd name="T43" fmla="*/ 132 h 292"/>
              <a:gd name="T44" fmla="*/ 155 w 285"/>
              <a:gd name="T45" fmla="*/ 156 h 292"/>
              <a:gd name="T46" fmla="*/ 160 w 285"/>
              <a:gd name="T47" fmla="*/ 151 h 292"/>
              <a:gd name="T48" fmla="*/ 133 w 285"/>
              <a:gd name="T49" fmla="*/ 127 h 292"/>
              <a:gd name="T50" fmla="*/ 149 w 285"/>
              <a:gd name="T51" fmla="*/ 108 h 292"/>
              <a:gd name="T52" fmla="*/ 144 w 285"/>
              <a:gd name="T53" fmla="*/ 113 h 292"/>
              <a:gd name="T54" fmla="*/ 171 w 285"/>
              <a:gd name="T55" fmla="*/ 138 h 292"/>
              <a:gd name="T56" fmla="*/ 176 w 285"/>
              <a:gd name="T57" fmla="*/ 132 h 292"/>
              <a:gd name="T58" fmla="*/ 149 w 285"/>
              <a:gd name="T59" fmla="*/ 108 h 292"/>
              <a:gd name="T60" fmla="*/ 98 w 285"/>
              <a:gd name="T61" fmla="*/ 165 h 292"/>
              <a:gd name="T62" fmla="*/ 87 w 285"/>
              <a:gd name="T63" fmla="*/ 176 h 292"/>
              <a:gd name="T64" fmla="*/ 116 w 285"/>
              <a:gd name="T65" fmla="*/ 203 h 292"/>
              <a:gd name="T66" fmla="*/ 126 w 285"/>
              <a:gd name="T67" fmla="*/ 192 h 292"/>
              <a:gd name="T68" fmla="*/ 152 w 285"/>
              <a:gd name="T69" fmla="*/ 184 h 292"/>
              <a:gd name="T70" fmla="*/ 153 w 285"/>
              <a:gd name="T71" fmla="*/ 184 h 292"/>
              <a:gd name="T72" fmla="*/ 154 w 285"/>
              <a:gd name="T73" fmla="*/ 183 h 292"/>
              <a:gd name="T74" fmla="*/ 155 w 285"/>
              <a:gd name="T75" fmla="*/ 181 h 292"/>
              <a:gd name="T76" fmla="*/ 158 w 285"/>
              <a:gd name="T77" fmla="*/ 182 h 292"/>
              <a:gd name="T78" fmla="*/ 164 w 285"/>
              <a:gd name="T79" fmla="*/ 169 h 292"/>
              <a:gd name="T80" fmla="*/ 154 w 285"/>
              <a:gd name="T81" fmla="*/ 164 h 292"/>
              <a:gd name="T82" fmla="*/ 148 w 285"/>
              <a:gd name="T83" fmla="*/ 177 h 292"/>
              <a:gd name="T84" fmla="*/ 150 w 285"/>
              <a:gd name="T85" fmla="*/ 178 h 292"/>
              <a:gd name="T86" fmla="*/ 149 w 285"/>
              <a:gd name="T87" fmla="*/ 179 h 292"/>
              <a:gd name="T88" fmla="*/ 122 w 285"/>
              <a:gd name="T89" fmla="*/ 187 h 292"/>
              <a:gd name="T90" fmla="*/ 98 w 285"/>
              <a:gd name="T91" fmla="*/ 16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5" h="292">
                <a:moveTo>
                  <a:pt x="276" y="0"/>
                </a:moveTo>
                <a:cubicBezTo>
                  <a:pt x="285" y="7"/>
                  <a:pt x="285" y="7"/>
                  <a:pt x="285" y="7"/>
                </a:cubicBezTo>
                <a:cubicBezTo>
                  <a:pt x="284" y="16"/>
                  <a:pt x="284" y="16"/>
                  <a:pt x="284" y="16"/>
                </a:cubicBezTo>
                <a:cubicBezTo>
                  <a:pt x="274" y="17"/>
                  <a:pt x="274" y="17"/>
                  <a:pt x="274" y="17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195" y="108"/>
                  <a:pt x="195" y="108"/>
                  <a:pt x="195" y="108"/>
                </a:cubicBezTo>
                <a:cubicBezTo>
                  <a:pt x="191" y="119"/>
                  <a:pt x="193" y="124"/>
                  <a:pt x="197" y="128"/>
                </a:cubicBezTo>
                <a:cubicBezTo>
                  <a:pt x="208" y="138"/>
                  <a:pt x="221" y="126"/>
                  <a:pt x="221" y="128"/>
                </a:cubicBezTo>
                <a:cubicBezTo>
                  <a:pt x="224" y="152"/>
                  <a:pt x="201" y="150"/>
                  <a:pt x="191" y="154"/>
                </a:cubicBezTo>
                <a:cubicBezTo>
                  <a:pt x="161" y="168"/>
                  <a:pt x="181" y="188"/>
                  <a:pt x="162" y="219"/>
                </a:cubicBezTo>
                <a:cubicBezTo>
                  <a:pt x="122" y="292"/>
                  <a:pt x="0" y="177"/>
                  <a:pt x="69" y="130"/>
                </a:cubicBezTo>
                <a:cubicBezTo>
                  <a:pt x="99" y="110"/>
                  <a:pt x="124" y="127"/>
                  <a:pt x="133" y="97"/>
                </a:cubicBezTo>
                <a:cubicBezTo>
                  <a:pt x="139" y="81"/>
                  <a:pt x="150" y="47"/>
                  <a:pt x="166" y="47"/>
                </a:cubicBezTo>
                <a:cubicBezTo>
                  <a:pt x="172" y="48"/>
                  <a:pt x="169" y="54"/>
                  <a:pt x="167" y="58"/>
                </a:cubicBezTo>
                <a:cubicBezTo>
                  <a:pt x="163" y="68"/>
                  <a:pt x="161" y="82"/>
                  <a:pt x="176" y="90"/>
                </a:cubicBezTo>
                <a:cubicBezTo>
                  <a:pt x="238" y="30"/>
                  <a:pt x="238" y="30"/>
                  <a:pt x="238" y="30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68" y="1"/>
                  <a:pt x="268" y="1"/>
                  <a:pt x="268" y="1"/>
                </a:cubicBezTo>
                <a:cubicBezTo>
                  <a:pt x="276" y="0"/>
                  <a:pt x="276" y="0"/>
                  <a:pt x="276" y="0"/>
                </a:cubicBezTo>
                <a:close/>
                <a:moveTo>
                  <a:pt x="133" y="127"/>
                </a:moveTo>
                <a:cubicBezTo>
                  <a:pt x="128" y="132"/>
                  <a:pt x="128" y="132"/>
                  <a:pt x="128" y="132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60" y="151"/>
                  <a:pt x="160" y="151"/>
                  <a:pt x="160" y="151"/>
                </a:cubicBezTo>
                <a:cubicBezTo>
                  <a:pt x="133" y="127"/>
                  <a:pt x="133" y="127"/>
                  <a:pt x="133" y="127"/>
                </a:cubicBezTo>
                <a:close/>
                <a:moveTo>
                  <a:pt x="149" y="108"/>
                </a:moveTo>
                <a:cubicBezTo>
                  <a:pt x="144" y="113"/>
                  <a:pt x="144" y="113"/>
                  <a:pt x="144" y="113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49" y="108"/>
                  <a:pt x="149" y="108"/>
                  <a:pt x="149" y="108"/>
                </a:cubicBezTo>
                <a:close/>
                <a:moveTo>
                  <a:pt x="98" y="165"/>
                </a:moveTo>
                <a:cubicBezTo>
                  <a:pt x="87" y="176"/>
                  <a:pt x="87" y="176"/>
                  <a:pt x="87" y="176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26" y="192"/>
                  <a:pt x="126" y="192"/>
                  <a:pt x="126" y="192"/>
                </a:cubicBezTo>
                <a:cubicBezTo>
                  <a:pt x="152" y="184"/>
                  <a:pt x="152" y="184"/>
                  <a:pt x="152" y="184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8" y="182"/>
                  <a:pt x="158" y="182"/>
                  <a:pt x="158" y="182"/>
                </a:cubicBezTo>
                <a:cubicBezTo>
                  <a:pt x="164" y="169"/>
                  <a:pt x="164" y="169"/>
                  <a:pt x="164" y="169"/>
                </a:cubicBezTo>
                <a:cubicBezTo>
                  <a:pt x="154" y="164"/>
                  <a:pt x="154" y="164"/>
                  <a:pt x="154" y="164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22" y="187"/>
                  <a:pt x="122" y="187"/>
                  <a:pt x="122" y="187"/>
                </a:cubicBezTo>
                <a:lnTo>
                  <a:pt x="98" y="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9" name="Freeform 260"/>
          <p:cNvSpPr>
            <a:spLocks noEditPoints="1"/>
          </p:cNvSpPr>
          <p:nvPr/>
        </p:nvSpPr>
        <p:spPr bwMode="auto">
          <a:xfrm>
            <a:off x="4119723" y="4247800"/>
            <a:ext cx="532185" cy="553761"/>
          </a:xfrm>
          <a:custGeom>
            <a:avLst/>
            <a:gdLst>
              <a:gd name="T0" fmla="*/ 59 w 422"/>
              <a:gd name="T1" fmla="*/ 184 h 438"/>
              <a:gd name="T2" fmla="*/ 69 w 422"/>
              <a:gd name="T3" fmla="*/ 174 h 438"/>
              <a:gd name="T4" fmla="*/ 11 w 422"/>
              <a:gd name="T5" fmla="*/ 112 h 438"/>
              <a:gd name="T6" fmla="*/ 0 w 422"/>
              <a:gd name="T7" fmla="*/ 101 h 438"/>
              <a:gd name="T8" fmla="*/ 11 w 422"/>
              <a:gd name="T9" fmla="*/ 93 h 438"/>
              <a:gd name="T10" fmla="*/ 100 w 422"/>
              <a:gd name="T11" fmla="*/ 9 h 438"/>
              <a:gd name="T12" fmla="*/ 110 w 422"/>
              <a:gd name="T13" fmla="*/ 0 h 438"/>
              <a:gd name="T14" fmla="*/ 119 w 422"/>
              <a:gd name="T15" fmla="*/ 10 h 438"/>
              <a:gd name="T16" fmla="*/ 179 w 422"/>
              <a:gd name="T17" fmla="*/ 72 h 438"/>
              <a:gd name="T18" fmla="*/ 188 w 422"/>
              <a:gd name="T19" fmla="*/ 64 h 438"/>
              <a:gd name="T20" fmla="*/ 291 w 422"/>
              <a:gd name="T21" fmla="*/ 172 h 438"/>
              <a:gd name="T22" fmla="*/ 315 w 422"/>
              <a:gd name="T23" fmla="*/ 248 h 438"/>
              <a:gd name="T24" fmla="*/ 339 w 422"/>
              <a:gd name="T25" fmla="*/ 273 h 438"/>
              <a:gd name="T26" fmla="*/ 260 w 422"/>
              <a:gd name="T27" fmla="*/ 347 h 438"/>
              <a:gd name="T28" fmla="*/ 236 w 422"/>
              <a:gd name="T29" fmla="*/ 323 h 438"/>
              <a:gd name="T30" fmla="*/ 164 w 422"/>
              <a:gd name="T31" fmla="*/ 296 h 438"/>
              <a:gd name="T32" fmla="*/ 59 w 422"/>
              <a:gd name="T33" fmla="*/ 184 h 438"/>
              <a:gd name="T34" fmla="*/ 59 w 422"/>
              <a:gd name="T35" fmla="*/ 184 h 438"/>
              <a:gd name="T36" fmla="*/ 95 w 422"/>
              <a:gd name="T37" fmla="*/ 84 h 438"/>
              <a:gd name="T38" fmla="*/ 107 w 422"/>
              <a:gd name="T39" fmla="*/ 98 h 438"/>
              <a:gd name="T40" fmla="*/ 129 w 422"/>
              <a:gd name="T41" fmla="*/ 77 h 438"/>
              <a:gd name="T42" fmla="*/ 117 w 422"/>
              <a:gd name="T43" fmla="*/ 65 h 438"/>
              <a:gd name="T44" fmla="*/ 95 w 422"/>
              <a:gd name="T45" fmla="*/ 84 h 438"/>
              <a:gd name="T46" fmla="*/ 95 w 422"/>
              <a:gd name="T47" fmla="*/ 84 h 438"/>
              <a:gd name="T48" fmla="*/ 67 w 422"/>
              <a:gd name="T49" fmla="*/ 110 h 438"/>
              <a:gd name="T50" fmla="*/ 79 w 422"/>
              <a:gd name="T51" fmla="*/ 124 h 438"/>
              <a:gd name="T52" fmla="*/ 100 w 422"/>
              <a:gd name="T53" fmla="*/ 103 h 438"/>
              <a:gd name="T54" fmla="*/ 88 w 422"/>
              <a:gd name="T55" fmla="*/ 91 h 438"/>
              <a:gd name="T56" fmla="*/ 67 w 422"/>
              <a:gd name="T57" fmla="*/ 110 h 438"/>
              <a:gd name="T58" fmla="*/ 67 w 422"/>
              <a:gd name="T59" fmla="*/ 110 h 438"/>
              <a:gd name="T60" fmla="*/ 90 w 422"/>
              <a:gd name="T61" fmla="*/ 155 h 438"/>
              <a:gd name="T62" fmla="*/ 158 w 422"/>
              <a:gd name="T63" fmla="*/ 91 h 438"/>
              <a:gd name="T64" fmla="*/ 109 w 422"/>
              <a:gd name="T65" fmla="*/ 38 h 438"/>
              <a:gd name="T66" fmla="*/ 40 w 422"/>
              <a:gd name="T67" fmla="*/ 103 h 438"/>
              <a:gd name="T68" fmla="*/ 90 w 422"/>
              <a:gd name="T69" fmla="*/ 155 h 438"/>
              <a:gd name="T70" fmla="*/ 90 w 422"/>
              <a:gd name="T71" fmla="*/ 155 h 438"/>
              <a:gd name="T72" fmla="*/ 298 w 422"/>
              <a:gd name="T73" fmla="*/ 340 h 438"/>
              <a:gd name="T74" fmla="*/ 389 w 422"/>
              <a:gd name="T75" fmla="*/ 438 h 438"/>
              <a:gd name="T76" fmla="*/ 422 w 422"/>
              <a:gd name="T77" fmla="*/ 407 h 438"/>
              <a:gd name="T78" fmla="*/ 329 w 422"/>
              <a:gd name="T79" fmla="*/ 309 h 438"/>
              <a:gd name="T80" fmla="*/ 298 w 422"/>
              <a:gd name="T81" fmla="*/ 34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2" h="438">
                <a:moveTo>
                  <a:pt x="59" y="184"/>
                </a:moveTo>
                <a:lnTo>
                  <a:pt x="69" y="174"/>
                </a:lnTo>
                <a:lnTo>
                  <a:pt x="11" y="112"/>
                </a:lnTo>
                <a:lnTo>
                  <a:pt x="0" y="101"/>
                </a:lnTo>
                <a:lnTo>
                  <a:pt x="11" y="93"/>
                </a:lnTo>
                <a:lnTo>
                  <a:pt x="100" y="9"/>
                </a:lnTo>
                <a:lnTo>
                  <a:pt x="110" y="0"/>
                </a:lnTo>
                <a:lnTo>
                  <a:pt x="119" y="10"/>
                </a:lnTo>
                <a:lnTo>
                  <a:pt x="179" y="72"/>
                </a:lnTo>
                <a:lnTo>
                  <a:pt x="188" y="64"/>
                </a:lnTo>
                <a:lnTo>
                  <a:pt x="291" y="172"/>
                </a:lnTo>
                <a:lnTo>
                  <a:pt x="315" y="248"/>
                </a:lnTo>
                <a:lnTo>
                  <a:pt x="339" y="273"/>
                </a:lnTo>
                <a:lnTo>
                  <a:pt x="260" y="347"/>
                </a:lnTo>
                <a:lnTo>
                  <a:pt x="236" y="323"/>
                </a:lnTo>
                <a:lnTo>
                  <a:pt x="164" y="296"/>
                </a:lnTo>
                <a:lnTo>
                  <a:pt x="59" y="184"/>
                </a:lnTo>
                <a:lnTo>
                  <a:pt x="59" y="184"/>
                </a:lnTo>
                <a:close/>
                <a:moveTo>
                  <a:pt x="95" y="84"/>
                </a:moveTo>
                <a:lnTo>
                  <a:pt x="107" y="98"/>
                </a:lnTo>
                <a:lnTo>
                  <a:pt x="129" y="77"/>
                </a:lnTo>
                <a:lnTo>
                  <a:pt x="117" y="65"/>
                </a:lnTo>
                <a:lnTo>
                  <a:pt x="95" y="84"/>
                </a:lnTo>
                <a:lnTo>
                  <a:pt x="95" y="84"/>
                </a:lnTo>
                <a:close/>
                <a:moveTo>
                  <a:pt x="67" y="110"/>
                </a:moveTo>
                <a:lnTo>
                  <a:pt x="79" y="124"/>
                </a:lnTo>
                <a:lnTo>
                  <a:pt x="100" y="103"/>
                </a:lnTo>
                <a:lnTo>
                  <a:pt x="88" y="91"/>
                </a:lnTo>
                <a:lnTo>
                  <a:pt x="67" y="110"/>
                </a:lnTo>
                <a:lnTo>
                  <a:pt x="67" y="110"/>
                </a:lnTo>
                <a:close/>
                <a:moveTo>
                  <a:pt x="90" y="155"/>
                </a:moveTo>
                <a:lnTo>
                  <a:pt x="158" y="91"/>
                </a:lnTo>
                <a:lnTo>
                  <a:pt x="109" y="38"/>
                </a:lnTo>
                <a:lnTo>
                  <a:pt x="40" y="103"/>
                </a:lnTo>
                <a:lnTo>
                  <a:pt x="90" y="155"/>
                </a:lnTo>
                <a:lnTo>
                  <a:pt x="90" y="155"/>
                </a:lnTo>
                <a:close/>
                <a:moveTo>
                  <a:pt x="298" y="340"/>
                </a:moveTo>
                <a:lnTo>
                  <a:pt x="389" y="438"/>
                </a:lnTo>
                <a:lnTo>
                  <a:pt x="422" y="407"/>
                </a:lnTo>
                <a:lnTo>
                  <a:pt x="329" y="309"/>
                </a:lnTo>
                <a:lnTo>
                  <a:pt x="298" y="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0" name="Freeform 261"/>
          <p:cNvSpPr>
            <a:spLocks noEditPoints="1"/>
          </p:cNvSpPr>
          <p:nvPr/>
        </p:nvSpPr>
        <p:spPr bwMode="auto">
          <a:xfrm>
            <a:off x="3481100" y="1637216"/>
            <a:ext cx="499103" cy="463145"/>
          </a:xfrm>
          <a:custGeom>
            <a:avLst/>
            <a:gdLst>
              <a:gd name="T0" fmla="*/ 54 w 230"/>
              <a:gd name="T1" fmla="*/ 65 h 213"/>
              <a:gd name="T2" fmla="*/ 28 w 230"/>
              <a:gd name="T3" fmla="*/ 84 h 213"/>
              <a:gd name="T4" fmla="*/ 0 w 230"/>
              <a:gd name="T5" fmla="*/ 57 h 213"/>
              <a:gd name="T6" fmla="*/ 28 w 230"/>
              <a:gd name="T7" fmla="*/ 30 h 213"/>
              <a:gd name="T8" fmla="*/ 53 w 230"/>
              <a:gd name="T9" fmla="*/ 47 h 213"/>
              <a:gd name="T10" fmla="*/ 77 w 230"/>
              <a:gd name="T11" fmla="*/ 47 h 213"/>
              <a:gd name="T12" fmla="*/ 97 w 230"/>
              <a:gd name="T13" fmla="*/ 14 h 213"/>
              <a:gd name="T14" fmla="*/ 100 w 230"/>
              <a:gd name="T15" fmla="*/ 10 h 213"/>
              <a:gd name="T16" fmla="*/ 105 w 230"/>
              <a:gd name="T17" fmla="*/ 10 h 213"/>
              <a:gd name="T18" fmla="*/ 138 w 230"/>
              <a:gd name="T19" fmla="*/ 10 h 213"/>
              <a:gd name="T20" fmla="*/ 154 w 230"/>
              <a:gd name="T21" fmla="*/ 0 h 213"/>
              <a:gd name="T22" fmla="*/ 173 w 230"/>
              <a:gd name="T23" fmla="*/ 19 h 213"/>
              <a:gd name="T24" fmla="*/ 154 w 230"/>
              <a:gd name="T25" fmla="*/ 37 h 213"/>
              <a:gd name="T26" fmla="*/ 138 w 230"/>
              <a:gd name="T27" fmla="*/ 28 h 213"/>
              <a:gd name="T28" fmla="*/ 110 w 230"/>
              <a:gd name="T29" fmla="*/ 28 h 213"/>
              <a:gd name="T30" fmla="*/ 98 w 230"/>
              <a:gd name="T31" fmla="*/ 47 h 213"/>
              <a:gd name="T32" fmla="*/ 189 w 230"/>
              <a:gd name="T33" fmla="*/ 47 h 213"/>
              <a:gd name="T34" fmla="*/ 189 w 230"/>
              <a:gd name="T35" fmla="*/ 33 h 213"/>
              <a:gd name="T36" fmla="*/ 210 w 230"/>
              <a:gd name="T37" fmla="*/ 45 h 213"/>
              <a:gd name="T38" fmla="*/ 230 w 230"/>
              <a:gd name="T39" fmla="*/ 57 h 213"/>
              <a:gd name="T40" fmla="*/ 210 w 230"/>
              <a:gd name="T41" fmla="*/ 69 h 213"/>
              <a:gd name="T42" fmla="*/ 189 w 230"/>
              <a:gd name="T43" fmla="*/ 81 h 213"/>
              <a:gd name="T44" fmla="*/ 189 w 230"/>
              <a:gd name="T45" fmla="*/ 65 h 213"/>
              <a:gd name="T46" fmla="*/ 121 w 230"/>
              <a:gd name="T47" fmla="*/ 65 h 213"/>
              <a:gd name="T48" fmla="*/ 132 w 230"/>
              <a:gd name="T49" fmla="*/ 85 h 213"/>
              <a:gd name="T50" fmla="*/ 142 w 230"/>
              <a:gd name="T51" fmla="*/ 85 h 213"/>
              <a:gd name="T52" fmla="*/ 142 w 230"/>
              <a:gd name="T53" fmla="*/ 78 h 213"/>
              <a:gd name="T54" fmla="*/ 173 w 230"/>
              <a:gd name="T55" fmla="*/ 78 h 213"/>
              <a:gd name="T56" fmla="*/ 173 w 230"/>
              <a:gd name="T57" fmla="*/ 109 h 213"/>
              <a:gd name="T58" fmla="*/ 142 w 230"/>
              <a:gd name="T59" fmla="*/ 109 h 213"/>
              <a:gd name="T60" fmla="*/ 142 w 230"/>
              <a:gd name="T61" fmla="*/ 103 h 213"/>
              <a:gd name="T62" fmla="*/ 127 w 230"/>
              <a:gd name="T63" fmla="*/ 103 h 213"/>
              <a:gd name="T64" fmla="*/ 121 w 230"/>
              <a:gd name="T65" fmla="*/ 103 h 213"/>
              <a:gd name="T66" fmla="*/ 119 w 230"/>
              <a:gd name="T67" fmla="*/ 98 h 213"/>
              <a:gd name="T68" fmla="*/ 101 w 230"/>
              <a:gd name="T69" fmla="*/ 65 h 213"/>
              <a:gd name="T70" fmla="*/ 54 w 230"/>
              <a:gd name="T71" fmla="*/ 65 h 213"/>
              <a:gd name="T72" fmla="*/ 25 w 230"/>
              <a:gd name="T73" fmla="*/ 139 h 213"/>
              <a:gd name="T74" fmla="*/ 208 w 230"/>
              <a:gd name="T75" fmla="*/ 139 h 213"/>
              <a:gd name="T76" fmla="*/ 208 w 230"/>
              <a:gd name="T77" fmla="*/ 213 h 213"/>
              <a:gd name="T78" fmla="*/ 25 w 230"/>
              <a:gd name="T79" fmla="*/ 213 h 213"/>
              <a:gd name="T80" fmla="*/ 25 w 230"/>
              <a:gd name="T81" fmla="*/ 139 h 213"/>
              <a:gd name="T82" fmla="*/ 50 w 230"/>
              <a:gd name="T83" fmla="*/ 156 h 213"/>
              <a:gd name="T84" fmla="*/ 50 w 230"/>
              <a:gd name="T85" fmla="*/ 175 h 213"/>
              <a:gd name="T86" fmla="*/ 181 w 230"/>
              <a:gd name="T87" fmla="*/ 175 h 213"/>
              <a:gd name="T88" fmla="*/ 181 w 230"/>
              <a:gd name="T89" fmla="*/ 156 h 213"/>
              <a:gd name="T90" fmla="*/ 50 w 230"/>
              <a:gd name="T91" fmla="*/ 15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0" h="213">
                <a:moveTo>
                  <a:pt x="54" y="65"/>
                </a:moveTo>
                <a:cubicBezTo>
                  <a:pt x="50" y="76"/>
                  <a:pt x="40" y="84"/>
                  <a:pt x="28" y="84"/>
                </a:cubicBezTo>
                <a:cubicBezTo>
                  <a:pt x="13" y="84"/>
                  <a:pt x="0" y="72"/>
                  <a:pt x="0" y="57"/>
                </a:cubicBezTo>
                <a:cubicBezTo>
                  <a:pt x="0" y="42"/>
                  <a:pt x="13" y="30"/>
                  <a:pt x="28" y="30"/>
                </a:cubicBezTo>
                <a:cubicBezTo>
                  <a:pt x="39" y="30"/>
                  <a:pt x="49" y="37"/>
                  <a:pt x="53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97" y="14"/>
                  <a:pt x="97" y="14"/>
                  <a:pt x="97" y="14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4"/>
                  <a:pt x="147" y="0"/>
                  <a:pt x="154" y="0"/>
                </a:cubicBezTo>
                <a:cubicBezTo>
                  <a:pt x="164" y="0"/>
                  <a:pt x="173" y="8"/>
                  <a:pt x="173" y="19"/>
                </a:cubicBezTo>
                <a:cubicBezTo>
                  <a:pt x="173" y="29"/>
                  <a:pt x="164" y="37"/>
                  <a:pt x="154" y="37"/>
                </a:cubicBezTo>
                <a:cubicBezTo>
                  <a:pt x="147" y="37"/>
                  <a:pt x="141" y="33"/>
                  <a:pt x="138" y="28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98" y="47"/>
                  <a:pt x="98" y="47"/>
                  <a:pt x="98" y="47"/>
                </a:cubicBezTo>
                <a:cubicBezTo>
                  <a:pt x="189" y="47"/>
                  <a:pt x="189" y="47"/>
                  <a:pt x="189" y="47"/>
                </a:cubicBezTo>
                <a:cubicBezTo>
                  <a:pt x="189" y="33"/>
                  <a:pt x="189" y="33"/>
                  <a:pt x="189" y="33"/>
                </a:cubicBezTo>
                <a:cubicBezTo>
                  <a:pt x="210" y="45"/>
                  <a:pt x="210" y="45"/>
                  <a:pt x="210" y="45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10" y="69"/>
                  <a:pt x="210" y="69"/>
                  <a:pt x="210" y="69"/>
                </a:cubicBezTo>
                <a:cubicBezTo>
                  <a:pt x="189" y="81"/>
                  <a:pt x="189" y="81"/>
                  <a:pt x="189" y="81"/>
                </a:cubicBezTo>
                <a:cubicBezTo>
                  <a:pt x="189" y="65"/>
                  <a:pt x="189" y="65"/>
                  <a:pt x="189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54" y="65"/>
                  <a:pt x="54" y="65"/>
                  <a:pt x="54" y="65"/>
                </a:cubicBezTo>
                <a:close/>
                <a:moveTo>
                  <a:pt x="25" y="139"/>
                </a:moveTo>
                <a:cubicBezTo>
                  <a:pt x="208" y="139"/>
                  <a:pt x="208" y="139"/>
                  <a:pt x="208" y="139"/>
                </a:cubicBezTo>
                <a:cubicBezTo>
                  <a:pt x="208" y="213"/>
                  <a:pt x="208" y="213"/>
                  <a:pt x="208" y="213"/>
                </a:cubicBezTo>
                <a:cubicBezTo>
                  <a:pt x="25" y="213"/>
                  <a:pt x="25" y="213"/>
                  <a:pt x="25" y="213"/>
                </a:cubicBezTo>
                <a:cubicBezTo>
                  <a:pt x="25" y="139"/>
                  <a:pt x="25" y="139"/>
                  <a:pt x="25" y="139"/>
                </a:cubicBezTo>
                <a:close/>
                <a:moveTo>
                  <a:pt x="50" y="156"/>
                </a:moveTo>
                <a:cubicBezTo>
                  <a:pt x="50" y="175"/>
                  <a:pt x="50" y="175"/>
                  <a:pt x="50" y="175"/>
                </a:cubicBezTo>
                <a:cubicBezTo>
                  <a:pt x="181" y="175"/>
                  <a:pt x="181" y="175"/>
                  <a:pt x="181" y="175"/>
                </a:cubicBezTo>
                <a:cubicBezTo>
                  <a:pt x="181" y="156"/>
                  <a:pt x="181" y="156"/>
                  <a:pt x="181" y="156"/>
                </a:cubicBezTo>
                <a:lnTo>
                  <a:pt x="50" y="1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1" name="Freeform 262"/>
          <p:cNvSpPr>
            <a:spLocks noEditPoints="1"/>
          </p:cNvSpPr>
          <p:nvPr/>
        </p:nvSpPr>
        <p:spPr bwMode="auto">
          <a:xfrm>
            <a:off x="2815148" y="3123020"/>
            <a:ext cx="202806" cy="346640"/>
          </a:xfrm>
          <a:custGeom>
            <a:avLst/>
            <a:gdLst>
              <a:gd name="T0" fmla="*/ 8 w 93"/>
              <a:gd name="T1" fmla="*/ 0 h 160"/>
              <a:gd name="T2" fmla="*/ 85 w 93"/>
              <a:gd name="T3" fmla="*/ 0 h 160"/>
              <a:gd name="T4" fmla="*/ 93 w 93"/>
              <a:gd name="T5" fmla="*/ 0 h 160"/>
              <a:gd name="T6" fmla="*/ 93 w 93"/>
              <a:gd name="T7" fmla="*/ 8 h 160"/>
              <a:gd name="T8" fmla="*/ 93 w 93"/>
              <a:gd name="T9" fmla="*/ 136 h 160"/>
              <a:gd name="T10" fmla="*/ 93 w 93"/>
              <a:gd name="T11" fmla="*/ 142 h 160"/>
              <a:gd name="T12" fmla="*/ 88 w 93"/>
              <a:gd name="T13" fmla="*/ 144 h 160"/>
              <a:gd name="T14" fmla="*/ 4 w 93"/>
              <a:gd name="T15" fmla="*/ 144 h 160"/>
              <a:gd name="T16" fmla="*/ 0 w 93"/>
              <a:gd name="T17" fmla="*/ 141 h 160"/>
              <a:gd name="T18" fmla="*/ 0 w 93"/>
              <a:gd name="T19" fmla="*/ 136 h 160"/>
              <a:gd name="T20" fmla="*/ 0 w 93"/>
              <a:gd name="T21" fmla="*/ 8 h 160"/>
              <a:gd name="T22" fmla="*/ 0 w 93"/>
              <a:gd name="T23" fmla="*/ 0 h 160"/>
              <a:gd name="T24" fmla="*/ 8 w 93"/>
              <a:gd name="T25" fmla="*/ 0 h 160"/>
              <a:gd name="T26" fmla="*/ 76 w 93"/>
              <a:gd name="T27" fmla="*/ 17 h 160"/>
              <a:gd name="T28" fmla="*/ 17 w 93"/>
              <a:gd name="T29" fmla="*/ 17 h 160"/>
              <a:gd name="T30" fmla="*/ 17 w 93"/>
              <a:gd name="T31" fmla="*/ 131 h 160"/>
              <a:gd name="T32" fmla="*/ 76 w 93"/>
              <a:gd name="T33" fmla="*/ 131 h 160"/>
              <a:gd name="T34" fmla="*/ 76 w 93"/>
              <a:gd name="T35" fmla="*/ 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160">
                <a:moveTo>
                  <a:pt x="8" y="0"/>
                </a:move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60" y="158"/>
                  <a:pt x="32" y="160"/>
                  <a:pt x="4" y="144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76" y="17"/>
                </a:moveTo>
                <a:cubicBezTo>
                  <a:pt x="17" y="17"/>
                  <a:pt x="17" y="17"/>
                  <a:pt x="17" y="17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36" y="141"/>
                  <a:pt x="56" y="139"/>
                  <a:pt x="76" y="131"/>
                </a:cubicBezTo>
                <a:lnTo>
                  <a:pt x="76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2" name="Freeform 263"/>
          <p:cNvSpPr>
            <a:spLocks noEditPoints="1"/>
          </p:cNvSpPr>
          <p:nvPr/>
        </p:nvSpPr>
        <p:spPr bwMode="auto">
          <a:xfrm>
            <a:off x="2853984" y="3013706"/>
            <a:ext cx="123697" cy="126574"/>
          </a:xfrm>
          <a:custGeom>
            <a:avLst/>
            <a:gdLst>
              <a:gd name="T0" fmla="*/ 0 w 98"/>
              <a:gd name="T1" fmla="*/ 101 h 101"/>
              <a:gd name="T2" fmla="*/ 98 w 98"/>
              <a:gd name="T3" fmla="*/ 101 h 101"/>
              <a:gd name="T4" fmla="*/ 98 w 98"/>
              <a:gd name="T5" fmla="*/ 0 h 101"/>
              <a:gd name="T6" fmla="*/ 0 w 98"/>
              <a:gd name="T7" fmla="*/ 0 h 101"/>
              <a:gd name="T8" fmla="*/ 0 w 98"/>
              <a:gd name="T9" fmla="*/ 101 h 101"/>
              <a:gd name="T10" fmla="*/ 0 w 98"/>
              <a:gd name="T11" fmla="*/ 101 h 101"/>
              <a:gd name="T12" fmla="*/ 15 w 98"/>
              <a:gd name="T13" fmla="*/ 41 h 101"/>
              <a:gd name="T14" fmla="*/ 39 w 98"/>
              <a:gd name="T15" fmla="*/ 41 h 101"/>
              <a:gd name="T16" fmla="*/ 39 w 98"/>
              <a:gd name="T17" fmla="*/ 51 h 101"/>
              <a:gd name="T18" fmla="*/ 15 w 98"/>
              <a:gd name="T19" fmla="*/ 51 h 101"/>
              <a:gd name="T20" fmla="*/ 15 w 98"/>
              <a:gd name="T21" fmla="*/ 41 h 101"/>
              <a:gd name="T22" fmla="*/ 15 w 98"/>
              <a:gd name="T23" fmla="*/ 41 h 101"/>
              <a:gd name="T24" fmla="*/ 58 w 98"/>
              <a:gd name="T25" fmla="*/ 41 h 101"/>
              <a:gd name="T26" fmla="*/ 82 w 98"/>
              <a:gd name="T27" fmla="*/ 41 h 101"/>
              <a:gd name="T28" fmla="*/ 82 w 98"/>
              <a:gd name="T29" fmla="*/ 51 h 101"/>
              <a:gd name="T30" fmla="*/ 58 w 98"/>
              <a:gd name="T31" fmla="*/ 51 h 101"/>
              <a:gd name="T32" fmla="*/ 58 w 98"/>
              <a:gd name="T33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01">
                <a:moveTo>
                  <a:pt x="0" y="101"/>
                </a:moveTo>
                <a:lnTo>
                  <a:pt x="98" y="101"/>
                </a:lnTo>
                <a:lnTo>
                  <a:pt x="98" y="0"/>
                </a:lnTo>
                <a:lnTo>
                  <a:pt x="0" y="0"/>
                </a:lnTo>
                <a:lnTo>
                  <a:pt x="0" y="101"/>
                </a:lnTo>
                <a:lnTo>
                  <a:pt x="0" y="101"/>
                </a:lnTo>
                <a:close/>
                <a:moveTo>
                  <a:pt x="15" y="41"/>
                </a:moveTo>
                <a:lnTo>
                  <a:pt x="39" y="41"/>
                </a:lnTo>
                <a:lnTo>
                  <a:pt x="39" y="51"/>
                </a:lnTo>
                <a:lnTo>
                  <a:pt x="15" y="51"/>
                </a:lnTo>
                <a:lnTo>
                  <a:pt x="15" y="41"/>
                </a:lnTo>
                <a:lnTo>
                  <a:pt x="15" y="41"/>
                </a:lnTo>
                <a:close/>
                <a:moveTo>
                  <a:pt x="58" y="41"/>
                </a:moveTo>
                <a:lnTo>
                  <a:pt x="82" y="41"/>
                </a:lnTo>
                <a:lnTo>
                  <a:pt x="82" y="51"/>
                </a:lnTo>
                <a:lnTo>
                  <a:pt x="58" y="51"/>
                </a:lnTo>
                <a:lnTo>
                  <a:pt x="58" y="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3" name="Freeform 264"/>
          <p:cNvSpPr>
            <a:spLocks noEditPoints="1"/>
          </p:cNvSpPr>
          <p:nvPr/>
        </p:nvSpPr>
        <p:spPr bwMode="auto">
          <a:xfrm>
            <a:off x="3068296" y="3123020"/>
            <a:ext cx="204244" cy="346640"/>
          </a:xfrm>
          <a:custGeom>
            <a:avLst/>
            <a:gdLst>
              <a:gd name="T0" fmla="*/ 9 w 94"/>
              <a:gd name="T1" fmla="*/ 0 h 160"/>
              <a:gd name="T2" fmla="*/ 85 w 94"/>
              <a:gd name="T3" fmla="*/ 0 h 160"/>
              <a:gd name="T4" fmla="*/ 94 w 94"/>
              <a:gd name="T5" fmla="*/ 0 h 160"/>
              <a:gd name="T6" fmla="*/ 94 w 94"/>
              <a:gd name="T7" fmla="*/ 8 h 160"/>
              <a:gd name="T8" fmla="*/ 94 w 94"/>
              <a:gd name="T9" fmla="*/ 136 h 160"/>
              <a:gd name="T10" fmla="*/ 94 w 94"/>
              <a:gd name="T11" fmla="*/ 142 h 160"/>
              <a:gd name="T12" fmla="*/ 89 w 94"/>
              <a:gd name="T13" fmla="*/ 144 h 160"/>
              <a:gd name="T14" fmla="*/ 4 w 94"/>
              <a:gd name="T15" fmla="*/ 144 h 160"/>
              <a:gd name="T16" fmla="*/ 0 w 94"/>
              <a:gd name="T17" fmla="*/ 141 h 160"/>
              <a:gd name="T18" fmla="*/ 0 w 94"/>
              <a:gd name="T19" fmla="*/ 136 h 160"/>
              <a:gd name="T20" fmla="*/ 0 w 94"/>
              <a:gd name="T21" fmla="*/ 8 h 160"/>
              <a:gd name="T22" fmla="*/ 0 w 94"/>
              <a:gd name="T23" fmla="*/ 0 h 160"/>
              <a:gd name="T24" fmla="*/ 9 w 94"/>
              <a:gd name="T25" fmla="*/ 0 h 160"/>
              <a:gd name="T26" fmla="*/ 76 w 94"/>
              <a:gd name="T27" fmla="*/ 17 h 160"/>
              <a:gd name="T28" fmla="*/ 17 w 94"/>
              <a:gd name="T29" fmla="*/ 17 h 160"/>
              <a:gd name="T30" fmla="*/ 17 w 94"/>
              <a:gd name="T31" fmla="*/ 131 h 160"/>
              <a:gd name="T32" fmla="*/ 76 w 94"/>
              <a:gd name="T33" fmla="*/ 131 h 160"/>
              <a:gd name="T34" fmla="*/ 76 w 94"/>
              <a:gd name="T35" fmla="*/ 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" h="160">
                <a:moveTo>
                  <a:pt x="9" y="0"/>
                </a:moveTo>
                <a:cubicBezTo>
                  <a:pt x="85" y="0"/>
                  <a:pt x="85" y="0"/>
                  <a:pt x="8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61" y="158"/>
                  <a:pt x="33" y="160"/>
                  <a:pt x="4" y="144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9" y="0"/>
                  <a:pt x="9" y="0"/>
                  <a:pt x="9" y="0"/>
                </a:cubicBezTo>
                <a:close/>
                <a:moveTo>
                  <a:pt x="76" y="17"/>
                </a:moveTo>
                <a:cubicBezTo>
                  <a:pt x="17" y="17"/>
                  <a:pt x="17" y="17"/>
                  <a:pt x="17" y="17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37" y="141"/>
                  <a:pt x="57" y="139"/>
                  <a:pt x="76" y="131"/>
                </a:cubicBezTo>
                <a:lnTo>
                  <a:pt x="76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4" name="Freeform 265"/>
          <p:cNvSpPr>
            <a:spLocks noEditPoints="1"/>
          </p:cNvSpPr>
          <p:nvPr/>
        </p:nvSpPr>
        <p:spPr bwMode="auto">
          <a:xfrm>
            <a:off x="3068296" y="2928844"/>
            <a:ext cx="204244" cy="181231"/>
          </a:xfrm>
          <a:custGeom>
            <a:avLst/>
            <a:gdLst>
              <a:gd name="T0" fmla="*/ 85 w 94"/>
              <a:gd name="T1" fmla="*/ 84 h 84"/>
              <a:gd name="T2" fmla="*/ 9 w 94"/>
              <a:gd name="T3" fmla="*/ 84 h 84"/>
              <a:gd name="T4" fmla="*/ 0 w 94"/>
              <a:gd name="T5" fmla="*/ 84 h 84"/>
              <a:gd name="T6" fmla="*/ 0 w 94"/>
              <a:gd name="T7" fmla="*/ 76 h 84"/>
              <a:gd name="T8" fmla="*/ 0 w 94"/>
              <a:gd name="T9" fmla="*/ 24 h 84"/>
              <a:gd name="T10" fmla="*/ 0 w 94"/>
              <a:gd name="T11" fmla="*/ 19 h 84"/>
              <a:gd name="T12" fmla="*/ 5 w 94"/>
              <a:gd name="T13" fmla="*/ 17 h 84"/>
              <a:gd name="T14" fmla="*/ 89 w 94"/>
              <a:gd name="T15" fmla="*/ 17 h 84"/>
              <a:gd name="T16" fmla="*/ 94 w 94"/>
              <a:gd name="T17" fmla="*/ 19 h 84"/>
              <a:gd name="T18" fmla="*/ 94 w 94"/>
              <a:gd name="T19" fmla="*/ 24 h 84"/>
              <a:gd name="T20" fmla="*/ 94 w 94"/>
              <a:gd name="T21" fmla="*/ 76 h 84"/>
              <a:gd name="T22" fmla="*/ 94 w 94"/>
              <a:gd name="T23" fmla="*/ 84 h 84"/>
              <a:gd name="T24" fmla="*/ 85 w 94"/>
              <a:gd name="T25" fmla="*/ 84 h 84"/>
              <a:gd name="T26" fmla="*/ 17 w 94"/>
              <a:gd name="T27" fmla="*/ 67 h 84"/>
              <a:gd name="T28" fmla="*/ 76 w 94"/>
              <a:gd name="T29" fmla="*/ 67 h 84"/>
              <a:gd name="T30" fmla="*/ 76 w 94"/>
              <a:gd name="T31" fmla="*/ 29 h 84"/>
              <a:gd name="T32" fmla="*/ 17 w 94"/>
              <a:gd name="T33" fmla="*/ 30 h 84"/>
              <a:gd name="T34" fmla="*/ 17 w 94"/>
              <a:gd name="T35" fmla="*/ 67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" h="84">
                <a:moveTo>
                  <a:pt x="85" y="84"/>
                </a:moveTo>
                <a:cubicBezTo>
                  <a:pt x="9" y="84"/>
                  <a:pt x="9" y="84"/>
                  <a:pt x="9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9"/>
                  <a:pt x="0" y="19"/>
                  <a:pt x="0" y="19"/>
                </a:cubicBezTo>
                <a:cubicBezTo>
                  <a:pt x="5" y="17"/>
                  <a:pt x="5" y="17"/>
                  <a:pt x="5" y="17"/>
                </a:cubicBezTo>
                <a:cubicBezTo>
                  <a:pt x="33" y="3"/>
                  <a:pt x="61" y="0"/>
                  <a:pt x="89" y="17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24"/>
                  <a:pt x="94" y="24"/>
                  <a:pt x="94" y="24"/>
                </a:cubicBezTo>
                <a:cubicBezTo>
                  <a:pt x="94" y="76"/>
                  <a:pt x="94" y="76"/>
                  <a:pt x="94" y="76"/>
                </a:cubicBezTo>
                <a:cubicBezTo>
                  <a:pt x="94" y="84"/>
                  <a:pt x="94" y="84"/>
                  <a:pt x="94" y="84"/>
                </a:cubicBezTo>
                <a:cubicBezTo>
                  <a:pt x="85" y="84"/>
                  <a:pt x="85" y="84"/>
                  <a:pt x="85" y="84"/>
                </a:cubicBezTo>
                <a:close/>
                <a:moveTo>
                  <a:pt x="17" y="67"/>
                </a:moveTo>
                <a:cubicBezTo>
                  <a:pt x="76" y="67"/>
                  <a:pt x="76" y="67"/>
                  <a:pt x="76" y="67"/>
                </a:cubicBezTo>
                <a:cubicBezTo>
                  <a:pt x="76" y="29"/>
                  <a:pt x="76" y="29"/>
                  <a:pt x="76" y="29"/>
                </a:cubicBezTo>
                <a:cubicBezTo>
                  <a:pt x="57" y="20"/>
                  <a:pt x="37" y="21"/>
                  <a:pt x="17" y="30"/>
                </a:cubicBezTo>
                <a:lnTo>
                  <a:pt x="17" y="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5" name="Freeform 266"/>
          <p:cNvSpPr>
            <a:spLocks noEditPoints="1"/>
          </p:cNvSpPr>
          <p:nvPr/>
        </p:nvSpPr>
        <p:spPr bwMode="auto">
          <a:xfrm>
            <a:off x="2221115" y="5615661"/>
            <a:ext cx="303489" cy="513487"/>
          </a:xfrm>
          <a:custGeom>
            <a:avLst/>
            <a:gdLst>
              <a:gd name="T0" fmla="*/ 121 w 140"/>
              <a:gd name="T1" fmla="*/ 0 h 236"/>
              <a:gd name="T2" fmla="*/ 140 w 140"/>
              <a:gd name="T3" fmla="*/ 225 h 236"/>
              <a:gd name="T4" fmla="*/ 131 w 140"/>
              <a:gd name="T5" fmla="*/ 230 h 236"/>
              <a:gd name="T6" fmla="*/ 111 w 140"/>
              <a:gd name="T7" fmla="*/ 236 h 236"/>
              <a:gd name="T8" fmla="*/ 105 w 140"/>
              <a:gd name="T9" fmla="*/ 225 h 236"/>
              <a:gd name="T10" fmla="*/ 35 w 140"/>
              <a:gd name="T11" fmla="*/ 230 h 236"/>
              <a:gd name="T12" fmla="*/ 14 w 140"/>
              <a:gd name="T13" fmla="*/ 236 h 236"/>
              <a:gd name="T14" fmla="*/ 8 w 140"/>
              <a:gd name="T15" fmla="*/ 225 h 236"/>
              <a:gd name="T16" fmla="*/ 0 w 140"/>
              <a:gd name="T17" fmla="*/ 19 h 236"/>
              <a:gd name="T18" fmla="*/ 70 w 140"/>
              <a:gd name="T19" fmla="*/ 18 h 236"/>
              <a:gd name="T20" fmla="*/ 35 w 140"/>
              <a:gd name="T21" fmla="*/ 53 h 236"/>
              <a:gd name="T22" fmla="*/ 70 w 140"/>
              <a:gd name="T23" fmla="*/ 89 h 236"/>
              <a:gd name="T24" fmla="*/ 106 w 140"/>
              <a:gd name="T25" fmla="*/ 53 h 236"/>
              <a:gd name="T26" fmla="*/ 70 w 140"/>
              <a:gd name="T27" fmla="*/ 18 h 236"/>
              <a:gd name="T28" fmla="*/ 42 w 140"/>
              <a:gd name="T29" fmla="*/ 152 h 236"/>
              <a:gd name="T30" fmla="*/ 99 w 140"/>
              <a:gd name="T31" fmla="*/ 152 h 236"/>
              <a:gd name="T32" fmla="*/ 70 w 140"/>
              <a:gd name="T33" fmla="*/ 99 h 236"/>
              <a:gd name="T34" fmla="*/ 17 w 140"/>
              <a:gd name="T35" fmla="*/ 152 h 236"/>
              <a:gd name="T36" fmla="*/ 70 w 140"/>
              <a:gd name="T37" fmla="*/ 205 h 236"/>
              <a:gd name="T38" fmla="*/ 123 w 140"/>
              <a:gd name="T39" fmla="*/ 152 h 236"/>
              <a:gd name="T40" fmla="*/ 70 w 140"/>
              <a:gd name="T41" fmla="*/ 99 h 236"/>
              <a:gd name="T42" fmla="*/ 70 w 140"/>
              <a:gd name="T43" fmla="*/ 107 h 236"/>
              <a:gd name="T44" fmla="*/ 25 w 140"/>
              <a:gd name="T45" fmla="*/ 152 h 236"/>
              <a:gd name="T46" fmla="*/ 70 w 140"/>
              <a:gd name="T47" fmla="*/ 198 h 236"/>
              <a:gd name="T48" fmla="*/ 116 w 140"/>
              <a:gd name="T49" fmla="*/ 152 h 236"/>
              <a:gd name="T50" fmla="*/ 70 w 140"/>
              <a:gd name="T51" fmla="*/ 37 h 236"/>
              <a:gd name="T52" fmla="*/ 70 w 140"/>
              <a:gd name="T53" fmla="*/ 69 h 236"/>
              <a:gd name="T54" fmla="*/ 70 w 140"/>
              <a:gd name="T55" fmla="*/ 37 h 236"/>
              <a:gd name="T56" fmla="*/ 70 w 140"/>
              <a:gd name="T57" fmla="*/ 26 h 236"/>
              <a:gd name="T58" fmla="*/ 43 w 140"/>
              <a:gd name="T59" fmla="*/ 53 h 236"/>
              <a:gd name="T60" fmla="*/ 70 w 140"/>
              <a:gd name="T61" fmla="*/ 81 h 236"/>
              <a:gd name="T62" fmla="*/ 98 w 140"/>
              <a:gd name="T63" fmla="*/ 5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236">
                <a:moveTo>
                  <a:pt x="19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32" y="0"/>
                  <a:pt x="140" y="9"/>
                  <a:pt x="140" y="19"/>
                </a:cubicBezTo>
                <a:cubicBezTo>
                  <a:pt x="140" y="225"/>
                  <a:pt x="140" y="225"/>
                  <a:pt x="140" y="225"/>
                </a:cubicBezTo>
                <a:cubicBezTo>
                  <a:pt x="131" y="225"/>
                  <a:pt x="131" y="225"/>
                  <a:pt x="131" y="225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1" y="234"/>
                  <a:pt x="128" y="236"/>
                  <a:pt x="125" y="236"/>
                </a:cubicBezTo>
                <a:cubicBezTo>
                  <a:pt x="111" y="236"/>
                  <a:pt x="111" y="236"/>
                  <a:pt x="111" y="236"/>
                </a:cubicBezTo>
                <a:cubicBezTo>
                  <a:pt x="108" y="236"/>
                  <a:pt x="105" y="234"/>
                  <a:pt x="105" y="230"/>
                </a:cubicBezTo>
                <a:cubicBezTo>
                  <a:pt x="105" y="225"/>
                  <a:pt x="105" y="225"/>
                  <a:pt x="105" y="225"/>
                </a:cubicBezTo>
                <a:cubicBezTo>
                  <a:pt x="35" y="225"/>
                  <a:pt x="35" y="225"/>
                  <a:pt x="35" y="225"/>
                </a:cubicBezTo>
                <a:cubicBezTo>
                  <a:pt x="35" y="230"/>
                  <a:pt x="35" y="230"/>
                  <a:pt x="35" y="230"/>
                </a:cubicBezTo>
                <a:cubicBezTo>
                  <a:pt x="35" y="234"/>
                  <a:pt x="32" y="236"/>
                  <a:pt x="29" y="236"/>
                </a:cubicBezTo>
                <a:cubicBezTo>
                  <a:pt x="14" y="236"/>
                  <a:pt x="14" y="236"/>
                  <a:pt x="14" y="236"/>
                </a:cubicBezTo>
                <a:cubicBezTo>
                  <a:pt x="11" y="236"/>
                  <a:pt x="8" y="234"/>
                  <a:pt x="8" y="230"/>
                </a:cubicBezTo>
                <a:cubicBezTo>
                  <a:pt x="8" y="225"/>
                  <a:pt x="8" y="225"/>
                  <a:pt x="8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lose/>
                <a:moveTo>
                  <a:pt x="70" y="18"/>
                </a:moveTo>
                <a:cubicBezTo>
                  <a:pt x="61" y="18"/>
                  <a:pt x="52" y="22"/>
                  <a:pt x="45" y="28"/>
                </a:cubicBezTo>
                <a:cubicBezTo>
                  <a:pt x="39" y="35"/>
                  <a:pt x="35" y="44"/>
                  <a:pt x="35" y="53"/>
                </a:cubicBezTo>
                <a:cubicBezTo>
                  <a:pt x="35" y="63"/>
                  <a:pt x="39" y="72"/>
                  <a:pt x="45" y="78"/>
                </a:cubicBezTo>
                <a:cubicBezTo>
                  <a:pt x="52" y="85"/>
                  <a:pt x="61" y="89"/>
                  <a:pt x="70" y="89"/>
                </a:cubicBezTo>
                <a:cubicBezTo>
                  <a:pt x="80" y="89"/>
                  <a:pt x="89" y="85"/>
                  <a:pt x="95" y="78"/>
                </a:cubicBezTo>
                <a:cubicBezTo>
                  <a:pt x="102" y="72"/>
                  <a:pt x="106" y="63"/>
                  <a:pt x="106" y="53"/>
                </a:cubicBezTo>
                <a:cubicBezTo>
                  <a:pt x="106" y="44"/>
                  <a:pt x="102" y="35"/>
                  <a:pt x="95" y="28"/>
                </a:cubicBezTo>
                <a:cubicBezTo>
                  <a:pt x="89" y="22"/>
                  <a:pt x="80" y="18"/>
                  <a:pt x="70" y="18"/>
                </a:cubicBezTo>
                <a:close/>
                <a:moveTo>
                  <a:pt x="70" y="124"/>
                </a:moveTo>
                <a:cubicBezTo>
                  <a:pt x="55" y="124"/>
                  <a:pt x="42" y="137"/>
                  <a:pt x="42" y="152"/>
                </a:cubicBezTo>
                <a:cubicBezTo>
                  <a:pt x="42" y="168"/>
                  <a:pt x="55" y="181"/>
                  <a:pt x="70" y="181"/>
                </a:cubicBezTo>
                <a:cubicBezTo>
                  <a:pt x="86" y="181"/>
                  <a:pt x="99" y="168"/>
                  <a:pt x="99" y="152"/>
                </a:cubicBezTo>
                <a:cubicBezTo>
                  <a:pt x="99" y="137"/>
                  <a:pt x="86" y="124"/>
                  <a:pt x="70" y="124"/>
                </a:cubicBezTo>
                <a:close/>
                <a:moveTo>
                  <a:pt x="70" y="99"/>
                </a:moveTo>
                <a:cubicBezTo>
                  <a:pt x="56" y="99"/>
                  <a:pt x="43" y="105"/>
                  <a:pt x="33" y="115"/>
                </a:cubicBezTo>
                <a:cubicBezTo>
                  <a:pt x="23" y="124"/>
                  <a:pt x="17" y="138"/>
                  <a:pt x="17" y="152"/>
                </a:cubicBezTo>
                <a:cubicBezTo>
                  <a:pt x="17" y="167"/>
                  <a:pt x="23" y="180"/>
                  <a:pt x="33" y="190"/>
                </a:cubicBezTo>
                <a:cubicBezTo>
                  <a:pt x="43" y="199"/>
                  <a:pt x="56" y="205"/>
                  <a:pt x="70" y="205"/>
                </a:cubicBezTo>
                <a:cubicBezTo>
                  <a:pt x="85" y="205"/>
                  <a:pt x="98" y="199"/>
                  <a:pt x="108" y="190"/>
                </a:cubicBezTo>
                <a:cubicBezTo>
                  <a:pt x="117" y="180"/>
                  <a:pt x="123" y="167"/>
                  <a:pt x="123" y="152"/>
                </a:cubicBezTo>
                <a:cubicBezTo>
                  <a:pt x="123" y="138"/>
                  <a:pt x="117" y="124"/>
                  <a:pt x="108" y="115"/>
                </a:cubicBezTo>
                <a:cubicBezTo>
                  <a:pt x="98" y="105"/>
                  <a:pt x="85" y="99"/>
                  <a:pt x="70" y="99"/>
                </a:cubicBezTo>
                <a:close/>
                <a:moveTo>
                  <a:pt x="102" y="120"/>
                </a:moveTo>
                <a:cubicBezTo>
                  <a:pt x="94" y="112"/>
                  <a:pt x="83" y="107"/>
                  <a:pt x="70" y="107"/>
                </a:cubicBezTo>
                <a:cubicBezTo>
                  <a:pt x="58" y="107"/>
                  <a:pt x="47" y="112"/>
                  <a:pt x="38" y="120"/>
                </a:cubicBezTo>
                <a:cubicBezTo>
                  <a:pt x="30" y="129"/>
                  <a:pt x="25" y="140"/>
                  <a:pt x="25" y="152"/>
                </a:cubicBezTo>
                <a:cubicBezTo>
                  <a:pt x="25" y="165"/>
                  <a:pt x="30" y="176"/>
                  <a:pt x="38" y="184"/>
                </a:cubicBezTo>
                <a:cubicBezTo>
                  <a:pt x="47" y="192"/>
                  <a:pt x="58" y="198"/>
                  <a:pt x="70" y="198"/>
                </a:cubicBezTo>
                <a:cubicBezTo>
                  <a:pt x="83" y="198"/>
                  <a:pt x="94" y="192"/>
                  <a:pt x="102" y="184"/>
                </a:cubicBezTo>
                <a:cubicBezTo>
                  <a:pt x="111" y="176"/>
                  <a:pt x="116" y="165"/>
                  <a:pt x="116" y="152"/>
                </a:cubicBezTo>
                <a:cubicBezTo>
                  <a:pt x="116" y="140"/>
                  <a:pt x="111" y="129"/>
                  <a:pt x="102" y="120"/>
                </a:cubicBezTo>
                <a:close/>
                <a:moveTo>
                  <a:pt x="70" y="37"/>
                </a:moveTo>
                <a:cubicBezTo>
                  <a:pt x="62" y="37"/>
                  <a:pt x="54" y="44"/>
                  <a:pt x="54" y="53"/>
                </a:cubicBezTo>
                <a:cubicBezTo>
                  <a:pt x="54" y="62"/>
                  <a:pt x="62" y="69"/>
                  <a:pt x="70" y="69"/>
                </a:cubicBezTo>
                <a:cubicBezTo>
                  <a:pt x="79" y="69"/>
                  <a:pt x="86" y="62"/>
                  <a:pt x="86" y="53"/>
                </a:cubicBezTo>
                <a:cubicBezTo>
                  <a:pt x="86" y="44"/>
                  <a:pt x="79" y="37"/>
                  <a:pt x="70" y="37"/>
                </a:cubicBezTo>
                <a:close/>
                <a:moveTo>
                  <a:pt x="90" y="34"/>
                </a:moveTo>
                <a:cubicBezTo>
                  <a:pt x="85" y="29"/>
                  <a:pt x="78" y="26"/>
                  <a:pt x="70" y="26"/>
                </a:cubicBezTo>
                <a:cubicBezTo>
                  <a:pt x="63" y="26"/>
                  <a:pt x="56" y="29"/>
                  <a:pt x="51" y="34"/>
                </a:cubicBezTo>
                <a:cubicBezTo>
                  <a:pt x="46" y="39"/>
                  <a:pt x="43" y="46"/>
                  <a:pt x="43" y="53"/>
                </a:cubicBezTo>
                <a:cubicBezTo>
                  <a:pt x="43" y="61"/>
                  <a:pt x="46" y="68"/>
                  <a:pt x="51" y="73"/>
                </a:cubicBezTo>
                <a:cubicBezTo>
                  <a:pt x="56" y="78"/>
                  <a:pt x="63" y="81"/>
                  <a:pt x="70" y="81"/>
                </a:cubicBezTo>
                <a:cubicBezTo>
                  <a:pt x="78" y="81"/>
                  <a:pt x="85" y="78"/>
                  <a:pt x="90" y="73"/>
                </a:cubicBezTo>
                <a:cubicBezTo>
                  <a:pt x="95" y="68"/>
                  <a:pt x="98" y="61"/>
                  <a:pt x="98" y="53"/>
                </a:cubicBezTo>
                <a:cubicBezTo>
                  <a:pt x="98" y="46"/>
                  <a:pt x="95" y="39"/>
                  <a:pt x="90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6" name="Freeform 267"/>
          <p:cNvSpPr>
            <a:spLocks noEditPoints="1"/>
          </p:cNvSpPr>
          <p:nvPr/>
        </p:nvSpPr>
        <p:spPr bwMode="auto">
          <a:xfrm>
            <a:off x="2820902" y="3637945"/>
            <a:ext cx="461707" cy="463145"/>
          </a:xfrm>
          <a:custGeom>
            <a:avLst/>
            <a:gdLst>
              <a:gd name="T0" fmla="*/ 107 w 213"/>
              <a:gd name="T1" fmla="*/ 0 h 213"/>
              <a:gd name="T2" fmla="*/ 213 w 213"/>
              <a:gd name="T3" fmla="*/ 107 h 213"/>
              <a:gd name="T4" fmla="*/ 107 w 213"/>
              <a:gd name="T5" fmla="*/ 213 h 213"/>
              <a:gd name="T6" fmla="*/ 0 w 213"/>
              <a:gd name="T7" fmla="*/ 107 h 213"/>
              <a:gd name="T8" fmla="*/ 107 w 213"/>
              <a:gd name="T9" fmla="*/ 0 h 213"/>
              <a:gd name="T10" fmla="*/ 89 w 213"/>
              <a:gd name="T11" fmla="*/ 75 h 213"/>
              <a:gd name="T12" fmla="*/ 100 w 213"/>
              <a:gd name="T13" fmla="*/ 70 h 213"/>
              <a:gd name="T14" fmla="*/ 87 w 213"/>
              <a:gd name="T15" fmla="*/ 18 h 213"/>
              <a:gd name="T16" fmla="*/ 63 w 213"/>
              <a:gd name="T17" fmla="*/ 26 h 213"/>
              <a:gd name="T18" fmla="*/ 89 w 213"/>
              <a:gd name="T19" fmla="*/ 75 h 213"/>
              <a:gd name="T20" fmla="*/ 107 w 213"/>
              <a:gd name="T21" fmla="*/ 82 h 213"/>
              <a:gd name="T22" fmla="*/ 82 w 213"/>
              <a:gd name="T23" fmla="*/ 107 h 213"/>
              <a:gd name="T24" fmla="*/ 107 w 213"/>
              <a:gd name="T25" fmla="*/ 131 h 213"/>
              <a:gd name="T26" fmla="*/ 131 w 213"/>
              <a:gd name="T27" fmla="*/ 107 h 213"/>
              <a:gd name="T28" fmla="*/ 107 w 213"/>
              <a:gd name="T29" fmla="*/ 82 h 213"/>
              <a:gd name="T30" fmla="*/ 132 w 213"/>
              <a:gd name="T31" fmla="*/ 133 h 213"/>
              <a:gd name="T32" fmla="*/ 122 w 213"/>
              <a:gd name="T33" fmla="*/ 140 h 213"/>
              <a:gd name="T34" fmla="*/ 149 w 213"/>
              <a:gd name="T35" fmla="*/ 187 h 213"/>
              <a:gd name="T36" fmla="*/ 169 w 213"/>
              <a:gd name="T37" fmla="*/ 173 h 213"/>
              <a:gd name="T38" fmla="*/ 132 w 213"/>
              <a:gd name="T39" fmla="*/ 133 h 213"/>
              <a:gd name="T40" fmla="*/ 197 w 213"/>
              <a:gd name="T41" fmla="*/ 126 h 213"/>
              <a:gd name="T42" fmla="*/ 144 w 213"/>
              <a:gd name="T43" fmla="*/ 112 h 213"/>
              <a:gd name="T44" fmla="*/ 138 w 213"/>
              <a:gd name="T45" fmla="*/ 126 h 213"/>
              <a:gd name="T46" fmla="*/ 181 w 213"/>
              <a:gd name="T47" fmla="*/ 160 h 213"/>
              <a:gd name="T48" fmla="*/ 197 w 213"/>
              <a:gd name="T49" fmla="*/ 126 h 213"/>
              <a:gd name="T50" fmla="*/ 25 w 213"/>
              <a:gd name="T51" fmla="*/ 65 h 213"/>
              <a:gd name="T52" fmla="*/ 72 w 213"/>
              <a:gd name="T53" fmla="*/ 92 h 213"/>
              <a:gd name="T54" fmla="*/ 82 w 213"/>
              <a:gd name="T55" fmla="*/ 80 h 213"/>
              <a:gd name="T56" fmla="*/ 49 w 213"/>
              <a:gd name="T57" fmla="*/ 36 h 213"/>
              <a:gd name="T58" fmla="*/ 25 w 213"/>
              <a:gd name="T59" fmla="*/ 6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3" h="213">
                <a:moveTo>
                  <a:pt x="107" y="0"/>
                </a:moveTo>
                <a:cubicBezTo>
                  <a:pt x="166" y="0"/>
                  <a:pt x="213" y="48"/>
                  <a:pt x="213" y="107"/>
                </a:cubicBezTo>
                <a:cubicBezTo>
                  <a:pt x="213" y="165"/>
                  <a:pt x="166" y="213"/>
                  <a:pt x="107" y="213"/>
                </a:cubicBez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7" y="0"/>
                </a:cubicBezTo>
                <a:close/>
                <a:moveTo>
                  <a:pt x="89" y="75"/>
                </a:moveTo>
                <a:cubicBezTo>
                  <a:pt x="93" y="73"/>
                  <a:pt x="96" y="71"/>
                  <a:pt x="100" y="70"/>
                </a:cubicBezTo>
                <a:cubicBezTo>
                  <a:pt x="87" y="18"/>
                  <a:pt x="87" y="18"/>
                  <a:pt x="87" y="18"/>
                </a:cubicBezTo>
                <a:cubicBezTo>
                  <a:pt x="79" y="20"/>
                  <a:pt x="71" y="23"/>
                  <a:pt x="63" y="26"/>
                </a:cubicBezTo>
                <a:cubicBezTo>
                  <a:pt x="89" y="75"/>
                  <a:pt x="89" y="75"/>
                  <a:pt x="89" y="75"/>
                </a:cubicBezTo>
                <a:close/>
                <a:moveTo>
                  <a:pt x="107" y="82"/>
                </a:moveTo>
                <a:cubicBezTo>
                  <a:pt x="93" y="82"/>
                  <a:pt x="82" y="93"/>
                  <a:pt x="82" y="107"/>
                </a:cubicBezTo>
                <a:cubicBezTo>
                  <a:pt x="82" y="120"/>
                  <a:pt x="93" y="131"/>
                  <a:pt x="107" y="131"/>
                </a:cubicBezTo>
                <a:cubicBezTo>
                  <a:pt x="120" y="131"/>
                  <a:pt x="131" y="120"/>
                  <a:pt x="131" y="107"/>
                </a:cubicBezTo>
                <a:cubicBezTo>
                  <a:pt x="131" y="93"/>
                  <a:pt x="120" y="82"/>
                  <a:pt x="107" y="82"/>
                </a:cubicBezTo>
                <a:close/>
                <a:moveTo>
                  <a:pt x="132" y="133"/>
                </a:moveTo>
                <a:cubicBezTo>
                  <a:pt x="129" y="135"/>
                  <a:pt x="126" y="138"/>
                  <a:pt x="122" y="140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6" y="183"/>
                  <a:pt x="163" y="178"/>
                  <a:pt x="169" y="173"/>
                </a:cubicBezTo>
                <a:cubicBezTo>
                  <a:pt x="132" y="133"/>
                  <a:pt x="132" y="133"/>
                  <a:pt x="132" y="133"/>
                </a:cubicBezTo>
                <a:close/>
                <a:moveTo>
                  <a:pt x="197" y="126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7"/>
                  <a:pt x="141" y="121"/>
                  <a:pt x="138" y="126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8" y="149"/>
                  <a:pt x="194" y="138"/>
                  <a:pt x="197" y="126"/>
                </a:cubicBezTo>
                <a:close/>
                <a:moveTo>
                  <a:pt x="25" y="65"/>
                </a:moveTo>
                <a:cubicBezTo>
                  <a:pt x="72" y="92"/>
                  <a:pt x="72" y="92"/>
                  <a:pt x="72" y="92"/>
                </a:cubicBezTo>
                <a:cubicBezTo>
                  <a:pt x="75" y="87"/>
                  <a:pt x="78" y="83"/>
                  <a:pt x="82" y="80"/>
                </a:cubicBezTo>
                <a:cubicBezTo>
                  <a:pt x="49" y="36"/>
                  <a:pt x="49" y="36"/>
                  <a:pt x="49" y="36"/>
                </a:cubicBezTo>
                <a:cubicBezTo>
                  <a:pt x="39" y="44"/>
                  <a:pt x="31" y="54"/>
                  <a:pt x="25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7" name="Freeform 268"/>
          <p:cNvSpPr>
            <a:spLocks noEditPoints="1"/>
          </p:cNvSpPr>
          <p:nvPr/>
        </p:nvSpPr>
        <p:spPr bwMode="auto">
          <a:xfrm>
            <a:off x="1513452" y="6060107"/>
            <a:ext cx="378283" cy="47466"/>
          </a:xfrm>
          <a:custGeom>
            <a:avLst/>
            <a:gdLst>
              <a:gd name="T0" fmla="*/ 264 w 299"/>
              <a:gd name="T1" fmla="*/ 0 h 38"/>
              <a:gd name="T2" fmla="*/ 299 w 299"/>
              <a:gd name="T3" fmla="*/ 0 h 38"/>
              <a:gd name="T4" fmla="*/ 299 w 299"/>
              <a:gd name="T5" fmla="*/ 38 h 38"/>
              <a:gd name="T6" fmla="*/ 264 w 299"/>
              <a:gd name="T7" fmla="*/ 38 h 38"/>
              <a:gd name="T8" fmla="*/ 264 w 299"/>
              <a:gd name="T9" fmla="*/ 0 h 38"/>
              <a:gd name="T10" fmla="*/ 264 w 299"/>
              <a:gd name="T11" fmla="*/ 0 h 38"/>
              <a:gd name="T12" fmla="*/ 0 w 299"/>
              <a:gd name="T13" fmla="*/ 0 h 38"/>
              <a:gd name="T14" fmla="*/ 34 w 299"/>
              <a:gd name="T15" fmla="*/ 0 h 38"/>
              <a:gd name="T16" fmla="*/ 34 w 299"/>
              <a:gd name="T17" fmla="*/ 38 h 38"/>
              <a:gd name="T18" fmla="*/ 0 w 299"/>
              <a:gd name="T19" fmla="*/ 38 h 38"/>
              <a:gd name="T20" fmla="*/ 0 w 299"/>
              <a:gd name="T2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9" h="38">
                <a:moveTo>
                  <a:pt x="264" y="0"/>
                </a:moveTo>
                <a:lnTo>
                  <a:pt x="299" y="0"/>
                </a:lnTo>
                <a:lnTo>
                  <a:pt x="299" y="38"/>
                </a:lnTo>
                <a:lnTo>
                  <a:pt x="264" y="38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0" y="0"/>
                </a:moveTo>
                <a:lnTo>
                  <a:pt x="34" y="0"/>
                </a:lnTo>
                <a:lnTo>
                  <a:pt x="34" y="38"/>
                </a:ln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8" name="Freeform 269"/>
          <p:cNvSpPr>
            <a:spLocks noEditPoints="1"/>
          </p:cNvSpPr>
          <p:nvPr/>
        </p:nvSpPr>
        <p:spPr bwMode="auto">
          <a:xfrm>
            <a:off x="1435782" y="5660250"/>
            <a:ext cx="524993" cy="388352"/>
          </a:xfrm>
          <a:custGeom>
            <a:avLst/>
            <a:gdLst>
              <a:gd name="T0" fmla="*/ 12 w 242"/>
              <a:gd name="T1" fmla="*/ 48 h 179"/>
              <a:gd name="T2" fmla="*/ 35 w 242"/>
              <a:gd name="T3" fmla="*/ 48 h 179"/>
              <a:gd name="T4" fmla="*/ 203 w 242"/>
              <a:gd name="T5" fmla="*/ 48 h 179"/>
              <a:gd name="T6" fmla="*/ 225 w 242"/>
              <a:gd name="T7" fmla="*/ 48 h 179"/>
              <a:gd name="T8" fmla="*/ 242 w 242"/>
              <a:gd name="T9" fmla="*/ 48 h 179"/>
              <a:gd name="T10" fmla="*/ 0 w 242"/>
              <a:gd name="T11" fmla="*/ 179 h 179"/>
              <a:gd name="T12" fmla="*/ 16 w 242"/>
              <a:gd name="T13" fmla="*/ 42 h 179"/>
              <a:gd name="T14" fmla="*/ 16 w 242"/>
              <a:gd name="T15" fmla="*/ 0 h 179"/>
              <a:gd name="T16" fmla="*/ 216 w 242"/>
              <a:gd name="T17" fmla="*/ 0 h 179"/>
              <a:gd name="T18" fmla="*/ 225 w 242"/>
              <a:gd name="T19" fmla="*/ 9 h 179"/>
              <a:gd name="T20" fmla="*/ 206 w 242"/>
              <a:gd name="T21" fmla="*/ 42 h 179"/>
              <a:gd name="T22" fmla="*/ 35 w 242"/>
              <a:gd name="T23" fmla="*/ 19 h 179"/>
              <a:gd name="T24" fmla="*/ 16 w 242"/>
              <a:gd name="T25" fmla="*/ 42 h 179"/>
              <a:gd name="T26" fmla="*/ 21 w 242"/>
              <a:gd name="T27" fmla="*/ 138 h 179"/>
              <a:gd name="T28" fmla="*/ 110 w 242"/>
              <a:gd name="T29" fmla="*/ 88 h 179"/>
              <a:gd name="T30" fmla="*/ 178 w 242"/>
              <a:gd name="T31" fmla="*/ 64 h 179"/>
              <a:gd name="T32" fmla="*/ 129 w 242"/>
              <a:gd name="T33" fmla="*/ 113 h 179"/>
              <a:gd name="T34" fmla="*/ 178 w 242"/>
              <a:gd name="T35" fmla="*/ 162 h 179"/>
              <a:gd name="T36" fmla="*/ 227 w 242"/>
              <a:gd name="T37" fmla="*/ 113 h 179"/>
              <a:gd name="T38" fmla="*/ 178 w 242"/>
              <a:gd name="T39" fmla="*/ 64 h 179"/>
              <a:gd name="T40" fmla="*/ 178 w 242"/>
              <a:gd name="T41" fmla="*/ 79 h 179"/>
              <a:gd name="T42" fmla="*/ 144 w 242"/>
              <a:gd name="T43" fmla="*/ 113 h 179"/>
              <a:gd name="T44" fmla="*/ 178 w 242"/>
              <a:gd name="T45" fmla="*/ 147 h 179"/>
              <a:gd name="T46" fmla="*/ 212 w 242"/>
              <a:gd name="T47" fmla="*/ 113 h 179"/>
              <a:gd name="T48" fmla="*/ 46 w 242"/>
              <a:gd name="T49" fmla="*/ 102 h 179"/>
              <a:gd name="T50" fmla="*/ 46 w 242"/>
              <a:gd name="T51" fmla="*/ 125 h 179"/>
              <a:gd name="T52" fmla="*/ 46 w 242"/>
              <a:gd name="T53" fmla="*/ 102 h 179"/>
              <a:gd name="T54" fmla="*/ 70 w 242"/>
              <a:gd name="T55" fmla="*/ 113 h 179"/>
              <a:gd name="T56" fmla="*/ 92 w 242"/>
              <a:gd name="T57" fmla="*/ 113 h 179"/>
              <a:gd name="T58" fmla="*/ 130 w 242"/>
              <a:gd name="T59" fmla="*/ 33 h 179"/>
              <a:gd name="T60" fmla="*/ 152 w 242"/>
              <a:gd name="T61" fmla="*/ 44 h 179"/>
              <a:gd name="T62" fmla="*/ 130 w 242"/>
              <a:gd name="T63" fmla="*/ 33 h 179"/>
              <a:gd name="T64" fmla="*/ 101 w 242"/>
              <a:gd name="T65" fmla="*/ 44 h 179"/>
              <a:gd name="T66" fmla="*/ 123 w 242"/>
              <a:gd name="T67" fmla="*/ 33 h 179"/>
              <a:gd name="T68" fmla="*/ 71 w 242"/>
              <a:gd name="T69" fmla="*/ 33 h 179"/>
              <a:gd name="T70" fmla="*/ 93 w 242"/>
              <a:gd name="T71" fmla="*/ 44 h 179"/>
              <a:gd name="T72" fmla="*/ 71 w 242"/>
              <a:gd name="T73" fmla="*/ 33 h 179"/>
              <a:gd name="T74" fmla="*/ 42 w 242"/>
              <a:gd name="T75" fmla="*/ 44 h 179"/>
              <a:gd name="T76" fmla="*/ 64 w 242"/>
              <a:gd name="T77" fmla="*/ 3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2" h="179">
                <a:moveTo>
                  <a:pt x="0" y="48"/>
                </a:moveTo>
                <a:cubicBezTo>
                  <a:pt x="12" y="48"/>
                  <a:pt x="12" y="48"/>
                  <a:pt x="12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6" y="48"/>
                  <a:pt x="206" y="48"/>
                  <a:pt x="206" y="48"/>
                </a:cubicBezTo>
                <a:cubicBezTo>
                  <a:pt x="225" y="48"/>
                  <a:pt x="225" y="48"/>
                  <a:pt x="225" y="48"/>
                </a:cubicBezTo>
                <a:cubicBezTo>
                  <a:pt x="231" y="48"/>
                  <a:pt x="231" y="48"/>
                  <a:pt x="231" y="48"/>
                </a:cubicBezTo>
                <a:cubicBezTo>
                  <a:pt x="242" y="48"/>
                  <a:pt x="242" y="48"/>
                  <a:pt x="242" y="48"/>
                </a:cubicBezTo>
                <a:cubicBezTo>
                  <a:pt x="242" y="179"/>
                  <a:pt x="242" y="179"/>
                  <a:pt x="242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48"/>
                  <a:pt x="0" y="48"/>
                  <a:pt x="0" y="48"/>
                </a:cubicBezTo>
                <a:close/>
                <a:moveTo>
                  <a:pt x="16" y="42"/>
                </a:moveTo>
                <a:cubicBezTo>
                  <a:pt x="16" y="9"/>
                  <a:pt x="16" y="9"/>
                  <a:pt x="16" y="9"/>
                </a:cubicBezTo>
                <a:cubicBezTo>
                  <a:pt x="16" y="0"/>
                  <a:pt x="16" y="0"/>
                  <a:pt x="1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42"/>
                  <a:pt x="225" y="42"/>
                  <a:pt x="225" y="42"/>
                </a:cubicBezTo>
                <a:cubicBezTo>
                  <a:pt x="206" y="42"/>
                  <a:pt x="206" y="42"/>
                  <a:pt x="206" y="42"/>
                </a:cubicBezTo>
                <a:cubicBezTo>
                  <a:pt x="206" y="19"/>
                  <a:pt x="206" y="19"/>
                  <a:pt x="206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42"/>
                  <a:pt x="35" y="42"/>
                  <a:pt x="35" y="42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1" y="88"/>
                </a:moveTo>
                <a:cubicBezTo>
                  <a:pt x="21" y="138"/>
                  <a:pt x="21" y="138"/>
                  <a:pt x="21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21" y="88"/>
                  <a:pt x="21" y="88"/>
                  <a:pt x="21" y="88"/>
                </a:cubicBezTo>
                <a:close/>
                <a:moveTo>
                  <a:pt x="178" y="64"/>
                </a:moveTo>
                <a:cubicBezTo>
                  <a:pt x="164" y="64"/>
                  <a:pt x="152" y="69"/>
                  <a:pt x="143" y="78"/>
                </a:cubicBezTo>
                <a:cubicBezTo>
                  <a:pt x="134" y="87"/>
                  <a:pt x="129" y="100"/>
                  <a:pt x="129" y="113"/>
                </a:cubicBezTo>
                <a:cubicBezTo>
                  <a:pt x="129" y="127"/>
                  <a:pt x="134" y="139"/>
                  <a:pt x="143" y="148"/>
                </a:cubicBezTo>
                <a:cubicBezTo>
                  <a:pt x="152" y="157"/>
                  <a:pt x="164" y="162"/>
                  <a:pt x="178" y="162"/>
                </a:cubicBezTo>
                <a:cubicBezTo>
                  <a:pt x="191" y="162"/>
                  <a:pt x="204" y="157"/>
                  <a:pt x="213" y="148"/>
                </a:cubicBezTo>
                <a:cubicBezTo>
                  <a:pt x="222" y="139"/>
                  <a:pt x="227" y="127"/>
                  <a:pt x="227" y="113"/>
                </a:cubicBezTo>
                <a:cubicBezTo>
                  <a:pt x="227" y="100"/>
                  <a:pt x="222" y="87"/>
                  <a:pt x="213" y="78"/>
                </a:cubicBezTo>
                <a:cubicBezTo>
                  <a:pt x="204" y="69"/>
                  <a:pt x="191" y="64"/>
                  <a:pt x="178" y="64"/>
                </a:cubicBezTo>
                <a:close/>
                <a:moveTo>
                  <a:pt x="202" y="89"/>
                </a:moveTo>
                <a:cubicBezTo>
                  <a:pt x="196" y="83"/>
                  <a:pt x="187" y="79"/>
                  <a:pt x="178" y="79"/>
                </a:cubicBezTo>
                <a:cubicBezTo>
                  <a:pt x="168" y="79"/>
                  <a:pt x="160" y="83"/>
                  <a:pt x="154" y="89"/>
                </a:cubicBezTo>
                <a:cubicBezTo>
                  <a:pt x="147" y="95"/>
                  <a:pt x="144" y="104"/>
                  <a:pt x="144" y="113"/>
                </a:cubicBezTo>
                <a:cubicBezTo>
                  <a:pt x="144" y="123"/>
                  <a:pt x="147" y="131"/>
                  <a:pt x="154" y="137"/>
                </a:cubicBezTo>
                <a:cubicBezTo>
                  <a:pt x="160" y="144"/>
                  <a:pt x="168" y="147"/>
                  <a:pt x="178" y="147"/>
                </a:cubicBezTo>
                <a:cubicBezTo>
                  <a:pt x="187" y="147"/>
                  <a:pt x="196" y="144"/>
                  <a:pt x="202" y="137"/>
                </a:cubicBezTo>
                <a:cubicBezTo>
                  <a:pt x="208" y="131"/>
                  <a:pt x="212" y="123"/>
                  <a:pt x="212" y="113"/>
                </a:cubicBezTo>
                <a:cubicBezTo>
                  <a:pt x="212" y="104"/>
                  <a:pt x="208" y="95"/>
                  <a:pt x="202" y="89"/>
                </a:cubicBezTo>
                <a:close/>
                <a:moveTo>
                  <a:pt x="46" y="102"/>
                </a:moveTo>
                <a:cubicBezTo>
                  <a:pt x="40" y="102"/>
                  <a:pt x="35" y="107"/>
                  <a:pt x="35" y="113"/>
                </a:cubicBezTo>
                <a:cubicBezTo>
                  <a:pt x="35" y="120"/>
                  <a:pt x="40" y="125"/>
                  <a:pt x="46" y="125"/>
                </a:cubicBezTo>
                <a:cubicBezTo>
                  <a:pt x="52" y="125"/>
                  <a:pt x="57" y="120"/>
                  <a:pt x="57" y="113"/>
                </a:cubicBezTo>
                <a:cubicBezTo>
                  <a:pt x="57" y="107"/>
                  <a:pt x="52" y="102"/>
                  <a:pt x="46" y="102"/>
                </a:cubicBezTo>
                <a:close/>
                <a:moveTo>
                  <a:pt x="81" y="102"/>
                </a:moveTo>
                <a:cubicBezTo>
                  <a:pt x="75" y="102"/>
                  <a:pt x="70" y="107"/>
                  <a:pt x="70" y="113"/>
                </a:cubicBezTo>
                <a:cubicBezTo>
                  <a:pt x="70" y="120"/>
                  <a:pt x="75" y="125"/>
                  <a:pt x="81" y="125"/>
                </a:cubicBezTo>
                <a:cubicBezTo>
                  <a:pt x="87" y="125"/>
                  <a:pt x="92" y="120"/>
                  <a:pt x="92" y="113"/>
                </a:cubicBezTo>
                <a:cubicBezTo>
                  <a:pt x="92" y="107"/>
                  <a:pt x="87" y="102"/>
                  <a:pt x="81" y="102"/>
                </a:cubicBezTo>
                <a:close/>
                <a:moveTo>
                  <a:pt x="130" y="33"/>
                </a:moveTo>
                <a:cubicBezTo>
                  <a:pt x="130" y="44"/>
                  <a:pt x="130" y="44"/>
                  <a:pt x="130" y="44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30" y="33"/>
                  <a:pt x="130" y="33"/>
                  <a:pt x="130" y="33"/>
                </a:cubicBezTo>
                <a:close/>
                <a:moveTo>
                  <a:pt x="101" y="33"/>
                </a:moveTo>
                <a:cubicBezTo>
                  <a:pt x="101" y="44"/>
                  <a:pt x="101" y="44"/>
                  <a:pt x="101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01" y="33"/>
                  <a:pt x="101" y="33"/>
                  <a:pt x="101" y="33"/>
                </a:cubicBezTo>
                <a:close/>
                <a:moveTo>
                  <a:pt x="71" y="33"/>
                </a:moveTo>
                <a:cubicBezTo>
                  <a:pt x="71" y="44"/>
                  <a:pt x="71" y="44"/>
                  <a:pt x="71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3"/>
                  <a:pt x="93" y="33"/>
                  <a:pt x="93" y="33"/>
                </a:cubicBezTo>
                <a:cubicBezTo>
                  <a:pt x="71" y="33"/>
                  <a:pt x="71" y="33"/>
                  <a:pt x="71" y="33"/>
                </a:cubicBezTo>
                <a:close/>
                <a:moveTo>
                  <a:pt x="42" y="33"/>
                </a:moveTo>
                <a:cubicBezTo>
                  <a:pt x="42" y="44"/>
                  <a:pt x="42" y="44"/>
                  <a:pt x="42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33"/>
                  <a:pt x="64" y="33"/>
                  <a:pt x="64" y="33"/>
                </a:cubicBezTo>
                <a:lnTo>
                  <a:pt x="42" y="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9" name="Freeform 270"/>
          <p:cNvSpPr/>
          <p:nvPr/>
        </p:nvSpPr>
        <p:spPr bwMode="auto">
          <a:xfrm>
            <a:off x="2410976" y="3735752"/>
            <a:ext cx="132327" cy="44589"/>
          </a:xfrm>
          <a:custGeom>
            <a:avLst/>
            <a:gdLst>
              <a:gd name="T0" fmla="*/ 105 w 105"/>
              <a:gd name="T1" fmla="*/ 35 h 35"/>
              <a:gd name="T2" fmla="*/ 41 w 105"/>
              <a:gd name="T3" fmla="*/ 0 h 35"/>
              <a:gd name="T4" fmla="*/ 0 w 105"/>
              <a:gd name="T5" fmla="*/ 0 h 35"/>
              <a:gd name="T6" fmla="*/ 58 w 105"/>
              <a:gd name="T7" fmla="*/ 35 h 35"/>
              <a:gd name="T8" fmla="*/ 105 w 105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35">
                <a:moveTo>
                  <a:pt x="105" y="35"/>
                </a:moveTo>
                <a:lnTo>
                  <a:pt x="41" y="0"/>
                </a:lnTo>
                <a:lnTo>
                  <a:pt x="0" y="0"/>
                </a:lnTo>
                <a:lnTo>
                  <a:pt x="58" y="35"/>
                </a:lnTo>
                <a:lnTo>
                  <a:pt x="105" y="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0" name="Rectangle 271"/>
          <p:cNvSpPr>
            <a:spLocks noChangeArrowheads="1"/>
          </p:cNvSpPr>
          <p:nvPr/>
        </p:nvSpPr>
        <p:spPr bwMode="auto">
          <a:xfrm>
            <a:off x="2399469" y="3758765"/>
            <a:ext cx="44588" cy="2445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1" name="Freeform 272"/>
          <p:cNvSpPr>
            <a:spLocks noEditPoints="1"/>
          </p:cNvSpPr>
          <p:nvPr/>
        </p:nvSpPr>
        <p:spPr bwMode="auto">
          <a:xfrm>
            <a:off x="2117555" y="3791848"/>
            <a:ext cx="524993" cy="281914"/>
          </a:xfrm>
          <a:custGeom>
            <a:avLst/>
            <a:gdLst>
              <a:gd name="T0" fmla="*/ 231 w 242"/>
              <a:gd name="T1" fmla="*/ 0 h 130"/>
              <a:gd name="T2" fmla="*/ 225 w 242"/>
              <a:gd name="T3" fmla="*/ 0 h 130"/>
              <a:gd name="T4" fmla="*/ 206 w 242"/>
              <a:gd name="T5" fmla="*/ 0 h 130"/>
              <a:gd name="T6" fmla="*/ 203 w 242"/>
              <a:gd name="T7" fmla="*/ 0 h 130"/>
              <a:gd name="T8" fmla="*/ 39 w 242"/>
              <a:gd name="T9" fmla="*/ 0 h 130"/>
              <a:gd name="T10" fmla="*/ 35 w 242"/>
              <a:gd name="T11" fmla="*/ 0 h 130"/>
              <a:gd name="T12" fmla="*/ 16 w 242"/>
              <a:gd name="T13" fmla="*/ 0 h 130"/>
              <a:gd name="T14" fmla="*/ 11 w 242"/>
              <a:gd name="T15" fmla="*/ 0 h 130"/>
              <a:gd name="T16" fmla="*/ 0 w 242"/>
              <a:gd name="T17" fmla="*/ 0 h 130"/>
              <a:gd name="T18" fmla="*/ 0 w 242"/>
              <a:gd name="T19" fmla="*/ 130 h 130"/>
              <a:gd name="T20" fmla="*/ 242 w 242"/>
              <a:gd name="T21" fmla="*/ 130 h 130"/>
              <a:gd name="T22" fmla="*/ 242 w 242"/>
              <a:gd name="T23" fmla="*/ 0 h 130"/>
              <a:gd name="T24" fmla="*/ 231 w 242"/>
              <a:gd name="T25" fmla="*/ 0 h 130"/>
              <a:gd name="T26" fmla="*/ 108 w 242"/>
              <a:gd name="T27" fmla="*/ 70 h 130"/>
              <a:gd name="T28" fmla="*/ 105 w 242"/>
              <a:gd name="T29" fmla="*/ 87 h 130"/>
              <a:gd name="T30" fmla="*/ 106 w 242"/>
              <a:gd name="T31" fmla="*/ 88 h 130"/>
              <a:gd name="T32" fmla="*/ 115 w 242"/>
              <a:gd name="T33" fmla="*/ 101 h 130"/>
              <a:gd name="T34" fmla="*/ 115 w 242"/>
              <a:gd name="T35" fmla="*/ 108 h 130"/>
              <a:gd name="T36" fmla="*/ 109 w 242"/>
              <a:gd name="T37" fmla="*/ 114 h 130"/>
              <a:gd name="T38" fmla="*/ 103 w 242"/>
              <a:gd name="T39" fmla="*/ 114 h 130"/>
              <a:gd name="T40" fmla="*/ 90 w 242"/>
              <a:gd name="T41" fmla="*/ 106 h 130"/>
              <a:gd name="T42" fmla="*/ 64 w 242"/>
              <a:gd name="T43" fmla="*/ 114 h 130"/>
              <a:gd name="T44" fmla="*/ 39 w 242"/>
              <a:gd name="T45" fmla="*/ 106 h 130"/>
              <a:gd name="T46" fmla="*/ 26 w 242"/>
              <a:gd name="T47" fmla="*/ 114 h 130"/>
              <a:gd name="T48" fmla="*/ 20 w 242"/>
              <a:gd name="T49" fmla="*/ 114 h 130"/>
              <a:gd name="T50" fmla="*/ 14 w 242"/>
              <a:gd name="T51" fmla="*/ 108 h 130"/>
              <a:gd name="T52" fmla="*/ 14 w 242"/>
              <a:gd name="T53" fmla="*/ 101 h 130"/>
              <a:gd name="T54" fmla="*/ 23 w 242"/>
              <a:gd name="T55" fmla="*/ 88 h 130"/>
              <a:gd name="T56" fmla="*/ 19 w 242"/>
              <a:gd name="T57" fmla="*/ 70 h 130"/>
              <a:gd name="T58" fmla="*/ 24 w 242"/>
              <a:gd name="T59" fmla="*/ 50 h 130"/>
              <a:gd name="T60" fmla="*/ 24 w 242"/>
              <a:gd name="T61" fmla="*/ 50 h 130"/>
              <a:gd name="T62" fmla="*/ 14 w 242"/>
              <a:gd name="T63" fmla="*/ 37 h 130"/>
              <a:gd name="T64" fmla="*/ 14 w 242"/>
              <a:gd name="T65" fmla="*/ 30 h 130"/>
              <a:gd name="T66" fmla="*/ 20 w 242"/>
              <a:gd name="T67" fmla="*/ 24 h 130"/>
              <a:gd name="T68" fmla="*/ 26 w 242"/>
              <a:gd name="T69" fmla="*/ 24 h 130"/>
              <a:gd name="T70" fmla="*/ 40 w 242"/>
              <a:gd name="T71" fmla="*/ 32 h 130"/>
              <a:gd name="T72" fmla="*/ 64 w 242"/>
              <a:gd name="T73" fmla="*/ 25 h 130"/>
              <a:gd name="T74" fmla="*/ 89 w 242"/>
              <a:gd name="T75" fmla="*/ 33 h 130"/>
              <a:gd name="T76" fmla="*/ 89 w 242"/>
              <a:gd name="T77" fmla="*/ 33 h 130"/>
              <a:gd name="T78" fmla="*/ 103 w 242"/>
              <a:gd name="T79" fmla="*/ 24 h 130"/>
              <a:gd name="T80" fmla="*/ 109 w 242"/>
              <a:gd name="T81" fmla="*/ 24 h 130"/>
              <a:gd name="T82" fmla="*/ 115 w 242"/>
              <a:gd name="T83" fmla="*/ 30 h 130"/>
              <a:gd name="T84" fmla="*/ 115 w 242"/>
              <a:gd name="T85" fmla="*/ 37 h 130"/>
              <a:gd name="T86" fmla="*/ 106 w 242"/>
              <a:gd name="T87" fmla="*/ 50 h 130"/>
              <a:gd name="T88" fmla="*/ 105 w 242"/>
              <a:gd name="T89" fmla="*/ 51 h 130"/>
              <a:gd name="T90" fmla="*/ 108 w 242"/>
              <a:gd name="T91" fmla="*/ 70 h 130"/>
              <a:gd name="T92" fmla="*/ 228 w 242"/>
              <a:gd name="T93" fmla="*/ 59 h 130"/>
              <a:gd name="T94" fmla="*/ 150 w 242"/>
              <a:gd name="T95" fmla="*/ 59 h 130"/>
              <a:gd name="T96" fmla="*/ 150 w 242"/>
              <a:gd name="T97" fmla="*/ 43 h 130"/>
              <a:gd name="T98" fmla="*/ 143 w 242"/>
              <a:gd name="T99" fmla="*/ 43 h 130"/>
              <a:gd name="T100" fmla="*/ 143 w 242"/>
              <a:gd name="T101" fmla="*/ 59 h 130"/>
              <a:gd name="T102" fmla="*/ 127 w 242"/>
              <a:gd name="T103" fmla="*/ 59 h 130"/>
              <a:gd name="T104" fmla="*/ 127 w 242"/>
              <a:gd name="T105" fmla="*/ 23 h 130"/>
              <a:gd name="T106" fmla="*/ 228 w 242"/>
              <a:gd name="T107" fmla="*/ 23 h 130"/>
              <a:gd name="T108" fmla="*/ 228 w 242"/>
              <a:gd name="T109" fmla="*/ 5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130">
                <a:moveTo>
                  <a:pt x="231" y="0"/>
                </a:moveTo>
                <a:cubicBezTo>
                  <a:pt x="225" y="0"/>
                  <a:pt x="225" y="0"/>
                  <a:pt x="225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0"/>
                  <a:pt x="0" y="130"/>
                  <a:pt x="0" y="130"/>
                </a:cubicBezTo>
                <a:cubicBezTo>
                  <a:pt x="242" y="130"/>
                  <a:pt x="242" y="130"/>
                  <a:pt x="242" y="130"/>
                </a:cubicBezTo>
                <a:cubicBezTo>
                  <a:pt x="242" y="0"/>
                  <a:pt x="242" y="0"/>
                  <a:pt x="242" y="0"/>
                </a:cubicBezTo>
                <a:lnTo>
                  <a:pt x="231" y="0"/>
                </a:lnTo>
                <a:close/>
                <a:moveTo>
                  <a:pt x="108" y="70"/>
                </a:moveTo>
                <a:cubicBezTo>
                  <a:pt x="108" y="76"/>
                  <a:pt x="107" y="82"/>
                  <a:pt x="105" y="87"/>
                </a:cubicBezTo>
                <a:cubicBezTo>
                  <a:pt x="105" y="87"/>
                  <a:pt x="106" y="87"/>
                  <a:pt x="106" y="88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7" y="103"/>
                  <a:pt x="117" y="106"/>
                  <a:pt x="115" y="108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07" y="115"/>
                  <a:pt x="105" y="115"/>
                  <a:pt x="103" y="114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83" y="111"/>
                  <a:pt x="74" y="114"/>
                  <a:pt x="64" y="114"/>
                </a:cubicBezTo>
                <a:cubicBezTo>
                  <a:pt x="54" y="114"/>
                  <a:pt x="46" y="111"/>
                  <a:pt x="39" y="106"/>
                </a:cubicBezTo>
                <a:cubicBezTo>
                  <a:pt x="26" y="114"/>
                  <a:pt x="26" y="114"/>
                  <a:pt x="26" y="114"/>
                </a:cubicBezTo>
                <a:cubicBezTo>
                  <a:pt x="24" y="115"/>
                  <a:pt x="22" y="115"/>
                  <a:pt x="20" y="114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2" y="106"/>
                  <a:pt x="13" y="103"/>
                  <a:pt x="14" y="101"/>
                </a:cubicBezTo>
                <a:cubicBezTo>
                  <a:pt x="23" y="88"/>
                  <a:pt x="23" y="88"/>
                  <a:pt x="23" y="88"/>
                </a:cubicBezTo>
                <a:cubicBezTo>
                  <a:pt x="21" y="83"/>
                  <a:pt x="19" y="76"/>
                  <a:pt x="19" y="70"/>
                </a:cubicBezTo>
                <a:cubicBezTo>
                  <a:pt x="19" y="63"/>
                  <a:pt x="21" y="56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5"/>
                  <a:pt x="12" y="32"/>
                  <a:pt x="14" y="30"/>
                </a:cubicBezTo>
                <a:cubicBezTo>
                  <a:pt x="20" y="24"/>
                  <a:pt x="20" y="24"/>
                  <a:pt x="20" y="24"/>
                </a:cubicBezTo>
                <a:cubicBezTo>
                  <a:pt x="22" y="23"/>
                  <a:pt x="24" y="23"/>
                  <a:pt x="26" y="24"/>
                </a:cubicBezTo>
                <a:cubicBezTo>
                  <a:pt x="40" y="32"/>
                  <a:pt x="40" y="32"/>
                  <a:pt x="40" y="32"/>
                </a:cubicBezTo>
                <a:cubicBezTo>
                  <a:pt x="47" y="28"/>
                  <a:pt x="55" y="25"/>
                  <a:pt x="64" y="25"/>
                </a:cubicBezTo>
                <a:cubicBezTo>
                  <a:pt x="73" y="25"/>
                  <a:pt x="82" y="28"/>
                  <a:pt x="89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5" y="23"/>
                  <a:pt x="107" y="23"/>
                  <a:pt x="109" y="24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7" y="32"/>
                  <a:pt x="117" y="35"/>
                  <a:pt x="115" y="3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51"/>
                  <a:pt x="105" y="51"/>
                  <a:pt x="105" y="51"/>
                </a:cubicBezTo>
                <a:cubicBezTo>
                  <a:pt x="107" y="57"/>
                  <a:pt x="108" y="63"/>
                  <a:pt x="108" y="70"/>
                </a:cubicBezTo>
                <a:close/>
                <a:moveTo>
                  <a:pt x="228" y="59"/>
                </a:moveTo>
                <a:cubicBezTo>
                  <a:pt x="150" y="59"/>
                  <a:pt x="150" y="59"/>
                  <a:pt x="150" y="59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27" y="59"/>
                  <a:pt x="127" y="59"/>
                  <a:pt x="127" y="59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228" y="23"/>
                  <a:pt x="228" y="23"/>
                  <a:pt x="228" y="23"/>
                </a:cubicBezTo>
                <a:lnTo>
                  <a:pt x="228" y="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2" name="Freeform 273"/>
          <p:cNvSpPr/>
          <p:nvPr/>
        </p:nvSpPr>
        <p:spPr bwMode="auto">
          <a:xfrm>
            <a:off x="2257073" y="3629315"/>
            <a:ext cx="99246" cy="48904"/>
          </a:xfrm>
          <a:custGeom>
            <a:avLst/>
            <a:gdLst>
              <a:gd name="T0" fmla="*/ 47 w 78"/>
              <a:gd name="T1" fmla="*/ 39 h 39"/>
              <a:gd name="T2" fmla="*/ 78 w 78"/>
              <a:gd name="T3" fmla="*/ 39 h 39"/>
              <a:gd name="T4" fmla="*/ 7 w 78"/>
              <a:gd name="T5" fmla="*/ 0 h 39"/>
              <a:gd name="T6" fmla="*/ 0 w 78"/>
              <a:gd name="T7" fmla="*/ 12 h 39"/>
              <a:gd name="T8" fmla="*/ 47 w 78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39">
                <a:moveTo>
                  <a:pt x="47" y="39"/>
                </a:moveTo>
                <a:lnTo>
                  <a:pt x="78" y="39"/>
                </a:lnTo>
                <a:lnTo>
                  <a:pt x="7" y="0"/>
                </a:lnTo>
                <a:lnTo>
                  <a:pt x="0" y="12"/>
                </a:lnTo>
                <a:lnTo>
                  <a:pt x="47" y="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3" name="Rectangle 274"/>
          <p:cNvSpPr>
            <a:spLocks noChangeArrowheads="1"/>
          </p:cNvSpPr>
          <p:nvPr/>
        </p:nvSpPr>
        <p:spPr bwMode="auto">
          <a:xfrm>
            <a:off x="2336182" y="3758765"/>
            <a:ext cx="47465" cy="2445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4" name="Freeform 275"/>
          <p:cNvSpPr/>
          <p:nvPr/>
        </p:nvSpPr>
        <p:spPr bwMode="auto">
          <a:xfrm>
            <a:off x="2205293" y="3593357"/>
            <a:ext cx="54657" cy="53218"/>
          </a:xfrm>
          <a:custGeom>
            <a:avLst/>
            <a:gdLst>
              <a:gd name="T0" fmla="*/ 43 w 43"/>
              <a:gd name="T1" fmla="*/ 16 h 42"/>
              <a:gd name="T2" fmla="*/ 14 w 43"/>
              <a:gd name="T3" fmla="*/ 0 h 42"/>
              <a:gd name="T4" fmla="*/ 0 w 43"/>
              <a:gd name="T5" fmla="*/ 26 h 42"/>
              <a:gd name="T6" fmla="*/ 29 w 43"/>
              <a:gd name="T7" fmla="*/ 42 h 42"/>
              <a:gd name="T8" fmla="*/ 43 w 43"/>
              <a:gd name="T9" fmla="*/ 1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2">
                <a:moveTo>
                  <a:pt x="43" y="16"/>
                </a:moveTo>
                <a:lnTo>
                  <a:pt x="14" y="0"/>
                </a:lnTo>
                <a:lnTo>
                  <a:pt x="0" y="26"/>
                </a:lnTo>
                <a:lnTo>
                  <a:pt x="29" y="42"/>
                </a:lnTo>
                <a:lnTo>
                  <a:pt x="43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5" name="Freeform 276"/>
          <p:cNvSpPr/>
          <p:nvPr/>
        </p:nvSpPr>
        <p:spPr bwMode="auto">
          <a:xfrm>
            <a:off x="2150636" y="3686849"/>
            <a:ext cx="455954" cy="93492"/>
          </a:xfrm>
          <a:custGeom>
            <a:avLst/>
            <a:gdLst>
              <a:gd name="T0" fmla="*/ 33 w 360"/>
              <a:gd name="T1" fmla="*/ 32 h 74"/>
              <a:gd name="T2" fmla="*/ 327 w 360"/>
              <a:gd name="T3" fmla="*/ 32 h 74"/>
              <a:gd name="T4" fmla="*/ 327 w 360"/>
              <a:gd name="T5" fmla="*/ 74 h 74"/>
              <a:gd name="T6" fmla="*/ 360 w 360"/>
              <a:gd name="T7" fmla="*/ 74 h 74"/>
              <a:gd name="T8" fmla="*/ 360 w 360"/>
              <a:gd name="T9" fmla="*/ 17 h 74"/>
              <a:gd name="T10" fmla="*/ 360 w 360"/>
              <a:gd name="T11" fmla="*/ 0 h 74"/>
              <a:gd name="T12" fmla="*/ 342 w 360"/>
              <a:gd name="T13" fmla="*/ 0 h 74"/>
              <a:gd name="T14" fmla="*/ 16 w 360"/>
              <a:gd name="T15" fmla="*/ 0 h 74"/>
              <a:gd name="T16" fmla="*/ 0 w 360"/>
              <a:gd name="T17" fmla="*/ 0 h 74"/>
              <a:gd name="T18" fmla="*/ 0 w 360"/>
              <a:gd name="T19" fmla="*/ 17 h 74"/>
              <a:gd name="T20" fmla="*/ 0 w 360"/>
              <a:gd name="T21" fmla="*/ 74 h 74"/>
              <a:gd name="T22" fmla="*/ 33 w 360"/>
              <a:gd name="T23" fmla="*/ 74 h 74"/>
              <a:gd name="T24" fmla="*/ 33 w 360"/>
              <a:gd name="T25" fmla="*/ 3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0" h="74">
                <a:moveTo>
                  <a:pt x="33" y="32"/>
                </a:moveTo>
                <a:lnTo>
                  <a:pt x="327" y="32"/>
                </a:lnTo>
                <a:lnTo>
                  <a:pt x="327" y="74"/>
                </a:lnTo>
                <a:lnTo>
                  <a:pt x="360" y="74"/>
                </a:lnTo>
                <a:lnTo>
                  <a:pt x="360" y="17"/>
                </a:lnTo>
                <a:lnTo>
                  <a:pt x="360" y="0"/>
                </a:lnTo>
                <a:lnTo>
                  <a:pt x="342" y="0"/>
                </a:lnTo>
                <a:lnTo>
                  <a:pt x="16" y="0"/>
                </a:lnTo>
                <a:lnTo>
                  <a:pt x="0" y="0"/>
                </a:lnTo>
                <a:lnTo>
                  <a:pt x="0" y="17"/>
                </a:lnTo>
                <a:lnTo>
                  <a:pt x="0" y="74"/>
                </a:lnTo>
                <a:lnTo>
                  <a:pt x="33" y="74"/>
                </a:lnTo>
                <a:lnTo>
                  <a:pt x="33" y="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6" name="Rectangle 277"/>
          <p:cNvSpPr>
            <a:spLocks noChangeArrowheads="1"/>
          </p:cNvSpPr>
          <p:nvPr/>
        </p:nvSpPr>
        <p:spPr bwMode="auto">
          <a:xfrm>
            <a:off x="2559124" y="4085269"/>
            <a:ext cx="33082" cy="3595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7" name="Freeform 278"/>
          <p:cNvSpPr>
            <a:spLocks noEditPoints="1"/>
          </p:cNvSpPr>
          <p:nvPr/>
        </p:nvSpPr>
        <p:spPr bwMode="auto">
          <a:xfrm>
            <a:off x="2175088" y="3863764"/>
            <a:ext cx="161094" cy="161094"/>
          </a:xfrm>
          <a:custGeom>
            <a:avLst/>
            <a:gdLst>
              <a:gd name="T0" fmla="*/ 37 w 74"/>
              <a:gd name="T1" fmla="*/ 0 h 74"/>
              <a:gd name="T2" fmla="*/ 11 w 74"/>
              <a:gd name="T3" fmla="*/ 11 h 74"/>
              <a:gd name="T4" fmla="*/ 0 w 74"/>
              <a:gd name="T5" fmla="*/ 37 h 74"/>
              <a:gd name="T6" fmla="*/ 11 w 74"/>
              <a:gd name="T7" fmla="*/ 63 h 74"/>
              <a:gd name="T8" fmla="*/ 37 w 74"/>
              <a:gd name="T9" fmla="*/ 74 h 74"/>
              <a:gd name="T10" fmla="*/ 63 w 74"/>
              <a:gd name="T11" fmla="*/ 63 h 74"/>
              <a:gd name="T12" fmla="*/ 74 w 74"/>
              <a:gd name="T13" fmla="*/ 37 h 74"/>
              <a:gd name="T14" fmla="*/ 63 w 74"/>
              <a:gd name="T15" fmla="*/ 11 h 74"/>
              <a:gd name="T16" fmla="*/ 37 w 74"/>
              <a:gd name="T17" fmla="*/ 0 h 74"/>
              <a:gd name="T18" fmla="*/ 37 w 74"/>
              <a:gd name="T19" fmla="*/ 53 h 74"/>
              <a:gd name="T20" fmla="*/ 21 w 74"/>
              <a:gd name="T21" fmla="*/ 37 h 74"/>
              <a:gd name="T22" fmla="*/ 37 w 74"/>
              <a:gd name="T23" fmla="*/ 20 h 74"/>
              <a:gd name="T24" fmla="*/ 53 w 74"/>
              <a:gd name="T25" fmla="*/ 37 h 74"/>
              <a:gd name="T26" fmla="*/ 37 w 74"/>
              <a:gd name="T27" fmla="*/ 5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74">
                <a:moveTo>
                  <a:pt x="37" y="0"/>
                </a:moveTo>
                <a:cubicBezTo>
                  <a:pt x="27" y="0"/>
                  <a:pt x="17" y="4"/>
                  <a:pt x="11" y="11"/>
                </a:cubicBezTo>
                <a:cubicBezTo>
                  <a:pt x="4" y="17"/>
                  <a:pt x="0" y="26"/>
                  <a:pt x="0" y="37"/>
                </a:cubicBezTo>
                <a:cubicBezTo>
                  <a:pt x="0" y="47"/>
                  <a:pt x="4" y="56"/>
                  <a:pt x="11" y="63"/>
                </a:cubicBezTo>
                <a:cubicBezTo>
                  <a:pt x="17" y="70"/>
                  <a:pt x="27" y="74"/>
                  <a:pt x="37" y="74"/>
                </a:cubicBezTo>
                <a:cubicBezTo>
                  <a:pt x="47" y="74"/>
                  <a:pt x="56" y="70"/>
                  <a:pt x="63" y="63"/>
                </a:cubicBezTo>
                <a:cubicBezTo>
                  <a:pt x="70" y="56"/>
                  <a:pt x="74" y="47"/>
                  <a:pt x="74" y="37"/>
                </a:cubicBezTo>
                <a:cubicBezTo>
                  <a:pt x="74" y="26"/>
                  <a:pt x="70" y="17"/>
                  <a:pt x="63" y="11"/>
                </a:cubicBezTo>
                <a:cubicBezTo>
                  <a:pt x="56" y="4"/>
                  <a:pt x="47" y="0"/>
                  <a:pt x="37" y="0"/>
                </a:cubicBezTo>
                <a:close/>
                <a:moveTo>
                  <a:pt x="37" y="53"/>
                </a:moveTo>
                <a:cubicBezTo>
                  <a:pt x="28" y="53"/>
                  <a:pt x="21" y="46"/>
                  <a:pt x="21" y="37"/>
                </a:cubicBezTo>
                <a:cubicBezTo>
                  <a:pt x="21" y="28"/>
                  <a:pt x="28" y="20"/>
                  <a:pt x="37" y="20"/>
                </a:cubicBezTo>
                <a:cubicBezTo>
                  <a:pt x="46" y="20"/>
                  <a:pt x="53" y="28"/>
                  <a:pt x="53" y="37"/>
                </a:cubicBezTo>
                <a:cubicBezTo>
                  <a:pt x="53" y="46"/>
                  <a:pt x="46" y="53"/>
                  <a:pt x="37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8" name="Rectangle 279"/>
          <p:cNvSpPr>
            <a:spLocks noChangeArrowheads="1"/>
          </p:cNvSpPr>
          <p:nvPr/>
        </p:nvSpPr>
        <p:spPr bwMode="auto">
          <a:xfrm>
            <a:off x="2150636" y="4085269"/>
            <a:ext cx="35959" cy="3595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9" name="Rectangle 280"/>
          <p:cNvSpPr>
            <a:spLocks noChangeArrowheads="1"/>
          </p:cNvSpPr>
          <p:nvPr/>
        </p:nvSpPr>
        <p:spPr bwMode="auto">
          <a:xfrm>
            <a:off x="2208169" y="3758765"/>
            <a:ext cx="46027" cy="2445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0" name="Rectangle 281"/>
          <p:cNvSpPr>
            <a:spLocks noChangeArrowheads="1"/>
          </p:cNvSpPr>
          <p:nvPr/>
        </p:nvSpPr>
        <p:spPr bwMode="auto">
          <a:xfrm>
            <a:off x="2271456" y="3758765"/>
            <a:ext cx="46027" cy="2445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1" name="Freeform 282"/>
          <p:cNvSpPr>
            <a:spLocks noEditPoints="1"/>
          </p:cNvSpPr>
          <p:nvPr/>
        </p:nvSpPr>
        <p:spPr bwMode="auto">
          <a:xfrm>
            <a:off x="1425713" y="3557398"/>
            <a:ext cx="537939" cy="558076"/>
          </a:xfrm>
          <a:custGeom>
            <a:avLst/>
            <a:gdLst>
              <a:gd name="T0" fmla="*/ 80 w 247"/>
              <a:gd name="T1" fmla="*/ 154 h 257"/>
              <a:gd name="T2" fmla="*/ 80 w 247"/>
              <a:gd name="T3" fmla="*/ 236 h 257"/>
              <a:gd name="T4" fmla="*/ 21 w 247"/>
              <a:gd name="T5" fmla="*/ 236 h 257"/>
              <a:gd name="T6" fmla="*/ 0 w 247"/>
              <a:gd name="T7" fmla="*/ 195 h 257"/>
              <a:gd name="T8" fmla="*/ 21 w 247"/>
              <a:gd name="T9" fmla="*/ 154 h 257"/>
              <a:gd name="T10" fmla="*/ 212 w 247"/>
              <a:gd name="T11" fmla="*/ 136 h 257"/>
              <a:gd name="T12" fmla="*/ 230 w 247"/>
              <a:gd name="T13" fmla="*/ 156 h 257"/>
              <a:gd name="T14" fmla="*/ 230 w 247"/>
              <a:gd name="T15" fmla="*/ 233 h 257"/>
              <a:gd name="T16" fmla="*/ 207 w 247"/>
              <a:gd name="T17" fmla="*/ 255 h 257"/>
              <a:gd name="T18" fmla="*/ 153 w 247"/>
              <a:gd name="T19" fmla="*/ 237 h 257"/>
              <a:gd name="T20" fmla="*/ 153 w 247"/>
              <a:gd name="T21" fmla="*/ 153 h 257"/>
              <a:gd name="T22" fmla="*/ 75 w 247"/>
              <a:gd name="T23" fmla="*/ 145 h 257"/>
              <a:gd name="T24" fmla="*/ 187 w 247"/>
              <a:gd name="T25" fmla="*/ 240 h 257"/>
              <a:gd name="T26" fmla="*/ 191 w 247"/>
              <a:gd name="T27" fmla="*/ 236 h 257"/>
              <a:gd name="T28" fmla="*/ 196 w 247"/>
              <a:gd name="T29" fmla="*/ 229 h 257"/>
              <a:gd name="T30" fmla="*/ 203 w 247"/>
              <a:gd name="T31" fmla="*/ 200 h 257"/>
              <a:gd name="T32" fmla="*/ 203 w 247"/>
              <a:gd name="T33" fmla="*/ 197 h 257"/>
              <a:gd name="T34" fmla="*/ 203 w 247"/>
              <a:gd name="T35" fmla="*/ 197 h 257"/>
              <a:gd name="T36" fmla="*/ 203 w 247"/>
              <a:gd name="T37" fmla="*/ 196 h 257"/>
              <a:gd name="T38" fmla="*/ 204 w 247"/>
              <a:gd name="T39" fmla="*/ 195 h 257"/>
              <a:gd name="T40" fmla="*/ 204 w 247"/>
              <a:gd name="T41" fmla="*/ 195 h 257"/>
              <a:gd name="T42" fmla="*/ 204 w 247"/>
              <a:gd name="T43" fmla="*/ 194 h 257"/>
              <a:gd name="T44" fmla="*/ 203 w 247"/>
              <a:gd name="T45" fmla="*/ 193 h 257"/>
              <a:gd name="T46" fmla="*/ 203 w 247"/>
              <a:gd name="T47" fmla="*/ 193 h 257"/>
              <a:gd name="T48" fmla="*/ 203 w 247"/>
              <a:gd name="T49" fmla="*/ 192 h 257"/>
              <a:gd name="T50" fmla="*/ 203 w 247"/>
              <a:gd name="T51" fmla="*/ 190 h 257"/>
              <a:gd name="T52" fmla="*/ 196 w 247"/>
              <a:gd name="T53" fmla="*/ 160 h 257"/>
              <a:gd name="T54" fmla="*/ 191 w 247"/>
              <a:gd name="T55" fmla="*/ 153 h 257"/>
              <a:gd name="T56" fmla="*/ 187 w 247"/>
              <a:gd name="T57" fmla="*/ 150 h 257"/>
              <a:gd name="T58" fmla="*/ 181 w 247"/>
              <a:gd name="T59" fmla="*/ 148 h 257"/>
              <a:gd name="T60" fmla="*/ 159 w 247"/>
              <a:gd name="T61" fmla="*/ 195 h 257"/>
              <a:gd name="T62" fmla="*/ 181 w 247"/>
              <a:gd name="T63" fmla="*/ 241 h 257"/>
              <a:gd name="T64" fmla="*/ 181 w 247"/>
              <a:gd name="T65" fmla="*/ 170 h 257"/>
              <a:gd name="T66" fmla="*/ 181 w 247"/>
              <a:gd name="T67" fmla="*/ 219 h 257"/>
              <a:gd name="T68" fmla="*/ 181 w 247"/>
              <a:gd name="T69" fmla="*/ 17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7" h="257">
                <a:moveTo>
                  <a:pt x="75" y="145"/>
                </a:moveTo>
                <a:cubicBezTo>
                  <a:pt x="77" y="148"/>
                  <a:pt x="79" y="150"/>
                  <a:pt x="80" y="154"/>
                </a:cubicBezTo>
                <a:cubicBezTo>
                  <a:pt x="86" y="164"/>
                  <a:pt x="90" y="179"/>
                  <a:pt x="90" y="195"/>
                </a:cubicBezTo>
                <a:cubicBezTo>
                  <a:pt x="90" y="210"/>
                  <a:pt x="86" y="225"/>
                  <a:pt x="80" y="236"/>
                </a:cubicBezTo>
                <a:cubicBezTo>
                  <a:pt x="73" y="248"/>
                  <a:pt x="63" y="256"/>
                  <a:pt x="51" y="256"/>
                </a:cubicBezTo>
                <a:cubicBezTo>
                  <a:pt x="39" y="256"/>
                  <a:pt x="28" y="248"/>
                  <a:pt x="21" y="236"/>
                </a:cubicBezTo>
                <a:cubicBezTo>
                  <a:pt x="21" y="234"/>
                  <a:pt x="20" y="233"/>
                  <a:pt x="19" y="232"/>
                </a:cubicBezTo>
                <a:cubicBezTo>
                  <a:pt x="8" y="228"/>
                  <a:pt x="0" y="213"/>
                  <a:pt x="0" y="195"/>
                </a:cubicBezTo>
                <a:cubicBezTo>
                  <a:pt x="0" y="177"/>
                  <a:pt x="8" y="161"/>
                  <a:pt x="19" y="157"/>
                </a:cubicBezTo>
                <a:cubicBezTo>
                  <a:pt x="20" y="156"/>
                  <a:pt x="21" y="155"/>
                  <a:pt x="21" y="154"/>
                </a:cubicBezTo>
                <a:cubicBezTo>
                  <a:pt x="24" y="148"/>
                  <a:pt x="29" y="143"/>
                  <a:pt x="33" y="139"/>
                </a:cubicBezTo>
                <a:cubicBezTo>
                  <a:pt x="52" y="2"/>
                  <a:pt x="192" y="0"/>
                  <a:pt x="212" y="136"/>
                </a:cubicBezTo>
                <a:cubicBezTo>
                  <a:pt x="218" y="139"/>
                  <a:pt x="223" y="145"/>
                  <a:pt x="228" y="153"/>
                </a:cubicBezTo>
                <a:cubicBezTo>
                  <a:pt x="228" y="154"/>
                  <a:pt x="229" y="155"/>
                  <a:pt x="230" y="156"/>
                </a:cubicBezTo>
                <a:cubicBezTo>
                  <a:pt x="239" y="158"/>
                  <a:pt x="247" y="175"/>
                  <a:pt x="247" y="195"/>
                </a:cubicBezTo>
                <a:cubicBezTo>
                  <a:pt x="247" y="214"/>
                  <a:pt x="239" y="231"/>
                  <a:pt x="230" y="233"/>
                </a:cubicBezTo>
                <a:cubicBezTo>
                  <a:pt x="229" y="234"/>
                  <a:pt x="228" y="235"/>
                  <a:pt x="228" y="237"/>
                </a:cubicBezTo>
                <a:cubicBezTo>
                  <a:pt x="223" y="246"/>
                  <a:pt x="216" y="253"/>
                  <a:pt x="207" y="255"/>
                </a:cubicBezTo>
                <a:cubicBezTo>
                  <a:pt x="203" y="257"/>
                  <a:pt x="181" y="257"/>
                  <a:pt x="180" y="256"/>
                </a:cubicBezTo>
                <a:cubicBezTo>
                  <a:pt x="169" y="256"/>
                  <a:pt x="160" y="248"/>
                  <a:pt x="153" y="237"/>
                </a:cubicBezTo>
                <a:cubicBezTo>
                  <a:pt x="147" y="226"/>
                  <a:pt x="144" y="211"/>
                  <a:pt x="144" y="195"/>
                </a:cubicBezTo>
                <a:cubicBezTo>
                  <a:pt x="144" y="178"/>
                  <a:pt x="147" y="163"/>
                  <a:pt x="153" y="153"/>
                </a:cubicBezTo>
                <a:cubicBezTo>
                  <a:pt x="158" y="145"/>
                  <a:pt x="163" y="139"/>
                  <a:pt x="170" y="136"/>
                </a:cubicBezTo>
                <a:cubicBezTo>
                  <a:pt x="158" y="25"/>
                  <a:pt x="88" y="30"/>
                  <a:pt x="75" y="145"/>
                </a:cubicBezTo>
                <a:close/>
                <a:moveTo>
                  <a:pt x="186" y="240"/>
                </a:moveTo>
                <a:cubicBezTo>
                  <a:pt x="187" y="240"/>
                  <a:pt x="187" y="240"/>
                  <a:pt x="187" y="240"/>
                </a:cubicBezTo>
                <a:cubicBezTo>
                  <a:pt x="188" y="239"/>
                  <a:pt x="190" y="237"/>
                  <a:pt x="191" y="236"/>
                </a:cubicBezTo>
                <a:cubicBezTo>
                  <a:pt x="191" y="236"/>
                  <a:pt x="191" y="236"/>
                  <a:pt x="191" y="236"/>
                </a:cubicBezTo>
                <a:cubicBezTo>
                  <a:pt x="191" y="236"/>
                  <a:pt x="191" y="236"/>
                  <a:pt x="191" y="236"/>
                </a:cubicBezTo>
                <a:cubicBezTo>
                  <a:pt x="193" y="234"/>
                  <a:pt x="194" y="232"/>
                  <a:pt x="196" y="229"/>
                </a:cubicBezTo>
                <a:cubicBezTo>
                  <a:pt x="200" y="222"/>
                  <a:pt x="203" y="211"/>
                  <a:pt x="203" y="200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203" y="199"/>
                  <a:pt x="203" y="198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6"/>
                  <a:pt x="203" y="196"/>
                  <a:pt x="203" y="196"/>
                </a:cubicBezTo>
                <a:cubicBezTo>
                  <a:pt x="203" y="196"/>
                  <a:pt x="204" y="196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3"/>
                  <a:pt x="203" y="193"/>
                  <a:pt x="203" y="193"/>
                </a:cubicBezTo>
                <a:cubicBezTo>
                  <a:pt x="203" y="193"/>
                  <a:pt x="203" y="193"/>
                  <a:pt x="203" y="193"/>
                </a:cubicBezTo>
                <a:cubicBezTo>
                  <a:pt x="203" y="193"/>
                  <a:pt x="203" y="193"/>
                  <a:pt x="203" y="193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1"/>
                  <a:pt x="203" y="190"/>
                  <a:pt x="203" y="190"/>
                </a:cubicBezTo>
                <a:cubicBezTo>
                  <a:pt x="203" y="190"/>
                  <a:pt x="203" y="190"/>
                  <a:pt x="203" y="190"/>
                </a:cubicBezTo>
                <a:cubicBezTo>
                  <a:pt x="203" y="178"/>
                  <a:pt x="200" y="168"/>
                  <a:pt x="196" y="160"/>
                </a:cubicBezTo>
                <a:cubicBezTo>
                  <a:pt x="194" y="157"/>
                  <a:pt x="193" y="155"/>
                  <a:pt x="191" y="153"/>
                </a:cubicBezTo>
                <a:cubicBezTo>
                  <a:pt x="191" y="153"/>
                  <a:pt x="191" y="153"/>
                  <a:pt x="191" y="153"/>
                </a:cubicBezTo>
                <a:cubicBezTo>
                  <a:pt x="191" y="153"/>
                  <a:pt x="191" y="153"/>
                  <a:pt x="191" y="153"/>
                </a:cubicBezTo>
                <a:cubicBezTo>
                  <a:pt x="190" y="152"/>
                  <a:pt x="188" y="150"/>
                  <a:pt x="187" y="150"/>
                </a:cubicBezTo>
                <a:cubicBezTo>
                  <a:pt x="186" y="149"/>
                  <a:pt x="186" y="149"/>
                  <a:pt x="186" y="149"/>
                </a:cubicBezTo>
                <a:cubicBezTo>
                  <a:pt x="184" y="148"/>
                  <a:pt x="183" y="148"/>
                  <a:pt x="181" y="148"/>
                </a:cubicBezTo>
                <a:cubicBezTo>
                  <a:pt x="176" y="148"/>
                  <a:pt x="170" y="152"/>
                  <a:pt x="166" y="160"/>
                </a:cubicBezTo>
                <a:cubicBezTo>
                  <a:pt x="162" y="169"/>
                  <a:pt x="159" y="181"/>
                  <a:pt x="159" y="195"/>
                </a:cubicBezTo>
                <a:cubicBezTo>
                  <a:pt x="159" y="208"/>
                  <a:pt x="162" y="221"/>
                  <a:pt x="166" y="229"/>
                </a:cubicBezTo>
                <a:cubicBezTo>
                  <a:pt x="170" y="237"/>
                  <a:pt x="176" y="241"/>
                  <a:pt x="181" y="241"/>
                </a:cubicBezTo>
                <a:cubicBezTo>
                  <a:pt x="183" y="241"/>
                  <a:pt x="184" y="241"/>
                  <a:pt x="186" y="240"/>
                </a:cubicBezTo>
                <a:close/>
                <a:moveTo>
                  <a:pt x="181" y="170"/>
                </a:moveTo>
                <a:cubicBezTo>
                  <a:pt x="175" y="170"/>
                  <a:pt x="169" y="181"/>
                  <a:pt x="169" y="195"/>
                </a:cubicBezTo>
                <a:cubicBezTo>
                  <a:pt x="169" y="208"/>
                  <a:pt x="175" y="219"/>
                  <a:pt x="181" y="219"/>
                </a:cubicBezTo>
                <a:cubicBezTo>
                  <a:pt x="188" y="219"/>
                  <a:pt x="193" y="208"/>
                  <a:pt x="193" y="195"/>
                </a:cubicBezTo>
                <a:cubicBezTo>
                  <a:pt x="193" y="181"/>
                  <a:pt x="188" y="170"/>
                  <a:pt x="18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2" name="Freeform 283"/>
          <p:cNvSpPr>
            <a:spLocks noEditPoints="1"/>
          </p:cNvSpPr>
          <p:nvPr/>
        </p:nvSpPr>
        <p:spPr bwMode="auto">
          <a:xfrm>
            <a:off x="1424275" y="4945396"/>
            <a:ext cx="527870" cy="549445"/>
          </a:xfrm>
          <a:custGeom>
            <a:avLst/>
            <a:gdLst>
              <a:gd name="T0" fmla="*/ 51 w 243"/>
              <a:gd name="T1" fmla="*/ 23 h 253"/>
              <a:gd name="T2" fmla="*/ 53 w 243"/>
              <a:gd name="T3" fmla="*/ 27 h 253"/>
              <a:gd name="T4" fmla="*/ 53 w 243"/>
              <a:gd name="T5" fmla="*/ 33 h 253"/>
              <a:gd name="T6" fmla="*/ 57 w 243"/>
              <a:gd name="T7" fmla="*/ 35 h 253"/>
              <a:gd name="T8" fmla="*/ 61 w 243"/>
              <a:gd name="T9" fmla="*/ 38 h 253"/>
              <a:gd name="T10" fmla="*/ 75 w 243"/>
              <a:gd name="T11" fmla="*/ 63 h 253"/>
              <a:gd name="T12" fmla="*/ 82 w 243"/>
              <a:gd name="T13" fmla="*/ 59 h 253"/>
              <a:gd name="T14" fmla="*/ 143 w 243"/>
              <a:gd name="T15" fmla="*/ 162 h 253"/>
              <a:gd name="T16" fmla="*/ 135 w 243"/>
              <a:gd name="T17" fmla="*/ 184 h 253"/>
              <a:gd name="T18" fmla="*/ 112 w 243"/>
              <a:gd name="T19" fmla="*/ 198 h 253"/>
              <a:gd name="T20" fmla="*/ 88 w 243"/>
              <a:gd name="T21" fmla="*/ 195 h 253"/>
              <a:gd name="T22" fmla="*/ 27 w 243"/>
              <a:gd name="T23" fmla="*/ 92 h 253"/>
              <a:gd name="T24" fmla="*/ 33 w 243"/>
              <a:gd name="T25" fmla="*/ 88 h 253"/>
              <a:gd name="T26" fmla="*/ 18 w 243"/>
              <a:gd name="T27" fmla="*/ 64 h 253"/>
              <a:gd name="T28" fmla="*/ 17 w 243"/>
              <a:gd name="T29" fmla="*/ 59 h 253"/>
              <a:gd name="T30" fmla="*/ 17 w 243"/>
              <a:gd name="T31" fmla="*/ 54 h 253"/>
              <a:gd name="T32" fmla="*/ 12 w 243"/>
              <a:gd name="T33" fmla="*/ 51 h 253"/>
              <a:gd name="T34" fmla="*/ 9 w 243"/>
              <a:gd name="T35" fmla="*/ 48 h 253"/>
              <a:gd name="T36" fmla="*/ 0 w 243"/>
              <a:gd name="T37" fmla="*/ 34 h 253"/>
              <a:gd name="T38" fmla="*/ 0 w 243"/>
              <a:gd name="T39" fmla="*/ 32 h 253"/>
              <a:gd name="T40" fmla="*/ 0 w 243"/>
              <a:gd name="T41" fmla="*/ 17 h 253"/>
              <a:gd name="T42" fmla="*/ 2 w 243"/>
              <a:gd name="T43" fmla="*/ 13 h 253"/>
              <a:gd name="T44" fmla="*/ 24 w 243"/>
              <a:gd name="T45" fmla="*/ 0 h 253"/>
              <a:gd name="T46" fmla="*/ 28 w 243"/>
              <a:gd name="T47" fmla="*/ 0 h 253"/>
              <a:gd name="T48" fmla="*/ 41 w 243"/>
              <a:gd name="T49" fmla="*/ 7 h 253"/>
              <a:gd name="T50" fmla="*/ 43 w 243"/>
              <a:gd name="T51" fmla="*/ 9 h 253"/>
              <a:gd name="T52" fmla="*/ 51 w 243"/>
              <a:gd name="T53" fmla="*/ 23 h 253"/>
              <a:gd name="T54" fmla="*/ 141 w 243"/>
              <a:gd name="T55" fmla="*/ 192 h 253"/>
              <a:gd name="T56" fmla="*/ 120 w 243"/>
              <a:gd name="T57" fmla="*/ 205 h 253"/>
              <a:gd name="T58" fmla="*/ 196 w 243"/>
              <a:gd name="T59" fmla="*/ 235 h 253"/>
              <a:gd name="T60" fmla="*/ 201 w 243"/>
              <a:gd name="T61" fmla="*/ 143 h 253"/>
              <a:gd name="T62" fmla="*/ 191 w 243"/>
              <a:gd name="T63" fmla="*/ 94 h 253"/>
              <a:gd name="T64" fmla="*/ 243 w 243"/>
              <a:gd name="T65" fmla="*/ 123 h 253"/>
              <a:gd name="T66" fmla="*/ 243 w 243"/>
              <a:gd name="T67" fmla="*/ 90 h 253"/>
              <a:gd name="T68" fmla="*/ 171 w 243"/>
              <a:gd name="T69" fmla="*/ 79 h 253"/>
              <a:gd name="T70" fmla="*/ 177 w 243"/>
              <a:gd name="T71" fmla="*/ 150 h 253"/>
              <a:gd name="T72" fmla="*/ 184 w 243"/>
              <a:gd name="T73" fmla="*/ 213 h 253"/>
              <a:gd name="T74" fmla="*/ 141 w 243"/>
              <a:gd name="T75" fmla="*/ 192 h 253"/>
              <a:gd name="T76" fmla="*/ 44 w 243"/>
              <a:gd name="T77" fmla="*/ 98 h 253"/>
              <a:gd name="T78" fmla="*/ 94 w 243"/>
              <a:gd name="T79" fmla="*/ 183 h 253"/>
              <a:gd name="T80" fmla="*/ 102 w 243"/>
              <a:gd name="T81" fmla="*/ 178 h 253"/>
              <a:gd name="T82" fmla="*/ 52 w 243"/>
              <a:gd name="T83" fmla="*/ 93 h 253"/>
              <a:gd name="T84" fmla="*/ 44 w 243"/>
              <a:gd name="T85" fmla="*/ 98 h 253"/>
              <a:gd name="T86" fmla="*/ 40 w 243"/>
              <a:gd name="T87" fmla="*/ 84 h 253"/>
              <a:gd name="T88" fmla="*/ 68 w 243"/>
              <a:gd name="T89" fmla="*/ 67 h 253"/>
              <a:gd name="T90" fmla="*/ 55 w 243"/>
              <a:gd name="T91" fmla="*/ 45 h 253"/>
              <a:gd name="T92" fmla="*/ 27 w 243"/>
              <a:gd name="T93" fmla="*/ 62 h 253"/>
              <a:gd name="T94" fmla="*/ 40 w 243"/>
              <a:gd name="T95" fmla="*/ 84 h 253"/>
              <a:gd name="T96" fmla="*/ 47 w 243"/>
              <a:gd name="T97" fmla="*/ 40 h 253"/>
              <a:gd name="T98" fmla="*/ 45 w 243"/>
              <a:gd name="T99" fmla="*/ 37 h 253"/>
              <a:gd name="T100" fmla="*/ 44 w 243"/>
              <a:gd name="T101" fmla="*/ 34 h 253"/>
              <a:gd name="T102" fmla="*/ 22 w 243"/>
              <a:gd name="T103" fmla="*/ 47 h 253"/>
              <a:gd name="T104" fmla="*/ 24 w 243"/>
              <a:gd name="T105" fmla="*/ 50 h 253"/>
              <a:gd name="T106" fmla="*/ 26 w 243"/>
              <a:gd name="T107" fmla="*/ 52 h 253"/>
              <a:gd name="T108" fmla="*/ 47 w 243"/>
              <a:gd name="T109" fmla="*/ 40 h 253"/>
              <a:gd name="T110" fmla="*/ 8 w 243"/>
              <a:gd name="T111" fmla="*/ 19 h 253"/>
              <a:gd name="T112" fmla="*/ 8 w 243"/>
              <a:gd name="T113" fmla="*/ 31 h 253"/>
              <a:gd name="T114" fmla="*/ 15 w 243"/>
              <a:gd name="T115" fmla="*/ 42 h 253"/>
              <a:gd name="T116" fmla="*/ 43 w 243"/>
              <a:gd name="T117" fmla="*/ 25 h 253"/>
              <a:gd name="T118" fmla="*/ 36 w 243"/>
              <a:gd name="T119" fmla="*/ 14 h 253"/>
              <a:gd name="T120" fmla="*/ 26 w 243"/>
              <a:gd name="T121" fmla="*/ 8 h 253"/>
              <a:gd name="T122" fmla="*/ 8 w 243"/>
              <a:gd name="T123" fmla="*/ 1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3" h="253">
                <a:moveTo>
                  <a:pt x="51" y="23"/>
                </a:moveTo>
                <a:cubicBezTo>
                  <a:pt x="53" y="27"/>
                  <a:pt x="53" y="27"/>
                  <a:pt x="53" y="27"/>
                </a:cubicBezTo>
                <a:cubicBezTo>
                  <a:pt x="52" y="30"/>
                  <a:pt x="52" y="32"/>
                  <a:pt x="53" y="33"/>
                </a:cubicBezTo>
                <a:cubicBezTo>
                  <a:pt x="53" y="34"/>
                  <a:pt x="55" y="35"/>
                  <a:pt x="57" y="35"/>
                </a:cubicBezTo>
                <a:cubicBezTo>
                  <a:pt x="61" y="38"/>
                  <a:pt x="61" y="38"/>
                  <a:pt x="61" y="38"/>
                </a:cubicBezTo>
                <a:cubicBezTo>
                  <a:pt x="75" y="63"/>
                  <a:pt x="75" y="63"/>
                  <a:pt x="75" y="63"/>
                </a:cubicBezTo>
                <a:cubicBezTo>
                  <a:pt x="82" y="59"/>
                  <a:pt x="82" y="59"/>
                  <a:pt x="82" y="59"/>
                </a:cubicBezTo>
                <a:cubicBezTo>
                  <a:pt x="143" y="162"/>
                  <a:pt x="143" y="162"/>
                  <a:pt x="143" y="162"/>
                </a:cubicBezTo>
                <a:cubicBezTo>
                  <a:pt x="135" y="184"/>
                  <a:pt x="135" y="184"/>
                  <a:pt x="135" y="184"/>
                </a:cubicBezTo>
                <a:cubicBezTo>
                  <a:pt x="112" y="198"/>
                  <a:pt x="112" y="198"/>
                  <a:pt x="112" y="198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27" y="92"/>
                  <a:pt x="27" y="92"/>
                  <a:pt x="27" y="92"/>
                </a:cubicBezTo>
                <a:cubicBezTo>
                  <a:pt x="33" y="88"/>
                  <a:pt x="33" y="88"/>
                  <a:pt x="33" y="88"/>
                </a:cubicBezTo>
                <a:cubicBezTo>
                  <a:pt x="18" y="64"/>
                  <a:pt x="18" y="64"/>
                  <a:pt x="18" y="64"/>
                </a:cubicBezTo>
                <a:cubicBezTo>
                  <a:pt x="17" y="59"/>
                  <a:pt x="17" y="59"/>
                  <a:pt x="17" y="59"/>
                </a:cubicBezTo>
                <a:cubicBezTo>
                  <a:pt x="18" y="57"/>
                  <a:pt x="18" y="55"/>
                  <a:pt x="17" y="54"/>
                </a:cubicBezTo>
                <a:cubicBezTo>
                  <a:pt x="17" y="53"/>
                  <a:pt x="15" y="52"/>
                  <a:pt x="12" y="51"/>
                </a:cubicBezTo>
                <a:cubicBezTo>
                  <a:pt x="9" y="48"/>
                  <a:pt x="9" y="48"/>
                  <a:pt x="9" y="4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7"/>
                  <a:pt x="0" y="17"/>
                  <a:pt x="0" y="17"/>
                </a:cubicBezTo>
                <a:cubicBezTo>
                  <a:pt x="2" y="13"/>
                  <a:pt x="2" y="13"/>
                  <a:pt x="2" y="13"/>
                </a:cubicBezTo>
                <a:cubicBezTo>
                  <a:pt x="24" y="0"/>
                  <a:pt x="24" y="0"/>
                  <a:pt x="2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9"/>
                  <a:pt x="43" y="9"/>
                  <a:pt x="43" y="9"/>
                </a:cubicBezTo>
                <a:cubicBezTo>
                  <a:pt x="51" y="23"/>
                  <a:pt x="51" y="23"/>
                  <a:pt x="51" y="23"/>
                </a:cubicBezTo>
                <a:close/>
                <a:moveTo>
                  <a:pt x="141" y="192"/>
                </a:moveTo>
                <a:cubicBezTo>
                  <a:pt x="120" y="205"/>
                  <a:pt x="120" y="205"/>
                  <a:pt x="120" y="205"/>
                </a:cubicBezTo>
                <a:cubicBezTo>
                  <a:pt x="134" y="224"/>
                  <a:pt x="163" y="253"/>
                  <a:pt x="196" y="235"/>
                </a:cubicBezTo>
                <a:cubicBezTo>
                  <a:pt x="226" y="220"/>
                  <a:pt x="213" y="180"/>
                  <a:pt x="201" y="143"/>
                </a:cubicBezTo>
                <a:cubicBezTo>
                  <a:pt x="194" y="120"/>
                  <a:pt x="187" y="100"/>
                  <a:pt x="191" y="94"/>
                </a:cubicBezTo>
                <a:cubicBezTo>
                  <a:pt x="199" y="85"/>
                  <a:pt x="230" y="111"/>
                  <a:pt x="243" y="123"/>
                </a:cubicBezTo>
                <a:cubicBezTo>
                  <a:pt x="243" y="90"/>
                  <a:pt x="243" y="90"/>
                  <a:pt x="243" y="90"/>
                </a:cubicBezTo>
                <a:cubicBezTo>
                  <a:pt x="221" y="74"/>
                  <a:pt x="188" y="57"/>
                  <a:pt x="171" y="79"/>
                </a:cubicBezTo>
                <a:cubicBezTo>
                  <a:pt x="159" y="95"/>
                  <a:pt x="168" y="122"/>
                  <a:pt x="177" y="150"/>
                </a:cubicBezTo>
                <a:cubicBezTo>
                  <a:pt x="186" y="178"/>
                  <a:pt x="195" y="207"/>
                  <a:pt x="184" y="213"/>
                </a:cubicBezTo>
                <a:cubicBezTo>
                  <a:pt x="168" y="221"/>
                  <a:pt x="151" y="205"/>
                  <a:pt x="141" y="192"/>
                </a:cubicBezTo>
                <a:close/>
                <a:moveTo>
                  <a:pt x="44" y="98"/>
                </a:moveTo>
                <a:cubicBezTo>
                  <a:pt x="94" y="183"/>
                  <a:pt x="94" y="183"/>
                  <a:pt x="94" y="183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52" y="93"/>
                  <a:pt x="52" y="93"/>
                  <a:pt x="52" y="93"/>
                </a:cubicBezTo>
                <a:cubicBezTo>
                  <a:pt x="44" y="98"/>
                  <a:pt x="44" y="98"/>
                  <a:pt x="44" y="98"/>
                </a:cubicBezTo>
                <a:close/>
                <a:moveTo>
                  <a:pt x="40" y="84"/>
                </a:moveTo>
                <a:cubicBezTo>
                  <a:pt x="68" y="67"/>
                  <a:pt x="68" y="67"/>
                  <a:pt x="68" y="67"/>
                </a:cubicBezTo>
                <a:cubicBezTo>
                  <a:pt x="55" y="45"/>
                  <a:pt x="55" y="45"/>
                  <a:pt x="55" y="45"/>
                </a:cubicBezTo>
                <a:cubicBezTo>
                  <a:pt x="27" y="62"/>
                  <a:pt x="27" y="62"/>
                  <a:pt x="27" y="62"/>
                </a:cubicBezTo>
                <a:cubicBezTo>
                  <a:pt x="40" y="84"/>
                  <a:pt x="40" y="84"/>
                  <a:pt x="40" y="84"/>
                </a:cubicBezTo>
                <a:close/>
                <a:moveTo>
                  <a:pt x="47" y="40"/>
                </a:moveTo>
                <a:cubicBezTo>
                  <a:pt x="47" y="39"/>
                  <a:pt x="46" y="38"/>
                  <a:pt x="45" y="37"/>
                </a:cubicBezTo>
                <a:cubicBezTo>
                  <a:pt x="45" y="36"/>
                  <a:pt x="44" y="35"/>
                  <a:pt x="44" y="34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48"/>
                  <a:pt x="24" y="49"/>
                  <a:pt x="24" y="50"/>
                </a:cubicBezTo>
                <a:cubicBezTo>
                  <a:pt x="25" y="51"/>
                  <a:pt x="25" y="52"/>
                  <a:pt x="26" y="52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8" y="19"/>
                </a:moveTo>
                <a:cubicBezTo>
                  <a:pt x="8" y="31"/>
                  <a:pt x="8" y="31"/>
                  <a:pt x="8" y="31"/>
                </a:cubicBezTo>
                <a:cubicBezTo>
                  <a:pt x="15" y="42"/>
                  <a:pt x="15" y="42"/>
                  <a:pt x="15" y="42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14"/>
                  <a:pt x="36" y="14"/>
                  <a:pt x="36" y="14"/>
                </a:cubicBezTo>
                <a:cubicBezTo>
                  <a:pt x="26" y="8"/>
                  <a:pt x="26" y="8"/>
                  <a:pt x="26" y="8"/>
                </a:cubicBezTo>
                <a:lnTo>
                  <a:pt x="8" y="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3" name="Freeform 284"/>
          <p:cNvSpPr/>
          <p:nvPr/>
        </p:nvSpPr>
        <p:spPr bwMode="auto">
          <a:xfrm>
            <a:off x="1519205" y="5148201"/>
            <a:ext cx="125135" cy="195614"/>
          </a:xfrm>
          <a:custGeom>
            <a:avLst/>
            <a:gdLst>
              <a:gd name="T0" fmla="*/ 0 w 99"/>
              <a:gd name="T1" fmla="*/ 8 h 155"/>
              <a:gd name="T2" fmla="*/ 13 w 99"/>
              <a:gd name="T3" fmla="*/ 0 h 155"/>
              <a:gd name="T4" fmla="*/ 99 w 99"/>
              <a:gd name="T5" fmla="*/ 146 h 155"/>
              <a:gd name="T6" fmla="*/ 86 w 99"/>
              <a:gd name="T7" fmla="*/ 155 h 155"/>
              <a:gd name="T8" fmla="*/ 0 w 99"/>
              <a:gd name="T9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55">
                <a:moveTo>
                  <a:pt x="0" y="8"/>
                </a:moveTo>
                <a:lnTo>
                  <a:pt x="13" y="0"/>
                </a:lnTo>
                <a:lnTo>
                  <a:pt x="99" y="146"/>
                </a:lnTo>
                <a:lnTo>
                  <a:pt x="86" y="155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4" name="Freeform 285"/>
          <p:cNvSpPr>
            <a:spLocks noEditPoints="1"/>
          </p:cNvSpPr>
          <p:nvPr/>
        </p:nvSpPr>
        <p:spPr bwMode="auto">
          <a:xfrm>
            <a:off x="4792865" y="3711301"/>
            <a:ext cx="556637" cy="302051"/>
          </a:xfrm>
          <a:custGeom>
            <a:avLst/>
            <a:gdLst>
              <a:gd name="T0" fmla="*/ 250 w 256"/>
              <a:gd name="T1" fmla="*/ 132 h 139"/>
              <a:gd name="T2" fmla="*/ 235 w 256"/>
              <a:gd name="T3" fmla="*/ 132 h 139"/>
              <a:gd name="T4" fmla="*/ 178 w 256"/>
              <a:gd name="T5" fmla="*/ 135 h 139"/>
              <a:gd name="T6" fmla="*/ 12 w 256"/>
              <a:gd name="T7" fmla="*/ 0 h 139"/>
              <a:gd name="T8" fmla="*/ 77 w 256"/>
              <a:gd name="T9" fmla="*/ 135 h 139"/>
              <a:gd name="T10" fmla="*/ 20 w 256"/>
              <a:gd name="T11" fmla="*/ 132 h 139"/>
              <a:gd name="T12" fmla="*/ 5 w 256"/>
              <a:gd name="T13" fmla="*/ 132 h 139"/>
              <a:gd name="T14" fmla="*/ 27 w 256"/>
              <a:gd name="T15" fmla="*/ 20 h 139"/>
              <a:gd name="T16" fmla="*/ 62 w 256"/>
              <a:gd name="T17" fmla="*/ 34 h 139"/>
              <a:gd name="T18" fmla="*/ 19 w 256"/>
              <a:gd name="T19" fmla="*/ 64 h 139"/>
              <a:gd name="T20" fmla="*/ 18 w 256"/>
              <a:gd name="T21" fmla="*/ 80 h 139"/>
              <a:gd name="T22" fmla="*/ 16 w 256"/>
              <a:gd name="T23" fmla="*/ 118 h 139"/>
              <a:gd name="T24" fmla="*/ 65 w 256"/>
              <a:gd name="T25" fmla="*/ 118 h 139"/>
              <a:gd name="T26" fmla="*/ 66 w 256"/>
              <a:gd name="T27" fmla="*/ 102 h 139"/>
              <a:gd name="T28" fmla="*/ 72 w 256"/>
              <a:gd name="T29" fmla="*/ 68 h 139"/>
              <a:gd name="T30" fmla="*/ 42 w 256"/>
              <a:gd name="T31" fmla="*/ 65 h 139"/>
              <a:gd name="T32" fmla="*/ 42 w 256"/>
              <a:gd name="T33" fmla="*/ 82 h 139"/>
              <a:gd name="T34" fmla="*/ 26 w 256"/>
              <a:gd name="T35" fmla="*/ 107 h 139"/>
              <a:gd name="T36" fmla="*/ 42 w 256"/>
              <a:gd name="T37" fmla="*/ 27 h 139"/>
              <a:gd name="T38" fmla="*/ 53 w 256"/>
              <a:gd name="T39" fmla="*/ 23 h 139"/>
              <a:gd name="T40" fmla="*/ 42 w 256"/>
              <a:gd name="T41" fmla="*/ 49 h 139"/>
              <a:gd name="T42" fmla="*/ 158 w 256"/>
              <a:gd name="T43" fmla="*/ 0 h 139"/>
              <a:gd name="T44" fmla="*/ 160 w 256"/>
              <a:gd name="T45" fmla="*/ 139 h 139"/>
              <a:gd name="T46" fmla="*/ 107 w 256"/>
              <a:gd name="T47" fmla="*/ 135 h 139"/>
              <a:gd name="T48" fmla="*/ 87 w 256"/>
              <a:gd name="T49" fmla="*/ 132 h 139"/>
              <a:gd name="T50" fmla="*/ 160 w 256"/>
              <a:gd name="T51" fmla="*/ 24 h 139"/>
              <a:gd name="T52" fmla="*/ 121 w 256"/>
              <a:gd name="T53" fmla="*/ 31 h 139"/>
              <a:gd name="T54" fmla="*/ 109 w 256"/>
              <a:gd name="T55" fmla="*/ 31 h 139"/>
              <a:gd name="T56" fmla="*/ 133 w 256"/>
              <a:gd name="T57" fmla="*/ 31 h 139"/>
              <a:gd name="T58" fmla="*/ 145 w 256"/>
              <a:gd name="T59" fmla="*/ 31 h 139"/>
              <a:gd name="T60" fmla="*/ 156 w 256"/>
              <a:gd name="T61" fmla="*/ 31 h 139"/>
              <a:gd name="T62" fmla="*/ 147 w 256"/>
              <a:gd name="T63" fmla="*/ 62 h 139"/>
              <a:gd name="T64" fmla="*/ 101 w 256"/>
              <a:gd name="T65" fmla="*/ 89 h 139"/>
              <a:gd name="T66" fmla="*/ 156 w 256"/>
              <a:gd name="T67" fmla="*/ 123 h 139"/>
              <a:gd name="T68" fmla="*/ 103 w 256"/>
              <a:gd name="T69" fmla="*/ 87 h 139"/>
              <a:gd name="T70" fmla="*/ 152 w 256"/>
              <a:gd name="T71" fmla="*/ 91 h 139"/>
              <a:gd name="T72" fmla="*/ 104 w 256"/>
              <a:gd name="T73" fmla="*/ 65 h 139"/>
              <a:gd name="T74" fmla="*/ 154 w 256"/>
              <a:gd name="T75" fmla="*/ 65 h 139"/>
              <a:gd name="T76" fmla="*/ 215 w 256"/>
              <a:gd name="T77" fmla="*/ 54 h 139"/>
              <a:gd name="T78" fmla="*/ 215 w 256"/>
              <a:gd name="T79" fmla="*/ 65 h 139"/>
              <a:gd name="T80" fmla="*/ 185 w 256"/>
              <a:gd name="T81" fmla="*/ 72 h 139"/>
              <a:gd name="T82" fmla="*/ 185 w 256"/>
              <a:gd name="T83" fmla="*/ 110 h 139"/>
              <a:gd name="T84" fmla="*/ 215 w 256"/>
              <a:gd name="T85" fmla="*/ 118 h 139"/>
              <a:gd name="T86" fmla="*/ 245 w 256"/>
              <a:gd name="T87" fmla="*/ 110 h 139"/>
              <a:gd name="T88" fmla="*/ 240 w 256"/>
              <a:gd name="T89" fmla="*/ 80 h 139"/>
              <a:gd name="T90" fmla="*/ 230 w 256"/>
              <a:gd name="T91" fmla="*/ 69 h 139"/>
              <a:gd name="T92" fmla="*/ 215 w 256"/>
              <a:gd name="T93" fmla="*/ 101 h 139"/>
              <a:gd name="T94" fmla="*/ 199 w 256"/>
              <a:gd name="T95" fmla="*/ 76 h 139"/>
              <a:gd name="T96" fmla="*/ 237 w 256"/>
              <a:gd name="T97" fmla="*/ 91 h 139"/>
              <a:gd name="T98" fmla="*/ 222 w 256"/>
              <a:gd name="T99" fmla="*/ 34 h 139"/>
              <a:gd name="T100" fmla="*/ 199 w 256"/>
              <a:gd name="T101" fmla="*/ 34 h 139"/>
              <a:gd name="T102" fmla="*/ 226 w 256"/>
              <a:gd name="T103" fmla="*/ 2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39">
                <a:moveTo>
                  <a:pt x="185" y="0"/>
                </a:moveTo>
                <a:cubicBezTo>
                  <a:pt x="245" y="0"/>
                  <a:pt x="245" y="0"/>
                  <a:pt x="245" y="0"/>
                </a:cubicBezTo>
                <a:cubicBezTo>
                  <a:pt x="251" y="0"/>
                  <a:pt x="256" y="5"/>
                  <a:pt x="256" y="11"/>
                </a:cubicBezTo>
                <a:cubicBezTo>
                  <a:pt x="256" y="132"/>
                  <a:pt x="256" y="132"/>
                  <a:pt x="256" y="132"/>
                </a:cubicBezTo>
                <a:cubicBezTo>
                  <a:pt x="250" y="132"/>
                  <a:pt x="250" y="132"/>
                  <a:pt x="250" y="132"/>
                </a:cubicBezTo>
                <a:cubicBezTo>
                  <a:pt x="250" y="135"/>
                  <a:pt x="250" y="135"/>
                  <a:pt x="250" y="135"/>
                </a:cubicBezTo>
                <a:cubicBezTo>
                  <a:pt x="250" y="137"/>
                  <a:pt x="249" y="139"/>
                  <a:pt x="247" y="139"/>
                </a:cubicBezTo>
                <a:cubicBezTo>
                  <a:pt x="238" y="139"/>
                  <a:pt x="238" y="139"/>
                  <a:pt x="238" y="139"/>
                </a:cubicBezTo>
                <a:cubicBezTo>
                  <a:pt x="236" y="139"/>
                  <a:pt x="235" y="137"/>
                  <a:pt x="235" y="135"/>
                </a:cubicBezTo>
                <a:cubicBezTo>
                  <a:pt x="235" y="132"/>
                  <a:pt x="235" y="132"/>
                  <a:pt x="235" y="132"/>
                </a:cubicBezTo>
                <a:cubicBezTo>
                  <a:pt x="194" y="132"/>
                  <a:pt x="194" y="132"/>
                  <a:pt x="194" y="132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194" y="137"/>
                  <a:pt x="192" y="139"/>
                  <a:pt x="190" y="139"/>
                </a:cubicBezTo>
                <a:cubicBezTo>
                  <a:pt x="182" y="139"/>
                  <a:pt x="182" y="139"/>
                  <a:pt x="182" y="139"/>
                </a:cubicBezTo>
                <a:cubicBezTo>
                  <a:pt x="180" y="139"/>
                  <a:pt x="178" y="137"/>
                  <a:pt x="178" y="135"/>
                </a:cubicBezTo>
                <a:cubicBezTo>
                  <a:pt x="178" y="132"/>
                  <a:pt x="178" y="132"/>
                  <a:pt x="178" y="132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4" y="5"/>
                  <a:pt x="179" y="0"/>
                  <a:pt x="185" y="0"/>
                </a:cubicBezTo>
                <a:close/>
                <a:moveTo>
                  <a:pt x="12" y="0"/>
                </a:moveTo>
                <a:cubicBezTo>
                  <a:pt x="71" y="0"/>
                  <a:pt x="71" y="0"/>
                  <a:pt x="71" y="0"/>
                </a:cubicBezTo>
                <a:cubicBezTo>
                  <a:pt x="78" y="0"/>
                  <a:pt x="83" y="5"/>
                  <a:pt x="83" y="11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77" y="132"/>
                  <a:pt x="77" y="132"/>
                  <a:pt x="77" y="132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77" y="137"/>
                  <a:pt x="76" y="139"/>
                  <a:pt x="74" y="139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3" y="139"/>
                  <a:pt x="62" y="137"/>
                  <a:pt x="62" y="135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7"/>
                  <a:pt x="19" y="139"/>
                  <a:pt x="17" y="139"/>
                </a:cubicBezTo>
                <a:cubicBezTo>
                  <a:pt x="9" y="139"/>
                  <a:pt x="9" y="139"/>
                  <a:pt x="9" y="139"/>
                </a:cubicBezTo>
                <a:cubicBezTo>
                  <a:pt x="7" y="139"/>
                  <a:pt x="5" y="137"/>
                  <a:pt x="5" y="135"/>
                </a:cubicBezTo>
                <a:cubicBezTo>
                  <a:pt x="5" y="132"/>
                  <a:pt x="5" y="132"/>
                  <a:pt x="5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  <a:moveTo>
                  <a:pt x="42" y="14"/>
                </a:moveTo>
                <a:cubicBezTo>
                  <a:pt x="36" y="14"/>
                  <a:pt x="31" y="16"/>
                  <a:pt x="27" y="20"/>
                </a:cubicBezTo>
                <a:cubicBezTo>
                  <a:pt x="24" y="23"/>
                  <a:pt x="21" y="28"/>
                  <a:pt x="21" y="34"/>
                </a:cubicBezTo>
                <a:cubicBezTo>
                  <a:pt x="21" y="39"/>
                  <a:pt x="24" y="44"/>
                  <a:pt x="27" y="48"/>
                </a:cubicBezTo>
                <a:cubicBezTo>
                  <a:pt x="31" y="52"/>
                  <a:pt x="36" y="54"/>
                  <a:pt x="42" y="54"/>
                </a:cubicBezTo>
                <a:cubicBezTo>
                  <a:pt x="47" y="54"/>
                  <a:pt x="52" y="52"/>
                  <a:pt x="56" y="48"/>
                </a:cubicBezTo>
                <a:cubicBezTo>
                  <a:pt x="59" y="44"/>
                  <a:pt x="62" y="39"/>
                  <a:pt x="62" y="34"/>
                </a:cubicBezTo>
                <a:cubicBezTo>
                  <a:pt x="62" y="28"/>
                  <a:pt x="59" y="23"/>
                  <a:pt x="56" y="20"/>
                </a:cubicBezTo>
                <a:cubicBezTo>
                  <a:pt x="52" y="16"/>
                  <a:pt x="47" y="14"/>
                  <a:pt x="42" y="14"/>
                </a:cubicBezTo>
                <a:close/>
                <a:moveTo>
                  <a:pt x="42" y="65"/>
                </a:moveTo>
                <a:cubicBezTo>
                  <a:pt x="36" y="65"/>
                  <a:pt x="31" y="66"/>
                  <a:pt x="27" y="69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3"/>
                  <a:pt x="17" y="63"/>
                  <a:pt x="16" y="64"/>
                </a:cubicBezTo>
                <a:cubicBezTo>
                  <a:pt x="12" y="68"/>
                  <a:pt x="12" y="68"/>
                  <a:pt x="12" y="68"/>
                </a:cubicBezTo>
                <a:cubicBezTo>
                  <a:pt x="11" y="69"/>
                  <a:pt x="11" y="70"/>
                  <a:pt x="12" y="72"/>
                </a:cubicBezTo>
                <a:cubicBezTo>
                  <a:pt x="17" y="80"/>
                  <a:pt x="17" y="80"/>
                  <a:pt x="17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16" y="83"/>
                  <a:pt x="15" y="87"/>
                  <a:pt x="15" y="91"/>
                </a:cubicBezTo>
                <a:cubicBezTo>
                  <a:pt x="15" y="95"/>
                  <a:pt x="16" y="99"/>
                  <a:pt x="17" y="102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11" y="111"/>
                  <a:pt x="11" y="113"/>
                  <a:pt x="12" y="114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17" y="119"/>
                  <a:pt x="18" y="118"/>
                  <a:pt x="19" y="118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31" y="116"/>
                  <a:pt x="36" y="118"/>
                  <a:pt x="42" y="118"/>
                </a:cubicBezTo>
                <a:cubicBezTo>
                  <a:pt x="47" y="118"/>
                  <a:pt x="53" y="116"/>
                  <a:pt x="57" y="113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9"/>
                  <a:pt x="69" y="118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3" y="113"/>
                  <a:pt x="73" y="111"/>
                  <a:pt x="72" y="110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7" y="98"/>
                  <a:pt x="68" y="95"/>
                  <a:pt x="68" y="91"/>
                </a:cubicBezTo>
                <a:cubicBezTo>
                  <a:pt x="68" y="87"/>
                  <a:pt x="67" y="84"/>
                  <a:pt x="66" y="80"/>
                </a:cubicBezTo>
                <a:cubicBezTo>
                  <a:pt x="66" y="80"/>
                  <a:pt x="66" y="80"/>
                  <a:pt x="67" y="80"/>
                </a:cubicBezTo>
                <a:cubicBezTo>
                  <a:pt x="72" y="72"/>
                  <a:pt x="72" y="72"/>
                  <a:pt x="72" y="72"/>
                </a:cubicBezTo>
                <a:cubicBezTo>
                  <a:pt x="73" y="70"/>
                  <a:pt x="73" y="69"/>
                  <a:pt x="72" y="68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3"/>
                  <a:pt x="66" y="63"/>
                  <a:pt x="65" y="64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52" y="66"/>
                  <a:pt x="47" y="65"/>
                  <a:pt x="42" y="65"/>
                </a:cubicBezTo>
                <a:close/>
                <a:moveTo>
                  <a:pt x="42" y="82"/>
                </a:moveTo>
                <a:cubicBezTo>
                  <a:pt x="36" y="82"/>
                  <a:pt x="32" y="86"/>
                  <a:pt x="32" y="91"/>
                </a:cubicBezTo>
                <a:cubicBezTo>
                  <a:pt x="32" y="97"/>
                  <a:pt x="36" y="101"/>
                  <a:pt x="42" y="101"/>
                </a:cubicBezTo>
                <a:cubicBezTo>
                  <a:pt x="47" y="101"/>
                  <a:pt x="51" y="97"/>
                  <a:pt x="51" y="91"/>
                </a:cubicBezTo>
                <a:cubicBezTo>
                  <a:pt x="51" y="86"/>
                  <a:pt x="47" y="82"/>
                  <a:pt x="42" y="82"/>
                </a:cubicBezTo>
                <a:close/>
                <a:moveTo>
                  <a:pt x="57" y="76"/>
                </a:moveTo>
                <a:cubicBezTo>
                  <a:pt x="53" y="72"/>
                  <a:pt x="48" y="69"/>
                  <a:pt x="42" y="69"/>
                </a:cubicBezTo>
                <a:cubicBezTo>
                  <a:pt x="35" y="69"/>
                  <a:pt x="30" y="72"/>
                  <a:pt x="26" y="76"/>
                </a:cubicBezTo>
                <a:cubicBezTo>
                  <a:pt x="22" y="80"/>
                  <a:pt x="19" y="85"/>
                  <a:pt x="19" y="91"/>
                </a:cubicBezTo>
                <a:cubicBezTo>
                  <a:pt x="19" y="97"/>
                  <a:pt x="22" y="103"/>
                  <a:pt x="26" y="107"/>
                </a:cubicBezTo>
                <a:cubicBezTo>
                  <a:pt x="30" y="111"/>
                  <a:pt x="35" y="113"/>
                  <a:pt x="42" y="113"/>
                </a:cubicBezTo>
                <a:cubicBezTo>
                  <a:pt x="48" y="113"/>
                  <a:pt x="53" y="111"/>
                  <a:pt x="57" y="107"/>
                </a:cubicBezTo>
                <a:cubicBezTo>
                  <a:pt x="61" y="103"/>
                  <a:pt x="64" y="97"/>
                  <a:pt x="64" y="91"/>
                </a:cubicBezTo>
                <a:cubicBezTo>
                  <a:pt x="64" y="85"/>
                  <a:pt x="61" y="80"/>
                  <a:pt x="57" y="76"/>
                </a:cubicBezTo>
                <a:close/>
                <a:moveTo>
                  <a:pt x="42" y="27"/>
                </a:moveTo>
                <a:cubicBezTo>
                  <a:pt x="38" y="27"/>
                  <a:pt x="34" y="30"/>
                  <a:pt x="34" y="34"/>
                </a:cubicBezTo>
                <a:cubicBezTo>
                  <a:pt x="34" y="38"/>
                  <a:pt x="38" y="41"/>
                  <a:pt x="42" y="41"/>
                </a:cubicBezTo>
                <a:cubicBezTo>
                  <a:pt x="45" y="41"/>
                  <a:pt x="49" y="38"/>
                  <a:pt x="49" y="34"/>
                </a:cubicBezTo>
                <a:cubicBezTo>
                  <a:pt x="49" y="30"/>
                  <a:pt x="45" y="27"/>
                  <a:pt x="42" y="27"/>
                </a:cubicBezTo>
                <a:close/>
                <a:moveTo>
                  <a:pt x="53" y="23"/>
                </a:moveTo>
                <a:cubicBezTo>
                  <a:pt x="50" y="20"/>
                  <a:pt x="46" y="18"/>
                  <a:pt x="42" y="18"/>
                </a:cubicBezTo>
                <a:cubicBezTo>
                  <a:pt x="37" y="18"/>
                  <a:pt x="33" y="20"/>
                  <a:pt x="31" y="23"/>
                </a:cubicBezTo>
                <a:cubicBezTo>
                  <a:pt x="28" y="26"/>
                  <a:pt x="26" y="30"/>
                  <a:pt x="26" y="34"/>
                </a:cubicBezTo>
                <a:cubicBezTo>
                  <a:pt x="26" y="38"/>
                  <a:pt x="28" y="42"/>
                  <a:pt x="31" y="45"/>
                </a:cubicBezTo>
                <a:cubicBezTo>
                  <a:pt x="33" y="48"/>
                  <a:pt x="37" y="49"/>
                  <a:pt x="42" y="49"/>
                </a:cubicBezTo>
                <a:cubicBezTo>
                  <a:pt x="46" y="49"/>
                  <a:pt x="50" y="48"/>
                  <a:pt x="53" y="45"/>
                </a:cubicBezTo>
                <a:cubicBezTo>
                  <a:pt x="55" y="42"/>
                  <a:pt x="57" y="38"/>
                  <a:pt x="57" y="34"/>
                </a:cubicBezTo>
                <a:cubicBezTo>
                  <a:pt x="57" y="30"/>
                  <a:pt x="55" y="26"/>
                  <a:pt x="53" y="23"/>
                </a:cubicBezTo>
                <a:close/>
                <a:moveTo>
                  <a:pt x="98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64" y="0"/>
                  <a:pt x="169" y="5"/>
                  <a:pt x="169" y="11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4" y="132"/>
                  <a:pt x="164" y="132"/>
                  <a:pt x="164" y="132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64" y="137"/>
                  <a:pt x="162" y="139"/>
                  <a:pt x="160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0" y="139"/>
                  <a:pt x="149" y="137"/>
                  <a:pt x="149" y="135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107" y="137"/>
                  <a:pt x="106" y="139"/>
                  <a:pt x="104" y="139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4" y="139"/>
                  <a:pt x="92" y="137"/>
                  <a:pt x="92" y="135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92" y="0"/>
                  <a:pt x="98" y="0"/>
                </a:cubicBezTo>
                <a:close/>
                <a:moveTo>
                  <a:pt x="97" y="15"/>
                </a:moveTo>
                <a:cubicBezTo>
                  <a:pt x="97" y="24"/>
                  <a:pt x="97" y="24"/>
                  <a:pt x="97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97" y="15"/>
                  <a:pt x="97" y="15"/>
                  <a:pt x="97" y="15"/>
                </a:cubicBezTo>
                <a:close/>
                <a:moveTo>
                  <a:pt x="113" y="26"/>
                </a:moveTo>
                <a:cubicBezTo>
                  <a:pt x="113" y="28"/>
                  <a:pt x="113" y="29"/>
                  <a:pt x="113" y="31"/>
                </a:cubicBezTo>
                <a:cubicBezTo>
                  <a:pt x="116" y="31"/>
                  <a:pt x="118" y="31"/>
                  <a:pt x="121" y="31"/>
                </a:cubicBezTo>
                <a:cubicBezTo>
                  <a:pt x="121" y="29"/>
                  <a:pt x="121" y="28"/>
                  <a:pt x="121" y="26"/>
                </a:cubicBezTo>
                <a:cubicBezTo>
                  <a:pt x="118" y="26"/>
                  <a:pt x="116" y="26"/>
                  <a:pt x="113" y="26"/>
                </a:cubicBezTo>
                <a:close/>
                <a:moveTo>
                  <a:pt x="101" y="26"/>
                </a:moveTo>
                <a:cubicBezTo>
                  <a:pt x="101" y="31"/>
                  <a:pt x="101" y="31"/>
                  <a:pt x="101" y="31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01" y="26"/>
                  <a:pt x="101" y="26"/>
                  <a:pt x="101" y="26"/>
                </a:cubicBezTo>
                <a:close/>
                <a:moveTo>
                  <a:pt x="125" y="26"/>
                </a:moveTo>
                <a:cubicBezTo>
                  <a:pt x="125" y="28"/>
                  <a:pt x="125" y="29"/>
                  <a:pt x="125" y="31"/>
                </a:cubicBezTo>
                <a:cubicBezTo>
                  <a:pt x="127" y="31"/>
                  <a:pt x="130" y="31"/>
                  <a:pt x="133" y="31"/>
                </a:cubicBezTo>
                <a:cubicBezTo>
                  <a:pt x="133" y="29"/>
                  <a:pt x="133" y="28"/>
                  <a:pt x="133" y="26"/>
                </a:cubicBezTo>
                <a:cubicBezTo>
                  <a:pt x="130" y="26"/>
                  <a:pt x="127" y="26"/>
                  <a:pt x="125" y="26"/>
                </a:cubicBezTo>
                <a:close/>
                <a:moveTo>
                  <a:pt x="136" y="26"/>
                </a:moveTo>
                <a:cubicBezTo>
                  <a:pt x="136" y="28"/>
                  <a:pt x="136" y="29"/>
                  <a:pt x="136" y="31"/>
                </a:cubicBezTo>
                <a:cubicBezTo>
                  <a:pt x="139" y="31"/>
                  <a:pt x="142" y="31"/>
                  <a:pt x="145" y="31"/>
                </a:cubicBezTo>
                <a:cubicBezTo>
                  <a:pt x="145" y="29"/>
                  <a:pt x="145" y="28"/>
                  <a:pt x="145" y="26"/>
                </a:cubicBezTo>
                <a:cubicBezTo>
                  <a:pt x="142" y="26"/>
                  <a:pt x="139" y="26"/>
                  <a:pt x="136" y="26"/>
                </a:cubicBezTo>
                <a:close/>
                <a:moveTo>
                  <a:pt x="148" y="26"/>
                </a:moveTo>
                <a:cubicBezTo>
                  <a:pt x="148" y="31"/>
                  <a:pt x="148" y="31"/>
                  <a:pt x="148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48" y="26"/>
                  <a:pt x="148" y="26"/>
                  <a:pt x="148" y="26"/>
                </a:cubicBezTo>
                <a:close/>
                <a:moveTo>
                  <a:pt x="110" y="40"/>
                </a:moveTo>
                <a:cubicBezTo>
                  <a:pt x="110" y="62"/>
                  <a:pt x="110" y="62"/>
                  <a:pt x="110" y="62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10" y="40"/>
                  <a:pt x="110" y="40"/>
                  <a:pt x="110" y="40"/>
                </a:cubicBezTo>
                <a:close/>
                <a:moveTo>
                  <a:pt x="103" y="87"/>
                </a:moveTo>
                <a:cubicBezTo>
                  <a:pt x="101" y="87"/>
                  <a:pt x="101" y="87"/>
                  <a:pt x="101" y="87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121"/>
                  <a:pt x="101" y="121"/>
                  <a:pt x="101" y="121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6" y="123"/>
                  <a:pt x="156" y="123"/>
                  <a:pt x="156" y="123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03" y="87"/>
                  <a:pt x="103" y="87"/>
                  <a:pt x="103" y="87"/>
                </a:cubicBezTo>
                <a:close/>
                <a:moveTo>
                  <a:pt x="152" y="91"/>
                </a:moveTo>
                <a:cubicBezTo>
                  <a:pt x="105" y="91"/>
                  <a:pt x="105" y="91"/>
                  <a:pt x="105" y="91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2" y="91"/>
                  <a:pt x="152" y="91"/>
                  <a:pt x="152" y="91"/>
                </a:cubicBezTo>
                <a:close/>
                <a:moveTo>
                  <a:pt x="104" y="65"/>
                </a:moveTo>
                <a:cubicBezTo>
                  <a:pt x="99" y="65"/>
                  <a:pt x="96" y="69"/>
                  <a:pt x="96" y="74"/>
                </a:cubicBezTo>
                <a:cubicBezTo>
                  <a:pt x="96" y="78"/>
                  <a:pt x="99" y="82"/>
                  <a:pt x="104" y="82"/>
                </a:cubicBezTo>
                <a:cubicBezTo>
                  <a:pt x="108" y="82"/>
                  <a:pt x="112" y="78"/>
                  <a:pt x="112" y="74"/>
                </a:cubicBezTo>
                <a:cubicBezTo>
                  <a:pt x="112" y="69"/>
                  <a:pt x="108" y="65"/>
                  <a:pt x="104" y="65"/>
                </a:cubicBezTo>
                <a:close/>
                <a:moveTo>
                  <a:pt x="154" y="65"/>
                </a:moveTo>
                <a:cubicBezTo>
                  <a:pt x="149" y="65"/>
                  <a:pt x="145" y="69"/>
                  <a:pt x="145" y="74"/>
                </a:cubicBezTo>
                <a:cubicBezTo>
                  <a:pt x="145" y="78"/>
                  <a:pt x="149" y="82"/>
                  <a:pt x="154" y="82"/>
                </a:cubicBezTo>
                <a:cubicBezTo>
                  <a:pt x="158" y="82"/>
                  <a:pt x="162" y="78"/>
                  <a:pt x="162" y="74"/>
                </a:cubicBezTo>
                <a:cubicBezTo>
                  <a:pt x="162" y="69"/>
                  <a:pt x="158" y="65"/>
                  <a:pt x="154" y="65"/>
                </a:cubicBezTo>
                <a:close/>
                <a:moveTo>
                  <a:pt x="215" y="14"/>
                </a:moveTo>
                <a:cubicBezTo>
                  <a:pt x="209" y="14"/>
                  <a:pt x="204" y="16"/>
                  <a:pt x="200" y="20"/>
                </a:cubicBezTo>
                <a:cubicBezTo>
                  <a:pt x="197" y="23"/>
                  <a:pt x="195" y="28"/>
                  <a:pt x="195" y="34"/>
                </a:cubicBezTo>
                <a:cubicBezTo>
                  <a:pt x="195" y="39"/>
                  <a:pt x="197" y="44"/>
                  <a:pt x="200" y="48"/>
                </a:cubicBezTo>
                <a:cubicBezTo>
                  <a:pt x="204" y="52"/>
                  <a:pt x="209" y="54"/>
                  <a:pt x="215" y="54"/>
                </a:cubicBezTo>
                <a:cubicBezTo>
                  <a:pt x="220" y="54"/>
                  <a:pt x="225" y="52"/>
                  <a:pt x="229" y="48"/>
                </a:cubicBezTo>
                <a:cubicBezTo>
                  <a:pt x="232" y="44"/>
                  <a:pt x="235" y="39"/>
                  <a:pt x="235" y="34"/>
                </a:cubicBezTo>
                <a:cubicBezTo>
                  <a:pt x="235" y="28"/>
                  <a:pt x="232" y="23"/>
                  <a:pt x="229" y="20"/>
                </a:cubicBezTo>
                <a:cubicBezTo>
                  <a:pt x="225" y="16"/>
                  <a:pt x="220" y="14"/>
                  <a:pt x="215" y="14"/>
                </a:cubicBezTo>
                <a:close/>
                <a:moveTo>
                  <a:pt x="215" y="65"/>
                </a:moveTo>
                <a:cubicBezTo>
                  <a:pt x="209" y="65"/>
                  <a:pt x="204" y="66"/>
                  <a:pt x="200" y="69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1" y="63"/>
                  <a:pt x="190" y="63"/>
                  <a:pt x="189" y="64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4" y="69"/>
                  <a:pt x="184" y="70"/>
                  <a:pt x="185" y="72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89" y="83"/>
                  <a:pt x="188" y="87"/>
                  <a:pt x="188" y="91"/>
                </a:cubicBezTo>
                <a:cubicBezTo>
                  <a:pt x="188" y="95"/>
                  <a:pt x="189" y="99"/>
                  <a:pt x="190" y="102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84" y="111"/>
                  <a:pt x="184" y="113"/>
                  <a:pt x="185" y="114"/>
                </a:cubicBezTo>
                <a:cubicBezTo>
                  <a:pt x="189" y="118"/>
                  <a:pt x="189" y="118"/>
                  <a:pt x="189" y="118"/>
                </a:cubicBezTo>
                <a:cubicBezTo>
                  <a:pt x="190" y="119"/>
                  <a:pt x="191" y="118"/>
                  <a:pt x="192" y="118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4" y="116"/>
                  <a:pt x="209" y="118"/>
                  <a:pt x="215" y="118"/>
                </a:cubicBezTo>
                <a:cubicBezTo>
                  <a:pt x="220" y="118"/>
                  <a:pt x="226" y="116"/>
                  <a:pt x="230" y="113"/>
                </a:cubicBezTo>
                <a:cubicBezTo>
                  <a:pt x="238" y="118"/>
                  <a:pt x="238" y="118"/>
                  <a:pt x="238" y="118"/>
                </a:cubicBezTo>
                <a:cubicBezTo>
                  <a:pt x="239" y="118"/>
                  <a:pt x="241" y="119"/>
                  <a:pt x="242" y="118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46" y="113"/>
                  <a:pt x="246" y="111"/>
                  <a:pt x="245" y="110"/>
                </a:cubicBezTo>
                <a:cubicBezTo>
                  <a:pt x="240" y="102"/>
                  <a:pt x="240" y="102"/>
                  <a:pt x="240" y="102"/>
                </a:cubicBezTo>
                <a:cubicBezTo>
                  <a:pt x="240" y="102"/>
                  <a:pt x="239" y="102"/>
                  <a:pt x="239" y="102"/>
                </a:cubicBezTo>
                <a:cubicBezTo>
                  <a:pt x="241" y="98"/>
                  <a:pt x="241" y="95"/>
                  <a:pt x="241" y="91"/>
                </a:cubicBezTo>
                <a:cubicBezTo>
                  <a:pt x="241" y="87"/>
                  <a:pt x="240" y="84"/>
                  <a:pt x="239" y="80"/>
                </a:cubicBezTo>
                <a:cubicBezTo>
                  <a:pt x="239" y="80"/>
                  <a:pt x="240" y="80"/>
                  <a:pt x="240" y="80"/>
                </a:cubicBezTo>
                <a:cubicBezTo>
                  <a:pt x="245" y="72"/>
                  <a:pt x="245" y="72"/>
                  <a:pt x="245" y="72"/>
                </a:cubicBezTo>
                <a:cubicBezTo>
                  <a:pt x="246" y="70"/>
                  <a:pt x="246" y="69"/>
                  <a:pt x="245" y="68"/>
                </a:cubicBezTo>
                <a:cubicBezTo>
                  <a:pt x="242" y="64"/>
                  <a:pt x="242" y="64"/>
                  <a:pt x="242" y="64"/>
                </a:cubicBezTo>
                <a:cubicBezTo>
                  <a:pt x="241" y="63"/>
                  <a:pt x="239" y="63"/>
                  <a:pt x="238" y="64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25" y="66"/>
                  <a:pt x="220" y="65"/>
                  <a:pt x="215" y="65"/>
                </a:cubicBezTo>
                <a:close/>
                <a:moveTo>
                  <a:pt x="215" y="82"/>
                </a:moveTo>
                <a:cubicBezTo>
                  <a:pt x="209" y="82"/>
                  <a:pt x="205" y="86"/>
                  <a:pt x="205" y="91"/>
                </a:cubicBezTo>
                <a:cubicBezTo>
                  <a:pt x="205" y="97"/>
                  <a:pt x="209" y="101"/>
                  <a:pt x="215" y="101"/>
                </a:cubicBezTo>
                <a:cubicBezTo>
                  <a:pt x="220" y="101"/>
                  <a:pt x="224" y="97"/>
                  <a:pt x="224" y="91"/>
                </a:cubicBezTo>
                <a:cubicBezTo>
                  <a:pt x="224" y="86"/>
                  <a:pt x="220" y="82"/>
                  <a:pt x="215" y="82"/>
                </a:cubicBezTo>
                <a:close/>
                <a:moveTo>
                  <a:pt x="230" y="76"/>
                </a:moveTo>
                <a:cubicBezTo>
                  <a:pt x="226" y="72"/>
                  <a:pt x="221" y="69"/>
                  <a:pt x="215" y="69"/>
                </a:cubicBezTo>
                <a:cubicBezTo>
                  <a:pt x="209" y="69"/>
                  <a:pt x="203" y="72"/>
                  <a:pt x="199" y="76"/>
                </a:cubicBezTo>
                <a:cubicBezTo>
                  <a:pt x="195" y="80"/>
                  <a:pt x="193" y="85"/>
                  <a:pt x="193" y="91"/>
                </a:cubicBezTo>
                <a:cubicBezTo>
                  <a:pt x="193" y="97"/>
                  <a:pt x="195" y="103"/>
                  <a:pt x="199" y="107"/>
                </a:cubicBezTo>
                <a:cubicBezTo>
                  <a:pt x="203" y="111"/>
                  <a:pt x="209" y="113"/>
                  <a:pt x="215" y="113"/>
                </a:cubicBezTo>
                <a:cubicBezTo>
                  <a:pt x="221" y="113"/>
                  <a:pt x="226" y="111"/>
                  <a:pt x="230" y="107"/>
                </a:cubicBezTo>
                <a:cubicBezTo>
                  <a:pt x="234" y="103"/>
                  <a:pt x="237" y="97"/>
                  <a:pt x="237" y="91"/>
                </a:cubicBezTo>
                <a:cubicBezTo>
                  <a:pt x="237" y="85"/>
                  <a:pt x="234" y="80"/>
                  <a:pt x="230" y="76"/>
                </a:cubicBezTo>
                <a:close/>
                <a:moveTo>
                  <a:pt x="215" y="27"/>
                </a:moveTo>
                <a:cubicBezTo>
                  <a:pt x="211" y="27"/>
                  <a:pt x="208" y="30"/>
                  <a:pt x="208" y="34"/>
                </a:cubicBezTo>
                <a:cubicBezTo>
                  <a:pt x="208" y="38"/>
                  <a:pt x="211" y="41"/>
                  <a:pt x="215" y="41"/>
                </a:cubicBezTo>
                <a:cubicBezTo>
                  <a:pt x="219" y="41"/>
                  <a:pt x="222" y="38"/>
                  <a:pt x="222" y="34"/>
                </a:cubicBezTo>
                <a:cubicBezTo>
                  <a:pt x="222" y="30"/>
                  <a:pt x="219" y="27"/>
                  <a:pt x="215" y="27"/>
                </a:cubicBezTo>
                <a:close/>
                <a:moveTo>
                  <a:pt x="226" y="23"/>
                </a:moveTo>
                <a:cubicBezTo>
                  <a:pt x="223" y="20"/>
                  <a:pt x="219" y="18"/>
                  <a:pt x="215" y="18"/>
                </a:cubicBezTo>
                <a:cubicBezTo>
                  <a:pt x="210" y="18"/>
                  <a:pt x="206" y="20"/>
                  <a:pt x="204" y="23"/>
                </a:cubicBezTo>
                <a:cubicBezTo>
                  <a:pt x="201" y="26"/>
                  <a:pt x="199" y="30"/>
                  <a:pt x="199" y="34"/>
                </a:cubicBezTo>
                <a:cubicBezTo>
                  <a:pt x="199" y="38"/>
                  <a:pt x="201" y="42"/>
                  <a:pt x="204" y="45"/>
                </a:cubicBezTo>
                <a:cubicBezTo>
                  <a:pt x="206" y="48"/>
                  <a:pt x="210" y="49"/>
                  <a:pt x="215" y="49"/>
                </a:cubicBezTo>
                <a:cubicBezTo>
                  <a:pt x="219" y="49"/>
                  <a:pt x="223" y="48"/>
                  <a:pt x="226" y="45"/>
                </a:cubicBezTo>
                <a:cubicBezTo>
                  <a:pt x="228" y="42"/>
                  <a:pt x="230" y="38"/>
                  <a:pt x="230" y="34"/>
                </a:cubicBezTo>
                <a:cubicBezTo>
                  <a:pt x="230" y="30"/>
                  <a:pt x="228" y="26"/>
                  <a:pt x="22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5" name="Freeform 286"/>
          <p:cNvSpPr>
            <a:spLocks noEditPoints="1"/>
          </p:cNvSpPr>
          <p:nvPr/>
        </p:nvSpPr>
        <p:spPr bwMode="auto">
          <a:xfrm>
            <a:off x="4223283" y="3593357"/>
            <a:ext cx="353831" cy="530747"/>
          </a:xfrm>
          <a:custGeom>
            <a:avLst/>
            <a:gdLst>
              <a:gd name="T0" fmla="*/ 15 w 163"/>
              <a:gd name="T1" fmla="*/ 0 h 244"/>
              <a:gd name="T2" fmla="*/ 148 w 163"/>
              <a:gd name="T3" fmla="*/ 0 h 244"/>
              <a:gd name="T4" fmla="*/ 163 w 163"/>
              <a:gd name="T5" fmla="*/ 15 h 244"/>
              <a:gd name="T6" fmla="*/ 163 w 163"/>
              <a:gd name="T7" fmla="*/ 229 h 244"/>
              <a:gd name="T8" fmla="*/ 148 w 163"/>
              <a:gd name="T9" fmla="*/ 244 h 244"/>
              <a:gd name="T10" fmla="*/ 15 w 163"/>
              <a:gd name="T11" fmla="*/ 244 h 244"/>
              <a:gd name="T12" fmla="*/ 0 w 163"/>
              <a:gd name="T13" fmla="*/ 229 h 244"/>
              <a:gd name="T14" fmla="*/ 0 w 163"/>
              <a:gd name="T15" fmla="*/ 15 h 244"/>
              <a:gd name="T16" fmla="*/ 15 w 163"/>
              <a:gd name="T17" fmla="*/ 0 h 244"/>
              <a:gd name="T18" fmla="*/ 118 w 163"/>
              <a:gd name="T19" fmla="*/ 182 h 244"/>
              <a:gd name="T20" fmla="*/ 129 w 163"/>
              <a:gd name="T21" fmla="*/ 165 h 244"/>
              <a:gd name="T22" fmla="*/ 128 w 163"/>
              <a:gd name="T23" fmla="*/ 158 h 244"/>
              <a:gd name="T24" fmla="*/ 109 w 163"/>
              <a:gd name="T25" fmla="*/ 139 h 244"/>
              <a:gd name="T26" fmla="*/ 102 w 163"/>
              <a:gd name="T27" fmla="*/ 138 h 244"/>
              <a:gd name="T28" fmla="*/ 90 w 163"/>
              <a:gd name="T29" fmla="*/ 145 h 244"/>
              <a:gd name="T30" fmla="*/ 67 w 163"/>
              <a:gd name="T31" fmla="*/ 92 h 244"/>
              <a:gd name="T32" fmla="*/ 79 w 163"/>
              <a:gd name="T33" fmla="*/ 85 h 244"/>
              <a:gd name="T34" fmla="*/ 81 w 163"/>
              <a:gd name="T35" fmla="*/ 78 h 244"/>
              <a:gd name="T36" fmla="*/ 74 w 163"/>
              <a:gd name="T37" fmla="*/ 53 h 244"/>
              <a:gd name="T38" fmla="*/ 69 w 163"/>
              <a:gd name="T39" fmla="*/ 48 h 244"/>
              <a:gd name="T40" fmla="*/ 49 w 163"/>
              <a:gd name="T41" fmla="*/ 50 h 244"/>
              <a:gd name="T42" fmla="*/ 42 w 163"/>
              <a:gd name="T43" fmla="*/ 56 h 244"/>
              <a:gd name="T44" fmla="*/ 108 w 163"/>
              <a:gd name="T45" fmla="*/ 184 h 244"/>
              <a:gd name="T46" fmla="*/ 118 w 163"/>
              <a:gd name="T47" fmla="*/ 182 h 244"/>
              <a:gd name="T48" fmla="*/ 60 w 163"/>
              <a:gd name="T49" fmla="*/ 10 h 244"/>
              <a:gd name="T50" fmla="*/ 60 w 163"/>
              <a:gd name="T51" fmla="*/ 16 h 244"/>
              <a:gd name="T52" fmla="*/ 105 w 163"/>
              <a:gd name="T53" fmla="*/ 16 h 244"/>
              <a:gd name="T54" fmla="*/ 105 w 163"/>
              <a:gd name="T55" fmla="*/ 10 h 244"/>
              <a:gd name="T56" fmla="*/ 60 w 163"/>
              <a:gd name="T57" fmla="*/ 10 h 244"/>
              <a:gd name="T58" fmla="*/ 21 w 163"/>
              <a:gd name="T59" fmla="*/ 26 h 244"/>
              <a:gd name="T60" fmla="*/ 21 w 163"/>
              <a:gd name="T61" fmla="*/ 206 h 244"/>
              <a:gd name="T62" fmla="*/ 143 w 163"/>
              <a:gd name="T63" fmla="*/ 206 h 244"/>
              <a:gd name="T64" fmla="*/ 143 w 163"/>
              <a:gd name="T65" fmla="*/ 26 h 244"/>
              <a:gd name="T66" fmla="*/ 21 w 163"/>
              <a:gd name="T67" fmla="*/ 2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3" h="244">
                <a:moveTo>
                  <a:pt x="15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57" y="0"/>
                  <a:pt x="163" y="7"/>
                  <a:pt x="163" y="15"/>
                </a:cubicBezTo>
                <a:cubicBezTo>
                  <a:pt x="163" y="229"/>
                  <a:pt x="163" y="229"/>
                  <a:pt x="163" y="229"/>
                </a:cubicBezTo>
                <a:cubicBezTo>
                  <a:pt x="163" y="237"/>
                  <a:pt x="157" y="244"/>
                  <a:pt x="148" y="244"/>
                </a:cubicBezTo>
                <a:cubicBezTo>
                  <a:pt x="15" y="244"/>
                  <a:pt x="15" y="244"/>
                  <a:pt x="15" y="244"/>
                </a:cubicBezTo>
                <a:cubicBezTo>
                  <a:pt x="7" y="244"/>
                  <a:pt x="0" y="237"/>
                  <a:pt x="0" y="22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lose/>
                <a:moveTo>
                  <a:pt x="118" y="182"/>
                </a:moveTo>
                <a:cubicBezTo>
                  <a:pt x="122" y="176"/>
                  <a:pt x="125" y="171"/>
                  <a:pt x="129" y="165"/>
                </a:cubicBezTo>
                <a:cubicBezTo>
                  <a:pt x="131" y="163"/>
                  <a:pt x="130" y="160"/>
                  <a:pt x="128" y="158"/>
                </a:cubicBezTo>
                <a:cubicBezTo>
                  <a:pt x="122" y="151"/>
                  <a:pt x="115" y="145"/>
                  <a:pt x="109" y="139"/>
                </a:cubicBezTo>
                <a:cubicBezTo>
                  <a:pt x="106" y="137"/>
                  <a:pt x="104" y="136"/>
                  <a:pt x="102" y="138"/>
                </a:cubicBezTo>
                <a:cubicBezTo>
                  <a:pt x="98" y="140"/>
                  <a:pt x="94" y="142"/>
                  <a:pt x="90" y="145"/>
                </a:cubicBezTo>
                <a:cubicBezTo>
                  <a:pt x="72" y="126"/>
                  <a:pt x="67" y="110"/>
                  <a:pt x="67" y="92"/>
                </a:cubicBezTo>
                <a:cubicBezTo>
                  <a:pt x="71" y="90"/>
                  <a:pt x="75" y="88"/>
                  <a:pt x="79" y="85"/>
                </a:cubicBezTo>
                <a:cubicBezTo>
                  <a:pt x="81" y="84"/>
                  <a:pt x="82" y="82"/>
                  <a:pt x="81" y="78"/>
                </a:cubicBezTo>
                <a:cubicBezTo>
                  <a:pt x="79" y="70"/>
                  <a:pt x="77" y="61"/>
                  <a:pt x="74" y="53"/>
                </a:cubicBezTo>
                <a:cubicBezTo>
                  <a:pt x="73" y="50"/>
                  <a:pt x="72" y="48"/>
                  <a:pt x="69" y="48"/>
                </a:cubicBezTo>
                <a:cubicBezTo>
                  <a:pt x="62" y="48"/>
                  <a:pt x="55" y="49"/>
                  <a:pt x="49" y="50"/>
                </a:cubicBezTo>
                <a:cubicBezTo>
                  <a:pt x="43" y="50"/>
                  <a:pt x="42" y="52"/>
                  <a:pt x="42" y="56"/>
                </a:cubicBezTo>
                <a:cubicBezTo>
                  <a:pt x="40" y="118"/>
                  <a:pt x="64" y="152"/>
                  <a:pt x="108" y="184"/>
                </a:cubicBezTo>
                <a:cubicBezTo>
                  <a:pt x="112" y="187"/>
                  <a:pt x="115" y="187"/>
                  <a:pt x="118" y="182"/>
                </a:cubicBezTo>
                <a:close/>
                <a:moveTo>
                  <a:pt x="60" y="10"/>
                </a:moveTo>
                <a:cubicBezTo>
                  <a:pt x="60" y="16"/>
                  <a:pt x="60" y="16"/>
                  <a:pt x="60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60" y="10"/>
                  <a:pt x="60" y="10"/>
                  <a:pt x="60" y="10"/>
                </a:cubicBezTo>
                <a:close/>
                <a:moveTo>
                  <a:pt x="21" y="26"/>
                </a:moveTo>
                <a:cubicBezTo>
                  <a:pt x="21" y="206"/>
                  <a:pt x="21" y="206"/>
                  <a:pt x="21" y="206"/>
                </a:cubicBezTo>
                <a:cubicBezTo>
                  <a:pt x="143" y="206"/>
                  <a:pt x="143" y="206"/>
                  <a:pt x="143" y="206"/>
                </a:cubicBezTo>
                <a:cubicBezTo>
                  <a:pt x="143" y="26"/>
                  <a:pt x="143" y="26"/>
                  <a:pt x="143" y="26"/>
                </a:cubicBezTo>
                <a:lnTo>
                  <a:pt x="21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6" name="Freeform 287"/>
          <p:cNvSpPr>
            <a:spLocks noEditPoints="1"/>
          </p:cNvSpPr>
          <p:nvPr/>
        </p:nvSpPr>
        <p:spPr bwMode="auto">
          <a:xfrm>
            <a:off x="5596896" y="4278006"/>
            <a:ext cx="332257" cy="504857"/>
          </a:xfrm>
          <a:custGeom>
            <a:avLst/>
            <a:gdLst>
              <a:gd name="T0" fmla="*/ 132 w 153"/>
              <a:gd name="T1" fmla="*/ 0 h 232"/>
              <a:gd name="T2" fmla="*/ 153 w 153"/>
              <a:gd name="T3" fmla="*/ 211 h 232"/>
              <a:gd name="T4" fmla="*/ 21 w 153"/>
              <a:gd name="T5" fmla="*/ 232 h 232"/>
              <a:gd name="T6" fmla="*/ 0 w 153"/>
              <a:gd name="T7" fmla="*/ 21 h 232"/>
              <a:gd name="T8" fmla="*/ 17 w 153"/>
              <a:gd name="T9" fmla="*/ 33 h 232"/>
              <a:gd name="T10" fmla="*/ 135 w 153"/>
              <a:gd name="T11" fmla="*/ 115 h 232"/>
              <a:gd name="T12" fmla="*/ 17 w 153"/>
              <a:gd name="T13" fmla="*/ 33 h 232"/>
              <a:gd name="T14" fmla="*/ 48 w 153"/>
              <a:gd name="T15" fmla="*/ 20 h 232"/>
              <a:gd name="T16" fmla="*/ 101 w 153"/>
              <a:gd name="T17" fmla="*/ 11 h 232"/>
              <a:gd name="T18" fmla="*/ 64 w 153"/>
              <a:gd name="T19" fmla="*/ 124 h 232"/>
              <a:gd name="T20" fmla="*/ 57 w 153"/>
              <a:gd name="T21" fmla="*/ 142 h 232"/>
              <a:gd name="T22" fmla="*/ 86 w 153"/>
              <a:gd name="T23" fmla="*/ 149 h 232"/>
              <a:gd name="T24" fmla="*/ 93 w 153"/>
              <a:gd name="T25" fmla="*/ 131 h 232"/>
              <a:gd name="T26" fmla="*/ 64 w 153"/>
              <a:gd name="T27" fmla="*/ 124 h 232"/>
              <a:gd name="T28" fmla="*/ 19 w 153"/>
              <a:gd name="T29" fmla="*/ 132 h 232"/>
              <a:gd name="T30" fmla="*/ 52 w 153"/>
              <a:gd name="T31" fmla="*/ 140 h 232"/>
              <a:gd name="T32" fmla="*/ 131 w 153"/>
              <a:gd name="T33" fmla="*/ 132 h 232"/>
              <a:gd name="T34" fmla="*/ 99 w 153"/>
              <a:gd name="T35" fmla="*/ 140 h 232"/>
              <a:gd name="T36" fmla="*/ 131 w 153"/>
              <a:gd name="T37" fmla="*/ 132 h 232"/>
              <a:gd name="T38" fmla="*/ 19 w 153"/>
              <a:gd name="T39" fmla="*/ 156 h 232"/>
              <a:gd name="T40" fmla="*/ 52 w 153"/>
              <a:gd name="T41" fmla="*/ 171 h 232"/>
              <a:gd name="T42" fmla="*/ 92 w 153"/>
              <a:gd name="T43" fmla="*/ 156 h 232"/>
              <a:gd name="T44" fmla="*/ 59 w 153"/>
              <a:gd name="T45" fmla="*/ 171 h 232"/>
              <a:gd name="T46" fmla="*/ 92 w 153"/>
              <a:gd name="T47" fmla="*/ 156 h 232"/>
              <a:gd name="T48" fmla="*/ 98 w 153"/>
              <a:gd name="T49" fmla="*/ 156 h 232"/>
              <a:gd name="T50" fmla="*/ 131 w 153"/>
              <a:gd name="T51" fmla="*/ 171 h 232"/>
              <a:gd name="T52" fmla="*/ 52 w 153"/>
              <a:gd name="T53" fmla="*/ 176 h 232"/>
              <a:gd name="T54" fmla="*/ 19 w 153"/>
              <a:gd name="T55" fmla="*/ 191 h 232"/>
              <a:gd name="T56" fmla="*/ 52 w 153"/>
              <a:gd name="T57" fmla="*/ 176 h 232"/>
              <a:gd name="T58" fmla="*/ 59 w 153"/>
              <a:gd name="T59" fmla="*/ 176 h 232"/>
              <a:gd name="T60" fmla="*/ 92 w 153"/>
              <a:gd name="T61" fmla="*/ 191 h 232"/>
              <a:gd name="T62" fmla="*/ 131 w 153"/>
              <a:gd name="T63" fmla="*/ 176 h 232"/>
              <a:gd name="T64" fmla="*/ 98 w 153"/>
              <a:gd name="T65" fmla="*/ 191 h 232"/>
              <a:gd name="T66" fmla="*/ 131 w 153"/>
              <a:gd name="T67" fmla="*/ 176 h 232"/>
              <a:gd name="T68" fmla="*/ 19 w 153"/>
              <a:gd name="T69" fmla="*/ 197 h 232"/>
              <a:gd name="T70" fmla="*/ 52 w 153"/>
              <a:gd name="T71" fmla="*/ 213 h 232"/>
              <a:gd name="T72" fmla="*/ 92 w 153"/>
              <a:gd name="T73" fmla="*/ 197 h 232"/>
              <a:gd name="T74" fmla="*/ 59 w 153"/>
              <a:gd name="T75" fmla="*/ 213 h 232"/>
              <a:gd name="T76" fmla="*/ 92 w 153"/>
              <a:gd name="T77" fmla="*/ 197 h 232"/>
              <a:gd name="T78" fmla="*/ 98 w 153"/>
              <a:gd name="T79" fmla="*/ 197 h 232"/>
              <a:gd name="T80" fmla="*/ 131 w 153"/>
              <a:gd name="T81" fmla="*/ 2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3" h="232">
                <a:moveTo>
                  <a:pt x="21" y="0"/>
                </a:moveTo>
                <a:cubicBezTo>
                  <a:pt x="132" y="0"/>
                  <a:pt x="132" y="0"/>
                  <a:pt x="132" y="0"/>
                </a:cubicBezTo>
                <a:cubicBezTo>
                  <a:pt x="144" y="0"/>
                  <a:pt x="153" y="9"/>
                  <a:pt x="153" y="21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23"/>
                  <a:pt x="144" y="232"/>
                  <a:pt x="132" y="232"/>
                </a:cubicBezTo>
                <a:cubicBezTo>
                  <a:pt x="21" y="232"/>
                  <a:pt x="21" y="232"/>
                  <a:pt x="21" y="232"/>
                </a:cubicBezTo>
                <a:cubicBezTo>
                  <a:pt x="9" y="232"/>
                  <a:pt x="0" y="223"/>
                  <a:pt x="0" y="21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lose/>
                <a:moveTo>
                  <a:pt x="17" y="33"/>
                </a:moveTo>
                <a:cubicBezTo>
                  <a:pt x="17" y="115"/>
                  <a:pt x="17" y="115"/>
                  <a:pt x="17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7" y="33"/>
                  <a:pt x="17" y="33"/>
                  <a:pt x="17" y="33"/>
                </a:cubicBezTo>
                <a:close/>
                <a:moveTo>
                  <a:pt x="48" y="11"/>
                </a:moveTo>
                <a:cubicBezTo>
                  <a:pt x="48" y="20"/>
                  <a:pt x="48" y="20"/>
                  <a:pt x="48" y="2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48" y="11"/>
                  <a:pt x="48" y="11"/>
                  <a:pt x="48" y="11"/>
                </a:cubicBezTo>
                <a:close/>
                <a:moveTo>
                  <a:pt x="64" y="124"/>
                </a:moveTo>
                <a:cubicBezTo>
                  <a:pt x="60" y="124"/>
                  <a:pt x="57" y="127"/>
                  <a:pt x="57" y="131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46"/>
                  <a:pt x="60" y="149"/>
                  <a:pt x="64" y="149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90" y="149"/>
                  <a:pt x="93" y="146"/>
                  <a:pt x="93" y="14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27"/>
                  <a:pt x="90" y="124"/>
                  <a:pt x="86" y="124"/>
                </a:cubicBezTo>
                <a:cubicBezTo>
                  <a:pt x="64" y="124"/>
                  <a:pt x="64" y="124"/>
                  <a:pt x="64" y="124"/>
                </a:cubicBezTo>
                <a:close/>
                <a:moveTo>
                  <a:pt x="52" y="132"/>
                </a:moveTo>
                <a:cubicBezTo>
                  <a:pt x="19" y="132"/>
                  <a:pt x="19" y="132"/>
                  <a:pt x="19" y="132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32"/>
                  <a:pt x="52" y="132"/>
                  <a:pt x="52" y="132"/>
                </a:cubicBezTo>
                <a:close/>
                <a:moveTo>
                  <a:pt x="131" y="132"/>
                </a:move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32"/>
                  <a:pt x="131" y="132"/>
                  <a:pt x="131" y="132"/>
                </a:cubicBezTo>
                <a:close/>
                <a:moveTo>
                  <a:pt x="52" y="156"/>
                </a:moveTo>
                <a:cubicBezTo>
                  <a:pt x="19" y="156"/>
                  <a:pt x="19" y="156"/>
                  <a:pt x="19" y="156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52" y="171"/>
                  <a:pt x="52" y="171"/>
                  <a:pt x="52" y="171"/>
                </a:cubicBezTo>
                <a:cubicBezTo>
                  <a:pt x="52" y="156"/>
                  <a:pt x="52" y="156"/>
                  <a:pt x="52" y="156"/>
                </a:cubicBezTo>
                <a:close/>
                <a:moveTo>
                  <a:pt x="92" y="156"/>
                </a:moveTo>
                <a:cubicBezTo>
                  <a:pt x="59" y="156"/>
                  <a:pt x="59" y="156"/>
                  <a:pt x="59" y="156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92" y="171"/>
                  <a:pt x="92" y="171"/>
                  <a:pt x="92" y="171"/>
                </a:cubicBezTo>
                <a:cubicBezTo>
                  <a:pt x="92" y="156"/>
                  <a:pt x="92" y="156"/>
                  <a:pt x="92" y="156"/>
                </a:cubicBezTo>
                <a:close/>
                <a:moveTo>
                  <a:pt x="131" y="156"/>
                </a:moveTo>
                <a:cubicBezTo>
                  <a:pt x="98" y="156"/>
                  <a:pt x="98" y="156"/>
                  <a:pt x="98" y="156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31" y="156"/>
                  <a:pt x="131" y="156"/>
                  <a:pt x="131" y="156"/>
                </a:cubicBezTo>
                <a:close/>
                <a:moveTo>
                  <a:pt x="52" y="176"/>
                </a:moveTo>
                <a:cubicBezTo>
                  <a:pt x="19" y="176"/>
                  <a:pt x="19" y="176"/>
                  <a:pt x="19" y="176"/>
                </a:cubicBezTo>
                <a:cubicBezTo>
                  <a:pt x="19" y="191"/>
                  <a:pt x="19" y="191"/>
                  <a:pt x="19" y="191"/>
                </a:cubicBezTo>
                <a:cubicBezTo>
                  <a:pt x="52" y="191"/>
                  <a:pt x="52" y="191"/>
                  <a:pt x="52" y="191"/>
                </a:cubicBezTo>
                <a:cubicBezTo>
                  <a:pt x="52" y="176"/>
                  <a:pt x="52" y="176"/>
                  <a:pt x="52" y="176"/>
                </a:cubicBezTo>
                <a:close/>
                <a:moveTo>
                  <a:pt x="92" y="176"/>
                </a:moveTo>
                <a:cubicBezTo>
                  <a:pt x="59" y="176"/>
                  <a:pt x="59" y="176"/>
                  <a:pt x="59" y="176"/>
                </a:cubicBezTo>
                <a:cubicBezTo>
                  <a:pt x="59" y="191"/>
                  <a:pt x="59" y="191"/>
                  <a:pt x="59" y="191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2" y="176"/>
                  <a:pt x="92" y="176"/>
                  <a:pt x="92" y="176"/>
                </a:cubicBezTo>
                <a:close/>
                <a:moveTo>
                  <a:pt x="131" y="176"/>
                </a:moveTo>
                <a:cubicBezTo>
                  <a:pt x="98" y="176"/>
                  <a:pt x="98" y="176"/>
                  <a:pt x="98" y="176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1" y="176"/>
                  <a:pt x="131" y="176"/>
                  <a:pt x="131" y="176"/>
                </a:cubicBezTo>
                <a:close/>
                <a:moveTo>
                  <a:pt x="52" y="197"/>
                </a:moveTo>
                <a:cubicBezTo>
                  <a:pt x="19" y="197"/>
                  <a:pt x="19" y="197"/>
                  <a:pt x="19" y="197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52" y="197"/>
                  <a:pt x="52" y="197"/>
                  <a:pt x="52" y="197"/>
                </a:cubicBezTo>
                <a:close/>
                <a:moveTo>
                  <a:pt x="92" y="197"/>
                </a:moveTo>
                <a:cubicBezTo>
                  <a:pt x="59" y="197"/>
                  <a:pt x="59" y="197"/>
                  <a:pt x="59" y="197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2" y="213"/>
                  <a:pt x="92" y="213"/>
                  <a:pt x="92" y="213"/>
                </a:cubicBezTo>
                <a:cubicBezTo>
                  <a:pt x="92" y="197"/>
                  <a:pt x="92" y="197"/>
                  <a:pt x="92" y="197"/>
                </a:cubicBezTo>
                <a:close/>
                <a:moveTo>
                  <a:pt x="131" y="197"/>
                </a:moveTo>
                <a:cubicBezTo>
                  <a:pt x="98" y="197"/>
                  <a:pt x="98" y="197"/>
                  <a:pt x="98" y="197"/>
                </a:cubicBezTo>
                <a:cubicBezTo>
                  <a:pt x="98" y="213"/>
                  <a:pt x="98" y="213"/>
                  <a:pt x="98" y="213"/>
                </a:cubicBezTo>
                <a:cubicBezTo>
                  <a:pt x="131" y="213"/>
                  <a:pt x="131" y="213"/>
                  <a:pt x="131" y="213"/>
                </a:cubicBezTo>
                <a:lnTo>
                  <a:pt x="131" y="1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7" name="Freeform 288"/>
          <p:cNvSpPr>
            <a:spLocks noEditPoints="1"/>
          </p:cNvSpPr>
          <p:nvPr/>
        </p:nvSpPr>
        <p:spPr bwMode="auto">
          <a:xfrm>
            <a:off x="2855422" y="5621415"/>
            <a:ext cx="373968" cy="510610"/>
          </a:xfrm>
          <a:custGeom>
            <a:avLst/>
            <a:gdLst>
              <a:gd name="T0" fmla="*/ 86 w 172"/>
              <a:gd name="T1" fmla="*/ 0 h 235"/>
              <a:gd name="T2" fmla="*/ 147 w 172"/>
              <a:gd name="T3" fmla="*/ 25 h 235"/>
              <a:gd name="T4" fmla="*/ 172 w 172"/>
              <a:gd name="T5" fmla="*/ 86 h 235"/>
              <a:gd name="T6" fmla="*/ 147 w 172"/>
              <a:gd name="T7" fmla="*/ 147 h 235"/>
              <a:gd name="T8" fmla="*/ 86 w 172"/>
              <a:gd name="T9" fmla="*/ 173 h 235"/>
              <a:gd name="T10" fmla="*/ 25 w 172"/>
              <a:gd name="T11" fmla="*/ 147 h 235"/>
              <a:gd name="T12" fmla="*/ 0 w 172"/>
              <a:gd name="T13" fmla="*/ 86 h 235"/>
              <a:gd name="T14" fmla="*/ 25 w 172"/>
              <a:gd name="T15" fmla="*/ 25 h 235"/>
              <a:gd name="T16" fmla="*/ 86 w 172"/>
              <a:gd name="T17" fmla="*/ 0 h 235"/>
              <a:gd name="T18" fmla="*/ 67 w 172"/>
              <a:gd name="T19" fmla="*/ 98 h 235"/>
              <a:gd name="T20" fmla="*/ 93 w 172"/>
              <a:gd name="T21" fmla="*/ 65 h 235"/>
              <a:gd name="T22" fmla="*/ 67 w 172"/>
              <a:gd name="T23" fmla="*/ 98 h 235"/>
              <a:gd name="T24" fmla="*/ 102 w 172"/>
              <a:gd name="T25" fmla="*/ 183 h 235"/>
              <a:gd name="T26" fmla="*/ 102 w 172"/>
              <a:gd name="T27" fmla="*/ 197 h 235"/>
              <a:gd name="T28" fmla="*/ 156 w 172"/>
              <a:gd name="T29" fmla="*/ 206 h 235"/>
              <a:gd name="T30" fmla="*/ 156 w 172"/>
              <a:gd name="T31" fmla="*/ 235 h 235"/>
              <a:gd name="T32" fmla="*/ 19 w 172"/>
              <a:gd name="T33" fmla="*/ 235 h 235"/>
              <a:gd name="T34" fmla="*/ 19 w 172"/>
              <a:gd name="T35" fmla="*/ 206 h 235"/>
              <a:gd name="T36" fmla="*/ 70 w 172"/>
              <a:gd name="T37" fmla="*/ 197 h 235"/>
              <a:gd name="T38" fmla="*/ 70 w 172"/>
              <a:gd name="T39" fmla="*/ 183 h 235"/>
              <a:gd name="T40" fmla="*/ 86 w 172"/>
              <a:gd name="T41" fmla="*/ 184 h 235"/>
              <a:gd name="T42" fmla="*/ 102 w 172"/>
              <a:gd name="T43" fmla="*/ 183 h 235"/>
              <a:gd name="T44" fmla="*/ 86 w 172"/>
              <a:gd name="T45" fmla="*/ 47 h 235"/>
              <a:gd name="T46" fmla="*/ 58 w 172"/>
              <a:gd name="T47" fmla="*/ 58 h 235"/>
              <a:gd name="T48" fmla="*/ 47 w 172"/>
              <a:gd name="T49" fmla="*/ 86 h 235"/>
              <a:gd name="T50" fmla="*/ 58 w 172"/>
              <a:gd name="T51" fmla="*/ 114 h 235"/>
              <a:gd name="T52" fmla="*/ 86 w 172"/>
              <a:gd name="T53" fmla="*/ 126 h 235"/>
              <a:gd name="T54" fmla="*/ 114 w 172"/>
              <a:gd name="T55" fmla="*/ 114 h 235"/>
              <a:gd name="T56" fmla="*/ 126 w 172"/>
              <a:gd name="T57" fmla="*/ 86 h 235"/>
              <a:gd name="T58" fmla="*/ 114 w 172"/>
              <a:gd name="T59" fmla="*/ 58 h 235"/>
              <a:gd name="T60" fmla="*/ 86 w 172"/>
              <a:gd name="T61" fmla="*/ 47 h 235"/>
              <a:gd name="T62" fmla="*/ 105 w 172"/>
              <a:gd name="T63" fmla="*/ 67 h 235"/>
              <a:gd name="T64" fmla="*/ 86 w 172"/>
              <a:gd name="T65" fmla="*/ 59 h 235"/>
              <a:gd name="T66" fmla="*/ 67 w 172"/>
              <a:gd name="T67" fmla="*/ 67 h 235"/>
              <a:gd name="T68" fmla="*/ 59 w 172"/>
              <a:gd name="T69" fmla="*/ 86 h 235"/>
              <a:gd name="T70" fmla="*/ 67 w 172"/>
              <a:gd name="T71" fmla="*/ 106 h 235"/>
              <a:gd name="T72" fmla="*/ 86 w 172"/>
              <a:gd name="T73" fmla="*/ 114 h 235"/>
              <a:gd name="T74" fmla="*/ 105 w 172"/>
              <a:gd name="T75" fmla="*/ 106 h 235"/>
              <a:gd name="T76" fmla="*/ 113 w 172"/>
              <a:gd name="T77" fmla="*/ 86 h 235"/>
              <a:gd name="T78" fmla="*/ 105 w 172"/>
              <a:gd name="T79" fmla="*/ 67 h 235"/>
              <a:gd name="T80" fmla="*/ 124 w 172"/>
              <a:gd name="T81" fmla="*/ 48 h 235"/>
              <a:gd name="T82" fmla="*/ 86 w 172"/>
              <a:gd name="T83" fmla="*/ 32 h 235"/>
              <a:gd name="T84" fmla="*/ 48 w 172"/>
              <a:gd name="T85" fmla="*/ 48 h 235"/>
              <a:gd name="T86" fmla="*/ 32 w 172"/>
              <a:gd name="T87" fmla="*/ 86 h 235"/>
              <a:gd name="T88" fmla="*/ 48 w 172"/>
              <a:gd name="T89" fmla="*/ 124 h 235"/>
              <a:gd name="T90" fmla="*/ 86 w 172"/>
              <a:gd name="T91" fmla="*/ 140 h 235"/>
              <a:gd name="T92" fmla="*/ 124 w 172"/>
              <a:gd name="T93" fmla="*/ 124 h 235"/>
              <a:gd name="T94" fmla="*/ 140 w 172"/>
              <a:gd name="T95" fmla="*/ 86 h 235"/>
              <a:gd name="T96" fmla="*/ 124 w 172"/>
              <a:gd name="T97" fmla="*/ 4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" h="235">
                <a:moveTo>
                  <a:pt x="86" y="0"/>
                </a:moveTo>
                <a:cubicBezTo>
                  <a:pt x="110" y="0"/>
                  <a:pt x="132" y="10"/>
                  <a:pt x="147" y="25"/>
                </a:cubicBezTo>
                <a:cubicBezTo>
                  <a:pt x="163" y="41"/>
                  <a:pt x="172" y="62"/>
                  <a:pt x="172" y="86"/>
                </a:cubicBezTo>
                <a:cubicBezTo>
                  <a:pt x="172" y="110"/>
                  <a:pt x="163" y="132"/>
                  <a:pt x="147" y="147"/>
                </a:cubicBezTo>
                <a:cubicBezTo>
                  <a:pt x="132" y="163"/>
                  <a:pt x="110" y="173"/>
                  <a:pt x="86" y="173"/>
                </a:cubicBezTo>
                <a:cubicBezTo>
                  <a:pt x="62" y="173"/>
                  <a:pt x="41" y="163"/>
                  <a:pt x="25" y="147"/>
                </a:cubicBezTo>
                <a:cubicBezTo>
                  <a:pt x="9" y="132"/>
                  <a:pt x="0" y="110"/>
                  <a:pt x="0" y="86"/>
                </a:cubicBezTo>
                <a:cubicBezTo>
                  <a:pt x="0" y="62"/>
                  <a:pt x="9" y="41"/>
                  <a:pt x="25" y="25"/>
                </a:cubicBezTo>
                <a:cubicBezTo>
                  <a:pt x="41" y="10"/>
                  <a:pt x="62" y="0"/>
                  <a:pt x="86" y="0"/>
                </a:cubicBezTo>
                <a:close/>
                <a:moveTo>
                  <a:pt x="67" y="98"/>
                </a:moveTo>
                <a:cubicBezTo>
                  <a:pt x="72" y="84"/>
                  <a:pt x="78" y="74"/>
                  <a:pt x="93" y="65"/>
                </a:cubicBezTo>
                <a:cubicBezTo>
                  <a:pt x="77" y="61"/>
                  <a:pt x="59" y="78"/>
                  <a:pt x="67" y="98"/>
                </a:cubicBezTo>
                <a:close/>
                <a:moveTo>
                  <a:pt x="102" y="183"/>
                </a:moveTo>
                <a:cubicBezTo>
                  <a:pt x="102" y="197"/>
                  <a:pt x="102" y="197"/>
                  <a:pt x="102" y="197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9" y="235"/>
                  <a:pt x="19" y="235"/>
                  <a:pt x="19" y="235"/>
                </a:cubicBezTo>
                <a:cubicBezTo>
                  <a:pt x="19" y="206"/>
                  <a:pt x="19" y="206"/>
                  <a:pt x="19" y="20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5" y="184"/>
                  <a:pt x="81" y="184"/>
                  <a:pt x="86" y="184"/>
                </a:cubicBezTo>
                <a:cubicBezTo>
                  <a:pt x="91" y="184"/>
                  <a:pt x="97" y="184"/>
                  <a:pt x="102" y="183"/>
                </a:cubicBezTo>
                <a:close/>
                <a:moveTo>
                  <a:pt x="86" y="47"/>
                </a:moveTo>
                <a:cubicBezTo>
                  <a:pt x="75" y="47"/>
                  <a:pt x="65" y="51"/>
                  <a:pt x="58" y="58"/>
                </a:cubicBezTo>
                <a:cubicBezTo>
                  <a:pt x="51" y="66"/>
                  <a:pt x="47" y="75"/>
                  <a:pt x="47" y="86"/>
                </a:cubicBezTo>
                <a:cubicBezTo>
                  <a:pt x="47" y="97"/>
                  <a:pt x="51" y="107"/>
                  <a:pt x="58" y="114"/>
                </a:cubicBezTo>
                <a:cubicBezTo>
                  <a:pt x="65" y="121"/>
                  <a:pt x="75" y="126"/>
                  <a:pt x="86" y="126"/>
                </a:cubicBezTo>
                <a:cubicBezTo>
                  <a:pt x="97" y="126"/>
                  <a:pt x="107" y="121"/>
                  <a:pt x="114" y="114"/>
                </a:cubicBezTo>
                <a:cubicBezTo>
                  <a:pt x="121" y="107"/>
                  <a:pt x="126" y="97"/>
                  <a:pt x="126" y="86"/>
                </a:cubicBezTo>
                <a:cubicBezTo>
                  <a:pt x="126" y="75"/>
                  <a:pt x="121" y="66"/>
                  <a:pt x="114" y="58"/>
                </a:cubicBezTo>
                <a:cubicBezTo>
                  <a:pt x="107" y="51"/>
                  <a:pt x="97" y="47"/>
                  <a:pt x="86" y="47"/>
                </a:cubicBezTo>
                <a:close/>
                <a:moveTo>
                  <a:pt x="105" y="67"/>
                </a:moveTo>
                <a:cubicBezTo>
                  <a:pt x="100" y="62"/>
                  <a:pt x="94" y="59"/>
                  <a:pt x="86" y="59"/>
                </a:cubicBezTo>
                <a:cubicBezTo>
                  <a:pt x="78" y="59"/>
                  <a:pt x="72" y="62"/>
                  <a:pt x="67" y="67"/>
                </a:cubicBezTo>
                <a:cubicBezTo>
                  <a:pt x="62" y="72"/>
                  <a:pt x="59" y="79"/>
                  <a:pt x="59" y="86"/>
                </a:cubicBezTo>
                <a:cubicBezTo>
                  <a:pt x="59" y="94"/>
                  <a:pt x="62" y="101"/>
                  <a:pt x="67" y="106"/>
                </a:cubicBezTo>
                <a:cubicBezTo>
                  <a:pt x="72" y="111"/>
                  <a:pt x="78" y="114"/>
                  <a:pt x="86" y="114"/>
                </a:cubicBezTo>
                <a:cubicBezTo>
                  <a:pt x="94" y="114"/>
                  <a:pt x="100" y="111"/>
                  <a:pt x="105" y="106"/>
                </a:cubicBezTo>
                <a:cubicBezTo>
                  <a:pt x="110" y="101"/>
                  <a:pt x="113" y="94"/>
                  <a:pt x="113" y="86"/>
                </a:cubicBezTo>
                <a:cubicBezTo>
                  <a:pt x="113" y="79"/>
                  <a:pt x="110" y="72"/>
                  <a:pt x="105" y="67"/>
                </a:cubicBezTo>
                <a:close/>
                <a:moveTo>
                  <a:pt x="124" y="48"/>
                </a:moveTo>
                <a:cubicBezTo>
                  <a:pt x="114" y="38"/>
                  <a:pt x="101" y="32"/>
                  <a:pt x="86" y="32"/>
                </a:cubicBezTo>
                <a:cubicBezTo>
                  <a:pt x="71" y="32"/>
                  <a:pt x="58" y="38"/>
                  <a:pt x="48" y="48"/>
                </a:cubicBezTo>
                <a:cubicBezTo>
                  <a:pt x="38" y="58"/>
                  <a:pt x="32" y="71"/>
                  <a:pt x="32" y="86"/>
                </a:cubicBezTo>
                <a:cubicBezTo>
                  <a:pt x="32" y="101"/>
                  <a:pt x="38" y="115"/>
                  <a:pt x="48" y="124"/>
                </a:cubicBezTo>
                <a:cubicBezTo>
                  <a:pt x="58" y="134"/>
                  <a:pt x="71" y="140"/>
                  <a:pt x="86" y="140"/>
                </a:cubicBezTo>
                <a:cubicBezTo>
                  <a:pt x="101" y="140"/>
                  <a:pt x="114" y="134"/>
                  <a:pt x="124" y="124"/>
                </a:cubicBezTo>
                <a:cubicBezTo>
                  <a:pt x="134" y="115"/>
                  <a:pt x="140" y="101"/>
                  <a:pt x="140" y="86"/>
                </a:cubicBezTo>
                <a:cubicBezTo>
                  <a:pt x="140" y="71"/>
                  <a:pt x="134" y="58"/>
                  <a:pt x="124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8" name="Freeform 289"/>
          <p:cNvSpPr>
            <a:spLocks noEditPoints="1"/>
          </p:cNvSpPr>
          <p:nvPr/>
        </p:nvSpPr>
        <p:spPr bwMode="auto">
          <a:xfrm>
            <a:off x="2114678" y="4288075"/>
            <a:ext cx="537939" cy="470337"/>
          </a:xfrm>
          <a:custGeom>
            <a:avLst/>
            <a:gdLst>
              <a:gd name="T0" fmla="*/ 142 w 248"/>
              <a:gd name="T1" fmla="*/ 102 h 217"/>
              <a:gd name="T2" fmla="*/ 112 w 248"/>
              <a:gd name="T3" fmla="*/ 54 h 217"/>
              <a:gd name="T4" fmla="*/ 166 w 248"/>
              <a:gd name="T5" fmla="*/ 0 h 217"/>
              <a:gd name="T6" fmla="*/ 220 w 248"/>
              <a:gd name="T7" fmla="*/ 54 h 217"/>
              <a:gd name="T8" fmla="*/ 190 w 248"/>
              <a:gd name="T9" fmla="*/ 102 h 217"/>
              <a:gd name="T10" fmla="*/ 222 w 248"/>
              <a:gd name="T11" fmla="*/ 87 h 217"/>
              <a:gd name="T12" fmla="*/ 229 w 248"/>
              <a:gd name="T13" fmla="*/ 77 h 217"/>
              <a:gd name="T14" fmla="*/ 240 w 248"/>
              <a:gd name="T15" fmla="*/ 112 h 217"/>
              <a:gd name="T16" fmla="*/ 215 w 248"/>
              <a:gd name="T17" fmla="*/ 122 h 217"/>
              <a:gd name="T18" fmla="*/ 202 w 248"/>
              <a:gd name="T19" fmla="*/ 217 h 217"/>
              <a:gd name="T20" fmla="*/ 49 w 248"/>
              <a:gd name="T21" fmla="*/ 204 h 217"/>
              <a:gd name="T22" fmla="*/ 17 w 248"/>
              <a:gd name="T23" fmla="*/ 177 h 217"/>
              <a:gd name="T24" fmla="*/ 0 w 248"/>
              <a:gd name="T25" fmla="*/ 183 h 217"/>
              <a:gd name="T26" fmla="*/ 17 w 248"/>
              <a:gd name="T27" fmla="*/ 125 h 217"/>
              <a:gd name="T28" fmla="*/ 49 w 248"/>
              <a:gd name="T29" fmla="*/ 131 h 217"/>
              <a:gd name="T30" fmla="*/ 54 w 248"/>
              <a:gd name="T31" fmla="*/ 105 h 217"/>
              <a:gd name="T32" fmla="*/ 30 w 248"/>
              <a:gd name="T33" fmla="*/ 68 h 217"/>
              <a:gd name="T34" fmla="*/ 70 w 248"/>
              <a:gd name="T35" fmla="*/ 28 h 217"/>
              <a:gd name="T36" fmla="*/ 110 w 248"/>
              <a:gd name="T37" fmla="*/ 68 h 217"/>
              <a:gd name="T38" fmla="*/ 90 w 248"/>
              <a:gd name="T39" fmla="*/ 102 h 217"/>
              <a:gd name="T40" fmla="*/ 173 w 248"/>
              <a:gd name="T41" fmla="*/ 68 h 217"/>
              <a:gd name="T42" fmla="*/ 193 w 248"/>
              <a:gd name="T43" fmla="*/ 81 h 217"/>
              <a:gd name="T44" fmla="*/ 151 w 248"/>
              <a:gd name="T45" fmla="*/ 55 h 217"/>
              <a:gd name="T46" fmla="*/ 128 w 248"/>
              <a:gd name="T47" fmla="*/ 54 h 217"/>
              <a:gd name="T48" fmla="*/ 151 w 248"/>
              <a:gd name="T49" fmla="*/ 55 h 217"/>
              <a:gd name="T50" fmla="*/ 158 w 248"/>
              <a:gd name="T51" fmla="*/ 42 h 217"/>
              <a:gd name="T52" fmla="*/ 139 w 248"/>
              <a:gd name="T53" fmla="*/ 27 h 217"/>
              <a:gd name="T54" fmla="*/ 181 w 248"/>
              <a:gd name="T55" fmla="*/ 55 h 217"/>
              <a:gd name="T56" fmla="*/ 204 w 248"/>
              <a:gd name="T57" fmla="*/ 54 h 217"/>
              <a:gd name="T58" fmla="*/ 181 w 248"/>
              <a:gd name="T59" fmla="*/ 55 h 217"/>
              <a:gd name="T60" fmla="*/ 138 w 248"/>
              <a:gd name="T61" fmla="*/ 80 h 217"/>
              <a:gd name="T62" fmla="*/ 158 w 248"/>
              <a:gd name="T63" fmla="*/ 91 h 217"/>
              <a:gd name="T64" fmla="*/ 173 w 248"/>
              <a:gd name="T65" fmla="*/ 42 h 217"/>
              <a:gd name="T66" fmla="*/ 193 w 248"/>
              <a:gd name="T67" fmla="*/ 27 h 217"/>
              <a:gd name="T68" fmla="*/ 173 w 248"/>
              <a:gd name="T69" fmla="*/ 42 h 217"/>
              <a:gd name="T70" fmla="*/ 75 w 248"/>
              <a:gd name="T71" fmla="*/ 78 h 217"/>
              <a:gd name="T72" fmla="*/ 90 w 248"/>
              <a:gd name="T73" fmla="*/ 88 h 217"/>
              <a:gd name="T74" fmla="*/ 59 w 248"/>
              <a:gd name="T75" fmla="*/ 69 h 217"/>
              <a:gd name="T76" fmla="*/ 41 w 248"/>
              <a:gd name="T77" fmla="*/ 68 h 217"/>
              <a:gd name="T78" fmla="*/ 59 w 248"/>
              <a:gd name="T79" fmla="*/ 69 h 217"/>
              <a:gd name="T80" fmla="*/ 64 w 248"/>
              <a:gd name="T81" fmla="*/ 60 h 217"/>
              <a:gd name="T82" fmla="*/ 50 w 248"/>
              <a:gd name="T83" fmla="*/ 48 h 217"/>
              <a:gd name="T84" fmla="*/ 80 w 248"/>
              <a:gd name="T85" fmla="*/ 69 h 217"/>
              <a:gd name="T86" fmla="*/ 98 w 248"/>
              <a:gd name="T87" fmla="*/ 68 h 217"/>
              <a:gd name="T88" fmla="*/ 80 w 248"/>
              <a:gd name="T89" fmla="*/ 69 h 217"/>
              <a:gd name="T90" fmla="*/ 49 w 248"/>
              <a:gd name="T91" fmla="*/ 87 h 217"/>
              <a:gd name="T92" fmla="*/ 64 w 248"/>
              <a:gd name="T93" fmla="*/ 96 h 217"/>
              <a:gd name="T94" fmla="*/ 75 w 248"/>
              <a:gd name="T95" fmla="*/ 60 h 217"/>
              <a:gd name="T96" fmla="*/ 90 w 248"/>
              <a:gd name="T97" fmla="*/ 48 h 217"/>
              <a:gd name="T98" fmla="*/ 75 w 248"/>
              <a:gd name="T99" fmla="*/ 6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8" h="217">
                <a:moveTo>
                  <a:pt x="90" y="102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37" y="100"/>
                  <a:pt x="132" y="96"/>
                  <a:pt x="128" y="92"/>
                </a:cubicBezTo>
                <a:cubicBezTo>
                  <a:pt x="118" y="82"/>
                  <a:pt x="112" y="69"/>
                  <a:pt x="112" y="54"/>
                </a:cubicBezTo>
                <a:cubicBezTo>
                  <a:pt x="112" y="39"/>
                  <a:pt x="118" y="25"/>
                  <a:pt x="128" y="16"/>
                </a:cubicBezTo>
                <a:cubicBezTo>
                  <a:pt x="137" y="6"/>
                  <a:pt x="151" y="0"/>
                  <a:pt x="166" y="0"/>
                </a:cubicBezTo>
                <a:cubicBezTo>
                  <a:pt x="181" y="0"/>
                  <a:pt x="194" y="6"/>
                  <a:pt x="204" y="16"/>
                </a:cubicBezTo>
                <a:cubicBezTo>
                  <a:pt x="214" y="25"/>
                  <a:pt x="220" y="39"/>
                  <a:pt x="220" y="54"/>
                </a:cubicBezTo>
                <a:cubicBezTo>
                  <a:pt x="220" y="69"/>
                  <a:pt x="214" y="82"/>
                  <a:pt x="204" y="92"/>
                </a:cubicBezTo>
                <a:cubicBezTo>
                  <a:pt x="200" y="96"/>
                  <a:pt x="195" y="100"/>
                  <a:pt x="19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48" y="106"/>
                  <a:pt x="248" y="106"/>
                  <a:pt x="248" y="106"/>
                </a:cubicBezTo>
                <a:cubicBezTo>
                  <a:pt x="240" y="112"/>
                  <a:pt x="240" y="112"/>
                  <a:pt x="240" y="112"/>
                </a:cubicBezTo>
                <a:cubicBezTo>
                  <a:pt x="237" y="108"/>
                  <a:pt x="237" y="108"/>
                  <a:pt x="237" y="108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15" y="211"/>
                  <a:pt x="209" y="217"/>
                  <a:pt x="202" y="217"/>
                </a:cubicBezTo>
                <a:cubicBezTo>
                  <a:pt x="62" y="217"/>
                  <a:pt x="62" y="217"/>
                  <a:pt x="62" y="217"/>
                </a:cubicBezTo>
                <a:cubicBezTo>
                  <a:pt x="55" y="217"/>
                  <a:pt x="49" y="211"/>
                  <a:pt x="49" y="204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1"/>
                  <a:pt x="51" y="107"/>
                  <a:pt x="54" y="105"/>
                </a:cubicBezTo>
                <a:cubicBezTo>
                  <a:pt x="49" y="103"/>
                  <a:pt x="45" y="100"/>
                  <a:pt x="41" y="96"/>
                </a:cubicBezTo>
                <a:cubicBezTo>
                  <a:pt x="34" y="89"/>
                  <a:pt x="30" y="79"/>
                  <a:pt x="30" y="68"/>
                </a:cubicBezTo>
                <a:cubicBezTo>
                  <a:pt x="30" y="57"/>
                  <a:pt x="34" y="47"/>
                  <a:pt x="41" y="40"/>
                </a:cubicBezTo>
                <a:cubicBezTo>
                  <a:pt x="49" y="33"/>
                  <a:pt x="59" y="28"/>
                  <a:pt x="70" y="28"/>
                </a:cubicBezTo>
                <a:cubicBezTo>
                  <a:pt x="81" y="28"/>
                  <a:pt x="91" y="33"/>
                  <a:pt x="98" y="40"/>
                </a:cubicBezTo>
                <a:cubicBezTo>
                  <a:pt x="105" y="47"/>
                  <a:pt x="110" y="57"/>
                  <a:pt x="110" y="68"/>
                </a:cubicBezTo>
                <a:cubicBezTo>
                  <a:pt x="110" y="79"/>
                  <a:pt x="105" y="89"/>
                  <a:pt x="98" y="96"/>
                </a:cubicBezTo>
                <a:cubicBezTo>
                  <a:pt x="96" y="99"/>
                  <a:pt x="93" y="101"/>
                  <a:pt x="90" y="102"/>
                </a:cubicBezTo>
                <a:close/>
                <a:moveTo>
                  <a:pt x="194" y="80"/>
                </a:moveTo>
                <a:cubicBezTo>
                  <a:pt x="173" y="68"/>
                  <a:pt x="173" y="68"/>
                  <a:pt x="173" y="68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81" y="90"/>
                  <a:pt x="188" y="86"/>
                  <a:pt x="193" y="81"/>
                </a:cubicBezTo>
                <a:cubicBezTo>
                  <a:pt x="193" y="81"/>
                  <a:pt x="194" y="80"/>
                  <a:pt x="194" y="80"/>
                </a:cubicBezTo>
                <a:close/>
                <a:moveTo>
                  <a:pt x="151" y="55"/>
                </a:moveTo>
                <a:cubicBezTo>
                  <a:pt x="129" y="43"/>
                  <a:pt x="129" y="43"/>
                  <a:pt x="129" y="43"/>
                </a:cubicBezTo>
                <a:cubicBezTo>
                  <a:pt x="128" y="46"/>
                  <a:pt x="128" y="50"/>
                  <a:pt x="128" y="54"/>
                </a:cubicBezTo>
                <a:cubicBezTo>
                  <a:pt x="128" y="59"/>
                  <a:pt x="128" y="63"/>
                  <a:pt x="130" y="67"/>
                </a:cubicBezTo>
                <a:cubicBezTo>
                  <a:pt x="151" y="55"/>
                  <a:pt x="151" y="55"/>
                  <a:pt x="151" y="55"/>
                </a:cubicBezTo>
                <a:close/>
                <a:moveTo>
                  <a:pt x="136" y="30"/>
                </a:moveTo>
                <a:cubicBezTo>
                  <a:pt x="158" y="42"/>
                  <a:pt x="158" y="42"/>
                  <a:pt x="158" y="42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1" y="18"/>
                  <a:pt x="144" y="22"/>
                  <a:pt x="139" y="27"/>
                </a:cubicBezTo>
                <a:cubicBezTo>
                  <a:pt x="138" y="28"/>
                  <a:pt x="137" y="29"/>
                  <a:pt x="136" y="30"/>
                </a:cubicBezTo>
                <a:close/>
                <a:moveTo>
                  <a:pt x="181" y="55"/>
                </a:moveTo>
                <a:cubicBezTo>
                  <a:pt x="202" y="67"/>
                  <a:pt x="202" y="67"/>
                  <a:pt x="202" y="67"/>
                </a:cubicBezTo>
                <a:cubicBezTo>
                  <a:pt x="203" y="63"/>
                  <a:pt x="204" y="59"/>
                  <a:pt x="204" y="54"/>
                </a:cubicBezTo>
                <a:cubicBezTo>
                  <a:pt x="204" y="50"/>
                  <a:pt x="204" y="46"/>
                  <a:pt x="202" y="43"/>
                </a:cubicBezTo>
                <a:cubicBezTo>
                  <a:pt x="181" y="55"/>
                  <a:pt x="181" y="55"/>
                  <a:pt x="181" y="55"/>
                </a:cubicBezTo>
                <a:close/>
                <a:moveTo>
                  <a:pt x="158" y="68"/>
                </a:moveTo>
                <a:cubicBezTo>
                  <a:pt x="138" y="80"/>
                  <a:pt x="138" y="80"/>
                  <a:pt x="138" y="80"/>
                </a:cubicBezTo>
                <a:cubicBezTo>
                  <a:pt x="138" y="80"/>
                  <a:pt x="138" y="81"/>
                  <a:pt x="139" y="81"/>
                </a:cubicBezTo>
                <a:cubicBezTo>
                  <a:pt x="144" y="86"/>
                  <a:pt x="151" y="90"/>
                  <a:pt x="158" y="91"/>
                </a:cubicBezTo>
                <a:cubicBezTo>
                  <a:pt x="158" y="68"/>
                  <a:pt x="158" y="68"/>
                  <a:pt x="158" y="68"/>
                </a:cubicBezTo>
                <a:close/>
                <a:moveTo>
                  <a:pt x="173" y="42"/>
                </a:moveTo>
                <a:cubicBezTo>
                  <a:pt x="195" y="30"/>
                  <a:pt x="195" y="30"/>
                  <a:pt x="195" y="30"/>
                </a:cubicBezTo>
                <a:cubicBezTo>
                  <a:pt x="195" y="29"/>
                  <a:pt x="194" y="28"/>
                  <a:pt x="193" y="27"/>
                </a:cubicBezTo>
                <a:cubicBezTo>
                  <a:pt x="188" y="22"/>
                  <a:pt x="181" y="18"/>
                  <a:pt x="173" y="16"/>
                </a:cubicBezTo>
                <a:cubicBezTo>
                  <a:pt x="173" y="42"/>
                  <a:pt x="173" y="42"/>
                  <a:pt x="173" y="42"/>
                </a:cubicBezTo>
                <a:close/>
                <a:moveTo>
                  <a:pt x="90" y="87"/>
                </a:moveTo>
                <a:cubicBezTo>
                  <a:pt x="75" y="78"/>
                  <a:pt x="75" y="78"/>
                  <a:pt x="75" y="78"/>
                </a:cubicBezTo>
                <a:cubicBezTo>
                  <a:pt x="75" y="96"/>
                  <a:pt x="75" y="96"/>
                  <a:pt x="75" y="96"/>
                </a:cubicBezTo>
                <a:cubicBezTo>
                  <a:pt x="81" y="95"/>
                  <a:pt x="86" y="92"/>
                  <a:pt x="90" y="88"/>
                </a:cubicBezTo>
                <a:cubicBezTo>
                  <a:pt x="90" y="88"/>
                  <a:pt x="90" y="88"/>
                  <a:pt x="90" y="87"/>
                </a:cubicBezTo>
                <a:close/>
                <a:moveTo>
                  <a:pt x="59" y="69"/>
                </a:move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1" y="65"/>
                  <a:pt x="41" y="68"/>
                </a:cubicBezTo>
                <a:cubicBezTo>
                  <a:pt x="41" y="72"/>
                  <a:pt x="42" y="75"/>
                  <a:pt x="43" y="78"/>
                </a:cubicBezTo>
                <a:cubicBezTo>
                  <a:pt x="59" y="69"/>
                  <a:pt x="59" y="69"/>
                  <a:pt x="59" y="69"/>
                </a:cubicBezTo>
                <a:close/>
                <a:moveTo>
                  <a:pt x="48" y="50"/>
                </a:moveTo>
                <a:cubicBezTo>
                  <a:pt x="64" y="60"/>
                  <a:pt x="64" y="60"/>
                  <a:pt x="64" y="60"/>
                </a:cubicBezTo>
                <a:cubicBezTo>
                  <a:pt x="64" y="40"/>
                  <a:pt x="64" y="40"/>
                  <a:pt x="64" y="40"/>
                </a:cubicBezTo>
                <a:cubicBezTo>
                  <a:pt x="59" y="42"/>
                  <a:pt x="54" y="44"/>
                  <a:pt x="50" y="48"/>
                </a:cubicBezTo>
                <a:cubicBezTo>
                  <a:pt x="49" y="49"/>
                  <a:pt x="48" y="50"/>
                  <a:pt x="48" y="50"/>
                </a:cubicBezTo>
                <a:close/>
                <a:moveTo>
                  <a:pt x="80" y="69"/>
                </a:moveTo>
                <a:cubicBezTo>
                  <a:pt x="96" y="78"/>
                  <a:pt x="96" y="78"/>
                  <a:pt x="96" y="78"/>
                </a:cubicBezTo>
                <a:cubicBezTo>
                  <a:pt x="97" y="75"/>
                  <a:pt x="98" y="72"/>
                  <a:pt x="98" y="68"/>
                </a:cubicBezTo>
                <a:cubicBezTo>
                  <a:pt x="98" y="65"/>
                  <a:pt x="97" y="62"/>
                  <a:pt x="97" y="60"/>
                </a:cubicBezTo>
                <a:cubicBezTo>
                  <a:pt x="80" y="69"/>
                  <a:pt x="80" y="69"/>
                  <a:pt x="80" y="69"/>
                </a:cubicBezTo>
                <a:close/>
                <a:moveTo>
                  <a:pt x="64" y="79"/>
                </a:moveTo>
                <a:cubicBezTo>
                  <a:pt x="49" y="87"/>
                  <a:pt x="49" y="87"/>
                  <a:pt x="49" y="87"/>
                </a:cubicBezTo>
                <a:cubicBezTo>
                  <a:pt x="49" y="88"/>
                  <a:pt x="49" y="88"/>
                  <a:pt x="50" y="88"/>
                </a:cubicBezTo>
                <a:cubicBezTo>
                  <a:pt x="54" y="92"/>
                  <a:pt x="59" y="95"/>
                  <a:pt x="64" y="96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75" y="60"/>
                </a:move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0" y="49"/>
                  <a:pt x="90" y="48"/>
                </a:cubicBezTo>
                <a:cubicBezTo>
                  <a:pt x="86" y="44"/>
                  <a:pt x="81" y="42"/>
                  <a:pt x="75" y="40"/>
                </a:cubicBezTo>
                <a:lnTo>
                  <a:pt x="75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9" name="Freeform 290"/>
          <p:cNvSpPr>
            <a:spLocks noEditPoints="1"/>
          </p:cNvSpPr>
          <p:nvPr/>
        </p:nvSpPr>
        <p:spPr bwMode="auto">
          <a:xfrm>
            <a:off x="2830971" y="4272253"/>
            <a:ext cx="450200" cy="527870"/>
          </a:xfrm>
          <a:custGeom>
            <a:avLst/>
            <a:gdLst>
              <a:gd name="T0" fmla="*/ 17 w 207"/>
              <a:gd name="T1" fmla="*/ 19 h 243"/>
              <a:gd name="T2" fmla="*/ 17 w 207"/>
              <a:gd name="T3" fmla="*/ 0 h 243"/>
              <a:gd name="T4" fmla="*/ 25 w 207"/>
              <a:gd name="T5" fmla="*/ 14 h 243"/>
              <a:gd name="T6" fmla="*/ 54 w 207"/>
              <a:gd name="T7" fmla="*/ 51 h 243"/>
              <a:gd name="T8" fmla="*/ 73 w 207"/>
              <a:gd name="T9" fmla="*/ 9 h 243"/>
              <a:gd name="T10" fmla="*/ 92 w 207"/>
              <a:gd name="T11" fmla="*/ 9 h 243"/>
              <a:gd name="T12" fmla="*/ 69 w 207"/>
              <a:gd name="T13" fmla="*/ 51 h 243"/>
              <a:gd name="T14" fmla="*/ 75 w 207"/>
              <a:gd name="T15" fmla="*/ 61 h 243"/>
              <a:gd name="T16" fmla="*/ 207 w 207"/>
              <a:gd name="T17" fmla="*/ 90 h 243"/>
              <a:gd name="T18" fmla="*/ 178 w 207"/>
              <a:gd name="T19" fmla="*/ 221 h 243"/>
              <a:gd name="T20" fmla="*/ 0 w 207"/>
              <a:gd name="T21" fmla="*/ 192 h 243"/>
              <a:gd name="T22" fmla="*/ 25 w 207"/>
              <a:gd name="T23" fmla="*/ 61 h 243"/>
              <a:gd name="T24" fmla="*/ 31 w 207"/>
              <a:gd name="T25" fmla="*/ 51 h 243"/>
              <a:gd name="T26" fmla="*/ 173 w 207"/>
              <a:gd name="T27" fmla="*/ 226 h 243"/>
              <a:gd name="T28" fmla="*/ 153 w 207"/>
              <a:gd name="T29" fmla="*/ 243 h 243"/>
              <a:gd name="T30" fmla="*/ 31 w 207"/>
              <a:gd name="T31" fmla="*/ 226 h 243"/>
              <a:gd name="T32" fmla="*/ 50 w 207"/>
              <a:gd name="T33" fmla="*/ 243 h 243"/>
              <a:gd name="T34" fmla="*/ 31 w 207"/>
              <a:gd name="T35" fmla="*/ 226 h 243"/>
              <a:gd name="T36" fmla="*/ 175 w 207"/>
              <a:gd name="T37" fmla="*/ 178 h 243"/>
              <a:gd name="T38" fmla="*/ 201 w 207"/>
              <a:gd name="T39" fmla="*/ 178 h 243"/>
              <a:gd name="T40" fmla="*/ 43 w 207"/>
              <a:gd name="T41" fmla="*/ 81 h 243"/>
              <a:gd name="T42" fmla="*/ 23 w 207"/>
              <a:gd name="T43" fmla="*/ 173 h 243"/>
              <a:gd name="T44" fmla="*/ 148 w 207"/>
              <a:gd name="T45" fmla="*/ 194 h 243"/>
              <a:gd name="T46" fmla="*/ 168 w 207"/>
              <a:gd name="T47" fmla="*/ 101 h 243"/>
              <a:gd name="T48" fmla="*/ 43 w 207"/>
              <a:gd name="T49" fmla="*/ 81 h 243"/>
              <a:gd name="T50" fmla="*/ 34 w 207"/>
              <a:gd name="T51" fmla="*/ 105 h 243"/>
              <a:gd name="T52" fmla="*/ 148 w 207"/>
              <a:gd name="T53" fmla="*/ 103 h 243"/>
              <a:gd name="T54" fmla="*/ 141 w 207"/>
              <a:gd name="T55" fmla="*/ 90 h 243"/>
              <a:gd name="T56" fmla="*/ 188 w 207"/>
              <a:gd name="T57" fmla="*/ 100 h 243"/>
              <a:gd name="T58" fmla="*/ 188 w 207"/>
              <a:gd name="T59" fmla="*/ 116 h 243"/>
              <a:gd name="T60" fmla="*/ 188 w 207"/>
              <a:gd name="T61" fmla="*/ 100 h 243"/>
              <a:gd name="T62" fmla="*/ 180 w 207"/>
              <a:gd name="T63" fmla="*/ 136 h 243"/>
              <a:gd name="T64" fmla="*/ 196 w 207"/>
              <a:gd name="T65" fmla="*/ 13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7" h="243">
                <a:moveTo>
                  <a:pt x="31" y="51"/>
                </a:moveTo>
                <a:cubicBezTo>
                  <a:pt x="17" y="19"/>
                  <a:pt x="17" y="19"/>
                  <a:pt x="17" y="19"/>
                </a:cubicBezTo>
                <a:cubicBezTo>
                  <a:pt x="12" y="18"/>
                  <a:pt x="7" y="14"/>
                  <a:pt x="7" y="9"/>
                </a:cubicBezTo>
                <a:cubicBezTo>
                  <a:pt x="7" y="4"/>
                  <a:pt x="12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11"/>
                  <a:pt x="26" y="12"/>
                  <a:pt x="25" y="14"/>
                </a:cubicBezTo>
                <a:cubicBezTo>
                  <a:pt x="46" y="51"/>
                  <a:pt x="46" y="51"/>
                  <a:pt x="46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75" y="14"/>
                  <a:pt x="75" y="14"/>
                  <a:pt x="75" y="14"/>
                </a:cubicBezTo>
                <a:cubicBezTo>
                  <a:pt x="74" y="12"/>
                  <a:pt x="73" y="11"/>
                  <a:pt x="73" y="9"/>
                </a:cubicBezTo>
                <a:cubicBezTo>
                  <a:pt x="73" y="4"/>
                  <a:pt x="78" y="0"/>
                  <a:pt x="83" y="0"/>
                </a:cubicBezTo>
                <a:cubicBezTo>
                  <a:pt x="88" y="0"/>
                  <a:pt x="92" y="4"/>
                  <a:pt x="92" y="9"/>
                </a:cubicBezTo>
                <a:cubicBezTo>
                  <a:pt x="92" y="14"/>
                  <a:pt x="88" y="18"/>
                  <a:pt x="83" y="19"/>
                </a:cubicBezTo>
                <a:cubicBezTo>
                  <a:pt x="69" y="51"/>
                  <a:pt x="69" y="51"/>
                  <a:pt x="69" y="51"/>
                </a:cubicBezTo>
                <a:cubicBezTo>
                  <a:pt x="72" y="51"/>
                  <a:pt x="75" y="54"/>
                  <a:pt x="75" y="58"/>
                </a:cubicBezTo>
                <a:cubicBezTo>
                  <a:pt x="75" y="61"/>
                  <a:pt x="75" y="61"/>
                  <a:pt x="75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94" y="61"/>
                  <a:pt x="207" y="74"/>
                  <a:pt x="207" y="90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208"/>
                  <a:pt x="194" y="221"/>
                  <a:pt x="178" y="221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13" y="221"/>
                  <a:pt x="0" y="208"/>
                  <a:pt x="0" y="19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75"/>
                  <a:pt x="11" y="63"/>
                  <a:pt x="25" y="61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4"/>
                  <a:pt x="28" y="51"/>
                  <a:pt x="31" y="51"/>
                </a:cubicBezTo>
                <a:close/>
                <a:moveTo>
                  <a:pt x="149" y="226"/>
                </a:moveTo>
                <a:cubicBezTo>
                  <a:pt x="173" y="226"/>
                  <a:pt x="173" y="226"/>
                  <a:pt x="173" y="226"/>
                </a:cubicBezTo>
                <a:cubicBezTo>
                  <a:pt x="168" y="243"/>
                  <a:pt x="168" y="243"/>
                  <a:pt x="168" y="243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49" y="226"/>
                  <a:pt x="149" y="226"/>
                  <a:pt x="149" y="226"/>
                </a:cubicBezTo>
                <a:close/>
                <a:moveTo>
                  <a:pt x="31" y="226"/>
                </a:moveTo>
                <a:cubicBezTo>
                  <a:pt x="55" y="226"/>
                  <a:pt x="55" y="226"/>
                  <a:pt x="55" y="226"/>
                </a:cubicBezTo>
                <a:cubicBezTo>
                  <a:pt x="50" y="243"/>
                  <a:pt x="50" y="243"/>
                  <a:pt x="50" y="243"/>
                </a:cubicBezTo>
                <a:cubicBezTo>
                  <a:pt x="35" y="243"/>
                  <a:pt x="35" y="243"/>
                  <a:pt x="35" y="243"/>
                </a:cubicBezTo>
                <a:cubicBezTo>
                  <a:pt x="31" y="226"/>
                  <a:pt x="31" y="226"/>
                  <a:pt x="31" y="226"/>
                </a:cubicBezTo>
                <a:close/>
                <a:moveTo>
                  <a:pt x="188" y="166"/>
                </a:moveTo>
                <a:cubicBezTo>
                  <a:pt x="180" y="166"/>
                  <a:pt x="175" y="171"/>
                  <a:pt x="175" y="178"/>
                </a:cubicBezTo>
                <a:cubicBezTo>
                  <a:pt x="175" y="186"/>
                  <a:pt x="180" y="191"/>
                  <a:pt x="188" y="191"/>
                </a:cubicBezTo>
                <a:cubicBezTo>
                  <a:pt x="195" y="191"/>
                  <a:pt x="201" y="186"/>
                  <a:pt x="201" y="178"/>
                </a:cubicBezTo>
                <a:cubicBezTo>
                  <a:pt x="201" y="171"/>
                  <a:pt x="195" y="166"/>
                  <a:pt x="188" y="166"/>
                </a:cubicBezTo>
                <a:close/>
                <a:moveTo>
                  <a:pt x="43" y="81"/>
                </a:moveTo>
                <a:cubicBezTo>
                  <a:pt x="32" y="81"/>
                  <a:pt x="23" y="90"/>
                  <a:pt x="23" y="101"/>
                </a:cubicBezTo>
                <a:cubicBezTo>
                  <a:pt x="23" y="173"/>
                  <a:pt x="23" y="173"/>
                  <a:pt x="23" y="173"/>
                </a:cubicBezTo>
                <a:cubicBezTo>
                  <a:pt x="23" y="184"/>
                  <a:pt x="32" y="194"/>
                  <a:pt x="43" y="194"/>
                </a:cubicBezTo>
                <a:cubicBezTo>
                  <a:pt x="148" y="194"/>
                  <a:pt x="148" y="194"/>
                  <a:pt x="148" y="194"/>
                </a:cubicBezTo>
                <a:cubicBezTo>
                  <a:pt x="159" y="194"/>
                  <a:pt x="168" y="184"/>
                  <a:pt x="168" y="173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8" y="90"/>
                  <a:pt x="159" y="81"/>
                  <a:pt x="148" y="81"/>
                </a:cubicBezTo>
                <a:cubicBezTo>
                  <a:pt x="43" y="81"/>
                  <a:pt x="43" y="81"/>
                  <a:pt x="43" y="81"/>
                </a:cubicBezTo>
                <a:close/>
                <a:moveTo>
                  <a:pt x="51" y="90"/>
                </a:moveTo>
                <a:cubicBezTo>
                  <a:pt x="43" y="90"/>
                  <a:pt x="35" y="96"/>
                  <a:pt x="34" y="105"/>
                </a:cubicBezTo>
                <a:cubicBezTo>
                  <a:pt x="36" y="104"/>
                  <a:pt x="39" y="103"/>
                  <a:pt x="42" y="103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52" y="103"/>
                  <a:pt x="156" y="105"/>
                  <a:pt x="159" y="107"/>
                </a:cubicBezTo>
                <a:cubicBezTo>
                  <a:pt x="159" y="98"/>
                  <a:pt x="151" y="90"/>
                  <a:pt x="141" y="90"/>
                </a:cubicBezTo>
                <a:cubicBezTo>
                  <a:pt x="51" y="90"/>
                  <a:pt x="51" y="90"/>
                  <a:pt x="51" y="90"/>
                </a:cubicBezTo>
                <a:close/>
                <a:moveTo>
                  <a:pt x="188" y="100"/>
                </a:moveTo>
                <a:cubicBezTo>
                  <a:pt x="183" y="100"/>
                  <a:pt x="180" y="103"/>
                  <a:pt x="180" y="108"/>
                </a:cubicBezTo>
                <a:cubicBezTo>
                  <a:pt x="180" y="112"/>
                  <a:pt x="183" y="116"/>
                  <a:pt x="188" y="116"/>
                </a:cubicBezTo>
                <a:cubicBezTo>
                  <a:pt x="192" y="116"/>
                  <a:pt x="196" y="112"/>
                  <a:pt x="196" y="108"/>
                </a:cubicBezTo>
                <a:cubicBezTo>
                  <a:pt x="196" y="103"/>
                  <a:pt x="192" y="100"/>
                  <a:pt x="188" y="100"/>
                </a:cubicBezTo>
                <a:close/>
                <a:moveTo>
                  <a:pt x="188" y="128"/>
                </a:moveTo>
                <a:cubicBezTo>
                  <a:pt x="183" y="128"/>
                  <a:pt x="180" y="131"/>
                  <a:pt x="180" y="136"/>
                </a:cubicBezTo>
                <a:cubicBezTo>
                  <a:pt x="180" y="140"/>
                  <a:pt x="183" y="144"/>
                  <a:pt x="188" y="144"/>
                </a:cubicBezTo>
                <a:cubicBezTo>
                  <a:pt x="192" y="144"/>
                  <a:pt x="196" y="140"/>
                  <a:pt x="196" y="136"/>
                </a:cubicBezTo>
                <a:cubicBezTo>
                  <a:pt x="196" y="131"/>
                  <a:pt x="192" y="128"/>
                  <a:pt x="188" y="1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0" name="Freeform 291"/>
          <p:cNvSpPr>
            <a:spLocks noEditPoints="1"/>
          </p:cNvSpPr>
          <p:nvPr/>
        </p:nvSpPr>
        <p:spPr bwMode="auto">
          <a:xfrm>
            <a:off x="3458086" y="4329787"/>
            <a:ext cx="550883" cy="411365"/>
          </a:xfrm>
          <a:custGeom>
            <a:avLst/>
            <a:gdLst>
              <a:gd name="T0" fmla="*/ 205 w 253"/>
              <a:gd name="T1" fmla="*/ 153 h 189"/>
              <a:gd name="T2" fmla="*/ 232 w 253"/>
              <a:gd name="T3" fmla="*/ 153 h 189"/>
              <a:gd name="T4" fmla="*/ 197 w 253"/>
              <a:gd name="T5" fmla="*/ 189 h 189"/>
              <a:gd name="T6" fmla="*/ 18 w 253"/>
              <a:gd name="T7" fmla="*/ 153 h 189"/>
              <a:gd name="T8" fmla="*/ 44 w 253"/>
              <a:gd name="T9" fmla="*/ 153 h 189"/>
              <a:gd name="T10" fmla="*/ 55 w 253"/>
              <a:gd name="T11" fmla="*/ 189 h 189"/>
              <a:gd name="T12" fmla="*/ 187 w 253"/>
              <a:gd name="T13" fmla="*/ 5 h 189"/>
              <a:gd name="T14" fmla="*/ 195 w 253"/>
              <a:gd name="T15" fmla="*/ 98 h 189"/>
              <a:gd name="T16" fmla="*/ 158 w 253"/>
              <a:gd name="T17" fmla="*/ 107 h 189"/>
              <a:gd name="T18" fmla="*/ 185 w 253"/>
              <a:gd name="T19" fmla="*/ 121 h 189"/>
              <a:gd name="T20" fmla="*/ 173 w 253"/>
              <a:gd name="T21" fmla="*/ 182 h 189"/>
              <a:gd name="T22" fmla="*/ 91 w 253"/>
              <a:gd name="T23" fmla="*/ 182 h 189"/>
              <a:gd name="T24" fmla="*/ 75 w 253"/>
              <a:gd name="T25" fmla="*/ 182 h 189"/>
              <a:gd name="T26" fmla="*/ 70 w 253"/>
              <a:gd name="T27" fmla="*/ 115 h 189"/>
              <a:gd name="T28" fmla="*/ 113 w 253"/>
              <a:gd name="T29" fmla="*/ 107 h 189"/>
              <a:gd name="T30" fmla="*/ 56 w 253"/>
              <a:gd name="T31" fmla="*/ 90 h 189"/>
              <a:gd name="T32" fmla="*/ 103 w 253"/>
              <a:gd name="T33" fmla="*/ 159 h 189"/>
              <a:gd name="T34" fmla="*/ 103 w 253"/>
              <a:gd name="T35" fmla="*/ 159 h 189"/>
              <a:gd name="T36" fmla="*/ 145 w 253"/>
              <a:gd name="T37" fmla="*/ 170 h 189"/>
              <a:gd name="T38" fmla="*/ 173 w 253"/>
              <a:gd name="T39" fmla="*/ 170 h 189"/>
              <a:gd name="T40" fmla="*/ 106 w 253"/>
              <a:gd name="T41" fmla="*/ 170 h 189"/>
              <a:gd name="T42" fmla="*/ 99 w 253"/>
              <a:gd name="T43" fmla="*/ 146 h 189"/>
              <a:gd name="T44" fmla="*/ 152 w 253"/>
              <a:gd name="T45" fmla="*/ 146 h 189"/>
              <a:gd name="T46" fmla="*/ 173 w 253"/>
              <a:gd name="T47" fmla="*/ 126 h 189"/>
              <a:gd name="T48" fmla="*/ 94 w 253"/>
              <a:gd name="T49" fmla="*/ 144 h 189"/>
              <a:gd name="T50" fmla="*/ 180 w 253"/>
              <a:gd name="T51" fmla="*/ 20 h 189"/>
              <a:gd name="T52" fmla="*/ 180 w 253"/>
              <a:gd name="T53" fmla="*/ 20 h 189"/>
              <a:gd name="T54" fmla="*/ 11 w 253"/>
              <a:gd name="T55" fmla="*/ 26 h 189"/>
              <a:gd name="T56" fmla="*/ 36 w 253"/>
              <a:gd name="T57" fmla="*/ 36 h 189"/>
              <a:gd name="T58" fmla="*/ 26 w 253"/>
              <a:gd name="T59" fmla="*/ 11 h 189"/>
              <a:gd name="T60" fmla="*/ 11 w 253"/>
              <a:gd name="T61" fmla="*/ 109 h 189"/>
              <a:gd name="T62" fmla="*/ 36 w 253"/>
              <a:gd name="T63" fmla="*/ 119 h 189"/>
              <a:gd name="T64" fmla="*/ 26 w 253"/>
              <a:gd name="T65" fmla="*/ 95 h 189"/>
              <a:gd name="T66" fmla="*/ 21 w 253"/>
              <a:gd name="T67" fmla="*/ 104 h 189"/>
              <a:gd name="T68" fmla="*/ 30 w 253"/>
              <a:gd name="T69" fmla="*/ 114 h 189"/>
              <a:gd name="T70" fmla="*/ 26 w 253"/>
              <a:gd name="T71" fmla="*/ 53 h 189"/>
              <a:gd name="T72" fmla="*/ 16 w 253"/>
              <a:gd name="T73" fmla="*/ 77 h 189"/>
              <a:gd name="T74" fmla="*/ 40 w 253"/>
              <a:gd name="T75" fmla="*/ 67 h 189"/>
              <a:gd name="T76" fmla="*/ 30 w 253"/>
              <a:gd name="T77" fmla="*/ 62 h 189"/>
              <a:gd name="T78" fmla="*/ 19 w 253"/>
              <a:gd name="T79" fmla="*/ 67 h 189"/>
              <a:gd name="T80" fmla="*/ 30 w 253"/>
              <a:gd name="T81" fmla="*/ 72 h 189"/>
              <a:gd name="T82" fmla="*/ 26 w 253"/>
              <a:gd name="T83" fmla="*/ 19 h 189"/>
              <a:gd name="T84" fmla="*/ 21 w 253"/>
              <a:gd name="T85" fmla="*/ 31 h 189"/>
              <a:gd name="T86" fmla="*/ 32 w 253"/>
              <a:gd name="T87" fmla="*/ 26 h 189"/>
              <a:gd name="T88" fmla="*/ 213 w 253"/>
              <a:gd name="T89" fmla="*/ 16 h 189"/>
              <a:gd name="T90" fmla="*/ 233 w 253"/>
              <a:gd name="T91" fmla="*/ 36 h 189"/>
              <a:gd name="T92" fmla="*/ 233 w 253"/>
              <a:gd name="T93" fmla="*/ 16 h 189"/>
              <a:gd name="T94" fmla="*/ 213 w 253"/>
              <a:gd name="T95" fmla="*/ 99 h 189"/>
              <a:gd name="T96" fmla="*/ 233 w 253"/>
              <a:gd name="T97" fmla="*/ 119 h 189"/>
              <a:gd name="T98" fmla="*/ 233 w 253"/>
              <a:gd name="T99" fmla="*/ 99 h 189"/>
              <a:gd name="T100" fmla="*/ 218 w 253"/>
              <a:gd name="T101" fmla="*/ 104 h 189"/>
              <a:gd name="T102" fmla="*/ 223 w 253"/>
              <a:gd name="T103" fmla="*/ 116 h 189"/>
              <a:gd name="T104" fmla="*/ 228 w 253"/>
              <a:gd name="T105" fmla="*/ 104 h 189"/>
              <a:gd name="T106" fmla="*/ 209 w 253"/>
              <a:gd name="T107" fmla="*/ 67 h 189"/>
              <a:gd name="T108" fmla="*/ 233 w 253"/>
              <a:gd name="T109" fmla="*/ 77 h 189"/>
              <a:gd name="T110" fmla="*/ 223 w 253"/>
              <a:gd name="T111" fmla="*/ 53 h 189"/>
              <a:gd name="T112" fmla="*/ 218 w 253"/>
              <a:gd name="T113" fmla="*/ 62 h 189"/>
              <a:gd name="T114" fmla="*/ 228 w 253"/>
              <a:gd name="T115" fmla="*/ 72 h 189"/>
              <a:gd name="T116" fmla="*/ 228 w 253"/>
              <a:gd name="T117" fmla="*/ 21 h 189"/>
              <a:gd name="T118" fmla="*/ 216 w 253"/>
              <a:gd name="T119" fmla="*/ 26 h 189"/>
              <a:gd name="T120" fmla="*/ 228 w 253"/>
              <a:gd name="T121" fmla="*/ 3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189">
                <a:moveTo>
                  <a:pt x="197" y="184"/>
                </a:moveTo>
                <a:cubicBezTo>
                  <a:pt x="215" y="184"/>
                  <a:pt x="215" y="184"/>
                  <a:pt x="215" y="184"/>
                </a:cubicBezTo>
                <a:cubicBezTo>
                  <a:pt x="215" y="153"/>
                  <a:pt x="215" y="153"/>
                  <a:pt x="215" y="153"/>
                </a:cubicBezTo>
                <a:cubicBezTo>
                  <a:pt x="205" y="153"/>
                  <a:pt x="205" y="153"/>
                  <a:pt x="205" y="153"/>
                </a:cubicBezTo>
                <a:cubicBezTo>
                  <a:pt x="205" y="0"/>
                  <a:pt x="205" y="0"/>
                  <a:pt x="20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153"/>
                  <a:pt x="241" y="153"/>
                  <a:pt x="241" y="153"/>
                </a:cubicBezTo>
                <a:cubicBezTo>
                  <a:pt x="232" y="153"/>
                  <a:pt x="232" y="153"/>
                  <a:pt x="232" y="153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53" y="184"/>
                  <a:pt x="253" y="184"/>
                  <a:pt x="253" y="184"/>
                </a:cubicBezTo>
                <a:cubicBezTo>
                  <a:pt x="253" y="189"/>
                  <a:pt x="253" y="189"/>
                  <a:pt x="253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7" y="184"/>
                  <a:pt x="197" y="184"/>
                  <a:pt x="197" y="184"/>
                </a:cubicBezTo>
                <a:close/>
                <a:moveTo>
                  <a:pt x="0" y="184"/>
                </a:moveTo>
                <a:cubicBezTo>
                  <a:pt x="18" y="184"/>
                  <a:pt x="18" y="184"/>
                  <a:pt x="18" y="184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0"/>
                  <a:pt x="8" y="0"/>
                  <a:pt x="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5" y="184"/>
                  <a:pt x="35" y="184"/>
                  <a:pt x="35" y="184"/>
                </a:cubicBezTo>
                <a:cubicBezTo>
                  <a:pt x="55" y="184"/>
                  <a:pt x="55" y="184"/>
                  <a:pt x="55" y="18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84"/>
                  <a:pt x="0" y="184"/>
                  <a:pt x="0" y="184"/>
                </a:cubicBezTo>
                <a:close/>
                <a:moveTo>
                  <a:pt x="63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87" y="98"/>
                  <a:pt x="187" y="98"/>
                  <a:pt x="187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79" y="115"/>
                  <a:pt x="179" y="115"/>
                  <a:pt x="179" y="115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21"/>
                  <a:pt x="185" y="121"/>
                  <a:pt x="185" y="121"/>
                </a:cubicBezTo>
                <a:cubicBezTo>
                  <a:pt x="185" y="176"/>
                  <a:pt x="185" y="176"/>
                  <a:pt x="185" y="176"/>
                </a:cubicBezTo>
                <a:cubicBezTo>
                  <a:pt x="185" y="182"/>
                  <a:pt x="185" y="182"/>
                  <a:pt x="185" y="182"/>
                </a:cubicBezTo>
                <a:cubicBezTo>
                  <a:pt x="179" y="182"/>
                  <a:pt x="179" y="182"/>
                  <a:pt x="179" y="182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9"/>
                  <a:pt x="173" y="189"/>
                  <a:pt x="173" y="189"/>
                </a:cubicBezTo>
                <a:cubicBezTo>
                  <a:pt x="163" y="189"/>
                  <a:pt x="163" y="189"/>
                  <a:pt x="163" y="189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1" y="189"/>
                  <a:pt x="91" y="189"/>
                  <a:pt x="91" y="189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81" y="182"/>
                  <a:pt x="81" y="182"/>
                  <a:pt x="81" y="18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0" y="182"/>
                  <a:pt x="70" y="182"/>
                  <a:pt x="70" y="182"/>
                </a:cubicBezTo>
                <a:cubicBezTo>
                  <a:pt x="70" y="176"/>
                  <a:pt x="70" y="176"/>
                  <a:pt x="70" y="176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5"/>
                  <a:pt x="56" y="5"/>
                  <a:pt x="56" y="5"/>
                </a:cubicBezTo>
                <a:cubicBezTo>
                  <a:pt x="63" y="5"/>
                  <a:pt x="63" y="5"/>
                  <a:pt x="63" y="5"/>
                </a:cubicBezTo>
                <a:close/>
                <a:moveTo>
                  <a:pt x="103" y="159"/>
                </a:moveTo>
                <a:cubicBezTo>
                  <a:pt x="103" y="167"/>
                  <a:pt x="103" y="167"/>
                  <a:pt x="103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03" y="159"/>
                  <a:pt x="103" y="159"/>
                  <a:pt x="103" y="159"/>
                </a:cubicBezTo>
                <a:close/>
                <a:moveTo>
                  <a:pt x="106" y="168"/>
                </a:moveTo>
                <a:cubicBezTo>
                  <a:pt x="109" y="168"/>
                  <a:pt x="109" y="168"/>
                  <a:pt x="109" y="168"/>
                </a:cubicBezTo>
                <a:cubicBezTo>
                  <a:pt x="109" y="170"/>
                  <a:pt x="109" y="170"/>
                  <a:pt x="109" y="170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8" y="168"/>
                  <a:pt x="148" y="168"/>
                  <a:pt x="148" y="168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73" y="170"/>
                  <a:pt x="173" y="170"/>
                  <a:pt x="173" y="170"/>
                </a:cubicBezTo>
                <a:cubicBezTo>
                  <a:pt x="173" y="152"/>
                  <a:pt x="173" y="152"/>
                  <a:pt x="173" y="152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6" y="168"/>
                  <a:pt x="106" y="168"/>
                  <a:pt x="106" y="168"/>
                </a:cubicBezTo>
                <a:close/>
                <a:moveTo>
                  <a:pt x="81" y="148"/>
                </a:moveTo>
                <a:cubicBezTo>
                  <a:pt x="99" y="148"/>
                  <a:pt x="99" y="148"/>
                  <a:pt x="99" y="148"/>
                </a:cubicBezTo>
                <a:cubicBezTo>
                  <a:pt x="99" y="146"/>
                  <a:pt x="99" y="146"/>
                  <a:pt x="99" y="14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73" y="148"/>
                  <a:pt x="173" y="148"/>
                  <a:pt x="173" y="14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81" y="148"/>
                  <a:pt x="81" y="148"/>
                  <a:pt x="81" y="148"/>
                </a:cubicBezTo>
                <a:close/>
                <a:moveTo>
                  <a:pt x="94" y="132"/>
                </a:moveTo>
                <a:cubicBezTo>
                  <a:pt x="94" y="144"/>
                  <a:pt x="94" y="144"/>
                  <a:pt x="94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94" y="132"/>
                  <a:pt x="94" y="132"/>
                  <a:pt x="94" y="132"/>
                </a:cubicBezTo>
                <a:close/>
                <a:moveTo>
                  <a:pt x="180" y="20"/>
                </a:moveTo>
                <a:cubicBezTo>
                  <a:pt x="71" y="20"/>
                  <a:pt x="71" y="20"/>
                  <a:pt x="71" y="20"/>
                </a:cubicBezTo>
                <a:cubicBezTo>
                  <a:pt x="71" y="83"/>
                  <a:pt x="71" y="83"/>
                  <a:pt x="71" y="83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0" y="20"/>
                  <a:pt x="180" y="20"/>
                  <a:pt x="180" y="20"/>
                </a:cubicBezTo>
                <a:close/>
                <a:moveTo>
                  <a:pt x="26" y="11"/>
                </a:moveTo>
                <a:cubicBezTo>
                  <a:pt x="22" y="11"/>
                  <a:pt x="18" y="13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8"/>
                  <a:pt x="11" y="22"/>
                  <a:pt x="11" y="26"/>
                </a:cubicBezTo>
                <a:cubicBezTo>
                  <a:pt x="11" y="30"/>
                  <a:pt x="13" y="33"/>
                  <a:pt x="16" y="36"/>
                </a:cubicBezTo>
                <a:cubicBezTo>
                  <a:pt x="18" y="38"/>
                  <a:pt x="22" y="40"/>
                  <a:pt x="26" y="40"/>
                </a:cubicBezTo>
                <a:cubicBezTo>
                  <a:pt x="30" y="40"/>
                  <a:pt x="33" y="38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8" y="33"/>
                  <a:pt x="40" y="30"/>
                  <a:pt x="40" y="26"/>
                </a:cubicBezTo>
                <a:cubicBezTo>
                  <a:pt x="40" y="22"/>
                  <a:pt x="38" y="18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3" y="13"/>
                  <a:pt x="30" y="11"/>
                  <a:pt x="26" y="11"/>
                </a:cubicBezTo>
                <a:close/>
                <a:moveTo>
                  <a:pt x="26" y="95"/>
                </a:moveTo>
                <a:cubicBezTo>
                  <a:pt x="22" y="95"/>
                  <a:pt x="18" y="96"/>
                  <a:pt x="1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3" y="101"/>
                  <a:pt x="11" y="105"/>
                  <a:pt x="11" y="109"/>
                </a:cubicBezTo>
                <a:cubicBezTo>
                  <a:pt x="11" y="113"/>
                  <a:pt x="13" y="116"/>
                  <a:pt x="16" y="119"/>
                </a:cubicBezTo>
                <a:cubicBezTo>
                  <a:pt x="18" y="122"/>
                  <a:pt x="22" y="123"/>
                  <a:pt x="26" y="123"/>
                </a:cubicBezTo>
                <a:cubicBezTo>
                  <a:pt x="30" y="123"/>
                  <a:pt x="33" y="122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8" y="116"/>
                  <a:pt x="40" y="113"/>
                  <a:pt x="40" y="109"/>
                </a:cubicBezTo>
                <a:cubicBezTo>
                  <a:pt x="40" y="105"/>
                  <a:pt x="38" y="101"/>
                  <a:pt x="36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6"/>
                  <a:pt x="30" y="95"/>
                  <a:pt x="26" y="95"/>
                </a:cubicBezTo>
                <a:close/>
                <a:moveTo>
                  <a:pt x="30" y="104"/>
                </a:moveTo>
                <a:cubicBezTo>
                  <a:pt x="29" y="103"/>
                  <a:pt x="28" y="102"/>
                  <a:pt x="26" y="102"/>
                </a:cubicBezTo>
                <a:cubicBezTo>
                  <a:pt x="24" y="102"/>
                  <a:pt x="22" y="103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0" y="105"/>
                  <a:pt x="19" y="107"/>
                  <a:pt x="19" y="109"/>
                </a:cubicBezTo>
                <a:cubicBezTo>
                  <a:pt x="19" y="111"/>
                  <a:pt x="20" y="112"/>
                  <a:pt x="21" y="114"/>
                </a:cubicBezTo>
                <a:cubicBezTo>
                  <a:pt x="22" y="115"/>
                  <a:pt x="24" y="116"/>
                  <a:pt x="26" y="116"/>
                </a:cubicBezTo>
                <a:cubicBezTo>
                  <a:pt x="28" y="116"/>
                  <a:pt x="29" y="115"/>
                  <a:pt x="30" y="114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2" y="112"/>
                  <a:pt x="32" y="111"/>
                  <a:pt x="32" y="109"/>
                </a:cubicBezTo>
                <a:cubicBezTo>
                  <a:pt x="32" y="107"/>
                  <a:pt x="32" y="105"/>
                  <a:pt x="30" y="104"/>
                </a:cubicBezTo>
                <a:close/>
                <a:moveTo>
                  <a:pt x="26" y="53"/>
                </a:moveTo>
                <a:cubicBezTo>
                  <a:pt x="22" y="53"/>
                  <a:pt x="18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3" y="60"/>
                  <a:pt x="11" y="63"/>
                  <a:pt x="11" y="67"/>
                </a:cubicBezTo>
                <a:cubicBezTo>
                  <a:pt x="11" y="71"/>
                  <a:pt x="13" y="75"/>
                  <a:pt x="16" y="77"/>
                </a:cubicBezTo>
                <a:cubicBezTo>
                  <a:pt x="18" y="80"/>
                  <a:pt x="22" y="81"/>
                  <a:pt x="26" y="81"/>
                </a:cubicBezTo>
                <a:cubicBezTo>
                  <a:pt x="30" y="81"/>
                  <a:pt x="33" y="80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8" y="75"/>
                  <a:pt x="40" y="71"/>
                  <a:pt x="40" y="67"/>
                </a:cubicBezTo>
                <a:cubicBezTo>
                  <a:pt x="40" y="63"/>
                  <a:pt x="38" y="60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3" y="54"/>
                  <a:pt x="30" y="53"/>
                  <a:pt x="26" y="53"/>
                </a:cubicBezTo>
                <a:close/>
                <a:moveTo>
                  <a:pt x="30" y="62"/>
                </a:moveTo>
                <a:cubicBezTo>
                  <a:pt x="29" y="61"/>
                  <a:pt x="28" y="60"/>
                  <a:pt x="26" y="60"/>
                </a:cubicBezTo>
                <a:cubicBezTo>
                  <a:pt x="24" y="60"/>
                  <a:pt x="22" y="61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3"/>
                  <a:pt x="19" y="65"/>
                  <a:pt x="19" y="67"/>
                </a:cubicBezTo>
                <a:cubicBezTo>
                  <a:pt x="19" y="69"/>
                  <a:pt x="20" y="71"/>
                  <a:pt x="21" y="72"/>
                </a:cubicBezTo>
                <a:cubicBezTo>
                  <a:pt x="22" y="73"/>
                  <a:pt x="24" y="74"/>
                  <a:pt x="26" y="74"/>
                </a:cubicBezTo>
                <a:cubicBezTo>
                  <a:pt x="28" y="74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2" y="71"/>
                  <a:pt x="32" y="69"/>
                  <a:pt x="32" y="67"/>
                </a:cubicBezTo>
                <a:cubicBezTo>
                  <a:pt x="32" y="65"/>
                  <a:pt x="32" y="63"/>
                  <a:pt x="30" y="62"/>
                </a:cubicBezTo>
                <a:close/>
                <a:moveTo>
                  <a:pt x="30" y="21"/>
                </a:moveTo>
                <a:cubicBezTo>
                  <a:pt x="29" y="20"/>
                  <a:pt x="28" y="19"/>
                  <a:pt x="26" y="19"/>
                </a:cubicBezTo>
                <a:cubicBezTo>
                  <a:pt x="24" y="19"/>
                  <a:pt x="22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2"/>
                  <a:pt x="19" y="24"/>
                  <a:pt x="19" y="26"/>
                </a:cubicBezTo>
                <a:cubicBezTo>
                  <a:pt x="19" y="28"/>
                  <a:pt x="20" y="29"/>
                  <a:pt x="21" y="31"/>
                </a:cubicBezTo>
                <a:cubicBezTo>
                  <a:pt x="22" y="32"/>
                  <a:pt x="24" y="32"/>
                  <a:pt x="26" y="32"/>
                </a:cubicBezTo>
                <a:cubicBezTo>
                  <a:pt x="28" y="32"/>
                  <a:pt x="29" y="32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2" y="29"/>
                  <a:pt x="32" y="28"/>
                  <a:pt x="32" y="26"/>
                </a:cubicBezTo>
                <a:cubicBezTo>
                  <a:pt x="32" y="24"/>
                  <a:pt x="32" y="22"/>
                  <a:pt x="30" y="21"/>
                </a:cubicBezTo>
                <a:close/>
                <a:moveTo>
                  <a:pt x="223" y="11"/>
                </a:moveTo>
                <a:cubicBezTo>
                  <a:pt x="219" y="11"/>
                  <a:pt x="216" y="13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0" y="18"/>
                  <a:pt x="209" y="22"/>
                  <a:pt x="209" y="26"/>
                </a:cubicBezTo>
                <a:cubicBezTo>
                  <a:pt x="209" y="30"/>
                  <a:pt x="210" y="33"/>
                  <a:pt x="213" y="36"/>
                </a:cubicBezTo>
                <a:cubicBezTo>
                  <a:pt x="216" y="38"/>
                  <a:pt x="219" y="40"/>
                  <a:pt x="223" y="40"/>
                </a:cubicBezTo>
                <a:cubicBezTo>
                  <a:pt x="227" y="40"/>
                  <a:pt x="231" y="38"/>
                  <a:pt x="233" y="36"/>
                </a:cubicBezTo>
                <a:cubicBezTo>
                  <a:pt x="233" y="36"/>
                  <a:pt x="233" y="36"/>
                  <a:pt x="233" y="36"/>
                </a:cubicBezTo>
                <a:cubicBezTo>
                  <a:pt x="236" y="33"/>
                  <a:pt x="237" y="30"/>
                  <a:pt x="237" y="26"/>
                </a:cubicBezTo>
                <a:cubicBezTo>
                  <a:pt x="237" y="22"/>
                  <a:pt x="236" y="18"/>
                  <a:pt x="233" y="16"/>
                </a:cubicBezTo>
                <a:cubicBezTo>
                  <a:pt x="233" y="16"/>
                  <a:pt x="233" y="16"/>
                  <a:pt x="233" y="16"/>
                </a:cubicBezTo>
                <a:cubicBezTo>
                  <a:pt x="231" y="13"/>
                  <a:pt x="227" y="11"/>
                  <a:pt x="223" y="11"/>
                </a:cubicBezTo>
                <a:close/>
                <a:moveTo>
                  <a:pt x="223" y="95"/>
                </a:moveTo>
                <a:cubicBezTo>
                  <a:pt x="219" y="95"/>
                  <a:pt x="216" y="96"/>
                  <a:pt x="213" y="99"/>
                </a:cubicBezTo>
                <a:cubicBezTo>
                  <a:pt x="213" y="99"/>
                  <a:pt x="213" y="99"/>
                  <a:pt x="213" y="99"/>
                </a:cubicBezTo>
                <a:cubicBezTo>
                  <a:pt x="210" y="101"/>
                  <a:pt x="209" y="105"/>
                  <a:pt x="209" y="109"/>
                </a:cubicBezTo>
                <a:cubicBezTo>
                  <a:pt x="209" y="113"/>
                  <a:pt x="210" y="116"/>
                  <a:pt x="213" y="119"/>
                </a:cubicBezTo>
                <a:cubicBezTo>
                  <a:pt x="216" y="122"/>
                  <a:pt x="219" y="123"/>
                  <a:pt x="223" y="123"/>
                </a:cubicBezTo>
                <a:cubicBezTo>
                  <a:pt x="227" y="123"/>
                  <a:pt x="231" y="122"/>
                  <a:pt x="233" y="119"/>
                </a:cubicBezTo>
                <a:cubicBezTo>
                  <a:pt x="233" y="119"/>
                  <a:pt x="233" y="119"/>
                  <a:pt x="233" y="119"/>
                </a:cubicBezTo>
                <a:cubicBezTo>
                  <a:pt x="236" y="116"/>
                  <a:pt x="237" y="113"/>
                  <a:pt x="237" y="109"/>
                </a:cubicBezTo>
                <a:cubicBezTo>
                  <a:pt x="237" y="105"/>
                  <a:pt x="236" y="101"/>
                  <a:pt x="233" y="99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31" y="96"/>
                  <a:pt x="227" y="95"/>
                  <a:pt x="223" y="95"/>
                </a:cubicBezTo>
                <a:close/>
                <a:moveTo>
                  <a:pt x="228" y="104"/>
                </a:moveTo>
                <a:cubicBezTo>
                  <a:pt x="227" y="103"/>
                  <a:pt x="225" y="102"/>
                  <a:pt x="223" y="102"/>
                </a:cubicBezTo>
                <a:cubicBezTo>
                  <a:pt x="221" y="102"/>
                  <a:pt x="220" y="103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7" y="105"/>
                  <a:pt x="216" y="107"/>
                  <a:pt x="216" y="109"/>
                </a:cubicBezTo>
                <a:cubicBezTo>
                  <a:pt x="216" y="111"/>
                  <a:pt x="217" y="112"/>
                  <a:pt x="218" y="114"/>
                </a:cubicBezTo>
                <a:cubicBezTo>
                  <a:pt x="220" y="115"/>
                  <a:pt x="221" y="116"/>
                  <a:pt x="223" y="116"/>
                </a:cubicBezTo>
                <a:cubicBezTo>
                  <a:pt x="225" y="116"/>
                  <a:pt x="227" y="115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9" y="112"/>
                  <a:pt x="230" y="111"/>
                  <a:pt x="230" y="109"/>
                </a:cubicBezTo>
                <a:cubicBezTo>
                  <a:pt x="230" y="107"/>
                  <a:pt x="229" y="105"/>
                  <a:pt x="228" y="104"/>
                </a:cubicBezTo>
                <a:close/>
                <a:moveTo>
                  <a:pt x="223" y="53"/>
                </a:moveTo>
                <a:cubicBezTo>
                  <a:pt x="219" y="53"/>
                  <a:pt x="216" y="54"/>
                  <a:pt x="213" y="57"/>
                </a:cubicBezTo>
                <a:cubicBezTo>
                  <a:pt x="213" y="57"/>
                  <a:pt x="213" y="57"/>
                  <a:pt x="213" y="57"/>
                </a:cubicBezTo>
                <a:cubicBezTo>
                  <a:pt x="210" y="60"/>
                  <a:pt x="209" y="63"/>
                  <a:pt x="209" y="67"/>
                </a:cubicBezTo>
                <a:cubicBezTo>
                  <a:pt x="209" y="71"/>
                  <a:pt x="210" y="75"/>
                  <a:pt x="213" y="77"/>
                </a:cubicBezTo>
                <a:cubicBezTo>
                  <a:pt x="216" y="80"/>
                  <a:pt x="219" y="81"/>
                  <a:pt x="223" y="81"/>
                </a:cubicBezTo>
                <a:cubicBezTo>
                  <a:pt x="227" y="81"/>
                  <a:pt x="231" y="80"/>
                  <a:pt x="233" y="77"/>
                </a:cubicBezTo>
                <a:cubicBezTo>
                  <a:pt x="233" y="77"/>
                  <a:pt x="233" y="77"/>
                  <a:pt x="233" y="77"/>
                </a:cubicBezTo>
                <a:cubicBezTo>
                  <a:pt x="236" y="75"/>
                  <a:pt x="237" y="71"/>
                  <a:pt x="237" y="67"/>
                </a:cubicBezTo>
                <a:cubicBezTo>
                  <a:pt x="237" y="63"/>
                  <a:pt x="236" y="60"/>
                  <a:pt x="233" y="57"/>
                </a:cubicBezTo>
                <a:cubicBezTo>
                  <a:pt x="233" y="57"/>
                  <a:pt x="233" y="57"/>
                  <a:pt x="233" y="57"/>
                </a:cubicBezTo>
                <a:cubicBezTo>
                  <a:pt x="231" y="54"/>
                  <a:pt x="227" y="53"/>
                  <a:pt x="223" y="53"/>
                </a:cubicBezTo>
                <a:close/>
                <a:moveTo>
                  <a:pt x="228" y="62"/>
                </a:moveTo>
                <a:cubicBezTo>
                  <a:pt x="227" y="61"/>
                  <a:pt x="225" y="60"/>
                  <a:pt x="223" y="60"/>
                </a:cubicBezTo>
                <a:cubicBezTo>
                  <a:pt x="221" y="60"/>
                  <a:pt x="220" y="61"/>
                  <a:pt x="218" y="62"/>
                </a:cubicBezTo>
                <a:cubicBezTo>
                  <a:pt x="218" y="62"/>
                  <a:pt x="218" y="62"/>
                  <a:pt x="218" y="62"/>
                </a:cubicBezTo>
                <a:cubicBezTo>
                  <a:pt x="217" y="63"/>
                  <a:pt x="216" y="65"/>
                  <a:pt x="216" y="67"/>
                </a:cubicBezTo>
                <a:cubicBezTo>
                  <a:pt x="216" y="69"/>
                  <a:pt x="217" y="71"/>
                  <a:pt x="218" y="72"/>
                </a:cubicBezTo>
                <a:cubicBezTo>
                  <a:pt x="220" y="73"/>
                  <a:pt x="221" y="74"/>
                  <a:pt x="223" y="74"/>
                </a:cubicBezTo>
                <a:cubicBezTo>
                  <a:pt x="225" y="74"/>
                  <a:pt x="227" y="73"/>
                  <a:pt x="228" y="72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29" y="71"/>
                  <a:pt x="230" y="69"/>
                  <a:pt x="230" y="67"/>
                </a:cubicBezTo>
                <a:cubicBezTo>
                  <a:pt x="230" y="65"/>
                  <a:pt x="229" y="63"/>
                  <a:pt x="228" y="62"/>
                </a:cubicBezTo>
                <a:close/>
                <a:moveTo>
                  <a:pt x="228" y="21"/>
                </a:moveTo>
                <a:cubicBezTo>
                  <a:pt x="227" y="20"/>
                  <a:pt x="225" y="19"/>
                  <a:pt x="223" y="19"/>
                </a:cubicBezTo>
                <a:cubicBezTo>
                  <a:pt x="221" y="19"/>
                  <a:pt x="220" y="20"/>
                  <a:pt x="218" y="21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17" y="22"/>
                  <a:pt x="216" y="24"/>
                  <a:pt x="216" y="26"/>
                </a:cubicBezTo>
                <a:cubicBezTo>
                  <a:pt x="216" y="28"/>
                  <a:pt x="217" y="29"/>
                  <a:pt x="218" y="31"/>
                </a:cubicBezTo>
                <a:cubicBezTo>
                  <a:pt x="220" y="32"/>
                  <a:pt x="221" y="32"/>
                  <a:pt x="223" y="32"/>
                </a:cubicBezTo>
                <a:cubicBezTo>
                  <a:pt x="225" y="32"/>
                  <a:pt x="227" y="32"/>
                  <a:pt x="228" y="31"/>
                </a:cubicBezTo>
                <a:cubicBezTo>
                  <a:pt x="228" y="31"/>
                  <a:pt x="228" y="31"/>
                  <a:pt x="228" y="31"/>
                </a:cubicBezTo>
                <a:cubicBezTo>
                  <a:pt x="229" y="29"/>
                  <a:pt x="230" y="28"/>
                  <a:pt x="230" y="26"/>
                </a:cubicBezTo>
                <a:cubicBezTo>
                  <a:pt x="230" y="24"/>
                  <a:pt x="229" y="22"/>
                  <a:pt x="228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1" name="Freeform 292"/>
          <p:cNvSpPr>
            <a:spLocks noEditPoints="1"/>
          </p:cNvSpPr>
          <p:nvPr/>
        </p:nvSpPr>
        <p:spPr bwMode="auto">
          <a:xfrm>
            <a:off x="1445850" y="4341293"/>
            <a:ext cx="503419" cy="411365"/>
          </a:xfrm>
          <a:custGeom>
            <a:avLst/>
            <a:gdLst>
              <a:gd name="T0" fmla="*/ 88 w 232"/>
              <a:gd name="T1" fmla="*/ 172 h 189"/>
              <a:gd name="T2" fmla="*/ 156 w 232"/>
              <a:gd name="T3" fmla="*/ 168 h 189"/>
              <a:gd name="T4" fmla="*/ 183 w 232"/>
              <a:gd name="T5" fmla="*/ 172 h 189"/>
              <a:gd name="T6" fmla="*/ 62 w 232"/>
              <a:gd name="T7" fmla="*/ 189 h 189"/>
              <a:gd name="T8" fmla="*/ 123 w 232"/>
              <a:gd name="T9" fmla="*/ 99 h 189"/>
              <a:gd name="T10" fmla="*/ 90 w 232"/>
              <a:gd name="T11" fmla="*/ 110 h 189"/>
              <a:gd name="T12" fmla="*/ 123 w 232"/>
              <a:gd name="T13" fmla="*/ 119 h 189"/>
              <a:gd name="T14" fmla="*/ 113 w 232"/>
              <a:gd name="T15" fmla="*/ 84 h 189"/>
              <a:gd name="T16" fmla="*/ 117 w 232"/>
              <a:gd name="T17" fmla="*/ 65 h 189"/>
              <a:gd name="T18" fmla="*/ 128 w 232"/>
              <a:gd name="T19" fmla="*/ 84 h 189"/>
              <a:gd name="T20" fmla="*/ 52 w 232"/>
              <a:gd name="T21" fmla="*/ 84 h 189"/>
              <a:gd name="T22" fmla="*/ 48 w 232"/>
              <a:gd name="T23" fmla="*/ 65 h 189"/>
              <a:gd name="T24" fmla="*/ 37 w 232"/>
              <a:gd name="T25" fmla="*/ 84 h 189"/>
              <a:gd name="T26" fmla="*/ 37 w 232"/>
              <a:gd name="T27" fmla="*/ 88 h 189"/>
              <a:gd name="T28" fmla="*/ 134 w 232"/>
              <a:gd name="T29" fmla="*/ 93 h 189"/>
              <a:gd name="T30" fmla="*/ 134 w 232"/>
              <a:gd name="T31" fmla="*/ 124 h 189"/>
              <a:gd name="T32" fmla="*/ 103 w 232"/>
              <a:gd name="T33" fmla="*/ 129 h 189"/>
              <a:gd name="T34" fmla="*/ 63 w 232"/>
              <a:gd name="T35" fmla="*/ 129 h 189"/>
              <a:gd name="T36" fmla="*/ 31 w 232"/>
              <a:gd name="T37" fmla="*/ 124 h 189"/>
              <a:gd name="T38" fmla="*/ 31 w 232"/>
              <a:gd name="T39" fmla="*/ 93 h 189"/>
              <a:gd name="T40" fmla="*/ 75 w 232"/>
              <a:gd name="T41" fmla="*/ 99 h 189"/>
              <a:gd name="T42" fmla="*/ 42 w 232"/>
              <a:gd name="T43" fmla="*/ 119 h 189"/>
              <a:gd name="T44" fmla="*/ 75 w 232"/>
              <a:gd name="T45" fmla="*/ 110 h 189"/>
              <a:gd name="T46" fmla="*/ 157 w 232"/>
              <a:gd name="T47" fmla="*/ 0 h 189"/>
              <a:gd name="T48" fmla="*/ 129 w 232"/>
              <a:gd name="T49" fmla="*/ 63 h 189"/>
              <a:gd name="T50" fmla="*/ 203 w 232"/>
              <a:gd name="T51" fmla="*/ 77 h 189"/>
              <a:gd name="T52" fmla="*/ 231 w 232"/>
              <a:gd name="T53" fmla="*/ 14 h 189"/>
              <a:gd name="T54" fmla="*/ 157 w 232"/>
              <a:gd name="T55" fmla="*/ 0 h 189"/>
              <a:gd name="T56" fmla="*/ 161 w 232"/>
              <a:gd name="T57" fmla="*/ 43 h 189"/>
              <a:gd name="T58" fmla="*/ 160 w 232"/>
              <a:gd name="T59" fmla="*/ 58 h 189"/>
              <a:gd name="T60" fmla="*/ 166 w 232"/>
              <a:gd name="T61" fmla="*/ 43 h 189"/>
              <a:gd name="T62" fmla="*/ 161 w 232"/>
              <a:gd name="T63" fmla="*/ 39 h 189"/>
              <a:gd name="T64" fmla="*/ 169 w 232"/>
              <a:gd name="T65" fmla="*/ 30 h 189"/>
              <a:gd name="T66" fmla="*/ 169 w 232"/>
              <a:gd name="T67" fmla="*/ 18 h 189"/>
              <a:gd name="T68" fmla="*/ 164 w 232"/>
              <a:gd name="T69" fmla="*/ 30 h 189"/>
              <a:gd name="T70" fmla="*/ 156 w 232"/>
              <a:gd name="T71" fmla="*/ 20 h 189"/>
              <a:gd name="T72" fmla="*/ 181 w 232"/>
              <a:gd name="T73" fmla="*/ 12 h 189"/>
              <a:gd name="T74" fmla="*/ 181 w 232"/>
              <a:gd name="T75" fmla="*/ 27 h 189"/>
              <a:gd name="T76" fmla="*/ 177 w 232"/>
              <a:gd name="T77" fmla="*/ 47 h 189"/>
              <a:gd name="T78" fmla="*/ 159 w 232"/>
              <a:gd name="T79" fmla="*/ 67 h 189"/>
              <a:gd name="T80" fmla="*/ 150 w 232"/>
              <a:gd name="T81" fmla="*/ 43 h 189"/>
              <a:gd name="T82" fmla="*/ 187 w 232"/>
              <a:gd name="T83" fmla="*/ 10 h 189"/>
              <a:gd name="T84" fmla="*/ 211 w 232"/>
              <a:gd name="T85" fmla="*/ 13 h 189"/>
              <a:gd name="T86" fmla="*/ 205 w 232"/>
              <a:gd name="T87" fmla="*/ 55 h 189"/>
              <a:gd name="T88" fmla="*/ 190 w 232"/>
              <a:gd name="T89" fmla="*/ 66 h 189"/>
              <a:gd name="T90" fmla="*/ 193 w 232"/>
              <a:gd name="T91" fmla="*/ 56 h 189"/>
              <a:gd name="T92" fmla="*/ 198 w 232"/>
              <a:gd name="T93" fmla="*/ 18 h 189"/>
              <a:gd name="T94" fmla="*/ 193 w 232"/>
              <a:gd name="T95" fmla="*/ 56 h 189"/>
              <a:gd name="T96" fmla="*/ 131 w 232"/>
              <a:gd name="T97" fmla="*/ 14 h 189"/>
              <a:gd name="T98" fmla="*/ 21 w 232"/>
              <a:gd name="T99" fmla="*/ 35 h 189"/>
              <a:gd name="T100" fmla="*/ 210 w 232"/>
              <a:gd name="T101" fmla="*/ 141 h 189"/>
              <a:gd name="T102" fmla="*/ 228 w 232"/>
              <a:gd name="T103" fmla="*/ 64 h 189"/>
              <a:gd name="T104" fmla="*/ 232 w 232"/>
              <a:gd name="T105" fmla="*/ 152 h 189"/>
              <a:gd name="T106" fmla="*/ 221 w 232"/>
              <a:gd name="T107" fmla="*/ 163 h 189"/>
              <a:gd name="T108" fmla="*/ 0 w 232"/>
              <a:gd name="T109" fmla="*/ 163 h 189"/>
              <a:gd name="T110" fmla="*/ 0 w 232"/>
              <a:gd name="T111" fmla="*/ 24 h 189"/>
              <a:gd name="T112" fmla="*/ 10 w 232"/>
              <a:gd name="T113" fmla="*/ 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2" h="189">
                <a:moveTo>
                  <a:pt x="62" y="172"/>
                </a:moveTo>
                <a:cubicBezTo>
                  <a:pt x="88" y="172"/>
                  <a:pt x="88" y="172"/>
                  <a:pt x="88" y="172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56" y="172"/>
                  <a:pt x="156" y="172"/>
                  <a:pt x="156" y="172"/>
                </a:cubicBezTo>
                <a:cubicBezTo>
                  <a:pt x="183" y="172"/>
                  <a:pt x="183" y="172"/>
                  <a:pt x="183" y="172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72"/>
                  <a:pt x="62" y="172"/>
                  <a:pt x="62" y="172"/>
                </a:cubicBezTo>
                <a:close/>
                <a:moveTo>
                  <a:pt x="123" y="99"/>
                </a:moveTo>
                <a:cubicBezTo>
                  <a:pt x="90" y="99"/>
                  <a:pt x="90" y="99"/>
                  <a:pt x="90" y="99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4" y="115"/>
                  <a:pt x="99" y="117"/>
                  <a:pt x="105" y="118"/>
                </a:cubicBezTo>
                <a:cubicBezTo>
                  <a:pt x="110" y="120"/>
                  <a:pt x="116" y="120"/>
                  <a:pt x="123" y="119"/>
                </a:cubicBezTo>
                <a:cubicBezTo>
                  <a:pt x="123" y="99"/>
                  <a:pt x="123" y="99"/>
                  <a:pt x="123" y="99"/>
                </a:cubicBezTo>
                <a:close/>
                <a:moveTo>
                  <a:pt x="113" y="84"/>
                </a:moveTo>
                <a:cubicBezTo>
                  <a:pt x="108" y="65"/>
                  <a:pt x="108" y="65"/>
                  <a:pt x="108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0" y="85"/>
                  <a:pt x="129" y="84"/>
                  <a:pt x="128" y="84"/>
                </a:cubicBezTo>
                <a:cubicBezTo>
                  <a:pt x="113" y="84"/>
                  <a:pt x="113" y="84"/>
                  <a:pt x="113" y="84"/>
                </a:cubicBezTo>
                <a:close/>
                <a:moveTo>
                  <a:pt x="52" y="84"/>
                </a:moveTo>
                <a:cubicBezTo>
                  <a:pt x="57" y="65"/>
                  <a:pt x="57" y="65"/>
                  <a:pt x="57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5"/>
                  <a:pt x="36" y="84"/>
                  <a:pt x="37" y="84"/>
                </a:cubicBezTo>
                <a:cubicBezTo>
                  <a:pt x="52" y="84"/>
                  <a:pt x="52" y="84"/>
                  <a:pt x="52" y="84"/>
                </a:cubicBezTo>
                <a:close/>
                <a:moveTo>
                  <a:pt x="37" y="88"/>
                </a:moveTo>
                <a:cubicBezTo>
                  <a:pt x="67" y="88"/>
                  <a:pt x="98" y="88"/>
                  <a:pt x="128" y="88"/>
                </a:cubicBezTo>
                <a:cubicBezTo>
                  <a:pt x="131" y="88"/>
                  <a:pt x="134" y="90"/>
                  <a:pt x="134" y="93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6"/>
                  <a:pt x="132" y="129"/>
                  <a:pt x="129" y="129"/>
                </a:cubicBezTo>
                <a:cubicBezTo>
                  <a:pt x="120" y="131"/>
                  <a:pt x="111" y="131"/>
                  <a:pt x="103" y="129"/>
                </a:cubicBezTo>
                <a:cubicBezTo>
                  <a:pt x="95" y="127"/>
                  <a:pt x="88" y="124"/>
                  <a:pt x="83" y="118"/>
                </a:cubicBezTo>
                <a:cubicBezTo>
                  <a:pt x="77" y="124"/>
                  <a:pt x="70" y="127"/>
                  <a:pt x="63" y="129"/>
                </a:cubicBezTo>
                <a:cubicBezTo>
                  <a:pt x="54" y="131"/>
                  <a:pt x="45" y="131"/>
                  <a:pt x="36" y="129"/>
                </a:cubicBezTo>
                <a:cubicBezTo>
                  <a:pt x="33" y="129"/>
                  <a:pt x="31" y="126"/>
                  <a:pt x="31" y="124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0"/>
                  <a:pt x="34" y="88"/>
                  <a:pt x="37" y="88"/>
                </a:cubicBezTo>
                <a:close/>
                <a:moveTo>
                  <a:pt x="75" y="99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9" y="120"/>
                  <a:pt x="55" y="120"/>
                  <a:pt x="60" y="118"/>
                </a:cubicBezTo>
                <a:cubicBezTo>
                  <a:pt x="66" y="117"/>
                  <a:pt x="71" y="115"/>
                  <a:pt x="75" y="110"/>
                </a:cubicBezTo>
                <a:cubicBezTo>
                  <a:pt x="75" y="99"/>
                  <a:pt x="75" y="99"/>
                  <a:pt x="75" y="99"/>
                </a:cubicBezTo>
                <a:close/>
                <a:moveTo>
                  <a:pt x="157" y="0"/>
                </a:moveTo>
                <a:cubicBezTo>
                  <a:pt x="149" y="0"/>
                  <a:pt x="141" y="6"/>
                  <a:pt x="139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7" y="71"/>
                  <a:pt x="132" y="77"/>
                  <a:pt x="140" y="77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11" y="77"/>
                  <a:pt x="219" y="71"/>
                  <a:pt x="221" y="63"/>
                </a:cubicBezTo>
                <a:cubicBezTo>
                  <a:pt x="231" y="14"/>
                  <a:pt x="231" y="14"/>
                  <a:pt x="231" y="14"/>
                </a:cubicBezTo>
                <a:cubicBezTo>
                  <a:pt x="232" y="6"/>
                  <a:pt x="227" y="0"/>
                  <a:pt x="219" y="0"/>
                </a:cubicBezTo>
                <a:cubicBezTo>
                  <a:pt x="157" y="0"/>
                  <a:pt x="157" y="0"/>
                  <a:pt x="157" y="0"/>
                </a:cubicBezTo>
                <a:close/>
                <a:moveTo>
                  <a:pt x="150" y="43"/>
                </a:moveTo>
                <a:cubicBezTo>
                  <a:pt x="161" y="43"/>
                  <a:pt x="161" y="43"/>
                  <a:pt x="161" y="43"/>
                </a:cubicBezTo>
                <a:cubicBezTo>
                  <a:pt x="158" y="56"/>
                  <a:pt x="158" y="56"/>
                  <a:pt x="158" y="56"/>
                </a:cubicBezTo>
                <a:cubicBezTo>
                  <a:pt x="158" y="57"/>
                  <a:pt x="159" y="58"/>
                  <a:pt x="160" y="58"/>
                </a:cubicBezTo>
                <a:cubicBezTo>
                  <a:pt x="162" y="58"/>
                  <a:pt x="163" y="57"/>
                  <a:pt x="163" y="56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2"/>
                  <a:pt x="166" y="41"/>
                  <a:pt x="165" y="40"/>
                </a:cubicBezTo>
                <a:cubicBezTo>
                  <a:pt x="165" y="40"/>
                  <a:pt x="163" y="39"/>
                  <a:pt x="161" y="39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66" y="33"/>
                  <a:pt x="168" y="32"/>
                  <a:pt x="169" y="30"/>
                </a:cubicBezTo>
                <a:cubicBezTo>
                  <a:pt x="171" y="20"/>
                  <a:pt x="171" y="20"/>
                  <a:pt x="171" y="20"/>
                </a:cubicBezTo>
                <a:cubicBezTo>
                  <a:pt x="171" y="19"/>
                  <a:pt x="171" y="18"/>
                  <a:pt x="169" y="18"/>
                </a:cubicBezTo>
                <a:cubicBezTo>
                  <a:pt x="168" y="18"/>
                  <a:pt x="167" y="19"/>
                  <a:pt x="166" y="20"/>
                </a:cubicBezTo>
                <a:cubicBezTo>
                  <a:pt x="164" y="30"/>
                  <a:pt x="164" y="30"/>
                  <a:pt x="164" y="30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7" y="13"/>
                  <a:pt x="162" y="10"/>
                  <a:pt x="172" y="10"/>
                </a:cubicBezTo>
                <a:cubicBezTo>
                  <a:pt x="175" y="10"/>
                  <a:pt x="178" y="11"/>
                  <a:pt x="181" y="12"/>
                </a:cubicBezTo>
                <a:cubicBezTo>
                  <a:pt x="183" y="14"/>
                  <a:pt x="184" y="16"/>
                  <a:pt x="183" y="20"/>
                </a:cubicBezTo>
                <a:cubicBezTo>
                  <a:pt x="181" y="27"/>
                  <a:pt x="181" y="27"/>
                  <a:pt x="181" y="27"/>
                </a:cubicBezTo>
                <a:cubicBezTo>
                  <a:pt x="180" y="32"/>
                  <a:pt x="177" y="35"/>
                  <a:pt x="173" y="36"/>
                </a:cubicBezTo>
                <a:cubicBezTo>
                  <a:pt x="177" y="38"/>
                  <a:pt x="178" y="41"/>
                  <a:pt x="177" y="47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3" y="63"/>
                  <a:pt x="168" y="67"/>
                  <a:pt x="159" y="67"/>
                </a:cubicBezTo>
                <a:cubicBezTo>
                  <a:pt x="150" y="67"/>
                  <a:pt x="146" y="63"/>
                  <a:pt x="147" y="56"/>
                </a:cubicBezTo>
                <a:cubicBezTo>
                  <a:pt x="150" y="43"/>
                  <a:pt x="150" y="43"/>
                  <a:pt x="150" y="43"/>
                </a:cubicBezTo>
                <a:close/>
                <a:moveTo>
                  <a:pt x="175" y="66"/>
                </a:moveTo>
                <a:cubicBezTo>
                  <a:pt x="187" y="10"/>
                  <a:pt x="187" y="10"/>
                  <a:pt x="187" y="10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06" y="10"/>
                  <a:pt x="209" y="11"/>
                  <a:pt x="211" y="13"/>
                </a:cubicBezTo>
                <a:cubicBezTo>
                  <a:pt x="213" y="15"/>
                  <a:pt x="214" y="18"/>
                  <a:pt x="213" y="21"/>
                </a:cubicBezTo>
                <a:cubicBezTo>
                  <a:pt x="205" y="55"/>
                  <a:pt x="205" y="55"/>
                  <a:pt x="205" y="55"/>
                </a:cubicBezTo>
                <a:cubicBezTo>
                  <a:pt x="205" y="59"/>
                  <a:pt x="203" y="61"/>
                  <a:pt x="200" y="63"/>
                </a:cubicBezTo>
                <a:cubicBezTo>
                  <a:pt x="197" y="65"/>
                  <a:pt x="194" y="66"/>
                  <a:pt x="190" y="66"/>
                </a:cubicBezTo>
                <a:cubicBezTo>
                  <a:pt x="175" y="66"/>
                  <a:pt x="175" y="66"/>
                  <a:pt x="175" y="66"/>
                </a:cubicBezTo>
                <a:close/>
                <a:moveTo>
                  <a:pt x="193" y="56"/>
                </a:moveTo>
                <a:cubicBezTo>
                  <a:pt x="193" y="58"/>
                  <a:pt x="191" y="59"/>
                  <a:pt x="189" y="5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00" y="18"/>
                  <a:pt x="201" y="18"/>
                  <a:pt x="201" y="20"/>
                </a:cubicBezTo>
                <a:cubicBezTo>
                  <a:pt x="193" y="56"/>
                  <a:pt x="193" y="56"/>
                  <a:pt x="193" y="56"/>
                </a:cubicBezTo>
                <a:close/>
                <a:moveTo>
                  <a:pt x="10" y="14"/>
                </a:moveTo>
                <a:cubicBezTo>
                  <a:pt x="131" y="14"/>
                  <a:pt x="131" y="14"/>
                  <a:pt x="131" y="14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210" y="141"/>
                  <a:pt x="210" y="141"/>
                  <a:pt x="210" y="141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19" y="82"/>
                  <a:pt x="226" y="74"/>
                  <a:pt x="228" y="64"/>
                </a:cubicBezTo>
                <a:cubicBezTo>
                  <a:pt x="232" y="49"/>
                  <a:pt x="232" y="49"/>
                  <a:pt x="232" y="49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221" y="163"/>
                  <a:pt x="221" y="163"/>
                  <a:pt x="221" y="163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4"/>
                  <a:pt x="0" y="14"/>
                  <a:pt x="0" y="14"/>
                </a:cubicBezTo>
                <a:lnTo>
                  <a:pt x="10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2" name="Freeform 293"/>
          <p:cNvSpPr>
            <a:spLocks noEditPoints="1"/>
          </p:cNvSpPr>
          <p:nvPr/>
        </p:nvSpPr>
        <p:spPr bwMode="auto">
          <a:xfrm>
            <a:off x="4818755" y="2349193"/>
            <a:ext cx="513487" cy="385475"/>
          </a:xfrm>
          <a:custGeom>
            <a:avLst/>
            <a:gdLst>
              <a:gd name="T0" fmla="*/ 3 w 236"/>
              <a:gd name="T1" fmla="*/ 55 h 177"/>
              <a:gd name="T2" fmla="*/ 15 w 236"/>
              <a:gd name="T3" fmla="*/ 80 h 177"/>
              <a:gd name="T4" fmla="*/ 25 w 236"/>
              <a:gd name="T5" fmla="*/ 83 h 177"/>
              <a:gd name="T6" fmla="*/ 59 w 236"/>
              <a:gd name="T7" fmla="*/ 74 h 177"/>
              <a:gd name="T8" fmla="*/ 66 w 236"/>
              <a:gd name="T9" fmla="*/ 66 h 177"/>
              <a:gd name="T10" fmla="*/ 66 w 236"/>
              <a:gd name="T11" fmla="*/ 47 h 177"/>
              <a:gd name="T12" fmla="*/ 170 w 236"/>
              <a:gd name="T13" fmla="*/ 47 h 177"/>
              <a:gd name="T14" fmla="*/ 169 w 236"/>
              <a:gd name="T15" fmla="*/ 66 h 177"/>
              <a:gd name="T16" fmla="*/ 176 w 236"/>
              <a:gd name="T17" fmla="*/ 74 h 177"/>
              <a:gd name="T18" fmla="*/ 211 w 236"/>
              <a:gd name="T19" fmla="*/ 83 h 177"/>
              <a:gd name="T20" fmla="*/ 220 w 236"/>
              <a:gd name="T21" fmla="*/ 80 h 177"/>
              <a:gd name="T22" fmla="*/ 232 w 236"/>
              <a:gd name="T23" fmla="*/ 55 h 177"/>
              <a:gd name="T24" fmla="*/ 229 w 236"/>
              <a:gd name="T25" fmla="*/ 42 h 177"/>
              <a:gd name="T26" fmla="*/ 6 w 236"/>
              <a:gd name="T27" fmla="*/ 42 h 177"/>
              <a:gd name="T28" fmla="*/ 3 w 236"/>
              <a:gd name="T29" fmla="*/ 55 h 177"/>
              <a:gd name="T30" fmla="*/ 82 w 236"/>
              <a:gd name="T31" fmla="*/ 55 h 177"/>
              <a:gd name="T32" fmla="*/ 119 w 236"/>
              <a:gd name="T33" fmla="*/ 50 h 177"/>
              <a:gd name="T34" fmla="*/ 155 w 236"/>
              <a:gd name="T35" fmla="*/ 55 h 177"/>
              <a:gd name="T36" fmla="*/ 155 w 236"/>
              <a:gd name="T37" fmla="*/ 74 h 177"/>
              <a:gd name="T38" fmla="*/ 166 w 236"/>
              <a:gd name="T39" fmla="*/ 86 h 177"/>
              <a:gd name="T40" fmla="*/ 196 w 236"/>
              <a:gd name="T41" fmla="*/ 92 h 177"/>
              <a:gd name="T42" fmla="*/ 205 w 236"/>
              <a:gd name="T43" fmla="*/ 103 h 177"/>
              <a:gd name="T44" fmla="*/ 205 w 236"/>
              <a:gd name="T45" fmla="*/ 158 h 177"/>
              <a:gd name="T46" fmla="*/ 119 w 236"/>
              <a:gd name="T47" fmla="*/ 158 h 177"/>
              <a:gd name="T48" fmla="*/ 32 w 236"/>
              <a:gd name="T49" fmla="*/ 158 h 177"/>
              <a:gd name="T50" fmla="*/ 32 w 236"/>
              <a:gd name="T51" fmla="*/ 103 h 177"/>
              <a:gd name="T52" fmla="*/ 42 w 236"/>
              <a:gd name="T53" fmla="*/ 92 h 177"/>
              <a:gd name="T54" fmla="*/ 72 w 236"/>
              <a:gd name="T55" fmla="*/ 86 h 177"/>
              <a:gd name="T56" fmla="*/ 82 w 236"/>
              <a:gd name="T57" fmla="*/ 74 h 177"/>
              <a:gd name="T58" fmla="*/ 82 w 236"/>
              <a:gd name="T59" fmla="*/ 55 h 177"/>
              <a:gd name="T60" fmla="*/ 119 w 236"/>
              <a:gd name="T61" fmla="*/ 77 h 177"/>
              <a:gd name="T62" fmla="*/ 144 w 236"/>
              <a:gd name="T63" fmla="*/ 87 h 177"/>
              <a:gd name="T64" fmla="*/ 155 w 236"/>
              <a:gd name="T65" fmla="*/ 112 h 177"/>
              <a:gd name="T66" fmla="*/ 151 w 236"/>
              <a:gd name="T67" fmla="*/ 128 h 177"/>
              <a:gd name="T68" fmla="*/ 137 w 236"/>
              <a:gd name="T69" fmla="*/ 121 h 177"/>
              <a:gd name="T70" fmla="*/ 139 w 236"/>
              <a:gd name="T71" fmla="*/ 112 h 177"/>
              <a:gd name="T72" fmla="*/ 133 w 236"/>
              <a:gd name="T73" fmla="*/ 98 h 177"/>
              <a:gd name="T74" fmla="*/ 119 w 236"/>
              <a:gd name="T75" fmla="*/ 92 h 177"/>
              <a:gd name="T76" fmla="*/ 105 w 236"/>
              <a:gd name="T77" fmla="*/ 98 h 177"/>
              <a:gd name="T78" fmla="*/ 99 w 236"/>
              <a:gd name="T79" fmla="*/ 112 h 177"/>
              <a:gd name="T80" fmla="*/ 105 w 236"/>
              <a:gd name="T81" fmla="*/ 126 h 177"/>
              <a:gd name="T82" fmla="*/ 119 w 236"/>
              <a:gd name="T83" fmla="*/ 132 h 177"/>
              <a:gd name="T84" fmla="*/ 132 w 236"/>
              <a:gd name="T85" fmla="*/ 127 h 177"/>
              <a:gd name="T86" fmla="*/ 143 w 236"/>
              <a:gd name="T87" fmla="*/ 138 h 177"/>
              <a:gd name="T88" fmla="*/ 119 w 236"/>
              <a:gd name="T89" fmla="*/ 147 h 177"/>
              <a:gd name="T90" fmla="*/ 94 w 236"/>
              <a:gd name="T91" fmla="*/ 137 h 177"/>
              <a:gd name="T92" fmla="*/ 84 w 236"/>
              <a:gd name="T93" fmla="*/ 112 h 177"/>
              <a:gd name="T94" fmla="*/ 94 w 236"/>
              <a:gd name="T95" fmla="*/ 87 h 177"/>
              <a:gd name="T96" fmla="*/ 119 w 236"/>
              <a:gd name="T97" fmla="*/ 77 h 177"/>
              <a:gd name="T98" fmla="*/ 194 w 236"/>
              <a:gd name="T99" fmla="*/ 162 h 177"/>
              <a:gd name="T100" fmla="*/ 173 w 236"/>
              <a:gd name="T101" fmla="*/ 162 h 177"/>
              <a:gd name="T102" fmla="*/ 173 w 236"/>
              <a:gd name="T103" fmla="*/ 177 h 177"/>
              <a:gd name="T104" fmla="*/ 188 w 236"/>
              <a:gd name="T105" fmla="*/ 177 h 177"/>
              <a:gd name="T106" fmla="*/ 194 w 236"/>
              <a:gd name="T107" fmla="*/ 162 h 177"/>
              <a:gd name="T108" fmla="*/ 44 w 236"/>
              <a:gd name="T109" fmla="*/ 162 h 177"/>
              <a:gd name="T110" fmla="*/ 65 w 236"/>
              <a:gd name="T111" fmla="*/ 162 h 177"/>
              <a:gd name="T112" fmla="*/ 65 w 236"/>
              <a:gd name="T113" fmla="*/ 177 h 177"/>
              <a:gd name="T114" fmla="*/ 50 w 236"/>
              <a:gd name="T115" fmla="*/ 177 h 177"/>
              <a:gd name="T116" fmla="*/ 44 w 236"/>
              <a:gd name="T117" fmla="*/ 16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6" h="177">
                <a:moveTo>
                  <a:pt x="3" y="55"/>
                </a:moveTo>
                <a:cubicBezTo>
                  <a:pt x="7" y="63"/>
                  <a:pt x="11" y="71"/>
                  <a:pt x="15" y="80"/>
                </a:cubicBezTo>
                <a:cubicBezTo>
                  <a:pt x="17" y="83"/>
                  <a:pt x="20" y="84"/>
                  <a:pt x="25" y="83"/>
                </a:cubicBezTo>
                <a:cubicBezTo>
                  <a:pt x="36" y="80"/>
                  <a:pt x="48" y="77"/>
                  <a:pt x="59" y="74"/>
                </a:cubicBezTo>
                <a:cubicBezTo>
                  <a:pt x="64" y="72"/>
                  <a:pt x="66" y="69"/>
                  <a:pt x="66" y="66"/>
                </a:cubicBezTo>
                <a:cubicBezTo>
                  <a:pt x="66" y="60"/>
                  <a:pt x="66" y="53"/>
                  <a:pt x="66" y="47"/>
                </a:cubicBezTo>
                <a:cubicBezTo>
                  <a:pt x="96" y="33"/>
                  <a:pt x="139" y="33"/>
                  <a:pt x="170" y="47"/>
                </a:cubicBezTo>
                <a:cubicBezTo>
                  <a:pt x="170" y="53"/>
                  <a:pt x="169" y="60"/>
                  <a:pt x="169" y="66"/>
                </a:cubicBezTo>
                <a:cubicBezTo>
                  <a:pt x="169" y="69"/>
                  <a:pt x="171" y="72"/>
                  <a:pt x="176" y="74"/>
                </a:cubicBezTo>
                <a:cubicBezTo>
                  <a:pt x="188" y="77"/>
                  <a:pt x="199" y="80"/>
                  <a:pt x="211" y="83"/>
                </a:cubicBezTo>
                <a:cubicBezTo>
                  <a:pt x="215" y="84"/>
                  <a:pt x="219" y="83"/>
                  <a:pt x="220" y="80"/>
                </a:cubicBezTo>
                <a:cubicBezTo>
                  <a:pt x="224" y="71"/>
                  <a:pt x="228" y="63"/>
                  <a:pt x="232" y="55"/>
                </a:cubicBezTo>
                <a:cubicBezTo>
                  <a:pt x="236" y="48"/>
                  <a:pt x="234" y="45"/>
                  <a:pt x="229" y="42"/>
                </a:cubicBezTo>
                <a:cubicBezTo>
                  <a:pt x="155" y="0"/>
                  <a:pt x="81" y="0"/>
                  <a:pt x="6" y="42"/>
                </a:cubicBezTo>
                <a:cubicBezTo>
                  <a:pt x="1" y="45"/>
                  <a:pt x="0" y="48"/>
                  <a:pt x="3" y="55"/>
                </a:cubicBezTo>
                <a:close/>
                <a:moveTo>
                  <a:pt x="82" y="55"/>
                </a:moveTo>
                <a:cubicBezTo>
                  <a:pt x="94" y="51"/>
                  <a:pt x="106" y="49"/>
                  <a:pt x="119" y="50"/>
                </a:cubicBezTo>
                <a:cubicBezTo>
                  <a:pt x="131" y="49"/>
                  <a:pt x="143" y="51"/>
                  <a:pt x="155" y="55"/>
                </a:cubicBezTo>
                <a:cubicBezTo>
                  <a:pt x="155" y="62"/>
                  <a:pt x="155" y="68"/>
                  <a:pt x="155" y="74"/>
                </a:cubicBezTo>
                <a:cubicBezTo>
                  <a:pt x="156" y="82"/>
                  <a:pt x="160" y="85"/>
                  <a:pt x="166" y="86"/>
                </a:cubicBezTo>
                <a:cubicBezTo>
                  <a:pt x="176" y="88"/>
                  <a:pt x="186" y="90"/>
                  <a:pt x="196" y="92"/>
                </a:cubicBezTo>
                <a:cubicBezTo>
                  <a:pt x="202" y="93"/>
                  <a:pt x="206" y="97"/>
                  <a:pt x="205" y="103"/>
                </a:cubicBezTo>
                <a:cubicBezTo>
                  <a:pt x="205" y="122"/>
                  <a:pt x="205" y="140"/>
                  <a:pt x="205" y="158"/>
                </a:cubicBezTo>
                <a:cubicBezTo>
                  <a:pt x="119" y="158"/>
                  <a:pt x="119" y="158"/>
                  <a:pt x="119" y="158"/>
                </a:cubicBezTo>
                <a:cubicBezTo>
                  <a:pt x="32" y="158"/>
                  <a:pt x="32" y="158"/>
                  <a:pt x="32" y="158"/>
                </a:cubicBezTo>
                <a:cubicBezTo>
                  <a:pt x="32" y="140"/>
                  <a:pt x="32" y="122"/>
                  <a:pt x="32" y="103"/>
                </a:cubicBezTo>
                <a:cubicBezTo>
                  <a:pt x="32" y="97"/>
                  <a:pt x="36" y="93"/>
                  <a:pt x="42" y="92"/>
                </a:cubicBezTo>
                <a:cubicBezTo>
                  <a:pt x="52" y="90"/>
                  <a:pt x="62" y="88"/>
                  <a:pt x="72" y="86"/>
                </a:cubicBezTo>
                <a:cubicBezTo>
                  <a:pt x="78" y="85"/>
                  <a:pt x="82" y="82"/>
                  <a:pt x="82" y="74"/>
                </a:cubicBezTo>
                <a:cubicBezTo>
                  <a:pt x="82" y="68"/>
                  <a:pt x="82" y="62"/>
                  <a:pt x="82" y="55"/>
                </a:cubicBezTo>
                <a:close/>
                <a:moveTo>
                  <a:pt x="119" y="77"/>
                </a:moveTo>
                <a:cubicBezTo>
                  <a:pt x="129" y="77"/>
                  <a:pt x="138" y="81"/>
                  <a:pt x="144" y="87"/>
                </a:cubicBezTo>
                <a:cubicBezTo>
                  <a:pt x="151" y="93"/>
                  <a:pt x="155" y="102"/>
                  <a:pt x="155" y="112"/>
                </a:cubicBezTo>
                <a:cubicBezTo>
                  <a:pt x="155" y="118"/>
                  <a:pt x="153" y="123"/>
                  <a:pt x="151" y="128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8" y="119"/>
                  <a:pt x="139" y="115"/>
                  <a:pt x="139" y="112"/>
                </a:cubicBezTo>
                <a:cubicBezTo>
                  <a:pt x="139" y="106"/>
                  <a:pt x="137" y="102"/>
                  <a:pt x="133" y="98"/>
                </a:cubicBezTo>
                <a:cubicBezTo>
                  <a:pt x="130" y="94"/>
                  <a:pt x="125" y="92"/>
                  <a:pt x="119" y="92"/>
                </a:cubicBezTo>
                <a:cubicBezTo>
                  <a:pt x="114" y="92"/>
                  <a:pt x="109" y="94"/>
                  <a:pt x="105" y="98"/>
                </a:cubicBezTo>
                <a:cubicBezTo>
                  <a:pt x="102" y="102"/>
                  <a:pt x="99" y="106"/>
                  <a:pt x="99" y="112"/>
                </a:cubicBezTo>
                <a:cubicBezTo>
                  <a:pt x="99" y="117"/>
                  <a:pt x="102" y="122"/>
                  <a:pt x="105" y="126"/>
                </a:cubicBezTo>
                <a:cubicBezTo>
                  <a:pt x="109" y="130"/>
                  <a:pt x="114" y="132"/>
                  <a:pt x="119" y="132"/>
                </a:cubicBezTo>
                <a:cubicBezTo>
                  <a:pt x="124" y="132"/>
                  <a:pt x="128" y="130"/>
                  <a:pt x="132" y="127"/>
                </a:cubicBezTo>
                <a:cubicBezTo>
                  <a:pt x="143" y="138"/>
                  <a:pt x="143" y="138"/>
                  <a:pt x="143" y="138"/>
                </a:cubicBezTo>
                <a:cubicBezTo>
                  <a:pt x="136" y="144"/>
                  <a:pt x="128" y="147"/>
                  <a:pt x="119" y="147"/>
                </a:cubicBezTo>
                <a:cubicBezTo>
                  <a:pt x="109" y="147"/>
                  <a:pt x="101" y="143"/>
                  <a:pt x="94" y="137"/>
                </a:cubicBezTo>
                <a:cubicBezTo>
                  <a:pt x="88" y="131"/>
                  <a:pt x="84" y="122"/>
                  <a:pt x="84" y="112"/>
                </a:cubicBezTo>
                <a:cubicBezTo>
                  <a:pt x="84" y="102"/>
                  <a:pt x="88" y="93"/>
                  <a:pt x="94" y="87"/>
                </a:cubicBezTo>
                <a:cubicBezTo>
                  <a:pt x="101" y="81"/>
                  <a:pt x="109" y="77"/>
                  <a:pt x="119" y="77"/>
                </a:cubicBezTo>
                <a:close/>
                <a:moveTo>
                  <a:pt x="194" y="162"/>
                </a:moveTo>
                <a:cubicBezTo>
                  <a:pt x="187" y="162"/>
                  <a:pt x="180" y="162"/>
                  <a:pt x="173" y="162"/>
                </a:cubicBezTo>
                <a:cubicBezTo>
                  <a:pt x="173" y="167"/>
                  <a:pt x="173" y="172"/>
                  <a:pt x="173" y="177"/>
                </a:cubicBezTo>
                <a:cubicBezTo>
                  <a:pt x="178" y="177"/>
                  <a:pt x="183" y="177"/>
                  <a:pt x="188" y="177"/>
                </a:cubicBezTo>
                <a:cubicBezTo>
                  <a:pt x="190" y="172"/>
                  <a:pt x="192" y="167"/>
                  <a:pt x="194" y="162"/>
                </a:cubicBezTo>
                <a:close/>
                <a:moveTo>
                  <a:pt x="44" y="162"/>
                </a:moveTo>
                <a:cubicBezTo>
                  <a:pt x="51" y="162"/>
                  <a:pt x="58" y="162"/>
                  <a:pt x="65" y="162"/>
                </a:cubicBezTo>
                <a:cubicBezTo>
                  <a:pt x="65" y="167"/>
                  <a:pt x="65" y="172"/>
                  <a:pt x="65" y="177"/>
                </a:cubicBezTo>
                <a:cubicBezTo>
                  <a:pt x="60" y="177"/>
                  <a:pt x="55" y="177"/>
                  <a:pt x="50" y="177"/>
                </a:cubicBezTo>
                <a:cubicBezTo>
                  <a:pt x="48" y="172"/>
                  <a:pt x="46" y="167"/>
                  <a:pt x="44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3" name="Freeform 294"/>
          <p:cNvSpPr>
            <a:spLocks noEditPoints="1"/>
          </p:cNvSpPr>
          <p:nvPr/>
        </p:nvSpPr>
        <p:spPr bwMode="auto">
          <a:xfrm>
            <a:off x="3463840" y="2280153"/>
            <a:ext cx="507733" cy="536501"/>
          </a:xfrm>
          <a:custGeom>
            <a:avLst/>
            <a:gdLst>
              <a:gd name="T0" fmla="*/ 66 w 234"/>
              <a:gd name="T1" fmla="*/ 58 h 247"/>
              <a:gd name="T2" fmla="*/ 54 w 234"/>
              <a:gd name="T3" fmla="*/ 66 h 247"/>
              <a:gd name="T4" fmla="*/ 74 w 234"/>
              <a:gd name="T5" fmla="*/ 44 h 247"/>
              <a:gd name="T6" fmla="*/ 82 w 234"/>
              <a:gd name="T7" fmla="*/ 56 h 247"/>
              <a:gd name="T8" fmla="*/ 74 w 234"/>
              <a:gd name="T9" fmla="*/ 44 h 247"/>
              <a:gd name="T10" fmla="*/ 59 w 234"/>
              <a:gd name="T11" fmla="*/ 88 h 247"/>
              <a:gd name="T12" fmla="*/ 47 w 234"/>
              <a:gd name="T13" fmla="*/ 96 h 247"/>
              <a:gd name="T14" fmla="*/ 67 w 234"/>
              <a:gd name="T15" fmla="*/ 73 h 247"/>
              <a:gd name="T16" fmla="*/ 76 w 234"/>
              <a:gd name="T17" fmla="*/ 85 h 247"/>
              <a:gd name="T18" fmla="*/ 67 w 234"/>
              <a:gd name="T19" fmla="*/ 73 h 247"/>
              <a:gd name="T20" fmla="*/ 95 w 234"/>
              <a:gd name="T21" fmla="*/ 63 h 247"/>
              <a:gd name="T22" fmla="*/ 83 w 234"/>
              <a:gd name="T23" fmla="*/ 71 h 247"/>
              <a:gd name="T24" fmla="*/ 61 w 234"/>
              <a:gd name="T25" fmla="*/ 102 h 247"/>
              <a:gd name="T26" fmla="*/ 69 w 234"/>
              <a:gd name="T27" fmla="*/ 114 h 247"/>
              <a:gd name="T28" fmla="*/ 61 w 234"/>
              <a:gd name="T29" fmla="*/ 102 h 247"/>
              <a:gd name="T30" fmla="*/ 89 w 234"/>
              <a:gd name="T31" fmla="*/ 92 h 247"/>
              <a:gd name="T32" fmla="*/ 77 w 234"/>
              <a:gd name="T33" fmla="*/ 100 h 247"/>
              <a:gd name="T34" fmla="*/ 97 w 234"/>
              <a:gd name="T35" fmla="*/ 77 h 247"/>
              <a:gd name="T36" fmla="*/ 105 w 234"/>
              <a:gd name="T37" fmla="*/ 89 h 247"/>
              <a:gd name="T38" fmla="*/ 97 w 234"/>
              <a:gd name="T39" fmla="*/ 77 h 247"/>
              <a:gd name="T40" fmla="*/ 83 w 234"/>
              <a:gd name="T41" fmla="*/ 122 h 247"/>
              <a:gd name="T42" fmla="*/ 71 w 234"/>
              <a:gd name="T43" fmla="*/ 130 h 247"/>
              <a:gd name="T44" fmla="*/ 91 w 234"/>
              <a:gd name="T45" fmla="*/ 107 h 247"/>
              <a:gd name="T46" fmla="*/ 99 w 234"/>
              <a:gd name="T47" fmla="*/ 119 h 247"/>
              <a:gd name="T48" fmla="*/ 91 w 234"/>
              <a:gd name="T49" fmla="*/ 107 h 247"/>
              <a:gd name="T50" fmla="*/ 119 w 234"/>
              <a:gd name="T51" fmla="*/ 97 h 247"/>
              <a:gd name="T52" fmla="*/ 107 w 234"/>
              <a:gd name="T53" fmla="*/ 105 h 247"/>
              <a:gd name="T54" fmla="*/ 115 w 234"/>
              <a:gd name="T55" fmla="*/ 182 h 247"/>
              <a:gd name="T56" fmla="*/ 94 w 234"/>
              <a:gd name="T57" fmla="*/ 151 h 247"/>
              <a:gd name="T58" fmla="*/ 115 w 234"/>
              <a:gd name="T59" fmla="*/ 182 h 247"/>
              <a:gd name="T60" fmla="*/ 48 w 234"/>
              <a:gd name="T61" fmla="*/ 70 h 247"/>
              <a:gd name="T62" fmla="*/ 36 w 234"/>
              <a:gd name="T63" fmla="*/ 79 h 247"/>
              <a:gd name="T64" fmla="*/ 11 w 234"/>
              <a:gd name="T65" fmla="*/ 31 h 247"/>
              <a:gd name="T66" fmla="*/ 130 w 234"/>
              <a:gd name="T67" fmla="*/ 237 h 247"/>
              <a:gd name="T68" fmla="*/ 169 w 234"/>
              <a:gd name="T69" fmla="*/ 232 h 247"/>
              <a:gd name="T70" fmla="*/ 134 w 234"/>
              <a:gd name="T71" fmla="*/ 181 h 247"/>
              <a:gd name="T72" fmla="*/ 125 w 234"/>
              <a:gd name="T73" fmla="*/ 165 h 247"/>
              <a:gd name="T74" fmla="*/ 96 w 234"/>
              <a:gd name="T75" fmla="*/ 146 h 247"/>
              <a:gd name="T76" fmla="*/ 123 w 234"/>
              <a:gd name="T77" fmla="*/ 126 h 247"/>
              <a:gd name="T78" fmla="*/ 128 w 234"/>
              <a:gd name="T79" fmla="*/ 92 h 247"/>
              <a:gd name="T80" fmla="*/ 72 w 234"/>
              <a:gd name="T81" fmla="*/ 11 h 247"/>
              <a:gd name="T82" fmla="*/ 11 w 234"/>
              <a:gd name="T83" fmla="*/ 31 h 247"/>
              <a:gd name="T84" fmla="*/ 219 w 234"/>
              <a:gd name="T85" fmla="*/ 135 h 247"/>
              <a:gd name="T86" fmla="*/ 199 w 234"/>
              <a:gd name="T87" fmla="*/ 236 h 247"/>
              <a:gd name="T88" fmla="*/ 127 w 234"/>
              <a:gd name="T89" fmla="*/ 138 h 247"/>
              <a:gd name="T90" fmla="*/ 166 w 234"/>
              <a:gd name="T91" fmla="*/ 157 h 247"/>
              <a:gd name="T92" fmla="*/ 155 w 234"/>
              <a:gd name="T93" fmla="*/ 109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4" h="247">
                <a:moveTo>
                  <a:pt x="56" y="56"/>
                </a:moveTo>
                <a:cubicBezTo>
                  <a:pt x="59" y="54"/>
                  <a:pt x="63" y="55"/>
                  <a:pt x="66" y="58"/>
                </a:cubicBezTo>
                <a:cubicBezTo>
                  <a:pt x="68" y="61"/>
                  <a:pt x="67" y="66"/>
                  <a:pt x="64" y="68"/>
                </a:cubicBezTo>
                <a:cubicBezTo>
                  <a:pt x="61" y="70"/>
                  <a:pt x="56" y="70"/>
                  <a:pt x="54" y="66"/>
                </a:cubicBezTo>
                <a:cubicBezTo>
                  <a:pt x="51" y="63"/>
                  <a:pt x="52" y="58"/>
                  <a:pt x="56" y="56"/>
                </a:cubicBezTo>
                <a:close/>
                <a:moveTo>
                  <a:pt x="74" y="44"/>
                </a:moveTo>
                <a:cubicBezTo>
                  <a:pt x="77" y="41"/>
                  <a:pt x="81" y="42"/>
                  <a:pt x="84" y="46"/>
                </a:cubicBezTo>
                <a:cubicBezTo>
                  <a:pt x="86" y="49"/>
                  <a:pt x="85" y="53"/>
                  <a:pt x="82" y="56"/>
                </a:cubicBezTo>
                <a:cubicBezTo>
                  <a:pt x="78" y="58"/>
                  <a:pt x="74" y="57"/>
                  <a:pt x="72" y="54"/>
                </a:cubicBezTo>
                <a:cubicBezTo>
                  <a:pt x="69" y="51"/>
                  <a:pt x="70" y="46"/>
                  <a:pt x="74" y="44"/>
                </a:cubicBezTo>
                <a:close/>
                <a:moveTo>
                  <a:pt x="49" y="86"/>
                </a:moveTo>
                <a:cubicBezTo>
                  <a:pt x="53" y="83"/>
                  <a:pt x="57" y="84"/>
                  <a:pt x="59" y="88"/>
                </a:cubicBezTo>
                <a:cubicBezTo>
                  <a:pt x="62" y="91"/>
                  <a:pt x="61" y="95"/>
                  <a:pt x="57" y="98"/>
                </a:cubicBezTo>
                <a:cubicBezTo>
                  <a:pt x="54" y="100"/>
                  <a:pt x="50" y="99"/>
                  <a:pt x="47" y="96"/>
                </a:cubicBezTo>
                <a:cubicBezTo>
                  <a:pt x="45" y="92"/>
                  <a:pt x="46" y="88"/>
                  <a:pt x="49" y="86"/>
                </a:cubicBezTo>
                <a:close/>
                <a:moveTo>
                  <a:pt x="67" y="73"/>
                </a:moveTo>
                <a:cubicBezTo>
                  <a:pt x="71" y="71"/>
                  <a:pt x="75" y="72"/>
                  <a:pt x="77" y="75"/>
                </a:cubicBezTo>
                <a:cubicBezTo>
                  <a:pt x="80" y="78"/>
                  <a:pt x="79" y="83"/>
                  <a:pt x="76" y="85"/>
                </a:cubicBezTo>
                <a:cubicBezTo>
                  <a:pt x="72" y="87"/>
                  <a:pt x="68" y="87"/>
                  <a:pt x="66" y="83"/>
                </a:cubicBezTo>
                <a:cubicBezTo>
                  <a:pt x="63" y="80"/>
                  <a:pt x="64" y="75"/>
                  <a:pt x="67" y="73"/>
                </a:cubicBezTo>
                <a:close/>
                <a:moveTo>
                  <a:pt x="85" y="61"/>
                </a:moveTo>
                <a:cubicBezTo>
                  <a:pt x="89" y="59"/>
                  <a:pt x="93" y="59"/>
                  <a:pt x="95" y="63"/>
                </a:cubicBezTo>
                <a:cubicBezTo>
                  <a:pt x="98" y="66"/>
                  <a:pt x="97" y="70"/>
                  <a:pt x="94" y="73"/>
                </a:cubicBezTo>
                <a:cubicBezTo>
                  <a:pt x="90" y="75"/>
                  <a:pt x="86" y="74"/>
                  <a:pt x="83" y="71"/>
                </a:cubicBezTo>
                <a:cubicBezTo>
                  <a:pt x="81" y="68"/>
                  <a:pt x="82" y="63"/>
                  <a:pt x="85" y="61"/>
                </a:cubicBezTo>
                <a:close/>
                <a:moveTo>
                  <a:pt x="61" y="102"/>
                </a:moveTo>
                <a:cubicBezTo>
                  <a:pt x="57" y="104"/>
                  <a:pt x="56" y="109"/>
                  <a:pt x="59" y="112"/>
                </a:cubicBezTo>
                <a:cubicBezTo>
                  <a:pt x="61" y="116"/>
                  <a:pt x="66" y="116"/>
                  <a:pt x="69" y="114"/>
                </a:cubicBezTo>
                <a:cubicBezTo>
                  <a:pt x="72" y="112"/>
                  <a:pt x="73" y="107"/>
                  <a:pt x="71" y="104"/>
                </a:cubicBezTo>
                <a:cubicBezTo>
                  <a:pt x="68" y="101"/>
                  <a:pt x="64" y="100"/>
                  <a:pt x="61" y="102"/>
                </a:cubicBezTo>
                <a:close/>
                <a:moveTo>
                  <a:pt x="79" y="90"/>
                </a:moveTo>
                <a:cubicBezTo>
                  <a:pt x="82" y="87"/>
                  <a:pt x="87" y="88"/>
                  <a:pt x="89" y="92"/>
                </a:cubicBezTo>
                <a:cubicBezTo>
                  <a:pt x="91" y="95"/>
                  <a:pt x="90" y="99"/>
                  <a:pt x="87" y="102"/>
                </a:cubicBezTo>
                <a:cubicBezTo>
                  <a:pt x="84" y="104"/>
                  <a:pt x="79" y="103"/>
                  <a:pt x="77" y="100"/>
                </a:cubicBezTo>
                <a:cubicBezTo>
                  <a:pt x="75" y="96"/>
                  <a:pt x="75" y="92"/>
                  <a:pt x="79" y="90"/>
                </a:cubicBezTo>
                <a:close/>
                <a:moveTo>
                  <a:pt x="97" y="77"/>
                </a:moveTo>
                <a:cubicBezTo>
                  <a:pt x="100" y="75"/>
                  <a:pt x="105" y="76"/>
                  <a:pt x="107" y="79"/>
                </a:cubicBezTo>
                <a:cubicBezTo>
                  <a:pt x="109" y="82"/>
                  <a:pt x="108" y="87"/>
                  <a:pt x="105" y="89"/>
                </a:cubicBezTo>
                <a:cubicBezTo>
                  <a:pt x="102" y="92"/>
                  <a:pt x="97" y="91"/>
                  <a:pt x="95" y="87"/>
                </a:cubicBezTo>
                <a:cubicBezTo>
                  <a:pt x="93" y="84"/>
                  <a:pt x="93" y="80"/>
                  <a:pt x="97" y="77"/>
                </a:cubicBezTo>
                <a:close/>
                <a:moveTo>
                  <a:pt x="73" y="120"/>
                </a:moveTo>
                <a:cubicBezTo>
                  <a:pt x="76" y="118"/>
                  <a:pt x="81" y="119"/>
                  <a:pt x="83" y="122"/>
                </a:cubicBezTo>
                <a:cubicBezTo>
                  <a:pt x="85" y="125"/>
                  <a:pt x="84" y="130"/>
                  <a:pt x="81" y="132"/>
                </a:cubicBezTo>
                <a:cubicBezTo>
                  <a:pt x="78" y="134"/>
                  <a:pt x="73" y="133"/>
                  <a:pt x="71" y="130"/>
                </a:cubicBezTo>
                <a:cubicBezTo>
                  <a:pt x="69" y="127"/>
                  <a:pt x="70" y="122"/>
                  <a:pt x="73" y="120"/>
                </a:cubicBezTo>
                <a:close/>
                <a:moveTo>
                  <a:pt x="91" y="107"/>
                </a:moveTo>
                <a:cubicBezTo>
                  <a:pt x="94" y="105"/>
                  <a:pt x="99" y="106"/>
                  <a:pt x="101" y="109"/>
                </a:cubicBezTo>
                <a:cubicBezTo>
                  <a:pt x="103" y="113"/>
                  <a:pt x="103" y="117"/>
                  <a:pt x="99" y="119"/>
                </a:cubicBezTo>
                <a:cubicBezTo>
                  <a:pt x="96" y="122"/>
                  <a:pt x="91" y="121"/>
                  <a:pt x="89" y="118"/>
                </a:cubicBezTo>
                <a:cubicBezTo>
                  <a:pt x="87" y="114"/>
                  <a:pt x="88" y="110"/>
                  <a:pt x="91" y="107"/>
                </a:cubicBezTo>
                <a:close/>
                <a:moveTo>
                  <a:pt x="109" y="95"/>
                </a:moveTo>
                <a:cubicBezTo>
                  <a:pt x="112" y="93"/>
                  <a:pt x="117" y="94"/>
                  <a:pt x="119" y="97"/>
                </a:cubicBezTo>
                <a:cubicBezTo>
                  <a:pt x="121" y="100"/>
                  <a:pt x="121" y="105"/>
                  <a:pt x="117" y="107"/>
                </a:cubicBezTo>
                <a:cubicBezTo>
                  <a:pt x="114" y="109"/>
                  <a:pt x="109" y="109"/>
                  <a:pt x="107" y="105"/>
                </a:cubicBezTo>
                <a:cubicBezTo>
                  <a:pt x="105" y="102"/>
                  <a:pt x="106" y="97"/>
                  <a:pt x="109" y="95"/>
                </a:cubicBezTo>
                <a:close/>
                <a:moveTo>
                  <a:pt x="115" y="182"/>
                </a:moveTo>
                <a:cubicBezTo>
                  <a:pt x="109" y="181"/>
                  <a:pt x="103" y="177"/>
                  <a:pt x="99" y="171"/>
                </a:cubicBezTo>
                <a:cubicBezTo>
                  <a:pt x="95" y="165"/>
                  <a:pt x="94" y="158"/>
                  <a:pt x="94" y="151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5" y="182"/>
                  <a:pt x="115" y="182"/>
                  <a:pt x="115" y="182"/>
                </a:cubicBezTo>
                <a:close/>
                <a:moveTo>
                  <a:pt x="37" y="69"/>
                </a:moveTo>
                <a:cubicBezTo>
                  <a:pt x="41" y="66"/>
                  <a:pt x="45" y="67"/>
                  <a:pt x="48" y="70"/>
                </a:cubicBezTo>
                <a:cubicBezTo>
                  <a:pt x="50" y="74"/>
                  <a:pt x="49" y="78"/>
                  <a:pt x="46" y="81"/>
                </a:cubicBezTo>
                <a:cubicBezTo>
                  <a:pt x="42" y="83"/>
                  <a:pt x="38" y="82"/>
                  <a:pt x="36" y="79"/>
                </a:cubicBezTo>
                <a:cubicBezTo>
                  <a:pt x="33" y="75"/>
                  <a:pt x="34" y="71"/>
                  <a:pt x="37" y="69"/>
                </a:cubicBezTo>
                <a:close/>
                <a:moveTo>
                  <a:pt x="11" y="31"/>
                </a:moveTo>
                <a:cubicBezTo>
                  <a:pt x="2" y="37"/>
                  <a:pt x="0" y="48"/>
                  <a:pt x="6" y="56"/>
                </a:cubicBezTo>
                <a:cubicBezTo>
                  <a:pt x="130" y="237"/>
                  <a:pt x="130" y="237"/>
                  <a:pt x="130" y="237"/>
                </a:cubicBezTo>
                <a:cubicBezTo>
                  <a:pt x="136" y="245"/>
                  <a:pt x="148" y="247"/>
                  <a:pt x="156" y="241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1" y="226"/>
                  <a:pt x="160" y="220"/>
                  <a:pt x="155" y="205"/>
                </a:cubicBezTo>
                <a:cubicBezTo>
                  <a:pt x="146" y="198"/>
                  <a:pt x="137" y="185"/>
                  <a:pt x="134" y="181"/>
                </a:cubicBezTo>
                <a:cubicBezTo>
                  <a:pt x="130" y="183"/>
                  <a:pt x="126" y="184"/>
                  <a:pt x="121" y="183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22" y="160"/>
                  <a:pt x="120" y="155"/>
                  <a:pt x="118" y="150"/>
                </a:cubicBezTo>
                <a:cubicBezTo>
                  <a:pt x="96" y="146"/>
                  <a:pt x="96" y="146"/>
                  <a:pt x="96" y="146"/>
                </a:cubicBezTo>
                <a:cubicBezTo>
                  <a:pt x="97" y="140"/>
                  <a:pt x="101" y="134"/>
                  <a:pt x="107" y="131"/>
                </a:cubicBezTo>
                <a:cubicBezTo>
                  <a:pt x="112" y="127"/>
                  <a:pt x="117" y="126"/>
                  <a:pt x="123" y="126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72" y="11"/>
                  <a:pt x="72" y="11"/>
                  <a:pt x="72" y="11"/>
                </a:cubicBezTo>
                <a:cubicBezTo>
                  <a:pt x="66" y="3"/>
                  <a:pt x="55" y="0"/>
                  <a:pt x="46" y="6"/>
                </a:cubicBezTo>
                <a:cubicBezTo>
                  <a:pt x="11" y="31"/>
                  <a:pt x="11" y="31"/>
                  <a:pt x="11" y="31"/>
                </a:cubicBezTo>
                <a:close/>
                <a:moveTo>
                  <a:pt x="205" y="120"/>
                </a:moveTo>
                <a:cubicBezTo>
                  <a:pt x="212" y="122"/>
                  <a:pt x="217" y="127"/>
                  <a:pt x="219" y="135"/>
                </a:cubicBezTo>
                <a:cubicBezTo>
                  <a:pt x="227" y="165"/>
                  <a:pt x="226" y="180"/>
                  <a:pt x="234" y="211"/>
                </a:cubicBezTo>
                <a:cubicBezTo>
                  <a:pt x="199" y="236"/>
                  <a:pt x="199" y="236"/>
                  <a:pt x="199" y="236"/>
                </a:cubicBezTo>
                <a:cubicBezTo>
                  <a:pt x="180" y="229"/>
                  <a:pt x="169" y="217"/>
                  <a:pt x="166" y="198"/>
                </a:cubicBezTo>
                <a:cubicBezTo>
                  <a:pt x="144" y="176"/>
                  <a:pt x="140" y="171"/>
                  <a:pt x="127" y="138"/>
                </a:cubicBezTo>
                <a:cubicBezTo>
                  <a:pt x="139" y="130"/>
                  <a:pt x="139" y="130"/>
                  <a:pt x="139" y="130"/>
                </a:cubicBezTo>
                <a:cubicBezTo>
                  <a:pt x="153" y="140"/>
                  <a:pt x="157" y="143"/>
                  <a:pt x="166" y="15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55" y="109"/>
                  <a:pt x="155" y="109"/>
                  <a:pt x="155" y="109"/>
                </a:cubicBezTo>
                <a:cubicBezTo>
                  <a:pt x="172" y="112"/>
                  <a:pt x="188" y="116"/>
                  <a:pt x="205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4" name="Freeform 295"/>
          <p:cNvSpPr>
            <a:spLocks noEditPoints="1"/>
          </p:cNvSpPr>
          <p:nvPr/>
        </p:nvSpPr>
        <p:spPr bwMode="auto">
          <a:xfrm>
            <a:off x="5494774" y="1716324"/>
            <a:ext cx="522117" cy="345201"/>
          </a:xfrm>
          <a:custGeom>
            <a:avLst/>
            <a:gdLst>
              <a:gd name="T0" fmla="*/ 14 w 241"/>
              <a:gd name="T1" fmla="*/ 0 h 159"/>
              <a:gd name="T2" fmla="*/ 55 w 241"/>
              <a:gd name="T3" fmla="*/ 0 h 159"/>
              <a:gd name="T4" fmla="*/ 69 w 241"/>
              <a:gd name="T5" fmla="*/ 13 h 159"/>
              <a:gd name="T6" fmla="*/ 69 w 241"/>
              <a:gd name="T7" fmla="*/ 145 h 159"/>
              <a:gd name="T8" fmla="*/ 55 w 241"/>
              <a:gd name="T9" fmla="*/ 159 h 159"/>
              <a:gd name="T10" fmla="*/ 14 w 241"/>
              <a:gd name="T11" fmla="*/ 159 h 159"/>
              <a:gd name="T12" fmla="*/ 0 w 241"/>
              <a:gd name="T13" fmla="*/ 145 h 159"/>
              <a:gd name="T14" fmla="*/ 0 w 241"/>
              <a:gd name="T15" fmla="*/ 13 h 159"/>
              <a:gd name="T16" fmla="*/ 14 w 241"/>
              <a:gd name="T17" fmla="*/ 0 h 159"/>
              <a:gd name="T18" fmla="*/ 74 w 241"/>
              <a:gd name="T19" fmla="*/ 46 h 159"/>
              <a:gd name="T20" fmla="*/ 84 w 241"/>
              <a:gd name="T21" fmla="*/ 46 h 159"/>
              <a:gd name="T22" fmla="*/ 84 w 241"/>
              <a:gd name="T23" fmla="*/ 41 h 159"/>
              <a:gd name="T24" fmla="*/ 99 w 241"/>
              <a:gd name="T25" fmla="*/ 25 h 159"/>
              <a:gd name="T26" fmla="*/ 226 w 241"/>
              <a:gd name="T27" fmla="*/ 25 h 159"/>
              <a:gd name="T28" fmla="*/ 241 w 241"/>
              <a:gd name="T29" fmla="*/ 41 h 159"/>
              <a:gd name="T30" fmla="*/ 241 w 241"/>
              <a:gd name="T31" fmla="*/ 114 h 159"/>
              <a:gd name="T32" fmla="*/ 226 w 241"/>
              <a:gd name="T33" fmla="*/ 130 h 159"/>
              <a:gd name="T34" fmla="*/ 99 w 241"/>
              <a:gd name="T35" fmla="*/ 130 h 159"/>
              <a:gd name="T36" fmla="*/ 84 w 241"/>
              <a:gd name="T37" fmla="*/ 114 h 159"/>
              <a:gd name="T38" fmla="*/ 84 w 241"/>
              <a:gd name="T39" fmla="*/ 66 h 159"/>
              <a:gd name="T40" fmla="*/ 74 w 241"/>
              <a:gd name="T41" fmla="*/ 66 h 159"/>
              <a:gd name="T42" fmla="*/ 74 w 241"/>
              <a:gd name="T43" fmla="*/ 46 h 159"/>
              <a:gd name="T44" fmla="*/ 116 w 241"/>
              <a:gd name="T45" fmla="*/ 32 h 159"/>
              <a:gd name="T46" fmla="*/ 103 w 241"/>
              <a:gd name="T47" fmla="*/ 44 h 159"/>
              <a:gd name="T48" fmla="*/ 107 w 241"/>
              <a:gd name="T49" fmla="*/ 43 h 159"/>
              <a:gd name="T50" fmla="*/ 212 w 241"/>
              <a:gd name="T51" fmla="*/ 43 h 159"/>
              <a:gd name="T52" fmla="*/ 224 w 241"/>
              <a:gd name="T53" fmla="*/ 56 h 159"/>
              <a:gd name="T54" fmla="*/ 224 w 241"/>
              <a:gd name="T55" fmla="*/ 117 h 159"/>
              <a:gd name="T56" fmla="*/ 224 w 241"/>
              <a:gd name="T57" fmla="*/ 118 h 159"/>
              <a:gd name="T58" fmla="*/ 233 w 241"/>
              <a:gd name="T59" fmla="*/ 106 h 159"/>
              <a:gd name="T60" fmla="*/ 233 w 241"/>
              <a:gd name="T61" fmla="*/ 45 h 159"/>
              <a:gd name="T62" fmla="*/ 220 w 241"/>
              <a:gd name="T63" fmla="*/ 32 h 159"/>
              <a:gd name="T64" fmla="*/ 116 w 241"/>
              <a:gd name="T65" fmla="*/ 32 h 159"/>
              <a:gd name="T66" fmla="*/ 34 w 241"/>
              <a:gd name="T67" fmla="*/ 16 h 159"/>
              <a:gd name="T68" fmla="*/ 14 w 241"/>
              <a:gd name="T69" fmla="*/ 24 h 159"/>
              <a:gd name="T70" fmla="*/ 6 w 241"/>
              <a:gd name="T71" fmla="*/ 43 h 159"/>
              <a:gd name="T72" fmla="*/ 14 w 241"/>
              <a:gd name="T73" fmla="*/ 63 h 159"/>
              <a:gd name="T74" fmla="*/ 34 w 241"/>
              <a:gd name="T75" fmla="*/ 71 h 159"/>
              <a:gd name="T76" fmla="*/ 54 w 241"/>
              <a:gd name="T77" fmla="*/ 63 h 159"/>
              <a:gd name="T78" fmla="*/ 62 w 241"/>
              <a:gd name="T79" fmla="*/ 43 h 159"/>
              <a:gd name="T80" fmla="*/ 54 w 241"/>
              <a:gd name="T81" fmla="*/ 24 h 159"/>
              <a:gd name="T82" fmla="*/ 34 w 241"/>
              <a:gd name="T83" fmla="*/ 16 h 159"/>
              <a:gd name="T84" fmla="*/ 46 w 241"/>
              <a:gd name="T85" fmla="*/ 32 h 159"/>
              <a:gd name="T86" fmla="*/ 34 w 241"/>
              <a:gd name="T87" fmla="*/ 27 h 159"/>
              <a:gd name="T88" fmla="*/ 22 w 241"/>
              <a:gd name="T89" fmla="*/ 32 h 159"/>
              <a:gd name="T90" fmla="*/ 17 w 241"/>
              <a:gd name="T91" fmla="*/ 43 h 159"/>
              <a:gd name="T92" fmla="*/ 22 w 241"/>
              <a:gd name="T93" fmla="*/ 55 h 159"/>
              <a:gd name="T94" fmla="*/ 34 w 241"/>
              <a:gd name="T95" fmla="*/ 60 h 159"/>
              <a:gd name="T96" fmla="*/ 46 w 241"/>
              <a:gd name="T97" fmla="*/ 55 h 159"/>
              <a:gd name="T98" fmla="*/ 51 w 241"/>
              <a:gd name="T99" fmla="*/ 43 h 159"/>
              <a:gd name="T100" fmla="*/ 46 w 241"/>
              <a:gd name="T101" fmla="*/ 3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1" h="159">
                <a:moveTo>
                  <a:pt x="14" y="0"/>
                </a:moveTo>
                <a:cubicBezTo>
                  <a:pt x="55" y="0"/>
                  <a:pt x="55" y="0"/>
                  <a:pt x="55" y="0"/>
                </a:cubicBezTo>
                <a:cubicBezTo>
                  <a:pt x="62" y="0"/>
                  <a:pt x="69" y="6"/>
                  <a:pt x="69" y="13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69" y="153"/>
                  <a:pt x="62" y="159"/>
                  <a:pt x="55" y="159"/>
                </a:cubicBezTo>
                <a:cubicBezTo>
                  <a:pt x="14" y="159"/>
                  <a:pt x="14" y="159"/>
                  <a:pt x="14" y="159"/>
                </a:cubicBezTo>
                <a:cubicBezTo>
                  <a:pt x="6" y="159"/>
                  <a:pt x="0" y="153"/>
                  <a:pt x="0" y="14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74" y="46"/>
                </a:moveTo>
                <a:cubicBezTo>
                  <a:pt x="84" y="46"/>
                  <a:pt x="84" y="46"/>
                  <a:pt x="84" y="46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32"/>
                  <a:pt x="91" y="25"/>
                  <a:pt x="99" y="25"/>
                </a:cubicBezTo>
                <a:cubicBezTo>
                  <a:pt x="226" y="25"/>
                  <a:pt x="226" y="25"/>
                  <a:pt x="226" y="25"/>
                </a:cubicBezTo>
                <a:cubicBezTo>
                  <a:pt x="234" y="25"/>
                  <a:pt x="241" y="32"/>
                  <a:pt x="241" y="41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23"/>
                  <a:pt x="234" y="130"/>
                  <a:pt x="226" y="13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1" y="130"/>
                  <a:pt x="84" y="123"/>
                  <a:pt x="84" y="114"/>
                </a:cubicBezTo>
                <a:cubicBezTo>
                  <a:pt x="84" y="66"/>
                  <a:pt x="84" y="66"/>
                  <a:pt x="8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46"/>
                  <a:pt x="74" y="46"/>
                  <a:pt x="74" y="46"/>
                </a:cubicBezTo>
                <a:close/>
                <a:moveTo>
                  <a:pt x="116" y="32"/>
                </a:moveTo>
                <a:cubicBezTo>
                  <a:pt x="109" y="32"/>
                  <a:pt x="103" y="37"/>
                  <a:pt x="103" y="44"/>
                </a:cubicBezTo>
                <a:cubicBezTo>
                  <a:pt x="104" y="44"/>
                  <a:pt x="105" y="43"/>
                  <a:pt x="107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9" y="43"/>
                  <a:pt x="224" y="49"/>
                  <a:pt x="224" y="56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30" y="116"/>
                  <a:pt x="233" y="112"/>
                  <a:pt x="233" y="106"/>
                </a:cubicBezTo>
                <a:cubicBezTo>
                  <a:pt x="233" y="45"/>
                  <a:pt x="233" y="45"/>
                  <a:pt x="233" y="45"/>
                </a:cubicBezTo>
                <a:cubicBezTo>
                  <a:pt x="233" y="38"/>
                  <a:pt x="228" y="32"/>
                  <a:pt x="220" y="32"/>
                </a:cubicBezTo>
                <a:cubicBezTo>
                  <a:pt x="116" y="32"/>
                  <a:pt x="116" y="32"/>
                  <a:pt x="116" y="32"/>
                </a:cubicBezTo>
                <a:close/>
                <a:moveTo>
                  <a:pt x="34" y="16"/>
                </a:moveTo>
                <a:cubicBezTo>
                  <a:pt x="26" y="16"/>
                  <a:pt x="19" y="19"/>
                  <a:pt x="14" y="24"/>
                </a:cubicBezTo>
                <a:cubicBezTo>
                  <a:pt x="9" y="29"/>
                  <a:pt x="6" y="36"/>
                  <a:pt x="6" y="43"/>
                </a:cubicBezTo>
                <a:cubicBezTo>
                  <a:pt x="6" y="51"/>
                  <a:pt x="9" y="58"/>
                  <a:pt x="14" y="63"/>
                </a:cubicBezTo>
                <a:cubicBezTo>
                  <a:pt x="19" y="68"/>
                  <a:pt x="26" y="71"/>
                  <a:pt x="34" y="71"/>
                </a:cubicBezTo>
                <a:cubicBezTo>
                  <a:pt x="42" y="71"/>
                  <a:pt x="49" y="68"/>
                  <a:pt x="54" y="63"/>
                </a:cubicBezTo>
                <a:cubicBezTo>
                  <a:pt x="59" y="58"/>
                  <a:pt x="62" y="51"/>
                  <a:pt x="62" y="43"/>
                </a:cubicBezTo>
                <a:cubicBezTo>
                  <a:pt x="62" y="36"/>
                  <a:pt x="59" y="29"/>
                  <a:pt x="54" y="24"/>
                </a:cubicBezTo>
                <a:cubicBezTo>
                  <a:pt x="49" y="19"/>
                  <a:pt x="42" y="16"/>
                  <a:pt x="34" y="16"/>
                </a:cubicBezTo>
                <a:close/>
                <a:moveTo>
                  <a:pt x="46" y="32"/>
                </a:moveTo>
                <a:cubicBezTo>
                  <a:pt x="43" y="29"/>
                  <a:pt x="39" y="27"/>
                  <a:pt x="34" y="27"/>
                </a:cubicBezTo>
                <a:cubicBezTo>
                  <a:pt x="29" y="27"/>
                  <a:pt x="25" y="29"/>
                  <a:pt x="22" y="32"/>
                </a:cubicBezTo>
                <a:cubicBezTo>
                  <a:pt x="19" y="35"/>
                  <a:pt x="17" y="39"/>
                  <a:pt x="17" y="43"/>
                </a:cubicBezTo>
                <a:cubicBezTo>
                  <a:pt x="17" y="48"/>
                  <a:pt x="19" y="52"/>
                  <a:pt x="22" y="55"/>
                </a:cubicBezTo>
                <a:cubicBezTo>
                  <a:pt x="25" y="58"/>
                  <a:pt x="29" y="60"/>
                  <a:pt x="34" y="60"/>
                </a:cubicBezTo>
                <a:cubicBezTo>
                  <a:pt x="39" y="60"/>
                  <a:pt x="43" y="58"/>
                  <a:pt x="46" y="55"/>
                </a:cubicBezTo>
                <a:cubicBezTo>
                  <a:pt x="49" y="52"/>
                  <a:pt x="51" y="48"/>
                  <a:pt x="51" y="43"/>
                </a:cubicBezTo>
                <a:cubicBezTo>
                  <a:pt x="51" y="39"/>
                  <a:pt x="49" y="35"/>
                  <a:pt x="46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5" name="Freeform 296"/>
          <p:cNvSpPr>
            <a:spLocks noEditPoints="1"/>
          </p:cNvSpPr>
          <p:nvPr/>
        </p:nvSpPr>
        <p:spPr bwMode="auto">
          <a:xfrm>
            <a:off x="2118992" y="4923820"/>
            <a:ext cx="523555" cy="553761"/>
          </a:xfrm>
          <a:custGeom>
            <a:avLst/>
            <a:gdLst>
              <a:gd name="T0" fmla="*/ 130 w 241"/>
              <a:gd name="T1" fmla="*/ 60 h 255"/>
              <a:gd name="T2" fmla="*/ 237 w 241"/>
              <a:gd name="T3" fmla="*/ 180 h 255"/>
              <a:gd name="T4" fmla="*/ 166 w 241"/>
              <a:gd name="T5" fmla="*/ 251 h 255"/>
              <a:gd name="T6" fmla="*/ 90 w 241"/>
              <a:gd name="T7" fmla="*/ 172 h 255"/>
              <a:gd name="T8" fmla="*/ 34 w 241"/>
              <a:gd name="T9" fmla="*/ 97 h 255"/>
              <a:gd name="T10" fmla="*/ 46 w 241"/>
              <a:gd name="T11" fmla="*/ 65 h 255"/>
              <a:gd name="T12" fmla="*/ 89 w 241"/>
              <a:gd name="T13" fmla="*/ 91 h 255"/>
              <a:gd name="T14" fmla="*/ 4 w 241"/>
              <a:gd name="T15" fmla="*/ 36 h 255"/>
              <a:gd name="T16" fmla="*/ 10 w 241"/>
              <a:gd name="T17" fmla="*/ 18 h 255"/>
              <a:gd name="T18" fmla="*/ 109 w 241"/>
              <a:gd name="T19" fmla="*/ 22 h 255"/>
              <a:gd name="T20" fmla="*/ 117 w 241"/>
              <a:gd name="T21" fmla="*/ 42 h 255"/>
              <a:gd name="T22" fmla="*/ 99 w 241"/>
              <a:gd name="T23" fmla="*/ 33 h 255"/>
              <a:gd name="T24" fmla="*/ 20 w 241"/>
              <a:gd name="T25" fmla="*/ 30 h 255"/>
              <a:gd name="T26" fmla="*/ 35 w 241"/>
              <a:gd name="T27" fmla="*/ 53 h 255"/>
              <a:gd name="T28" fmla="*/ 58 w 241"/>
              <a:gd name="T29" fmla="*/ 43 h 255"/>
              <a:gd name="T30" fmla="*/ 84 w 241"/>
              <a:gd name="T31" fmla="*/ 56 h 255"/>
              <a:gd name="T32" fmla="*/ 96 w 241"/>
              <a:gd name="T33" fmla="*/ 46 h 255"/>
              <a:gd name="T34" fmla="*/ 59 w 241"/>
              <a:gd name="T35" fmla="*/ 27 h 255"/>
              <a:gd name="T36" fmla="*/ 23 w 241"/>
              <a:gd name="T37" fmla="*/ 42 h 255"/>
              <a:gd name="T38" fmla="*/ 35 w 241"/>
              <a:gd name="T39" fmla="*/ 53 h 255"/>
              <a:gd name="T40" fmla="*/ 103 w 241"/>
              <a:gd name="T41" fmla="*/ 160 h 255"/>
              <a:gd name="T42" fmla="*/ 144 w 241"/>
              <a:gd name="T43" fmla="*/ 80 h 255"/>
              <a:gd name="T44" fmla="*/ 119 w 241"/>
              <a:gd name="T45" fmla="*/ 164 h 255"/>
              <a:gd name="T46" fmla="*/ 132 w 241"/>
              <a:gd name="T47" fmla="*/ 183 h 255"/>
              <a:gd name="T48" fmla="*/ 119 w 241"/>
              <a:gd name="T49" fmla="*/ 164 h 255"/>
              <a:gd name="T50" fmla="*/ 195 w 241"/>
              <a:gd name="T51" fmla="*/ 192 h 255"/>
              <a:gd name="T52" fmla="*/ 214 w 241"/>
              <a:gd name="T53" fmla="*/ 178 h 255"/>
              <a:gd name="T54" fmla="*/ 175 w 241"/>
              <a:gd name="T55" fmla="*/ 192 h 255"/>
              <a:gd name="T56" fmla="*/ 189 w 241"/>
              <a:gd name="T57" fmla="*/ 211 h 255"/>
              <a:gd name="T58" fmla="*/ 175 w 241"/>
              <a:gd name="T59" fmla="*/ 192 h 255"/>
              <a:gd name="T60" fmla="*/ 150 w 241"/>
              <a:gd name="T61" fmla="*/ 225 h 255"/>
              <a:gd name="T62" fmla="*/ 168 w 241"/>
              <a:gd name="T63" fmla="*/ 212 h 255"/>
              <a:gd name="T64" fmla="*/ 181 w 241"/>
              <a:gd name="T65" fmla="*/ 153 h 255"/>
              <a:gd name="T66" fmla="*/ 194 w 241"/>
              <a:gd name="T67" fmla="*/ 171 h 255"/>
              <a:gd name="T68" fmla="*/ 181 w 241"/>
              <a:gd name="T69" fmla="*/ 153 h 255"/>
              <a:gd name="T70" fmla="*/ 156 w 241"/>
              <a:gd name="T71" fmla="*/ 185 h 255"/>
              <a:gd name="T72" fmla="*/ 174 w 241"/>
              <a:gd name="T73" fmla="*/ 172 h 255"/>
              <a:gd name="T74" fmla="*/ 135 w 241"/>
              <a:gd name="T75" fmla="*/ 187 h 255"/>
              <a:gd name="T76" fmla="*/ 149 w 241"/>
              <a:gd name="T77" fmla="*/ 205 h 255"/>
              <a:gd name="T78" fmla="*/ 135 w 241"/>
              <a:gd name="T79" fmla="*/ 187 h 255"/>
              <a:gd name="T80" fmla="*/ 162 w 241"/>
              <a:gd name="T81" fmla="*/ 147 h 255"/>
              <a:gd name="T82" fmla="*/ 180 w 241"/>
              <a:gd name="T83" fmla="*/ 133 h 255"/>
              <a:gd name="T84" fmla="*/ 142 w 241"/>
              <a:gd name="T85" fmla="*/ 147 h 255"/>
              <a:gd name="T86" fmla="*/ 156 w 241"/>
              <a:gd name="T87" fmla="*/ 166 h 255"/>
              <a:gd name="T88" fmla="*/ 142 w 241"/>
              <a:gd name="T89" fmla="*/ 14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55">
                <a:moveTo>
                  <a:pt x="89" y="91"/>
                </a:moveTo>
                <a:cubicBezTo>
                  <a:pt x="130" y="60"/>
                  <a:pt x="130" y="60"/>
                  <a:pt x="130" y="60"/>
                </a:cubicBezTo>
                <a:cubicBezTo>
                  <a:pt x="137" y="56"/>
                  <a:pt x="146" y="57"/>
                  <a:pt x="151" y="64"/>
                </a:cubicBezTo>
                <a:cubicBezTo>
                  <a:pt x="237" y="180"/>
                  <a:pt x="237" y="180"/>
                  <a:pt x="237" y="180"/>
                </a:cubicBezTo>
                <a:cubicBezTo>
                  <a:pt x="241" y="187"/>
                  <a:pt x="240" y="196"/>
                  <a:pt x="233" y="201"/>
                </a:cubicBezTo>
                <a:cubicBezTo>
                  <a:pt x="166" y="251"/>
                  <a:pt x="166" y="251"/>
                  <a:pt x="166" y="251"/>
                </a:cubicBezTo>
                <a:cubicBezTo>
                  <a:pt x="159" y="255"/>
                  <a:pt x="150" y="254"/>
                  <a:pt x="145" y="247"/>
                </a:cubicBezTo>
                <a:cubicBezTo>
                  <a:pt x="90" y="172"/>
                  <a:pt x="90" y="172"/>
                  <a:pt x="90" y="172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34" y="97"/>
                  <a:pt x="34" y="97"/>
                  <a:pt x="34" y="97"/>
                </a:cubicBezTo>
                <a:cubicBezTo>
                  <a:pt x="28" y="88"/>
                  <a:pt x="30" y="76"/>
                  <a:pt x="38" y="70"/>
                </a:cubicBezTo>
                <a:cubicBezTo>
                  <a:pt x="46" y="65"/>
                  <a:pt x="46" y="65"/>
                  <a:pt x="46" y="65"/>
                </a:cubicBezTo>
                <a:cubicBezTo>
                  <a:pt x="54" y="58"/>
                  <a:pt x="66" y="60"/>
                  <a:pt x="73" y="69"/>
                </a:cubicBezTo>
                <a:cubicBezTo>
                  <a:pt x="89" y="91"/>
                  <a:pt x="89" y="91"/>
                  <a:pt x="89" y="91"/>
                </a:cubicBezTo>
                <a:close/>
                <a:moveTo>
                  <a:pt x="15" y="35"/>
                </a:moveTo>
                <a:cubicBezTo>
                  <a:pt x="12" y="38"/>
                  <a:pt x="7" y="39"/>
                  <a:pt x="4" y="36"/>
                </a:cubicBezTo>
                <a:cubicBezTo>
                  <a:pt x="0" y="33"/>
                  <a:pt x="0" y="28"/>
                  <a:pt x="3" y="24"/>
                </a:cubicBezTo>
                <a:cubicBezTo>
                  <a:pt x="5" y="22"/>
                  <a:pt x="7" y="20"/>
                  <a:pt x="10" y="18"/>
                </a:cubicBezTo>
                <a:cubicBezTo>
                  <a:pt x="24" y="6"/>
                  <a:pt x="41" y="0"/>
                  <a:pt x="58" y="0"/>
                </a:cubicBezTo>
                <a:cubicBezTo>
                  <a:pt x="76" y="1"/>
                  <a:pt x="94" y="7"/>
                  <a:pt x="109" y="22"/>
                </a:cubicBezTo>
                <a:cubicBezTo>
                  <a:pt x="112" y="24"/>
                  <a:pt x="115" y="27"/>
                  <a:pt x="118" y="30"/>
                </a:cubicBezTo>
                <a:cubicBezTo>
                  <a:pt x="121" y="34"/>
                  <a:pt x="120" y="39"/>
                  <a:pt x="117" y="42"/>
                </a:cubicBezTo>
                <a:cubicBezTo>
                  <a:pt x="114" y="44"/>
                  <a:pt x="109" y="44"/>
                  <a:pt x="106" y="41"/>
                </a:cubicBezTo>
                <a:cubicBezTo>
                  <a:pt x="103" y="38"/>
                  <a:pt x="101" y="36"/>
                  <a:pt x="99" y="33"/>
                </a:cubicBezTo>
                <a:cubicBezTo>
                  <a:pt x="86" y="22"/>
                  <a:pt x="72" y="17"/>
                  <a:pt x="58" y="16"/>
                </a:cubicBezTo>
                <a:cubicBezTo>
                  <a:pt x="44" y="16"/>
                  <a:pt x="31" y="21"/>
                  <a:pt x="20" y="30"/>
                </a:cubicBezTo>
                <a:cubicBezTo>
                  <a:pt x="18" y="32"/>
                  <a:pt x="17" y="33"/>
                  <a:pt x="15" y="35"/>
                </a:cubicBezTo>
                <a:close/>
                <a:moveTo>
                  <a:pt x="35" y="53"/>
                </a:moveTo>
                <a:cubicBezTo>
                  <a:pt x="36" y="52"/>
                  <a:pt x="37" y="51"/>
                  <a:pt x="38" y="50"/>
                </a:cubicBezTo>
                <a:cubicBezTo>
                  <a:pt x="44" y="45"/>
                  <a:pt x="51" y="42"/>
                  <a:pt x="58" y="43"/>
                </a:cubicBezTo>
                <a:cubicBezTo>
                  <a:pt x="66" y="43"/>
                  <a:pt x="73" y="46"/>
                  <a:pt x="80" y="52"/>
                </a:cubicBezTo>
                <a:cubicBezTo>
                  <a:pt x="81" y="53"/>
                  <a:pt x="83" y="55"/>
                  <a:pt x="84" y="56"/>
                </a:cubicBezTo>
                <a:cubicBezTo>
                  <a:pt x="87" y="59"/>
                  <a:pt x="92" y="60"/>
                  <a:pt x="95" y="57"/>
                </a:cubicBezTo>
                <a:cubicBezTo>
                  <a:pt x="99" y="54"/>
                  <a:pt x="99" y="49"/>
                  <a:pt x="96" y="46"/>
                </a:cubicBezTo>
                <a:cubicBezTo>
                  <a:pt x="94" y="44"/>
                  <a:pt x="93" y="42"/>
                  <a:pt x="91" y="40"/>
                </a:cubicBezTo>
                <a:cubicBezTo>
                  <a:pt x="81" y="31"/>
                  <a:pt x="70" y="27"/>
                  <a:pt x="59" y="27"/>
                </a:cubicBezTo>
                <a:cubicBezTo>
                  <a:pt x="47" y="26"/>
                  <a:pt x="36" y="30"/>
                  <a:pt x="28" y="38"/>
                </a:cubicBezTo>
                <a:cubicBezTo>
                  <a:pt x="26" y="39"/>
                  <a:pt x="25" y="41"/>
                  <a:pt x="23" y="42"/>
                </a:cubicBezTo>
                <a:cubicBezTo>
                  <a:pt x="20" y="45"/>
                  <a:pt x="21" y="50"/>
                  <a:pt x="24" y="53"/>
                </a:cubicBezTo>
                <a:cubicBezTo>
                  <a:pt x="27" y="56"/>
                  <a:pt x="32" y="56"/>
                  <a:pt x="35" y="53"/>
                </a:cubicBezTo>
                <a:close/>
                <a:moveTo>
                  <a:pt x="79" y="128"/>
                </a:moveTo>
                <a:cubicBezTo>
                  <a:pt x="103" y="160"/>
                  <a:pt x="103" y="160"/>
                  <a:pt x="103" y="160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79" y="128"/>
                  <a:pt x="79" y="128"/>
                  <a:pt x="79" y="128"/>
                </a:cubicBezTo>
                <a:close/>
                <a:moveTo>
                  <a:pt x="119" y="164"/>
                </a:moveTo>
                <a:cubicBezTo>
                  <a:pt x="114" y="168"/>
                  <a:pt x="113" y="175"/>
                  <a:pt x="117" y="180"/>
                </a:cubicBezTo>
                <a:cubicBezTo>
                  <a:pt x="120" y="185"/>
                  <a:pt x="127" y="186"/>
                  <a:pt x="132" y="183"/>
                </a:cubicBezTo>
                <a:cubicBezTo>
                  <a:pt x="137" y="179"/>
                  <a:pt x="139" y="172"/>
                  <a:pt x="135" y="167"/>
                </a:cubicBezTo>
                <a:cubicBezTo>
                  <a:pt x="131" y="162"/>
                  <a:pt x="124" y="161"/>
                  <a:pt x="119" y="164"/>
                </a:cubicBezTo>
                <a:close/>
                <a:moveTo>
                  <a:pt x="198" y="176"/>
                </a:moveTo>
                <a:cubicBezTo>
                  <a:pt x="193" y="180"/>
                  <a:pt x="192" y="187"/>
                  <a:pt x="195" y="192"/>
                </a:cubicBezTo>
                <a:cubicBezTo>
                  <a:pt x="199" y="197"/>
                  <a:pt x="206" y="198"/>
                  <a:pt x="211" y="194"/>
                </a:cubicBezTo>
                <a:cubicBezTo>
                  <a:pt x="216" y="190"/>
                  <a:pt x="217" y="183"/>
                  <a:pt x="214" y="178"/>
                </a:cubicBezTo>
                <a:cubicBezTo>
                  <a:pt x="210" y="173"/>
                  <a:pt x="203" y="172"/>
                  <a:pt x="198" y="176"/>
                </a:cubicBezTo>
                <a:close/>
                <a:moveTo>
                  <a:pt x="175" y="192"/>
                </a:moveTo>
                <a:cubicBezTo>
                  <a:pt x="170" y="196"/>
                  <a:pt x="169" y="203"/>
                  <a:pt x="173" y="208"/>
                </a:cubicBezTo>
                <a:cubicBezTo>
                  <a:pt x="177" y="213"/>
                  <a:pt x="184" y="214"/>
                  <a:pt x="189" y="211"/>
                </a:cubicBezTo>
                <a:cubicBezTo>
                  <a:pt x="194" y="207"/>
                  <a:pt x="195" y="200"/>
                  <a:pt x="191" y="195"/>
                </a:cubicBezTo>
                <a:cubicBezTo>
                  <a:pt x="187" y="190"/>
                  <a:pt x="180" y="189"/>
                  <a:pt x="175" y="192"/>
                </a:cubicBezTo>
                <a:close/>
                <a:moveTo>
                  <a:pt x="152" y="209"/>
                </a:moveTo>
                <a:cubicBezTo>
                  <a:pt x="147" y="213"/>
                  <a:pt x="146" y="220"/>
                  <a:pt x="150" y="225"/>
                </a:cubicBezTo>
                <a:cubicBezTo>
                  <a:pt x="154" y="230"/>
                  <a:pt x="161" y="231"/>
                  <a:pt x="166" y="228"/>
                </a:cubicBezTo>
                <a:cubicBezTo>
                  <a:pt x="171" y="224"/>
                  <a:pt x="172" y="217"/>
                  <a:pt x="168" y="212"/>
                </a:cubicBezTo>
                <a:cubicBezTo>
                  <a:pt x="164" y="207"/>
                  <a:pt x="157" y="206"/>
                  <a:pt x="152" y="209"/>
                </a:cubicBezTo>
                <a:close/>
                <a:moveTo>
                  <a:pt x="181" y="153"/>
                </a:moveTo>
                <a:cubicBezTo>
                  <a:pt x="176" y="157"/>
                  <a:pt x="175" y="164"/>
                  <a:pt x="179" y="169"/>
                </a:cubicBezTo>
                <a:cubicBezTo>
                  <a:pt x="182" y="174"/>
                  <a:pt x="189" y="175"/>
                  <a:pt x="194" y="171"/>
                </a:cubicBezTo>
                <a:cubicBezTo>
                  <a:pt x="199" y="167"/>
                  <a:pt x="200" y="160"/>
                  <a:pt x="197" y="155"/>
                </a:cubicBezTo>
                <a:cubicBezTo>
                  <a:pt x="193" y="150"/>
                  <a:pt x="186" y="149"/>
                  <a:pt x="181" y="153"/>
                </a:cubicBezTo>
                <a:close/>
                <a:moveTo>
                  <a:pt x="158" y="170"/>
                </a:moveTo>
                <a:cubicBezTo>
                  <a:pt x="153" y="173"/>
                  <a:pt x="152" y="180"/>
                  <a:pt x="156" y="185"/>
                </a:cubicBezTo>
                <a:cubicBezTo>
                  <a:pt x="160" y="190"/>
                  <a:pt x="167" y="191"/>
                  <a:pt x="172" y="188"/>
                </a:cubicBezTo>
                <a:cubicBezTo>
                  <a:pt x="177" y="184"/>
                  <a:pt x="178" y="177"/>
                  <a:pt x="174" y="172"/>
                </a:cubicBezTo>
                <a:cubicBezTo>
                  <a:pt x="171" y="167"/>
                  <a:pt x="163" y="166"/>
                  <a:pt x="158" y="170"/>
                </a:cubicBezTo>
                <a:close/>
                <a:moveTo>
                  <a:pt x="135" y="187"/>
                </a:moveTo>
                <a:cubicBezTo>
                  <a:pt x="130" y="190"/>
                  <a:pt x="129" y="197"/>
                  <a:pt x="133" y="202"/>
                </a:cubicBezTo>
                <a:cubicBezTo>
                  <a:pt x="137" y="207"/>
                  <a:pt x="144" y="208"/>
                  <a:pt x="149" y="205"/>
                </a:cubicBezTo>
                <a:cubicBezTo>
                  <a:pt x="154" y="201"/>
                  <a:pt x="155" y="194"/>
                  <a:pt x="151" y="189"/>
                </a:cubicBezTo>
                <a:cubicBezTo>
                  <a:pt x="147" y="184"/>
                  <a:pt x="140" y="183"/>
                  <a:pt x="135" y="187"/>
                </a:cubicBezTo>
                <a:close/>
                <a:moveTo>
                  <a:pt x="165" y="131"/>
                </a:moveTo>
                <a:cubicBezTo>
                  <a:pt x="160" y="135"/>
                  <a:pt x="159" y="142"/>
                  <a:pt x="162" y="147"/>
                </a:cubicBezTo>
                <a:cubicBezTo>
                  <a:pt x="166" y="152"/>
                  <a:pt x="173" y="153"/>
                  <a:pt x="178" y="149"/>
                </a:cubicBezTo>
                <a:cubicBezTo>
                  <a:pt x="183" y="145"/>
                  <a:pt x="184" y="138"/>
                  <a:pt x="180" y="133"/>
                </a:cubicBezTo>
                <a:cubicBezTo>
                  <a:pt x="177" y="128"/>
                  <a:pt x="170" y="127"/>
                  <a:pt x="165" y="131"/>
                </a:cubicBezTo>
                <a:close/>
                <a:moveTo>
                  <a:pt x="142" y="147"/>
                </a:moveTo>
                <a:cubicBezTo>
                  <a:pt x="137" y="151"/>
                  <a:pt x="136" y="158"/>
                  <a:pt x="140" y="163"/>
                </a:cubicBezTo>
                <a:cubicBezTo>
                  <a:pt x="143" y="168"/>
                  <a:pt x="151" y="169"/>
                  <a:pt x="156" y="166"/>
                </a:cubicBezTo>
                <a:cubicBezTo>
                  <a:pt x="161" y="162"/>
                  <a:pt x="162" y="155"/>
                  <a:pt x="158" y="150"/>
                </a:cubicBezTo>
                <a:cubicBezTo>
                  <a:pt x="154" y="145"/>
                  <a:pt x="147" y="144"/>
                  <a:pt x="142" y="1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6" name="Freeform 297"/>
          <p:cNvSpPr>
            <a:spLocks noEditPoints="1"/>
          </p:cNvSpPr>
          <p:nvPr/>
        </p:nvSpPr>
        <p:spPr bwMode="auto">
          <a:xfrm>
            <a:off x="4134106" y="5759495"/>
            <a:ext cx="519240" cy="257462"/>
          </a:xfrm>
          <a:custGeom>
            <a:avLst/>
            <a:gdLst>
              <a:gd name="T0" fmla="*/ 224 w 239"/>
              <a:gd name="T1" fmla="*/ 5 h 118"/>
              <a:gd name="T2" fmla="*/ 239 w 239"/>
              <a:gd name="T3" fmla="*/ 77 h 118"/>
              <a:gd name="T4" fmla="*/ 15 w 239"/>
              <a:gd name="T5" fmla="*/ 93 h 118"/>
              <a:gd name="T6" fmla="*/ 0 w 239"/>
              <a:gd name="T7" fmla="*/ 21 h 118"/>
              <a:gd name="T8" fmla="*/ 118 w 239"/>
              <a:gd name="T9" fmla="*/ 24 h 118"/>
              <a:gd name="T10" fmla="*/ 22 w 239"/>
              <a:gd name="T11" fmla="*/ 29 h 118"/>
              <a:gd name="T12" fmla="*/ 26 w 239"/>
              <a:gd name="T13" fmla="*/ 33 h 118"/>
              <a:gd name="T14" fmla="*/ 122 w 239"/>
              <a:gd name="T15" fmla="*/ 29 h 118"/>
              <a:gd name="T16" fmla="*/ 118 w 239"/>
              <a:gd name="T17" fmla="*/ 24 h 118"/>
              <a:gd name="T18" fmla="*/ 26 w 239"/>
              <a:gd name="T19" fmla="*/ 39 h 118"/>
              <a:gd name="T20" fmla="*/ 22 w 239"/>
              <a:gd name="T21" fmla="*/ 43 h 118"/>
              <a:gd name="T22" fmla="*/ 118 w 239"/>
              <a:gd name="T23" fmla="*/ 47 h 118"/>
              <a:gd name="T24" fmla="*/ 122 w 239"/>
              <a:gd name="T25" fmla="*/ 43 h 118"/>
              <a:gd name="T26" fmla="*/ 118 w 239"/>
              <a:gd name="T27" fmla="*/ 53 h 118"/>
              <a:gd name="T28" fmla="*/ 22 w 239"/>
              <a:gd name="T29" fmla="*/ 57 h 118"/>
              <a:gd name="T30" fmla="*/ 26 w 239"/>
              <a:gd name="T31" fmla="*/ 61 h 118"/>
              <a:gd name="T32" fmla="*/ 122 w 239"/>
              <a:gd name="T33" fmla="*/ 57 h 118"/>
              <a:gd name="T34" fmla="*/ 118 w 239"/>
              <a:gd name="T35" fmla="*/ 53 h 118"/>
              <a:gd name="T36" fmla="*/ 26 w 239"/>
              <a:gd name="T37" fmla="*/ 67 h 118"/>
              <a:gd name="T38" fmla="*/ 22 w 239"/>
              <a:gd name="T39" fmla="*/ 71 h 118"/>
              <a:gd name="T40" fmla="*/ 118 w 239"/>
              <a:gd name="T41" fmla="*/ 76 h 118"/>
              <a:gd name="T42" fmla="*/ 122 w 239"/>
              <a:gd name="T43" fmla="*/ 71 h 118"/>
              <a:gd name="T44" fmla="*/ 178 w 239"/>
              <a:gd name="T45" fmla="*/ 4 h 118"/>
              <a:gd name="T46" fmla="*/ 135 w 239"/>
              <a:gd name="T47" fmla="*/ 48 h 118"/>
              <a:gd name="T48" fmla="*/ 178 w 239"/>
              <a:gd name="T49" fmla="*/ 91 h 118"/>
              <a:gd name="T50" fmla="*/ 222 w 239"/>
              <a:gd name="T51" fmla="*/ 48 h 118"/>
              <a:gd name="T52" fmla="*/ 178 w 239"/>
              <a:gd name="T53" fmla="*/ 4 h 118"/>
              <a:gd name="T54" fmla="*/ 178 w 239"/>
              <a:gd name="T55" fmla="*/ 21 h 118"/>
              <a:gd name="T56" fmla="*/ 151 w 239"/>
              <a:gd name="T57" fmla="*/ 48 h 118"/>
              <a:gd name="T58" fmla="*/ 178 w 239"/>
              <a:gd name="T59" fmla="*/ 75 h 118"/>
              <a:gd name="T60" fmla="*/ 205 w 239"/>
              <a:gd name="T61" fmla="*/ 48 h 118"/>
              <a:gd name="T62" fmla="*/ 188 w 239"/>
              <a:gd name="T63" fmla="*/ 100 h 118"/>
              <a:gd name="T64" fmla="*/ 204 w 239"/>
              <a:gd name="T65" fmla="*/ 118 h 118"/>
              <a:gd name="T66" fmla="*/ 188 w 239"/>
              <a:gd name="T67" fmla="*/ 100 h 118"/>
              <a:gd name="T68" fmla="*/ 47 w 239"/>
              <a:gd name="T69" fmla="*/ 118 h 118"/>
              <a:gd name="T70" fmla="*/ 27 w 239"/>
              <a:gd name="T71" fmla="*/ 99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9" h="118">
                <a:moveTo>
                  <a:pt x="15" y="5"/>
                </a:moveTo>
                <a:cubicBezTo>
                  <a:pt x="84" y="0"/>
                  <a:pt x="153" y="0"/>
                  <a:pt x="224" y="5"/>
                </a:cubicBezTo>
                <a:cubicBezTo>
                  <a:pt x="232" y="6"/>
                  <a:pt x="239" y="12"/>
                  <a:pt x="239" y="21"/>
                </a:cubicBezTo>
                <a:cubicBezTo>
                  <a:pt x="239" y="40"/>
                  <a:pt x="239" y="58"/>
                  <a:pt x="239" y="77"/>
                </a:cubicBezTo>
                <a:cubicBezTo>
                  <a:pt x="239" y="86"/>
                  <a:pt x="232" y="92"/>
                  <a:pt x="224" y="93"/>
                </a:cubicBezTo>
                <a:cubicBezTo>
                  <a:pt x="155" y="96"/>
                  <a:pt x="85" y="96"/>
                  <a:pt x="15" y="93"/>
                </a:cubicBezTo>
                <a:cubicBezTo>
                  <a:pt x="7" y="92"/>
                  <a:pt x="0" y="86"/>
                  <a:pt x="0" y="77"/>
                </a:cubicBezTo>
                <a:cubicBezTo>
                  <a:pt x="0" y="58"/>
                  <a:pt x="0" y="40"/>
                  <a:pt x="0" y="21"/>
                </a:cubicBezTo>
                <a:cubicBezTo>
                  <a:pt x="0" y="12"/>
                  <a:pt x="7" y="6"/>
                  <a:pt x="15" y="5"/>
                </a:cubicBezTo>
                <a:close/>
                <a:moveTo>
                  <a:pt x="118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24" y="24"/>
                  <a:pt x="22" y="26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1"/>
                  <a:pt x="24" y="33"/>
                  <a:pt x="26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20" y="33"/>
                  <a:pt x="122" y="31"/>
                  <a:pt x="122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2" y="26"/>
                  <a:pt x="120" y="24"/>
                  <a:pt x="118" y="24"/>
                </a:cubicBezTo>
                <a:close/>
                <a:moveTo>
                  <a:pt x="118" y="39"/>
                </a:moveTo>
                <a:cubicBezTo>
                  <a:pt x="87" y="39"/>
                  <a:pt x="57" y="39"/>
                  <a:pt x="26" y="39"/>
                </a:cubicBezTo>
                <a:cubicBezTo>
                  <a:pt x="24" y="39"/>
                  <a:pt x="22" y="40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5"/>
                  <a:pt x="24" y="47"/>
                  <a:pt x="26" y="47"/>
                </a:cubicBezTo>
                <a:cubicBezTo>
                  <a:pt x="57" y="47"/>
                  <a:pt x="87" y="47"/>
                  <a:pt x="118" y="47"/>
                </a:cubicBezTo>
                <a:cubicBezTo>
                  <a:pt x="120" y="47"/>
                  <a:pt x="122" y="45"/>
                  <a:pt x="122" y="43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0"/>
                  <a:pt x="120" y="39"/>
                  <a:pt x="118" y="39"/>
                </a:cubicBezTo>
                <a:close/>
                <a:moveTo>
                  <a:pt x="118" y="53"/>
                </a:moveTo>
                <a:cubicBezTo>
                  <a:pt x="87" y="53"/>
                  <a:pt x="57" y="53"/>
                  <a:pt x="26" y="53"/>
                </a:cubicBezTo>
                <a:cubicBezTo>
                  <a:pt x="24" y="53"/>
                  <a:pt x="22" y="55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9"/>
                  <a:pt x="24" y="61"/>
                  <a:pt x="26" y="61"/>
                </a:cubicBezTo>
                <a:cubicBezTo>
                  <a:pt x="57" y="61"/>
                  <a:pt x="87" y="61"/>
                  <a:pt x="118" y="61"/>
                </a:cubicBezTo>
                <a:cubicBezTo>
                  <a:pt x="120" y="61"/>
                  <a:pt x="122" y="59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5"/>
                  <a:pt x="120" y="53"/>
                  <a:pt x="118" y="53"/>
                </a:cubicBezTo>
                <a:close/>
                <a:moveTo>
                  <a:pt x="118" y="67"/>
                </a:moveTo>
                <a:cubicBezTo>
                  <a:pt x="26" y="67"/>
                  <a:pt x="26" y="67"/>
                  <a:pt x="26" y="67"/>
                </a:cubicBezTo>
                <a:cubicBezTo>
                  <a:pt x="24" y="67"/>
                  <a:pt x="22" y="69"/>
                  <a:pt x="22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4"/>
                  <a:pt x="24" y="76"/>
                  <a:pt x="26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0" y="76"/>
                  <a:pt x="122" y="74"/>
                  <a:pt x="122" y="71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22" y="69"/>
                  <a:pt x="120" y="67"/>
                  <a:pt x="118" y="67"/>
                </a:cubicBezTo>
                <a:close/>
                <a:moveTo>
                  <a:pt x="178" y="4"/>
                </a:moveTo>
                <a:cubicBezTo>
                  <a:pt x="166" y="4"/>
                  <a:pt x="156" y="9"/>
                  <a:pt x="148" y="17"/>
                </a:cubicBezTo>
                <a:cubicBezTo>
                  <a:pt x="140" y="25"/>
                  <a:pt x="135" y="36"/>
                  <a:pt x="135" y="48"/>
                </a:cubicBezTo>
                <a:cubicBezTo>
                  <a:pt x="135" y="60"/>
                  <a:pt x="140" y="71"/>
                  <a:pt x="148" y="79"/>
                </a:cubicBezTo>
                <a:cubicBezTo>
                  <a:pt x="156" y="86"/>
                  <a:pt x="166" y="91"/>
                  <a:pt x="178" y="91"/>
                </a:cubicBezTo>
                <a:cubicBezTo>
                  <a:pt x="190" y="91"/>
                  <a:pt x="201" y="86"/>
                  <a:pt x="209" y="79"/>
                </a:cubicBezTo>
                <a:cubicBezTo>
                  <a:pt x="217" y="71"/>
                  <a:pt x="222" y="60"/>
                  <a:pt x="222" y="48"/>
                </a:cubicBezTo>
                <a:cubicBezTo>
                  <a:pt x="222" y="36"/>
                  <a:pt x="217" y="25"/>
                  <a:pt x="209" y="17"/>
                </a:cubicBezTo>
                <a:cubicBezTo>
                  <a:pt x="201" y="9"/>
                  <a:pt x="190" y="4"/>
                  <a:pt x="178" y="4"/>
                </a:cubicBezTo>
                <a:close/>
                <a:moveTo>
                  <a:pt x="197" y="29"/>
                </a:moveTo>
                <a:cubicBezTo>
                  <a:pt x="193" y="24"/>
                  <a:pt x="186" y="21"/>
                  <a:pt x="178" y="21"/>
                </a:cubicBezTo>
                <a:cubicBezTo>
                  <a:pt x="171" y="21"/>
                  <a:pt x="164" y="24"/>
                  <a:pt x="159" y="29"/>
                </a:cubicBezTo>
                <a:cubicBezTo>
                  <a:pt x="154" y="34"/>
                  <a:pt x="151" y="40"/>
                  <a:pt x="151" y="48"/>
                </a:cubicBezTo>
                <a:cubicBezTo>
                  <a:pt x="151" y="55"/>
                  <a:pt x="154" y="62"/>
                  <a:pt x="159" y="67"/>
                </a:cubicBezTo>
                <a:cubicBezTo>
                  <a:pt x="164" y="72"/>
                  <a:pt x="171" y="75"/>
                  <a:pt x="178" y="75"/>
                </a:cubicBezTo>
                <a:cubicBezTo>
                  <a:pt x="186" y="75"/>
                  <a:pt x="193" y="72"/>
                  <a:pt x="197" y="67"/>
                </a:cubicBezTo>
                <a:cubicBezTo>
                  <a:pt x="202" y="62"/>
                  <a:pt x="205" y="55"/>
                  <a:pt x="205" y="48"/>
                </a:cubicBezTo>
                <a:cubicBezTo>
                  <a:pt x="205" y="40"/>
                  <a:pt x="202" y="34"/>
                  <a:pt x="197" y="29"/>
                </a:cubicBezTo>
                <a:close/>
                <a:moveTo>
                  <a:pt x="188" y="100"/>
                </a:moveTo>
                <a:cubicBezTo>
                  <a:pt x="188" y="118"/>
                  <a:pt x="188" y="118"/>
                  <a:pt x="188" y="118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8" y="99"/>
                  <a:pt x="208" y="99"/>
                  <a:pt x="208" y="99"/>
                </a:cubicBezTo>
                <a:cubicBezTo>
                  <a:pt x="202" y="99"/>
                  <a:pt x="195" y="100"/>
                  <a:pt x="188" y="100"/>
                </a:cubicBezTo>
                <a:close/>
                <a:moveTo>
                  <a:pt x="47" y="100"/>
                </a:moveTo>
                <a:cubicBezTo>
                  <a:pt x="47" y="118"/>
                  <a:pt x="47" y="118"/>
                  <a:pt x="47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27" y="99"/>
                  <a:pt x="27" y="99"/>
                  <a:pt x="27" y="99"/>
                </a:cubicBezTo>
                <a:cubicBezTo>
                  <a:pt x="34" y="99"/>
                  <a:pt x="40" y="100"/>
                  <a:pt x="47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7" name="Freeform 298"/>
          <p:cNvSpPr>
            <a:spLocks noEditPoints="1"/>
          </p:cNvSpPr>
          <p:nvPr/>
        </p:nvSpPr>
        <p:spPr bwMode="auto">
          <a:xfrm>
            <a:off x="2851108" y="4961217"/>
            <a:ext cx="398419" cy="473214"/>
          </a:xfrm>
          <a:custGeom>
            <a:avLst/>
            <a:gdLst>
              <a:gd name="T0" fmla="*/ 63 w 183"/>
              <a:gd name="T1" fmla="*/ 0 h 218"/>
              <a:gd name="T2" fmla="*/ 183 w 183"/>
              <a:gd name="T3" fmla="*/ 14 h 218"/>
              <a:gd name="T4" fmla="*/ 169 w 183"/>
              <a:gd name="T5" fmla="*/ 218 h 218"/>
              <a:gd name="T6" fmla="*/ 0 w 183"/>
              <a:gd name="T7" fmla="*/ 204 h 218"/>
              <a:gd name="T8" fmla="*/ 14 w 183"/>
              <a:gd name="T9" fmla="*/ 41 h 218"/>
              <a:gd name="T10" fmla="*/ 38 w 183"/>
              <a:gd name="T11" fmla="*/ 171 h 218"/>
              <a:gd name="T12" fmla="*/ 61 w 183"/>
              <a:gd name="T13" fmla="*/ 170 h 218"/>
              <a:gd name="T14" fmla="*/ 56 w 183"/>
              <a:gd name="T15" fmla="*/ 154 h 218"/>
              <a:gd name="T16" fmla="*/ 61 w 183"/>
              <a:gd name="T17" fmla="*/ 140 h 218"/>
              <a:gd name="T18" fmla="*/ 50 w 183"/>
              <a:gd name="T19" fmla="*/ 132 h 218"/>
              <a:gd name="T20" fmla="*/ 38 w 183"/>
              <a:gd name="T21" fmla="*/ 149 h 218"/>
              <a:gd name="T22" fmla="*/ 47 w 183"/>
              <a:gd name="T23" fmla="*/ 140 h 218"/>
              <a:gd name="T24" fmla="*/ 51 w 183"/>
              <a:gd name="T25" fmla="*/ 140 h 218"/>
              <a:gd name="T26" fmla="*/ 47 w 183"/>
              <a:gd name="T27" fmla="*/ 151 h 218"/>
              <a:gd name="T28" fmla="*/ 50 w 183"/>
              <a:gd name="T29" fmla="*/ 157 h 218"/>
              <a:gd name="T30" fmla="*/ 51 w 183"/>
              <a:gd name="T31" fmla="*/ 171 h 218"/>
              <a:gd name="T32" fmla="*/ 47 w 183"/>
              <a:gd name="T33" fmla="*/ 171 h 218"/>
              <a:gd name="T34" fmla="*/ 38 w 183"/>
              <a:gd name="T35" fmla="*/ 159 h 218"/>
              <a:gd name="T36" fmla="*/ 87 w 183"/>
              <a:gd name="T37" fmla="*/ 173 h 218"/>
              <a:gd name="T38" fmla="*/ 86 w 183"/>
              <a:gd name="T39" fmla="*/ 151 h 218"/>
              <a:gd name="T40" fmla="*/ 84 w 183"/>
              <a:gd name="T41" fmla="*/ 135 h 218"/>
              <a:gd name="T42" fmla="*/ 63 w 183"/>
              <a:gd name="T43" fmla="*/ 141 h 218"/>
              <a:gd name="T44" fmla="*/ 72 w 183"/>
              <a:gd name="T45" fmla="*/ 149 h 218"/>
              <a:gd name="T46" fmla="*/ 75 w 183"/>
              <a:gd name="T47" fmla="*/ 139 h 218"/>
              <a:gd name="T48" fmla="*/ 75 w 183"/>
              <a:gd name="T49" fmla="*/ 152 h 218"/>
              <a:gd name="T50" fmla="*/ 63 w 183"/>
              <a:gd name="T51" fmla="*/ 179 h 218"/>
              <a:gd name="T52" fmla="*/ 123 w 183"/>
              <a:gd name="T53" fmla="*/ 179 h 218"/>
              <a:gd name="T54" fmla="*/ 112 w 183"/>
              <a:gd name="T55" fmla="*/ 156 h 218"/>
              <a:gd name="T56" fmla="*/ 114 w 183"/>
              <a:gd name="T57" fmla="*/ 163 h 218"/>
              <a:gd name="T58" fmla="*/ 113 w 183"/>
              <a:gd name="T59" fmla="*/ 173 h 218"/>
              <a:gd name="T60" fmla="*/ 111 w 183"/>
              <a:gd name="T61" fmla="*/ 139 h 218"/>
              <a:gd name="T62" fmla="*/ 114 w 183"/>
              <a:gd name="T63" fmla="*/ 139 h 218"/>
              <a:gd name="T64" fmla="*/ 123 w 183"/>
              <a:gd name="T65" fmla="*/ 149 h 218"/>
              <a:gd name="T66" fmla="*/ 112 w 183"/>
              <a:gd name="T67" fmla="*/ 132 h 218"/>
              <a:gd name="T68" fmla="*/ 101 w 183"/>
              <a:gd name="T69" fmla="*/ 172 h 218"/>
              <a:gd name="T70" fmla="*/ 110 w 183"/>
              <a:gd name="T71" fmla="*/ 180 h 218"/>
              <a:gd name="T72" fmla="*/ 119 w 183"/>
              <a:gd name="T73" fmla="*/ 179 h 218"/>
              <a:gd name="T74" fmla="*/ 126 w 183"/>
              <a:gd name="T75" fmla="*/ 179 h 218"/>
              <a:gd name="T76" fmla="*/ 146 w 183"/>
              <a:gd name="T77" fmla="*/ 177 h 218"/>
              <a:gd name="T78" fmla="*/ 149 w 183"/>
              <a:gd name="T79" fmla="*/ 161 h 218"/>
              <a:gd name="T80" fmla="*/ 149 w 183"/>
              <a:gd name="T81" fmla="*/ 147 h 218"/>
              <a:gd name="T82" fmla="*/ 145 w 183"/>
              <a:gd name="T83" fmla="*/ 134 h 218"/>
              <a:gd name="T84" fmla="*/ 126 w 183"/>
              <a:gd name="T85" fmla="*/ 132 h 218"/>
              <a:gd name="T86" fmla="*/ 139 w 183"/>
              <a:gd name="T87" fmla="*/ 149 h 218"/>
              <a:gd name="T88" fmla="*/ 136 w 183"/>
              <a:gd name="T89" fmla="*/ 138 h 218"/>
              <a:gd name="T90" fmla="*/ 139 w 183"/>
              <a:gd name="T91" fmla="*/ 149 h 218"/>
              <a:gd name="T92" fmla="*/ 139 w 183"/>
              <a:gd name="T93" fmla="*/ 159 h 218"/>
              <a:gd name="T94" fmla="*/ 136 w 183"/>
              <a:gd name="T95" fmla="*/ 173 h 218"/>
              <a:gd name="T96" fmla="*/ 143 w 183"/>
              <a:gd name="T97" fmla="*/ 8 h 218"/>
              <a:gd name="T98" fmla="*/ 163 w 183"/>
              <a:gd name="T99" fmla="*/ 63 h 218"/>
              <a:gd name="T100" fmla="*/ 143 w 183"/>
              <a:gd name="T101" fmla="*/ 8 h 218"/>
              <a:gd name="T102" fmla="*/ 25 w 183"/>
              <a:gd name="T103" fmla="*/ 122 h 218"/>
              <a:gd name="T104" fmla="*/ 34 w 183"/>
              <a:gd name="T105" fmla="*/ 197 h 218"/>
              <a:gd name="T106" fmla="*/ 160 w 183"/>
              <a:gd name="T107" fmla="*/ 188 h 218"/>
              <a:gd name="T108" fmla="*/ 151 w 183"/>
              <a:gd name="T109" fmla="*/ 113 h 218"/>
              <a:gd name="T110" fmla="*/ 66 w 183"/>
              <a:gd name="T111" fmla="*/ 8 h 218"/>
              <a:gd name="T112" fmla="*/ 86 w 183"/>
              <a:gd name="T113" fmla="*/ 63 h 218"/>
              <a:gd name="T114" fmla="*/ 66 w 183"/>
              <a:gd name="T115" fmla="*/ 8 h 218"/>
              <a:gd name="T116" fmla="*/ 92 w 183"/>
              <a:gd name="T117" fmla="*/ 63 h 218"/>
              <a:gd name="T118" fmla="*/ 111 w 183"/>
              <a:gd name="T119" fmla="*/ 8 h 218"/>
              <a:gd name="T120" fmla="*/ 117 w 183"/>
              <a:gd name="T121" fmla="*/ 8 h 218"/>
              <a:gd name="T122" fmla="*/ 137 w 183"/>
              <a:gd name="T123" fmla="*/ 63 h 218"/>
              <a:gd name="T124" fmla="*/ 117 w 183"/>
              <a:gd name="T125" fmla="*/ 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3" h="218">
                <a:moveTo>
                  <a:pt x="14" y="41"/>
                </a:moveTo>
                <a:cubicBezTo>
                  <a:pt x="63" y="0"/>
                  <a:pt x="63" y="0"/>
                  <a:pt x="6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77" y="0"/>
                  <a:pt x="183" y="6"/>
                  <a:pt x="183" y="14"/>
                </a:cubicBezTo>
                <a:cubicBezTo>
                  <a:pt x="183" y="204"/>
                  <a:pt x="183" y="204"/>
                  <a:pt x="183" y="204"/>
                </a:cubicBezTo>
                <a:cubicBezTo>
                  <a:pt x="183" y="212"/>
                  <a:pt x="177" y="218"/>
                  <a:pt x="169" y="218"/>
                </a:cubicBezTo>
                <a:cubicBezTo>
                  <a:pt x="14" y="218"/>
                  <a:pt x="14" y="218"/>
                  <a:pt x="14" y="218"/>
                </a:cubicBezTo>
                <a:cubicBezTo>
                  <a:pt x="6" y="218"/>
                  <a:pt x="0" y="212"/>
                  <a:pt x="0" y="204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52"/>
                  <a:pt x="4" y="49"/>
                  <a:pt x="14" y="41"/>
                </a:cubicBezTo>
                <a:close/>
                <a:moveTo>
                  <a:pt x="38" y="159"/>
                </a:moveTo>
                <a:cubicBezTo>
                  <a:pt x="38" y="171"/>
                  <a:pt x="38" y="171"/>
                  <a:pt x="38" y="171"/>
                </a:cubicBezTo>
                <a:cubicBezTo>
                  <a:pt x="38" y="177"/>
                  <a:pt x="42" y="180"/>
                  <a:pt x="50" y="180"/>
                </a:cubicBezTo>
                <a:cubicBezTo>
                  <a:pt x="58" y="180"/>
                  <a:pt x="61" y="176"/>
                  <a:pt x="61" y="170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58"/>
                  <a:pt x="60" y="155"/>
                  <a:pt x="56" y="154"/>
                </a:cubicBezTo>
                <a:cubicBezTo>
                  <a:pt x="59" y="153"/>
                  <a:pt x="61" y="150"/>
                  <a:pt x="61" y="146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61" y="137"/>
                  <a:pt x="60" y="135"/>
                  <a:pt x="58" y="134"/>
                </a:cubicBezTo>
                <a:cubicBezTo>
                  <a:pt x="56" y="132"/>
                  <a:pt x="53" y="132"/>
                  <a:pt x="50" y="132"/>
                </a:cubicBezTo>
                <a:cubicBezTo>
                  <a:pt x="42" y="132"/>
                  <a:pt x="38" y="134"/>
                  <a:pt x="38" y="140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39"/>
                  <a:pt x="48" y="139"/>
                  <a:pt x="49" y="139"/>
                </a:cubicBezTo>
                <a:cubicBezTo>
                  <a:pt x="51" y="139"/>
                  <a:pt x="51" y="139"/>
                  <a:pt x="51" y="140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150"/>
                  <a:pt x="50" y="151"/>
                  <a:pt x="47" y="151"/>
                </a:cubicBezTo>
                <a:cubicBezTo>
                  <a:pt x="47" y="156"/>
                  <a:pt x="47" y="156"/>
                  <a:pt x="47" y="156"/>
                </a:cubicBezTo>
                <a:cubicBezTo>
                  <a:pt x="48" y="156"/>
                  <a:pt x="50" y="157"/>
                  <a:pt x="50" y="157"/>
                </a:cubicBezTo>
                <a:cubicBezTo>
                  <a:pt x="51" y="158"/>
                  <a:pt x="51" y="158"/>
                  <a:pt x="51" y="160"/>
                </a:cubicBezTo>
                <a:cubicBezTo>
                  <a:pt x="51" y="171"/>
                  <a:pt x="51" y="171"/>
                  <a:pt x="51" y="171"/>
                </a:cubicBezTo>
                <a:cubicBezTo>
                  <a:pt x="51" y="172"/>
                  <a:pt x="51" y="172"/>
                  <a:pt x="49" y="172"/>
                </a:cubicBezTo>
                <a:cubicBezTo>
                  <a:pt x="48" y="172"/>
                  <a:pt x="47" y="172"/>
                  <a:pt x="47" y="171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38" y="159"/>
                  <a:pt x="38" y="159"/>
                  <a:pt x="38" y="159"/>
                </a:cubicBezTo>
                <a:close/>
                <a:moveTo>
                  <a:pt x="87" y="179"/>
                </a:moveTo>
                <a:cubicBezTo>
                  <a:pt x="87" y="173"/>
                  <a:pt x="87" y="173"/>
                  <a:pt x="87" y="173"/>
                </a:cubicBezTo>
                <a:cubicBezTo>
                  <a:pt x="74" y="173"/>
                  <a:pt x="74" y="173"/>
                  <a:pt x="74" y="173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6" y="150"/>
                  <a:pt x="87" y="148"/>
                  <a:pt x="87" y="146"/>
                </a:cubicBezTo>
                <a:cubicBezTo>
                  <a:pt x="87" y="141"/>
                  <a:pt x="86" y="137"/>
                  <a:pt x="84" y="135"/>
                </a:cubicBezTo>
                <a:cubicBezTo>
                  <a:pt x="83" y="133"/>
                  <a:pt x="80" y="132"/>
                  <a:pt x="75" y="132"/>
                </a:cubicBezTo>
                <a:cubicBezTo>
                  <a:pt x="67" y="132"/>
                  <a:pt x="63" y="135"/>
                  <a:pt x="63" y="141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72" y="149"/>
                  <a:pt x="72" y="149"/>
                  <a:pt x="72" y="149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0"/>
                  <a:pt x="73" y="139"/>
                  <a:pt x="75" y="139"/>
                </a:cubicBezTo>
                <a:cubicBezTo>
                  <a:pt x="76" y="139"/>
                  <a:pt x="77" y="140"/>
                  <a:pt x="77" y="142"/>
                </a:cubicBezTo>
                <a:cubicBezTo>
                  <a:pt x="77" y="146"/>
                  <a:pt x="76" y="149"/>
                  <a:pt x="75" y="152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3" y="179"/>
                  <a:pt x="63" y="179"/>
                  <a:pt x="63" y="179"/>
                </a:cubicBezTo>
                <a:cubicBezTo>
                  <a:pt x="87" y="179"/>
                  <a:pt x="87" y="179"/>
                  <a:pt x="87" y="179"/>
                </a:cubicBezTo>
                <a:close/>
                <a:moveTo>
                  <a:pt x="123" y="179"/>
                </a:moveTo>
                <a:cubicBezTo>
                  <a:pt x="123" y="156"/>
                  <a:pt x="123" y="156"/>
                  <a:pt x="123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4" y="163"/>
                  <a:pt x="114" y="163"/>
                  <a:pt x="114" y="163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3"/>
                  <a:pt x="114" y="173"/>
                  <a:pt x="113" y="173"/>
                </a:cubicBezTo>
                <a:cubicBezTo>
                  <a:pt x="112" y="173"/>
                  <a:pt x="111" y="173"/>
                  <a:pt x="111" y="172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38"/>
                  <a:pt x="112" y="138"/>
                  <a:pt x="113" y="138"/>
                </a:cubicBezTo>
                <a:cubicBezTo>
                  <a:pt x="114" y="138"/>
                  <a:pt x="114" y="138"/>
                  <a:pt x="114" y="139"/>
                </a:cubicBezTo>
                <a:cubicBezTo>
                  <a:pt x="114" y="149"/>
                  <a:pt x="114" y="149"/>
                  <a:pt x="114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3" y="134"/>
                  <a:pt x="120" y="132"/>
                  <a:pt x="112" y="132"/>
                </a:cubicBezTo>
                <a:cubicBezTo>
                  <a:pt x="105" y="132"/>
                  <a:pt x="101" y="135"/>
                  <a:pt x="101" y="141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1" y="174"/>
                  <a:pt x="102" y="176"/>
                  <a:pt x="103" y="178"/>
                </a:cubicBezTo>
                <a:cubicBezTo>
                  <a:pt x="105" y="179"/>
                  <a:pt x="107" y="180"/>
                  <a:pt x="110" y="180"/>
                </a:cubicBezTo>
                <a:cubicBezTo>
                  <a:pt x="112" y="180"/>
                  <a:pt x="115" y="179"/>
                  <a:pt x="117" y="177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3" y="179"/>
                  <a:pt x="123" y="179"/>
                  <a:pt x="123" y="179"/>
                </a:cubicBezTo>
                <a:close/>
                <a:moveTo>
                  <a:pt x="126" y="179"/>
                </a:moveTo>
                <a:cubicBezTo>
                  <a:pt x="139" y="179"/>
                  <a:pt x="139" y="179"/>
                  <a:pt x="139" y="179"/>
                </a:cubicBezTo>
                <a:cubicBezTo>
                  <a:pt x="141" y="179"/>
                  <a:pt x="144" y="178"/>
                  <a:pt x="146" y="177"/>
                </a:cubicBezTo>
                <a:cubicBezTo>
                  <a:pt x="148" y="175"/>
                  <a:pt x="149" y="173"/>
                  <a:pt x="149" y="170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49" y="157"/>
                  <a:pt x="147" y="155"/>
                  <a:pt x="143" y="154"/>
                </a:cubicBezTo>
                <a:cubicBezTo>
                  <a:pt x="147" y="153"/>
                  <a:pt x="149" y="150"/>
                  <a:pt x="149" y="147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37"/>
                  <a:pt x="148" y="135"/>
                  <a:pt x="145" y="134"/>
                </a:cubicBezTo>
                <a:cubicBezTo>
                  <a:pt x="143" y="133"/>
                  <a:pt x="141" y="132"/>
                  <a:pt x="138" y="132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6" y="179"/>
                  <a:pt x="126" y="179"/>
                  <a:pt x="126" y="179"/>
                </a:cubicBezTo>
                <a:close/>
                <a:moveTo>
                  <a:pt x="139" y="149"/>
                </a:moveTo>
                <a:cubicBezTo>
                  <a:pt x="139" y="141"/>
                  <a:pt x="139" y="141"/>
                  <a:pt x="139" y="141"/>
                </a:cubicBezTo>
                <a:cubicBezTo>
                  <a:pt x="139" y="139"/>
                  <a:pt x="138" y="138"/>
                  <a:pt x="136" y="138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8" y="151"/>
                  <a:pt x="139" y="150"/>
                  <a:pt x="139" y="149"/>
                </a:cubicBezTo>
                <a:close/>
                <a:moveTo>
                  <a:pt x="139" y="171"/>
                </a:moveTo>
                <a:cubicBezTo>
                  <a:pt x="139" y="159"/>
                  <a:pt x="139" y="159"/>
                  <a:pt x="139" y="159"/>
                </a:cubicBezTo>
                <a:cubicBezTo>
                  <a:pt x="139" y="157"/>
                  <a:pt x="138" y="156"/>
                  <a:pt x="136" y="156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38" y="173"/>
                  <a:pt x="139" y="172"/>
                  <a:pt x="139" y="171"/>
                </a:cubicBezTo>
                <a:close/>
                <a:moveTo>
                  <a:pt x="143" y="8"/>
                </a:moveTo>
                <a:cubicBezTo>
                  <a:pt x="143" y="63"/>
                  <a:pt x="143" y="63"/>
                  <a:pt x="143" y="63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3" y="8"/>
                  <a:pt x="163" y="8"/>
                  <a:pt x="163" y="8"/>
                </a:cubicBezTo>
                <a:cubicBezTo>
                  <a:pt x="143" y="8"/>
                  <a:pt x="143" y="8"/>
                  <a:pt x="143" y="8"/>
                </a:cubicBezTo>
                <a:close/>
                <a:moveTo>
                  <a:pt x="34" y="113"/>
                </a:moveTo>
                <a:cubicBezTo>
                  <a:pt x="29" y="113"/>
                  <a:pt x="25" y="117"/>
                  <a:pt x="25" y="122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93"/>
                  <a:pt x="29" y="197"/>
                  <a:pt x="34" y="197"/>
                </a:cubicBezTo>
                <a:cubicBezTo>
                  <a:pt x="151" y="197"/>
                  <a:pt x="151" y="197"/>
                  <a:pt x="151" y="197"/>
                </a:cubicBezTo>
                <a:cubicBezTo>
                  <a:pt x="156" y="197"/>
                  <a:pt x="160" y="193"/>
                  <a:pt x="160" y="188"/>
                </a:cubicBezTo>
                <a:cubicBezTo>
                  <a:pt x="160" y="122"/>
                  <a:pt x="160" y="122"/>
                  <a:pt x="160" y="122"/>
                </a:cubicBezTo>
                <a:cubicBezTo>
                  <a:pt x="160" y="117"/>
                  <a:pt x="156" y="113"/>
                  <a:pt x="151" y="113"/>
                </a:cubicBezTo>
                <a:cubicBezTo>
                  <a:pt x="34" y="113"/>
                  <a:pt x="34" y="113"/>
                  <a:pt x="34" y="113"/>
                </a:cubicBezTo>
                <a:close/>
                <a:moveTo>
                  <a:pt x="66" y="8"/>
                </a:moveTo>
                <a:cubicBezTo>
                  <a:pt x="66" y="63"/>
                  <a:pt x="66" y="63"/>
                  <a:pt x="66" y="63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8"/>
                  <a:pt x="86" y="8"/>
                  <a:pt x="86" y="8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92" y="8"/>
                </a:moveTo>
                <a:cubicBezTo>
                  <a:pt x="92" y="63"/>
                  <a:pt x="92" y="63"/>
                  <a:pt x="92" y="63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11" y="8"/>
                  <a:pt x="111" y="8"/>
                  <a:pt x="111" y="8"/>
                </a:cubicBezTo>
                <a:cubicBezTo>
                  <a:pt x="92" y="8"/>
                  <a:pt x="92" y="8"/>
                  <a:pt x="92" y="8"/>
                </a:cubicBezTo>
                <a:close/>
                <a:moveTo>
                  <a:pt x="117" y="8"/>
                </a:moveTo>
                <a:cubicBezTo>
                  <a:pt x="117" y="63"/>
                  <a:pt x="117" y="63"/>
                  <a:pt x="11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8"/>
                  <a:pt x="137" y="8"/>
                  <a:pt x="137" y="8"/>
                </a:cubicBezTo>
                <a:lnTo>
                  <a:pt x="117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8" name="Freeform 299"/>
          <p:cNvSpPr>
            <a:spLocks noEditPoints="1"/>
          </p:cNvSpPr>
          <p:nvPr/>
        </p:nvSpPr>
        <p:spPr bwMode="auto">
          <a:xfrm>
            <a:off x="1490439" y="1648723"/>
            <a:ext cx="428625" cy="453076"/>
          </a:xfrm>
          <a:custGeom>
            <a:avLst/>
            <a:gdLst>
              <a:gd name="T0" fmla="*/ 113 w 197"/>
              <a:gd name="T1" fmla="*/ 183 h 209"/>
              <a:gd name="T2" fmla="*/ 77 w 197"/>
              <a:gd name="T3" fmla="*/ 195 h 209"/>
              <a:gd name="T4" fmla="*/ 13 w 197"/>
              <a:gd name="T5" fmla="*/ 135 h 209"/>
              <a:gd name="T6" fmla="*/ 16 w 197"/>
              <a:gd name="T7" fmla="*/ 96 h 209"/>
              <a:gd name="T8" fmla="*/ 20 w 197"/>
              <a:gd name="T9" fmla="*/ 83 h 209"/>
              <a:gd name="T10" fmla="*/ 125 w 197"/>
              <a:gd name="T11" fmla="*/ 178 h 209"/>
              <a:gd name="T12" fmla="*/ 115 w 197"/>
              <a:gd name="T13" fmla="*/ 46 h 209"/>
              <a:gd name="T14" fmla="*/ 115 w 197"/>
              <a:gd name="T15" fmla="*/ 65 h 209"/>
              <a:gd name="T16" fmla="*/ 131 w 197"/>
              <a:gd name="T17" fmla="*/ 52 h 209"/>
              <a:gd name="T18" fmla="*/ 139 w 197"/>
              <a:gd name="T19" fmla="*/ 23 h 209"/>
              <a:gd name="T20" fmla="*/ 143 w 197"/>
              <a:gd name="T21" fmla="*/ 28 h 209"/>
              <a:gd name="T22" fmla="*/ 131 w 197"/>
              <a:gd name="T23" fmla="*/ 7 h 209"/>
              <a:gd name="T24" fmla="*/ 127 w 197"/>
              <a:gd name="T25" fmla="*/ 0 h 209"/>
              <a:gd name="T26" fmla="*/ 124 w 197"/>
              <a:gd name="T27" fmla="*/ 45 h 209"/>
              <a:gd name="T28" fmla="*/ 146 w 197"/>
              <a:gd name="T29" fmla="*/ 81 h 209"/>
              <a:gd name="T30" fmla="*/ 146 w 197"/>
              <a:gd name="T31" fmla="*/ 114 h 209"/>
              <a:gd name="T32" fmla="*/ 173 w 197"/>
              <a:gd name="T33" fmla="*/ 91 h 209"/>
              <a:gd name="T34" fmla="*/ 187 w 197"/>
              <a:gd name="T35" fmla="*/ 42 h 209"/>
              <a:gd name="T36" fmla="*/ 195 w 197"/>
              <a:gd name="T37" fmla="*/ 49 h 209"/>
              <a:gd name="T38" fmla="*/ 173 w 197"/>
              <a:gd name="T39" fmla="*/ 14 h 209"/>
              <a:gd name="T40" fmla="*/ 167 w 197"/>
              <a:gd name="T41" fmla="*/ 1 h 209"/>
              <a:gd name="T42" fmla="*/ 161 w 197"/>
              <a:gd name="T43" fmla="*/ 80 h 209"/>
              <a:gd name="T44" fmla="*/ 90 w 197"/>
              <a:gd name="T45" fmla="*/ 203 h 209"/>
              <a:gd name="T46" fmla="*/ 39 w 197"/>
              <a:gd name="T47" fmla="*/ 174 h 209"/>
              <a:gd name="T48" fmla="*/ 5 w 197"/>
              <a:gd name="T49" fmla="*/ 127 h 209"/>
              <a:gd name="T50" fmla="*/ 31 w 197"/>
              <a:gd name="T51" fmla="*/ 183 h 209"/>
              <a:gd name="T52" fmla="*/ 89 w 197"/>
              <a:gd name="T53" fmla="*/ 204 h 209"/>
              <a:gd name="T54" fmla="*/ 59 w 197"/>
              <a:gd name="T55" fmla="*/ 92 h 209"/>
              <a:gd name="T56" fmla="*/ 114 w 197"/>
              <a:gd name="T57" fmla="*/ 141 h 209"/>
              <a:gd name="T58" fmla="*/ 59 w 197"/>
              <a:gd name="T59" fmla="*/ 92 h 209"/>
              <a:gd name="T60" fmla="*/ 121 w 197"/>
              <a:gd name="T61" fmla="*/ 72 h 209"/>
              <a:gd name="T62" fmla="*/ 113 w 197"/>
              <a:gd name="T63" fmla="*/ 74 h 209"/>
              <a:gd name="T64" fmla="*/ 123 w 197"/>
              <a:gd name="T65" fmla="*/ 83 h 209"/>
              <a:gd name="T66" fmla="*/ 123 w 197"/>
              <a:gd name="T67" fmla="*/ 74 h 209"/>
              <a:gd name="T68" fmla="*/ 158 w 197"/>
              <a:gd name="T69" fmla="*/ 128 h 209"/>
              <a:gd name="T70" fmla="*/ 132 w 197"/>
              <a:gd name="T71" fmla="*/ 158 h 209"/>
              <a:gd name="T72" fmla="*/ 39 w 197"/>
              <a:gd name="T73" fmla="*/ 74 h 209"/>
              <a:gd name="T74" fmla="*/ 66 w 197"/>
              <a:gd name="T75" fmla="*/ 44 h 209"/>
              <a:gd name="T76" fmla="*/ 94 w 197"/>
              <a:gd name="T77" fmla="*/ 51 h 209"/>
              <a:gd name="T78" fmla="*/ 24 w 197"/>
              <a:gd name="T79" fmla="*/ 39 h 209"/>
              <a:gd name="T80" fmla="*/ 68 w 197"/>
              <a:gd name="T81" fmla="*/ 135 h 209"/>
              <a:gd name="T82" fmla="*/ 167 w 197"/>
              <a:gd name="T83" fmla="*/ 169 h 209"/>
              <a:gd name="T84" fmla="*/ 160 w 197"/>
              <a:gd name="T85" fmla="*/ 11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7" h="209">
                <a:moveTo>
                  <a:pt x="153" y="183"/>
                </a:moveTo>
                <a:cubicBezTo>
                  <a:pt x="144" y="190"/>
                  <a:pt x="130" y="189"/>
                  <a:pt x="113" y="183"/>
                </a:cubicBezTo>
                <a:cubicBezTo>
                  <a:pt x="111" y="183"/>
                  <a:pt x="110" y="182"/>
                  <a:pt x="108" y="181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66" y="190"/>
                  <a:pt x="56" y="183"/>
                  <a:pt x="42" y="170"/>
                </a:cubicBezTo>
                <a:cubicBezTo>
                  <a:pt x="31" y="161"/>
                  <a:pt x="18" y="145"/>
                  <a:pt x="13" y="13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0" y="102"/>
                  <a:pt x="18" y="99"/>
                  <a:pt x="16" y="96"/>
                </a:cubicBezTo>
                <a:cubicBezTo>
                  <a:pt x="8" y="80"/>
                  <a:pt x="7" y="65"/>
                  <a:pt x="13" y="56"/>
                </a:cubicBezTo>
                <a:cubicBezTo>
                  <a:pt x="12" y="63"/>
                  <a:pt x="15" y="72"/>
                  <a:pt x="20" y="83"/>
                </a:cubicBezTo>
                <a:cubicBezTo>
                  <a:pt x="28" y="101"/>
                  <a:pt x="44" y="121"/>
                  <a:pt x="64" y="140"/>
                </a:cubicBezTo>
                <a:cubicBezTo>
                  <a:pt x="85" y="158"/>
                  <a:pt x="107" y="172"/>
                  <a:pt x="125" y="178"/>
                </a:cubicBezTo>
                <a:cubicBezTo>
                  <a:pt x="136" y="183"/>
                  <a:pt x="146" y="184"/>
                  <a:pt x="153" y="183"/>
                </a:cubicBezTo>
                <a:close/>
                <a:moveTo>
                  <a:pt x="115" y="46"/>
                </a:moveTo>
                <a:cubicBezTo>
                  <a:pt x="106" y="48"/>
                  <a:pt x="100" y="54"/>
                  <a:pt x="100" y="59"/>
                </a:cubicBezTo>
                <a:cubicBezTo>
                  <a:pt x="100" y="64"/>
                  <a:pt x="106" y="67"/>
                  <a:pt x="115" y="65"/>
                </a:cubicBezTo>
                <a:cubicBezTo>
                  <a:pt x="123" y="63"/>
                  <a:pt x="129" y="58"/>
                  <a:pt x="130" y="53"/>
                </a:cubicBezTo>
                <a:cubicBezTo>
                  <a:pt x="130" y="53"/>
                  <a:pt x="131" y="52"/>
                  <a:pt x="131" y="5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3" y="22"/>
                  <a:pt x="137" y="22"/>
                  <a:pt x="139" y="23"/>
                </a:cubicBezTo>
                <a:cubicBezTo>
                  <a:pt x="142" y="25"/>
                  <a:pt x="139" y="32"/>
                  <a:pt x="139" y="32"/>
                </a:cubicBezTo>
                <a:cubicBezTo>
                  <a:pt x="139" y="32"/>
                  <a:pt x="142" y="31"/>
                  <a:pt x="143" y="28"/>
                </a:cubicBezTo>
                <a:cubicBezTo>
                  <a:pt x="144" y="24"/>
                  <a:pt x="141" y="19"/>
                  <a:pt x="135" y="15"/>
                </a:cubicBezTo>
                <a:cubicBezTo>
                  <a:pt x="133" y="12"/>
                  <a:pt x="131" y="10"/>
                  <a:pt x="131" y="7"/>
                </a:cubicBezTo>
                <a:cubicBezTo>
                  <a:pt x="131" y="3"/>
                  <a:pt x="131" y="3"/>
                  <a:pt x="131" y="3"/>
                </a:cubicBezTo>
                <a:cubicBezTo>
                  <a:pt x="131" y="1"/>
                  <a:pt x="129" y="0"/>
                  <a:pt x="127" y="0"/>
                </a:cubicBezTo>
                <a:cubicBezTo>
                  <a:pt x="125" y="0"/>
                  <a:pt x="124" y="1"/>
                  <a:pt x="124" y="3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21" y="45"/>
                  <a:pt x="118" y="45"/>
                  <a:pt x="115" y="46"/>
                </a:cubicBezTo>
                <a:close/>
                <a:moveTo>
                  <a:pt x="146" y="81"/>
                </a:moveTo>
                <a:cubicBezTo>
                  <a:pt x="131" y="85"/>
                  <a:pt x="119" y="95"/>
                  <a:pt x="119" y="104"/>
                </a:cubicBezTo>
                <a:cubicBezTo>
                  <a:pt x="119" y="113"/>
                  <a:pt x="131" y="118"/>
                  <a:pt x="146" y="114"/>
                </a:cubicBezTo>
                <a:cubicBezTo>
                  <a:pt x="159" y="111"/>
                  <a:pt x="170" y="102"/>
                  <a:pt x="172" y="94"/>
                </a:cubicBezTo>
                <a:cubicBezTo>
                  <a:pt x="173" y="93"/>
                  <a:pt x="173" y="92"/>
                  <a:pt x="173" y="91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7" y="40"/>
                  <a:pt x="183" y="40"/>
                  <a:pt x="187" y="42"/>
                </a:cubicBezTo>
                <a:cubicBezTo>
                  <a:pt x="193" y="45"/>
                  <a:pt x="188" y="58"/>
                  <a:pt x="188" y="58"/>
                </a:cubicBezTo>
                <a:cubicBezTo>
                  <a:pt x="188" y="58"/>
                  <a:pt x="194" y="56"/>
                  <a:pt x="195" y="49"/>
                </a:cubicBezTo>
                <a:cubicBezTo>
                  <a:pt x="197" y="43"/>
                  <a:pt x="192" y="35"/>
                  <a:pt x="181" y="27"/>
                </a:cubicBezTo>
                <a:cubicBezTo>
                  <a:pt x="176" y="23"/>
                  <a:pt x="174" y="18"/>
                  <a:pt x="173" y="14"/>
                </a:cubicBezTo>
                <a:cubicBezTo>
                  <a:pt x="173" y="7"/>
                  <a:pt x="173" y="7"/>
                  <a:pt x="173" y="7"/>
                </a:cubicBezTo>
                <a:cubicBezTo>
                  <a:pt x="173" y="4"/>
                  <a:pt x="170" y="1"/>
                  <a:pt x="167" y="1"/>
                </a:cubicBezTo>
                <a:cubicBezTo>
                  <a:pt x="164" y="1"/>
                  <a:pt x="161" y="4"/>
                  <a:pt x="161" y="7"/>
                </a:cubicBezTo>
                <a:cubicBezTo>
                  <a:pt x="161" y="80"/>
                  <a:pt x="161" y="80"/>
                  <a:pt x="161" y="80"/>
                </a:cubicBezTo>
                <a:cubicBezTo>
                  <a:pt x="157" y="80"/>
                  <a:pt x="151" y="80"/>
                  <a:pt x="146" y="81"/>
                </a:cubicBezTo>
                <a:close/>
                <a:moveTo>
                  <a:pt x="90" y="203"/>
                </a:moveTo>
                <a:cubicBezTo>
                  <a:pt x="87" y="203"/>
                  <a:pt x="82" y="201"/>
                  <a:pt x="77" y="199"/>
                </a:cubicBezTo>
                <a:cubicBezTo>
                  <a:pt x="66" y="195"/>
                  <a:pt x="52" y="186"/>
                  <a:pt x="39" y="174"/>
                </a:cubicBezTo>
                <a:cubicBezTo>
                  <a:pt x="25" y="161"/>
                  <a:pt x="15" y="149"/>
                  <a:pt x="9" y="138"/>
                </a:cubicBezTo>
                <a:cubicBezTo>
                  <a:pt x="7" y="134"/>
                  <a:pt x="6" y="130"/>
                  <a:pt x="5" y="127"/>
                </a:cubicBezTo>
                <a:cubicBezTo>
                  <a:pt x="0" y="133"/>
                  <a:pt x="1" y="142"/>
                  <a:pt x="6" y="153"/>
                </a:cubicBezTo>
                <a:cubicBezTo>
                  <a:pt x="11" y="163"/>
                  <a:pt x="20" y="173"/>
                  <a:pt x="31" y="183"/>
                </a:cubicBezTo>
                <a:cubicBezTo>
                  <a:pt x="42" y="193"/>
                  <a:pt x="53" y="201"/>
                  <a:pt x="63" y="205"/>
                </a:cubicBezTo>
                <a:cubicBezTo>
                  <a:pt x="75" y="209"/>
                  <a:pt x="84" y="209"/>
                  <a:pt x="89" y="204"/>
                </a:cubicBezTo>
                <a:cubicBezTo>
                  <a:pt x="90" y="203"/>
                  <a:pt x="90" y="203"/>
                  <a:pt x="90" y="203"/>
                </a:cubicBezTo>
                <a:close/>
                <a:moveTo>
                  <a:pt x="59" y="92"/>
                </a:moveTo>
                <a:cubicBezTo>
                  <a:pt x="66" y="100"/>
                  <a:pt x="74" y="109"/>
                  <a:pt x="83" y="118"/>
                </a:cubicBezTo>
                <a:cubicBezTo>
                  <a:pt x="94" y="127"/>
                  <a:pt x="104" y="135"/>
                  <a:pt x="114" y="141"/>
                </a:cubicBezTo>
                <a:cubicBezTo>
                  <a:pt x="117" y="130"/>
                  <a:pt x="111" y="115"/>
                  <a:pt x="98" y="104"/>
                </a:cubicBezTo>
                <a:cubicBezTo>
                  <a:pt x="86" y="92"/>
                  <a:pt x="70" y="88"/>
                  <a:pt x="59" y="92"/>
                </a:cubicBezTo>
                <a:close/>
                <a:moveTo>
                  <a:pt x="123" y="74"/>
                </a:moveTo>
                <a:cubicBezTo>
                  <a:pt x="123" y="73"/>
                  <a:pt x="122" y="72"/>
                  <a:pt x="121" y="72"/>
                </a:cubicBezTo>
                <a:cubicBezTo>
                  <a:pt x="120" y="72"/>
                  <a:pt x="118" y="73"/>
                  <a:pt x="117" y="73"/>
                </a:cubicBezTo>
                <a:cubicBezTo>
                  <a:pt x="116" y="73"/>
                  <a:pt x="114" y="73"/>
                  <a:pt x="113" y="74"/>
                </a:cubicBezTo>
                <a:cubicBezTo>
                  <a:pt x="115" y="75"/>
                  <a:pt x="117" y="77"/>
                  <a:pt x="119" y="79"/>
                </a:cubicBezTo>
                <a:cubicBezTo>
                  <a:pt x="120" y="80"/>
                  <a:pt x="122" y="81"/>
                  <a:pt x="123" y="83"/>
                </a:cubicBezTo>
                <a:cubicBezTo>
                  <a:pt x="125" y="81"/>
                  <a:pt x="127" y="80"/>
                  <a:pt x="129" y="79"/>
                </a:cubicBezTo>
                <a:cubicBezTo>
                  <a:pt x="127" y="77"/>
                  <a:pt x="125" y="76"/>
                  <a:pt x="123" y="74"/>
                </a:cubicBezTo>
                <a:close/>
                <a:moveTo>
                  <a:pt x="154" y="120"/>
                </a:moveTo>
                <a:cubicBezTo>
                  <a:pt x="156" y="123"/>
                  <a:pt x="157" y="126"/>
                  <a:pt x="158" y="128"/>
                </a:cubicBezTo>
                <a:cubicBezTo>
                  <a:pt x="165" y="142"/>
                  <a:pt x="167" y="153"/>
                  <a:pt x="162" y="158"/>
                </a:cubicBezTo>
                <a:cubicBezTo>
                  <a:pt x="157" y="164"/>
                  <a:pt x="146" y="163"/>
                  <a:pt x="132" y="158"/>
                </a:cubicBezTo>
                <a:cubicBezTo>
                  <a:pt x="116" y="152"/>
                  <a:pt x="97" y="140"/>
                  <a:pt x="79" y="123"/>
                </a:cubicBezTo>
                <a:cubicBezTo>
                  <a:pt x="60" y="107"/>
                  <a:pt x="47" y="89"/>
                  <a:pt x="39" y="74"/>
                </a:cubicBezTo>
                <a:cubicBezTo>
                  <a:pt x="32" y="60"/>
                  <a:pt x="30" y="49"/>
                  <a:pt x="35" y="44"/>
                </a:cubicBezTo>
                <a:cubicBezTo>
                  <a:pt x="40" y="38"/>
                  <a:pt x="52" y="39"/>
                  <a:pt x="66" y="44"/>
                </a:cubicBezTo>
                <a:cubicBezTo>
                  <a:pt x="74" y="47"/>
                  <a:pt x="82" y="52"/>
                  <a:pt x="91" y="57"/>
                </a:cubicBezTo>
                <a:cubicBezTo>
                  <a:pt x="92" y="55"/>
                  <a:pt x="92" y="53"/>
                  <a:pt x="94" y="51"/>
                </a:cubicBezTo>
                <a:cubicBezTo>
                  <a:pt x="84" y="45"/>
                  <a:pt x="75" y="40"/>
                  <a:pt x="67" y="37"/>
                </a:cubicBezTo>
                <a:cubicBezTo>
                  <a:pt x="48" y="30"/>
                  <a:pt x="32" y="30"/>
                  <a:pt x="24" y="39"/>
                </a:cubicBezTo>
                <a:cubicBezTo>
                  <a:pt x="16" y="48"/>
                  <a:pt x="17" y="64"/>
                  <a:pt x="26" y="82"/>
                </a:cubicBezTo>
                <a:cubicBezTo>
                  <a:pt x="34" y="99"/>
                  <a:pt x="49" y="117"/>
                  <a:pt x="68" y="135"/>
                </a:cubicBezTo>
                <a:cubicBezTo>
                  <a:pt x="87" y="152"/>
                  <a:pt x="107" y="165"/>
                  <a:pt x="125" y="171"/>
                </a:cubicBezTo>
                <a:cubicBezTo>
                  <a:pt x="143" y="178"/>
                  <a:pt x="159" y="178"/>
                  <a:pt x="167" y="169"/>
                </a:cubicBezTo>
                <a:cubicBezTo>
                  <a:pt x="176" y="160"/>
                  <a:pt x="174" y="144"/>
                  <a:pt x="165" y="126"/>
                </a:cubicBezTo>
                <a:cubicBezTo>
                  <a:pt x="164" y="124"/>
                  <a:pt x="162" y="121"/>
                  <a:pt x="160" y="118"/>
                </a:cubicBezTo>
                <a:cubicBezTo>
                  <a:pt x="158" y="119"/>
                  <a:pt x="156" y="120"/>
                  <a:pt x="154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9" name="Freeform 300"/>
          <p:cNvSpPr>
            <a:spLocks noEditPoints="1"/>
          </p:cNvSpPr>
          <p:nvPr/>
        </p:nvSpPr>
        <p:spPr bwMode="auto">
          <a:xfrm>
            <a:off x="2887065" y="1604134"/>
            <a:ext cx="373968" cy="527871"/>
          </a:xfrm>
          <a:custGeom>
            <a:avLst/>
            <a:gdLst>
              <a:gd name="T0" fmla="*/ 109 w 172"/>
              <a:gd name="T1" fmla="*/ 51 h 242"/>
              <a:gd name="T2" fmla="*/ 116 w 172"/>
              <a:gd name="T3" fmla="*/ 28 h 242"/>
              <a:gd name="T4" fmla="*/ 132 w 172"/>
              <a:gd name="T5" fmla="*/ 67 h 242"/>
              <a:gd name="T6" fmla="*/ 132 w 172"/>
              <a:gd name="T7" fmla="*/ 176 h 242"/>
              <a:gd name="T8" fmla="*/ 116 w 172"/>
              <a:gd name="T9" fmla="*/ 214 h 242"/>
              <a:gd name="T10" fmla="*/ 109 w 172"/>
              <a:gd name="T11" fmla="*/ 191 h 242"/>
              <a:gd name="T12" fmla="*/ 45 w 172"/>
              <a:gd name="T13" fmla="*/ 191 h 242"/>
              <a:gd name="T14" fmla="*/ 38 w 172"/>
              <a:gd name="T15" fmla="*/ 214 h 242"/>
              <a:gd name="T16" fmla="*/ 23 w 172"/>
              <a:gd name="T17" fmla="*/ 176 h 242"/>
              <a:gd name="T18" fmla="*/ 23 w 172"/>
              <a:gd name="T19" fmla="*/ 67 h 242"/>
              <a:gd name="T20" fmla="*/ 38 w 172"/>
              <a:gd name="T21" fmla="*/ 28 h 242"/>
              <a:gd name="T22" fmla="*/ 45 w 172"/>
              <a:gd name="T23" fmla="*/ 51 h 242"/>
              <a:gd name="T24" fmla="*/ 49 w 172"/>
              <a:gd name="T25" fmla="*/ 38 h 242"/>
              <a:gd name="T26" fmla="*/ 106 w 172"/>
              <a:gd name="T27" fmla="*/ 9 h 242"/>
              <a:gd name="T28" fmla="*/ 58 w 172"/>
              <a:gd name="T29" fmla="*/ 0 h 242"/>
              <a:gd name="T30" fmla="*/ 49 w 172"/>
              <a:gd name="T31" fmla="*/ 38 h 242"/>
              <a:gd name="T32" fmla="*/ 49 w 172"/>
              <a:gd name="T33" fmla="*/ 204 h 242"/>
              <a:gd name="T34" fmla="*/ 58 w 172"/>
              <a:gd name="T35" fmla="*/ 242 h 242"/>
              <a:gd name="T36" fmla="*/ 106 w 172"/>
              <a:gd name="T37" fmla="*/ 233 h 242"/>
              <a:gd name="T38" fmla="*/ 68 w 172"/>
              <a:gd name="T39" fmla="*/ 124 h 242"/>
              <a:gd name="T40" fmla="*/ 78 w 172"/>
              <a:gd name="T41" fmla="*/ 127 h 242"/>
              <a:gd name="T42" fmla="*/ 83 w 172"/>
              <a:gd name="T43" fmla="*/ 133 h 242"/>
              <a:gd name="T44" fmla="*/ 82 w 172"/>
              <a:gd name="T45" fmla="*/ 124 h 242"/>
              <a:gd name="T46" fmla="*/ 102 w 172"/>
              <a:gd name="T47" fmla="*/ 102 h 242"/>
              <a:gd name="T48" fmla="*/ 76 w 172"/>
              <a:gd name="T49" fmla="*/ 116 h 242"/>
              <a:gd name="T50" fmla="*/ 49 w 172"/>
              <a:gd name="T51" fmla="*/ 87 h 242"/>
              <a:gd name="T52" fmla="*/ 72 w 172"/>
              <a:gd name="T53" fmla="*/ 120 h 242"/>
              <a:gd name="T54" fmla="*/ 158 w 172"/>
              <a:gd name="T55" fmla="*/ 106 h 242"/>
              <a:gd name="T56" fmla="*/ 172 w 172"/>
              <a:gd name="T57" fmla="*/ 112 h 242"/>
              <a:gd name="T58" fmla="*/ 166 w 172"/>
              <a:gd name="T59" fmla="*/ 139 h 242"/>
              <a:gd name="T60" fmla="*/ 158 w 172"/>
              <a:gd name="T61" fmla="*/ 106 h 242"/>
              <a:gd name="T62" fmla="*/ 77 w 172"/>
              <a:gd name="T63" fmla="*/ 66 h 242"/>
              <a:gd name="T64" fmla="*/ 22 w 172"/>
              <a:gd name="T65" fmla="*/ 121 h 242"/>
              <a:gd name="T66" fmla="*/ 77 w 172"/>
              <a:gd name="T67" fmla="*/ 177 h 242"/>
              <a:gd name="T68" fmla="*/ 133 w 172"/>
              <a:gd name="T69" fmla="*/ 12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2" h="242">
                <a:moveTo>
                  <a:pt x="77" y="44"/>
                </a:moveTo>
                <a:cubicBezTo>
                  <a:pt x="89" y="44"/>
                  <a:pt x="99" y="46"/>
                  <a:pt x="109" y="5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0" y="64"/>
                  <a:pt x="131" y="65"/>
                  <a:pt x="132" y="67"/>
                </a:cubicBezTo>
                <a:cubicBezTo>
                  <a:pt x="146" y="81"/>
                  <a:pt x="154" y="100"/>
                  <a:pt x="154" y="121"/>
                </a:cubicBezTo>
                <a:cubicBezTo>
                  <a:pt x="154" y="142"/>
                  <a:pt x="146" y="162"/>
                  <a:pt x="132" y="176"/>
                </a:cubicBezTo>
                <a:cubicBezTo>
                  <a:pt x="131" y="177"/>
                  <a:pt x="129" y="178"/>
                  <a:pt x="128" y="179"/>
                </a:cubicBezTo>
                <a:cubicBezTo>
                  <a:pt x="116" y="214"/>
                  <a:pt x="116" y="214"/>
                  <a:pt x="116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9" y="191"/>
                  <a:pt x="109" y="191"/>
                  <a:pt x="109" y="191"/>
                </a:cubicBezTo>
                <a:cubicBezTo>
                  <a:pt x="99" y="196"/>
                  <a:pt x="89" y="198"/>
                  <a:pt x="77" y="198"/>
                </a:cubicBezTo>
                <a:cubicBezTo>
                  <a:pt x="66" y="198"/>
                  <a:pt x="55" y="196"/>
                  <a:pt x="45" y="191"/>
                </a:cubicBezTo>
                <a:cubicBezTo>
                  <a:pt x="45" y="214"/>
                  <a:pt x="45" y="214"/>
                  <a:pt x="45" y="214"/>
                </a:cubicBezTo>
                <a:cubicBezTo>
                  <a:pt x="38" y="214"/>
                  <a:pt x="38" y="214"/>
                  <a:pt x="38" y="214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25" y="177"/>
                  <a:pt x="24" y="176"/>
                  <a:pt x="23" y="176"/>
                </a:cubicBezTo>
                <a:cubicBezTo>
                  <a:pt x="9" y="162"/>
                  <a:pt x="0" y="142"/>
                  <a:pt x="0" y="121"/>
                </a:cubicBezTo>
                <a:cubicBezTo>
                  <a:pt x="0" y="100"/>
                  <a:pt x="9" y="81"/>
                  <a:pt x="23" y="67"/>
                </a:cubicBezTo>
                <a:cubicBezTo>
                  <a:pt x="24" y="66"/>
                  <a:pt x="24" y="65"/>
                  <a:pt x="25" y="64"/>
                </a:cubicBezTo>
                <a:cubicBezTo>
                  <a:pt x="38" y="28"/>
                  <a:pt x="38" y="28"/>
                  <a:pt x="3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51"/>
                  <a:pt x="45" y="51"/>
                  <a:pt x="45" y="51"/>
                </a:cubicBezTo>
                <a:cubicBezTo>
                  <a:pt x="55" y="47"/>
                  <a:pt x="66" y="44"/>
                  <a:pt x="77" y="44"/>
                </a:cubicBezTo>
                <a:close/>
                <a:moveTo>
                  <a:pt x="49" y="38"/>
                </a:moveTo>
                <a:cubicBezTo>
                  <a:pt x="106" y="38"/>
                  <a:pt x="106" y="38"/>
                  <a:pt x="106" y="38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4"/>
                  <a:pt x="101" y="0"/>
                  <a:pt x="9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49" y="4"/>
                  <a:pt x="49" y="9"/>
                </a:cubicBezTo>
                <a:cubicBezTo>
                  <a:pt x="49" y="38"/>
                  <a:pt x="49" y="38"/>
                  <a:pt x="49" y="38"/>
                </a:cubicBezTo>
                <a:close/>
                <a:moveTo>
                  <a:pt x="106" y="204"/>
                </a:moveTo>
                <a:cubicBezTo>
                  <a:pt x="49" y="204"/>
                  <a:pt x="49" y="204"/>
                  <a:pt x="49" y="204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8"/>
                  <a:pt x="53" y="242"/>
                  <a:pt x="58" y="242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101" y="242"/>
                  <a:pt x="106" y="238"/>
                  <a:pt x="106" y="233"/>
                </a:cubicBezTo>
                <a:cubicBezTo>
                  <a:pt x="106" y="204"/>
                  <a:pt x="106" y="204"/>
                  <a:pt x="106" y="204"/>
                </a:cubicBezTo>
                <a:close/>
                <a:moveTo>
                  <a:pt x="68" y="124"/>
                </a:moveTo>
                <a:cubicBezTo>
                  <a:pt x="74" y="130"/>
                  <a:pt x="74" y="130"/>
                  <a:pt x="74" y="130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7" y="130"/>
                  <a:pt x="87" y="130"/>
                  <a:pt x="87" y="130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3"/>
                  <a:pt x="83" y="122"/>
                  <a:pt x="83" y="121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96" y="96"/>
                  <a:pt x="96" y="96"/>
                  <a:pt x="96" y="96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52" y="84"/>
                  <a:pt x="52" y="84"/>
                  <a:pt x="52" y="84"/>
                </a:cubicBezTo>
                <a:cubicBezTo>
                  <a:pt x="49" y="87"/>
                  <a:pt x="49" y="87"/>
                  <a:pt x="49" y="87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2" y="119"/>
                  <a:pt x="72" y="119"/>
                  <a:pt x="72" y="120"/>
                </a:cubicBezTo>
                <a:cubicBezTo>
                  <a:pt x="68" y="124"/>
                  <a:pt x="68" y="124"/>
                  <a:pt x="68" y="124"/>
                </a:cubicBezTo>
                <a:close/>
                <a:moveTo>
                  <a:pt x="158" y="106"/>
                </a:moveTo>
                <a:cubicBezTo>
                  <a:pt x="166" y="106"/>
                  <a:pt x="166" y="106"/>
                  <a:pt x="166" y="106"/>
                </a:cubicBezTo>
                <a:cubicBezTo>
                  <a:pt x="169" y="106"/>
                  <a:pt x="172" y="109"/>
                  <a:pt x="172" y="112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172" y="136"/>
                  <a:pt x="169" y="139"/>
                  <a:pt x="166" y="139"/>
                </a:cubicBezTo>
                <a:cubicBezTo>
                  <a:pt x="158" y="139"/>
                  <a:pt x="158" y="139"/>
                  <a:pt x="158" y="139"/>
                </a:cubicBezTo>
                <a:cubicBezTo>
                  <a:pt x="158" y="106"/>
                  <a:pt x="158" y="106"/>
                  <a:pt x="158" y="106"/>
                </a:cubicBezTo>
                <a:close/>
                <a:moveTo>
                  <a:pt x="117" y="82"/>
                </a:moveTo>
                <a:cubicBezTo>
                  <a:pt x="107" y="72"/>
                  <a:pt x="93" y="66"/>
                  <a:pt x="77" y="66"/>
                </a:cubicBezTo>
                <a:cubicBezTo>
                  <a:pt x="62" y="66"/>
                  <a:pt x="48" y="72"/>
                  <a:pt x="38" y="82"/>
                </a:cubicBezTo>
                <a:cubicBezTo>
                  <a:pt x="28" y="92"/>
                  <a:pt x="22" y="106"/>
                  <a:pt x="22" y="121"/>
                </a:cubicBezTo>
                <a:cubicBezTo>
                  <a:pt x="22" y="136"/>
                  <a:pt x="28" y="150"/>
                  <a:pt x="38" y="160"/>
                </a:cubicBezTo>
                <a:cubicBezTo>
                  <a:pt x="48" y="170"/>
                  <a:pt x="62" y="177"/>
                  <a:pt x="77" y="177"/>
                </a:cubicBezTo>
                <a:cubicBezTo>
                  <a:pt x="93" y="177"/>
                  <a:pt x="107" y="170"/>
                  <a:pt x="117" y="160"/>
                </a:cubicBezTo>
                <a:cubicBezTo>
                  <a:pt x="127" y="150"/>
                  <a:pt x="133" y="136"/>
                  <a:pt x="133" y="121"/>
                </a:cubicBezTo>
                <a:cubicBezTo>
                  <a:pt x="133" y="106"/>
                  <a:pt x="127" y="92"/>
                  <a:pt x="117" y="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0" name="Freeform 301"/>
          <p:cNvSpPr>
            <a:spLocks noEditPoints="1"/>
          </p:cNvSpPr>
          <p:nvPr/>
        </p:nvSpPr>
        <p:spPr bwMode="auto">
          <a:xfrm>
            <a:off x="2139129" y="1644407"/>
            <a:ext cx="474652" cy="473214"/>
          </a:xfrm>
          <a:custGeom>
            <a:avLst/>
            <a:gdLst>
              <a:gd name="T0" fmla="*/ 109 w 219"/>
              <a:gd name="T1" fmla="*/ 0 h 218"/>
              <a:gd name="T2" fmla="*/ 219 w 219"/>
              <a:gd name="T3" fmla="*/ 109 h 218"/>
              <a:gd name="T4" fmla="*/ 109 w 219"/>
              <a:gd name="T5" fmla="*/ 218 h 218"/>
              <a:gd name="T6" fmla="*/ 0 w 219"/>
              <a:gd name="T7" fmla="*/ 109 h 218"/>
              <a:gd name="T8" fmla="*/ 109 w 219"/>
              <a:gd name="T9" fmla="*/ 0 h 218"/>
              <a:gd name="T10" fmla="*/ 146 w 219"/>
              <a:gd name="T11" fmla="*/ 52 h 218"/>
              <a:gd name="T12" fmla="*/ 137 w 219"/>
              <a:gd name="T13" fmla="*/ 66 h 218"/>
              <a:gd name="T14" fmla="*/ 145 w 219"/>
              <a:gd name="T15" fmla="*/ 73 h 218"/>
              <a:gd name="T16" fmla="*/ 160 w 219"/>
              <a:gd name="T17" fmla="*/ 109 h 218"/>
              <a:gd name="T18" fmla="*/ 145 w 219"/>
              <a:gd name="T19" fmla="*/ 144 h 218"/>
              <a:gd name="T20" fmla="*/ 110 w 219"/>
              <a:gd name="T21" fmla="*/ 159 h 218"/>
              <a:gd name="T22" fmla="*/ 74 w 219"/>
              <a:gd name="T23" fmla="*/ 144 h 218"/>
              <a:gd name="T24" fmla="*/ 60 w 219"/>
              <a:gd name="T25" fmla="*/ 109 h 218"/>
              <a:gd name="T26" fmla="*/ 74 w 219"/>
              <a:gd name="T27" fmla="*/ 73 h 218"/>
              <a:gd name="T28" fmla="*/ 81 w 219"/>
              <a:gd name="T29" fmla="*/ 67 h 218"/>
              <a:gd name="T30" fmla="*/ 73 w 219"/>
              <a:gd name="T31" fmla="*/ 53 h 218"/>
              <a:gd name="T32" fmla="*/ 62 w 219"/>
              <a:gd name="T33" fmla="*/ 61 h 218"/>
              <a:gd name="T34" fmla="*/ 43 w 219"/>
              <a:gd name="T35" fmla="*/ 109 h 218"/>
              <a:gd name="T36" fmla="*/ 62 w 219"/>
              <a:gd name="T37" fmla="*/ 156 h 218"/>
              <a:gd name="T38" fmla="*/ 110 w 219"/>
              <a:gd name="T39" fmla="*/ 176 h 218"/>
              <a:gd name="T40" fmla="*/ 157 w 219"/>
              <a:gd name="T41" fmla="*/ 156 h 218"/>
              <a:gd name="T42" fmla="*/ 177 w 219"/>
              <a:gd name="T43" fmla="*/ 109 h 218"/>
              <a:gd name="T44" fmla="*/ 157 w 219"/>
              <a:gd name="T45" fmla="*/ 61 h 218"/>
              <a:gd name="T46" fmla="*/ 146 w 219"/>
              <a:gd name="T47" fmla="*/ 52 h 218"/>
              <a:gd name="T48" fmla="*/ 100 w 219"/>
              <a:gd name="T49" fmla="*/ 15 h 218"/>
              <a:gd name="T50" fmla="*/ 100 w 219"/>
              <a:gd name="T51" fmla="*/ 98 h 218"/>
              <a:gd name="T52" fmla="*/ 118 w 219"/>
              <a:gd name="T53" fmla="*/ 98 h 218"/>
              <a:gd name="T54" fmla="*/ 118 w 219"/>
              <a:gd name="T55" fmla="*/ 15 h 218"/>
              <a:gd name="T56" fmla="*/ 100 w 219"/>
              <a:gd name="T57" fmla="*/ 15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9" h="218">
                <a:moveTo>
                  <a:pt x="109" y="0"/>
                </a:moveTo>
                <a:cubicBezTo>
                  <a:pt x="170" y="0"/>
                  <a:pt x="219" y="49"/>
                  <a:pt x="219" y="109"/>
                </a:cubicBezTo>
                <a:cubicBezTo>
                  <a:pt x="219" y="169"/>
                  <a:pt x="170" y="218"/>
                  <a:pt x="109" y="218"/>
                </a:cubicBezTo>
                <a:cubicBezTo>
                  <a:pt x="49" y="218"/>
                  <a:pt x="0" y="169"/>
                  <a:pt x="0" y="109"/>
                </a:cubicBezTo>
                <a:cubicBezTo>
                  <a:pt x="0" y="49"/>
                  <a:pt x="49" y="0"/>
                  <a:pt x="109" y="0"/>
                </a:cubicBezTo>
                <a:close/>
                <a:moveTo>
                  <a:pt x="146" y="52"/>
                </a:moveTo>
                <a:cubicBezTo>
                  <a:pt x="137" y="66"/>
                  <a:pt x="137" y="66"/>
                  <a:pt x="137" y="66"/>
                </a:cubicBezTo>
                <a:cubicBezTo>
                  <a:pt x="140" y="68"/>
                  <a:pt x="143" y="71"/>
                  <a:pt x="145" y="73"/>
                </a:cubicBezTo>
                <a:cubicBezTo>
                  <a:pt x="154" y="82"/>
                  <a:pt x="160" y="95"/>
                  <a:pt x="160" y="109"/>
                </a:cubicBezTo>
                <a:cubicBezTo>
                  <a:pt x="160" y="122"/>
                  <a:pt x="154" y="135"/>
                  <a:pt x="145" y="144"/>
                </a:cubicBezTo>
                <a:cubicBezTo>
                  <a:pt x="136" y="153"/>
                  <a:pt x="124" y="159"/>
                  <a:pt x="110" y="159"/>
                </a:cubicBezTo>
                <a:cubicBezTo>
                  <a:pt x="96" y="159"/>
                  <a:pt x="83" y="153"/>
                  <a:pt x="74" y="144"/>
                </a:cubicBezTo>
                <a:cubicBezTo>
                  <a:pt x="65" y="135"/>
                  <a:pt x="60" y="122"/>
                  <a:pt x="60" y="109"/>
                </a:cubicBezTo>
                <a:cubicBezTo>
                  <a:pt x="60" y="95"/>
                  <a:pt x="65" y="82"/>
                  <a:pt x="74" y="73"/>
                </a:cubicBezTo>
                <a:cubicBezTo>
                  <a:pt x="76" y="71"/>
                  <a:pt x="79" y="69"/>
                  <a:pt x="81" y="67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55"/>
                  <a:pt x="65" y="58"/>
                  <a:pt x="62" y="61"/>
                </a:cubicBezTo>
                <a:cubicBezTo>
                  <a:pt x="50" y="73"/>
                  <a:pt x="43" y="90"/>
                  <a:pt x="43" y="109"/>
                </a:cubicBezTo>
                <a:cubicBezTo>
                  <a:pt x="43" y="127"/>
                  <a:pt x="50" y="144"/>
                  <a:pt x="62" y="156"/>
                </a:cubicBezTo>
                <a:cubicBezTo>
                  <a:pt x="74" y="168"/>
                  <a:pt x="91" y="176"/>
                  <a:pt x="110" y="176"/>
                </a:cubicBezTo>
                <a:cubicBezTo>
                  <a:pt x="128" y="176"/>
                  <a:pt x="145" y="168"/>
                  <a:pt x="157" y="156"/>
                </a:cubicBezTo>
                <a:cubicBezTo>
                  <a:pt x="170" y="144"/>
                  <a:pt x="177" y="127"/>
                  <a:pt x="177" y="109"/>
                </a:cubicBezTo>
                <a:cubicBezTo>
                  <a:pt x="177" y="90"/>
                  <a:pt x="170" y="73"/>
                  <a:pt x="157" y="61"/>
                </a:cubicBezTo>
                <a:cubicBezTo>
                  <a:pt x="154" y="57"/>
                  <a:pt x="150" y="54"/>
                  <a:pt x="146" y="52"/>
                </a:cubicBezTo>
                <a:close/>
                <a:moveTo>
                  <a:pt x="100" y="15"/>
                </a:moveTo>
                <a:cubicBezTo>
                  <a:pt x="100" y="98"/>
                  <a:pt x="100" y="98"/>
                  <a:pt x="100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18" y="15"/>
                  <a:pt x="118" y="15"/>
                  <a:pt x="118" y="15"/>
                </a:cubicBezTo>
                <a:lnTo>
                  <a:pt x="100" y="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1" name="Freeform 302"/>
          <p:cNvSpPr>
            <a:spLocks noEditPoints="1"/>
          </p:cNvSpPr>
          <p:nvPr/>
        </p:nvSpPr>
        <p:spPr bwMode="auto">
          <a:xfrm>
            <a:off x="4909370" y="1622833"/>
            <a:ext cx="329380" cy="509172"/>
          </a:xfrm>
          <a:custGeom>
            <a:avLst/>
            <a:gdLst>
              <a:gd name="T0" fmla="*/ 136 w 151"/>
              <a:gd name="T1" fmla="*/ 83 h 235"/>
              <a:gd name="T2" fmla="*/ 127 w 151"/>
              <a:gd name="T3" fmla="*/ 124 h 235"/>
              <a:gd name="T4" fmla="*/ 14 w 151"/>
              <a:gd name="T5" fmla="*/ 114 h 235"/>
              <a:gd name="T6" fmla="*/ 14 w 151"/>
              <a:gd name="T7" fmla="*/ 81 h 235"/>
              <a:gd name="T8" fmla="*/ 67 w 151"/>
              <a:gd name="T9" fmla="*/ 73 h 235"/>
              <a:gd name="T10" fmla="*/ 133 w 151"/>
              <a:gd name="T11" fmla="*/ 73 h 235"/>
              <a:gd name="T12" fmla="*/ 151 w 151"/>
              <a:gd name="T13" fmla="*/ 24 h 235"/>
              <a:gd name="T14" fmla="*/ 132 w 151"/>
              <a:gd name="T15" fmla="*/ 39 h 235"/>
              <a:gd name="T16" fmla="*/ 34 w 151"/>
              <a:gd name="T17" fmla="*/ 0 h 235"/>
              <a:gd name="T18" fmla="*/ 4 w 151"/>
              <a:gd name="T19" fmla="*/ 24 h 235"/>
              <a:gd name="T20" fmla="*/ 6 w 151"/>
              <a:gd name="T21" fmla="*/ 60 h 235"/>
              <a:gd name="T22" fmla="*/ 67 w 151"/>
              <a:gd name="T23" fmla="*/ 73 h 235"/>
              <a:gd name="T24" fmla="*/ 46 w 151"/>
              <a:gd name="T25" fmla="*/ 130 h 235"/>
              <a:gd name="T26" fmla="*/ 40 w 151"/>
              <a:gd name="T27" fmla="*/ 156 h 235"/>
              <a:gd name="T28" fmla="*/ 24 w 151"/>
              <a:gd name="T29" fmla="*/ 130 h 235"/>
              <a:gd name="T30" fmla="*/ 30 w 151"/>
              <a:gd name="T31" fmla="*/ 156 h 235"/>
              <a:gd name="T32" fmla="*/ 24 w 151"/>
              <a:gd name="T33" fmla="*/ 130 h 235"/>
              <a:gd name="T34" fmla="*/ 63 w 151"/>
              <a:gd name="T35" fmla="*/ 130 h 235"/>
              <a:gd name="T36" fmla="*/ 56 w 151"/>
              <a:gd name="T37" fmla="*/ 156 h 235"/>
              <a:gd name="T38" fmla="*/ 72 w 151"/>
              <a:gd name="T39" fmla="*/ 130 h 235"/>
              <a:gd name="T40" fmla="*/ 79 w 151"/>
              <a:gd name="T41" fmla="*/ 156 h 235"/>
              <a:gd name="T42" fmla="*/ 72 w 151"/>
              <a:gd name="T43" fmla="*/ 130 h 235"/>
              <a:gd name="T44" fmla="*/ 95 w 151"/>
              <a:gd name="T45" fmla="*/ 130 h 235"/>
              <a:gd name="T46" fmla="*/ 89 w 151"/>
              <a:gd name="T47" fmla="*/ 156 h 235"/>
              <a:gd name="T48" fmla="*/ 105 w 151"/>
              <a:gd name="T49" fmla="*/ 130 h 235"/>
              <a:gd name="T50" fmla="*/ 112 w 151"/>
              <a:gd name="T51" fmla="*/ 156 h 235"/>
              <a:gd name="T52" fmla="*/ 105 w 151"/>
              <a:gd name="T53" fmla="*/ 130 h 235"/>
              <a:gd name="T54" fmla="*/ 128 w 151"/>
              <a:gd name="T55" fmla="*/ 130 h 235"/>
              <a:gd name="T56" fmla="*/ 121 w 151"/>
              <a:gd name="T57" fmla="*/ 156 h 235"/>
              <a:gd name="T58" fmla="*/ 23 w 151"/>
              <a:gd name="T59" fmla="*/ 222 h 235"/>
              <a:gd name="T60" fmla="*/ 125 w 151"/>
              <a:gd name="T61" fmla="*/ 235 h 235"/>
              <a:gd name="T62" fmla="*/ 23 w 151"/>
              <a:gd name="T63" fmla="*/ 222 h 235"/>
              <a:gd name="T64" fmla="*/ 127 w 151"/>
              <a:gd name="T65" fmla="*/ 162 h 235"/>
              <a:gd name="T66" fmla="*/ 136 w 151"/>
              <a:gd name="T67" fmla="*/ 203 h 235"/>
              <a:gd name="T68" fmla="*/ 23 w 151"/>
              <a:gd name="T69" fmla="*/ 212 h 235"/>
              <a:gd name="T70" fmla="*/ 14 w 151"/>
              <a:gd name="T71" fmla="*/ 171 h 235"/>
              <a:gd name="T72" fmla="*/ 82 w 151"/>
              <a:gd name="T73" fmla="*/ 172 h 235"/>
              <a:gd name="T74" fmla="*/ 120 w 151"/>
              <a:gd name="T75" fmla="*/ 188 h 235"/>
              <a:gd name="T76" fmla="*/ 82 w 151"/>
              <a:gd name="T77" fmla="*/ 1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1" h="235">
                <a:moveTo>
                  <a:pt x="136" y="81"/>
                </a:moveTo>
                <a:cubicBezTo>
                  <a:pt x="136" y="82"/>
                  <a:pt x="136" y="82"/>
                  <a:pt x="136" y="83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36" y="120"/>
                  <a:pt x="132" y="124"/>
                  <a:pt x="127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18" y="124"/>
                  <a:pt x="14" y="120"/>
                  <a:pt x="14" y="114"/>
                </a:cubicBezTo>
                <a:cubicBezTo>
                  <a:pt x="14" y="83"/>
                  <a:pt x="14" y="83"/>
                  <a:pt x="14" y="83"/>
                </a:cubicBezTo>
                <a:cubicBezTo>
                  <a:pt x="14" y="82"/>
                  <a:pt x="14" y="82"/>
                  <a:pt x="14" y="81"/>
                </a:cubicBezTo>
                <a:cubicBezTo>
                  <a:pt x="136" y="81"/>
                  <a:pt x="136" y="81"/>
                  <a:pt x="136" y="81"/>
                </a:cubicBezTo>
                <a:close/>
                <a:moveTo>
                  <a:pt x="67" y="73"/>
                </a:moveTo>
                <a:cubicBezTo>
                  <a:pt x="83" y="73"/>
                  <a:pt x="83" y="73"/>
                  <a:pt x="83" y="73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130" y="28"/>
                  <a:pt x="129" y="14"/>
                  <a:pt x="11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2" y="14"/>
                  <a:pt x="21" y="28"/>
                  <a:pt x="19" y="39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6" y="60"/>
                  <a:pt x="6" y="60"/>
                  <a:pt x="6" y="60"/>
                </a:cubicBezTo>
                <a:cubicBezTo>
                  <a:pt x="18" y="73"/>
                  <a:pt x="18" y="73"/>
                  <a:pt x="18" y="73"/>
                </a:cubicBezTo>
                <a:cubicBezTo>
                  <a:pt x="67" y="73"/>
                  <a:pt x="67" y="73"/>
                  <a:pt x="67" y="73"/>
                </a:cubicBezTo>
                <a:close/>
                <a:moveTo>
                  <a:pt x="40" y="130"/>
                </a:moveTo>
                <a:cubicBezTo>
                  <a:pt x="42" y="130"/>
                  <a:pt x="44" y="130"/>
                  <a:pt x="46" y="130"/>
                </a:cubicBezTo>
                <a:cubicBezTo>
                  <a:pt x="46" y="139"/>
                  <a:pt x="46" y="147"/>
                  <a:pt x="46" y="156"/>
                </a:cubicBezTo>
                <a:cubicBezTo>
                  <a:pt x="44" y="156"/>
                  <a:pt x="42" y="156"/>
                  <a:pt x="40" y="156"/>
                </a:cubicBezTo>
                <a:cubicBezTo>
                  <a:pt x="40" y="147"/>
                  <a:pt x="40" y="139"/>
                  <a:pt x="40" y="130"/>
                </a:cubicBezTo>
                <a:close/>
                <a:moveTo>
                  <a:pt x="24" y="130"/>
                </a:moveTo>
                <a:cubicBezTo>
                  <a:pt x="30" y="130"/>
                  <a:pt x="30" y="130"/>
                  <a:pt x="30" y="130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30"/>
                  <a:pt x="24" y="130"/>
                  <a:pt x="24" y="130"/>
                </a:cubicBezTo>
                <a:close/>
                <a:moveTo>
                  <a:pt x="56" y="130"/>
                </a:moveTo>
                <a:cubicBezTo>
                  <a:pt x="58" y="130"/>
                  <a:pt x="61" y="130"/>
                  <a:pt x="63" y="130"/>
                </a:cubicBezTo>
                <a:cubicBezTo>
                  <a:pt x="63" y="139"/>
                  <a:pt x="63" y="147"/>
                  <a:pt x="63" y="156"/>
                </a:cubicBezTo>
                <a:cubicBezTo>
                  <a:pt x="61" y="156"/>
                  <a:pt x="58" y="156"/>
                  <a:pt x="56" y="156"/>
                </a:cubicBezTo>
                <a:cubicBezTo>
                  <a:pt x="56" y="147"/>
                  <a:pt x="56" y="139"/>
                  <a:pt x="56" y="130"/>
                </a:cubicBezTo>
                <a:close/>
                <a:moveTo>
                  <a:pt x="72" y="130"/>
                </a:moveTo>
                <a:cubicBezTo>
                  <a:pt x="75" y="130"/>
                  <a:pt x="77" y="130"/>
                  <a:pt x="79" y="130"/>
                </a:cubicBezTo>
                <a:cubicBezTo>
                  <a:pt x="79" y="139"/>
                  <a:pt x="79" y="147"/>
                  <a:pt x="79" y="156"/>
                </a:cubicBezTo>
                <a:cubicBezTo>
                  <a:pt x="77" y="156"/>
                  <a:pt x="75" y="156"/>
                  <a:pt x="72" y="156"/>
                </a:cubicBezTo>
                <a:cubicBezTo>
                  <a:pt x="72" y="147"/>
                  <a:pt x="72" y="139"/>
                  <a:pt x="72" y="130"/>
                </a:cubicBezTo>
                <a:close/>
                <a:moveTo>
                  <a:pt x="89" y="130"/>
                </a:moveTo>
                <a:cubicBezTo>
                  <a:pt x="91" y="130"/>
                  <a:pt x="93" y="130"/>
                  <a:pt x="95" y="130"/>
                </a:cubicBezTo>
                <a:cubicBezTo>
                  <a:pt x="95" y="139"/>
                  <a:pt x="95" y="147"/>
                  <a:pt x="95" y="156"/>
                </a:cubicBezTo>
                <a:cubicBezTo>
                  <a:pt x="93" y="156"/>
                  <a:pt x="91" y="156"/>
                  <a:pt x="89" y="156"/>
                </a:cubicBezTo>
                <a:cubicBezTo>
                  <a:pt x="89" y="147"/>
                  <a:pt x="89" y="139"/>
                  <a:pt x="89" y="130"/>
                </a:cubicBezTo>
                <a:close/>
                <a:moveTo>
                  <a:pt x="105" y="130"/>
                </a:moveTo>
                <a:cubicBezTo>
                  <a:pt x="107" y="130"/>
                  <a:pt x="109" y="130"/>
                  <a:pt x="112" y="130"/>
                </a:cubicBezTo>
                <a:cubicBezTo>
                  <a:pt x="112" y="139"/>
                  <a:pt x="112" y="147"/>
                  <a:pt x="112" y="156"/>
                </a:cubicBezTo>
                <a:cubicBezTo>
                  <a:pt x="109" y="156"/>
                  <a:pt x="107" y="156"/>
                  <a:pt x="105" y="156"/>
                </a:cubicBezTo>
                <a:cubicBezTo>
                  <a:pt x="105" y="147"/>
                  <a:pt x="105" y="139"/>
                  <a:pt x="105" y="130"/>
                </a:cubicBezTo>
                <a:close/>
                <a:moveTo>
                  <a:pt x="121" y="130"/>
                </a:moveTo>
                <a:cubicBezTo>
                  <a:pt x="128" y="130"/>
                  <a:pt x="128" y="130"/>
                  <a:pt x="128" y="130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1" y="130"/>
                  <a:pt x="121" y="130"/>
                  <a:pt x="121" y="130"/>
                </a:cubicBezTo>
                <a:close/>
                <a:moveTo>
                  <a:pt x="23" y="222"/>
                </a:moveTo>
                <a:cubicBezTo>
                  <a:pt x="125" y="222"/>
                  <a:pt x="125" y="222"/>
                  <a:pt x="125" y="222"/>
                </a:cubicBezTo>
                <a:cubicBezTo>
                  <a:pt x="125" y="235"/>
                  <a:pt x="125" y="235"/>
                  <a:pt x="125" y="235"/>
                </a:cubicBezTo>
                <a:cubicBezTo>
                  <a:pt x="23" y="235"/>
                  <a:pt x="23" y="235"/>
                  <a:pt x="23" y="235"/>
                </a:cubicBezTo>
                <a:cubicBezTo>
                  <a:pt x="23" y="222"/>
                  <a:pt x="23" y="222"/>
                  <a:pt x="23" y="222"/>
                </a:cubicBezTo>
                <a:close/>
                <a:moveTo>
                  <a:pt x="23" y="162"/>
                </a:moveTo>
                <a:cubicBezTo>
                  <a:pt x="127" y="162"/>
                  <a:pt x="127" y="162"/>
                  <a:pt x="127" y="162"/>
                </a:cubicBezTo>
                <a:cubicBezTo>
                  <a:pt x="132" y="162"/>
                  <a:pt x="136" y="166"/>
                  <a:pt x="136" y="171"/>
                </a:cubicBezTo>
                <a:cubicBezTo>
                  <a:pt x="136" y="203"/>
                  <a:pt x="136" y="203"/>
                  <a:pt x="136" y="203"/>
                </a:cubicBezTo>
                <a:cubicBezTo>
                  <a:pt x="136" y="208"/>
                  <a:pt x="132" y="212"/>
                  <a:pt x="127" y="212"/>
                </a:cubicBezTo>
                <a:cubicBezTo>
                  <a:pt x="23" y="212"/>
                  <a:pt x="23" y="212"/>
                  <a:pt x="23" y="212"/>
                </a:cubicBezTo>
                <a:cubicBezTo>
                  <a:pt x="18" y="212"/>
                  <a:pt x="14" y="208"/>
                  <a:pt x="14" y="203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4" y="166"/>
                  <a:pt x="18" y="162"/>
                  <a:pt x="23" y="162"/>
                </a:cubicBezTo>
                <a:close/>
                <a:moveTo>
                  <a:pt x="82" y="172"/>
                </a:moveTo>
                <a:cubicBezTo>
                  <a:pt x="82" y="188"/>
                  <a:pt x="82" y="188"/>
                  <a:pt x="82" y="188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0" y="172"/>
                  <a:pt x="120" y="172"/>
                  <a:pt x="120" y="172"/>
                </a:cubicBezTo>
                <a:lnTo>
                  <a:pt x="82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2" name="Freeform 303"/>
          <p:cNvSpPr>
            <a:spLocks noEditPoints="1"/>
          </p:cNvSpPr>
          <p:nvPr/>
        </p:nvSpPr>
        <p:spPr bwMode="auto">
          <a:xfrm>
            <a:off x="5582512" y="5618538"/>
            <a:ext cx="363900" cy="507733"/>
          </a:xfrm>
          <a:custGeom>
            <a:avLst/>
            <a:gdLst>
              <a:gd name="T0" fmla="*/ 161 w 167"/>
              <a:gd name="T1" fmla="*/ 176 h 234"/>
              <a:gd name="T2" fmla="*/ 7 w 167"/>
              <a:gd name="T3" fmla="*/ 57 h 234"/>
              <a:gd name="T4" fmla="*/ 152 w 167"/>
              <a:gd name="T5" fmla="*/ 214 h 234"/>
              <a:gd name="T6" fmla="*/ 137 w 167"/>
              <a:gd name="T7" fmla="*/ 188 h 234"/>
              <a:gd name="T8" fmla="*/ 133 w 167"/>
              <a:gd name="T9" fmla="*/ 222 h 234"/>
              <a:gd name="T10" fmla="*/ 138 w 167"/>
              <a:gd name="T11" fmla="*/ 228 h 234"/>
              <a:gd name="T12" fmla="*/ 148 w 167"/>
              <a:gd name="T13" fmla="*/ 215 h 234"/>
              <a:gd name="T14" fmla="*/ 122 w 167"/>
              <a:gd name="T15" fmla="*/ 230 h 234"/>
              <a:gd name="T16" fmla="*/ 122 w 167"/>
              <a:gd name="T17" fmla="*/ 203 h 234"/>
              <a:gd name="T18" fmla="*/ 106 w 167"/>
              <a:gd name="T19" fmla="*/ 214 h 234"/>
              <a:gd name="T20" fmla="*/ 120 w 167"/>
              <a:gd name="T21" fmla="*/ 228 h 234"/>
              <a:gd name="T22" fmla="*/ 110 w 167"/>
              <a:gd name="T23" fmla="*/ 222 h 234"/>
              <a:gd name="T24" fmla="*/ 84 w 167"/>
              <a:gd name="T25" fmla="*/ 234 h 234"/>
              <a:gd name="T26" fmla="*/ 88 w 167"/>
              <a:gd name="T27" fmla="*/ 212 h 234"/>
              <a:gd name="T28" fmla="*/ 80 w 167"/>
              <a:gd name="T29" fmla="*/ 207 h 234"/>
              <a:gd name="T30" fmla="*/ 76 w 167"/>
              <a:gd name="T31" fmla="*/ 230 h 234"/>
              <a:gd name="T32" fmla="*/ 78 w 167"/>
              <a:gd name="T33" fmla="*/ 216 h 234"/>
              <a:gd name="T34" fmla="*/ 92 w 167"/>
              <a:gd name="T35" fmla="*/ 222 h 234"/>
              <a:gd name="T36" fmla="*/ 62 w 167"/>
              <a:gd name="T37" fmla="*/ 214 h 234"/>
              <a:gd name="T38" fmla="*/ 46 w 167"/>
              <a:gd name="T39" fmla="*/ 188 h 234"/>
              <a:gd name="T40" fmla="*/ 42 w 167"/>
              <a:gd name="T41" fmla="*/ 222 h 234"/>
              <a:gd name="T42" fmla="*/ 48 w 167"/>
              <a:gd name="T43" fmla="*/ 228 h 234"/>
              <a:gd name="T44" fmla="*/ 58 w 167"/>
              <a:gd name="T45" fmla="*/ 215 h 234"/>
              <a:gd name="T46" fmla="*/ 31 w 167"/>
              <a:gd name="T47" fmla="*/ 230 h 234"/>
              <a:gd name="T48" fmla="*/ 31 w 167"/>
              <a:gd name="T49" fmla="*/ 203 h 234"/>
              <a:gd name="T50" fmla="*/ 15 w 167"/>
              <a:gd name="T51" fmla="*/ 214 h 234"/>
              <a:gd name="T52" fmla="*/ 29 w 167"/>
              <a:gd name="T53" fmla="*/ 228 h 234"/>
              <a:gd name="T54" fmla="*/ 19 w 167"/>
              <a:gd name="T55" fmla="*/ 222 h 234"/>
              <a:gd name="T56" fmla="*/ 144 w 167"/>
              <a:gd name="T57" fmla="*/ 0 h 234"/>
              <a:gd name="T58" fmla="*/ 148 w 167"/>
              <a:gd name="T59" fmla="*/ 22 h 234"/>
              <a:gd name="T60" fmla="*/ 140 w 167"/>
              <a:gd name="T61" fmla="*/ 27 h 234"/>
              <a:gd name="T62" fmla="*/ 136 w 167"/>
              <a:gd name="T63" fmla="*/ 4 h 234"/>
              <a:gd name="T64" fmla="*/ 138 w 167"/>
              <a:gd name="T65" fmla="*/ 18 h 234"/>
              <a:gd name="T66" fmla="*/ 152 w 167"/>
              <a:gd name="T67" fmla="*/ 12 h 234"/>
              <a:gd name="T68" fmla="*/ 122 w 167"/>
              <a:gd name="T69" fmla="*/ 20 h 234"/>
              <a:gd name="T70" fmla="*/ 107 w 167"/>
              <a:gd name="T71" fmla="*/ 46 h 234"/>
              <a:gd name="T72" fmla="*/ 103 w 167"/>
              <a:gd name="T73" fmla="*/ 12 h 234"/>
              <a:gd name="T74" fmla="*/ 108 w 167"/>
              <a:gd name="T75" fmla="*/ 6 h 234"/>
              <a:gd name="T76" fmla="*/ 118 w 167"/>
              <a:gd name="T77" fmla="*/ 19 h 234"/>
              <a:gd name="T78" fmla="*/ 92 w 167"/>
              <a:gd name="T79" fmla="*/ 4 h 234"/>
              <a:gd name="T80" fmla="*/ 92 w 167"/>
              <a:gd name="T81" fmla="*/ 31 h 234"/>
              <a:gd name="T82" fmla="*/ 76 w 167"/>
              <a:gd name="T83" fmla="*/ 20 h 234"/>
              <a:gd name="T84" fmla="*/ 90 w 167"/>
              <a:gd name="T85" fmla="*/ 6 h 234"/>
              <a:gd name="T86" fmla="*/ 80 w 167"/>
              <a:gd name="T87" fmla="*/ 12 h 234"/>
              <a:gd name="T88" fmla="*/ 54 w 167"/>
              <a:gd name="T89" fmla="*/ 0 h 234"/>
              <a:gd name="T90" fmla="*/ 58 w 167"/>
              <a:gd name="T91" fmla="*/ 22 h 234"/>
              <a:gd name="T92" fmla="*/ 49 w 167"/>
              <a:gd name="T93" fmla="*/ 27 h 234"/>
              <a:gd name="T94" fmla="*/ 46 w 167"/>
              <a:gd name="T95" fmla="*/ 4 h 234"/>
              <a:gd name="T96" fmla="*/ 48 w 167"/>
              <a:gd name="T97" fmla="*/ 18 h 234"/>
              <a:gd name="T98" fmla="*/ 62 w 167"/>
              <a:gd name="T99" fmla="*/ 12 h 234"/>
              <a:gd name="T100" fmla="*/ 31 w 167"/>
              <a:gd name="T101" fmla="*/ 20 h 234"/>
              <a:gd name="T102" fmla="*/ 16 w 167"/>
              <a:gd name="T103" fmla="*/ 46 h 234"/>
              <a:gd name="T104" fmla="*/ 12 w 167"/>
              <a:gd name="T105" fmla="*/ 12 h 234"/>
              <a:gd name="T106" fmla="*/ 17 w 167"/>
              <a:gd name="T107" fmla="*/ 6 h 234"/>
              <a:gd name="T108" fmla="*/ 27 w 167"/>
              <a:gd name="T109" fmla="*/ 19 h 234"/>
              <a:gd name="T110" fmla="*/ 144 w 167"/>
              <a:gd name="T111" fmla="*/ 156 h 234"/>
              <a:gd name="T112" fmla="*/ 14 w 167"/>
              <a:gd name="T113" fmla="*/ 72 h 234"/>
              <a:gd name="T114" fmla="*/ 154 w 167"/>
              <a:gd name="T115" fmla="*/ 16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7" h="234">
                <a:moveTo>
                  <a:pt x="22" y="51"/>
                </a:moveTo>
                <a:cubicBezTo>
                  <a:pt x="146" y="51"/>
                  <a:pt x="146" y="51"/>
                  <a:pt x="146" y="51"/>
                </a:cubicBezTo>
                <a:cubicBezTo>
                  <a:pt x="152" y="51"/>
                  <a:pt x="157" y="54"/>
                  <a:pt x="161" y="57"/>
                </a:cubicBezTo>
                <a:cubicBezTo>
                  <a:pt x="165" y="61"/>
                  <a:pt x="167" y="67"/>
                  <a:pt x="167" y="72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7" y="167"/>
                  <a:pt x="165" y="172"/>
                  <a:pt x="161" y="176"/>
                </a:cubicBezTo>
                <a:cubicBezTo>
                  <a:pt x="157" y="180"/>
                  <a:pt x="152" y="182"/>
                  <a:pt x="146" y="182"/>
                </a:cubicBezTo>
                <a:cubicBezTo>
                  <a:pt x="22" y="182"/>
                  <a:pt x="22" y="182"/>
                  <a:pt x="22" y="182"/>
                </a:cubicBezTo>
                <a:cubicBezTo>
                  <a:pt x="16" y="182"/>
                  <a:pt x="10" y="180"/>
                  <a:pt x="7" y="176"/>
                </a:cubicBezTo>
                <a:cubicBezTo>
                  <a:pt x="3" y="172"/>
                  <a:pt x="0" y="167"/>
                  <a:pt x="0" y="161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3" y="61"/>
                  <a:pt x="7" y="57"/>
                </a:cubicBezTo>
                <a:cubicBezTo>
                  <a:pt x="10" y="54"/>
                  <a:pt x="16" y="51"/>
                  <a:pt x="22" y="51"/>
                </a:cubicBezTo>
                <a:close/>
                <a:moveTo>
                  <a:pt x="144" y="234"/>
                </a:moveTo>
                <a:cubicBezTo>
                  <a:pt x="147" y="234"/>
                  <a:pt x="150" y="232"/>
                  <a:pt x="152" y="230"/>
                </a:cubicBezTo>
                <a:cubicBezTo>
                  <a:pt x="152" y="230"/>
                  <a:pt x="152" y="230"/>
                  <a:pt x="152" y="230"/>
                </a:cubicBezTo>
                <a:cubicBezTo>
                  <a:pt x="154" y="228"/>
                  <a:pt x="155" y="225"/>
                  <a:pt x="155" y="222"/>
                </a:cubicBezTo>
                <a:cubicBezTo>
                  <a:pt x="155" y="219"/>
                  <a:pt x="154" y="216"/>
                  <a:pt x="15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1" y="213"/>
                  <a:pt x="150" y="212"/>
                  <a:pt x="148" y="212"/>
                </a:cubicBezTo>
                <a:cubicBezTo>
                  <a:pt x="148" y="207"/>
                  <a:pt x="148" y="207"/>
                  <a:pt x="148" y="207"/>
                </a:cubicBezTo>
                <a:cubicBezTo>
                  <a:pt x="152" y="203"/>
                  <a:pt x="152" y="203"/>
                  <a:pt x="152" y="203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7" y="203"/>
                  <a:pt x="137" y="203"/>
                  <a:pt x="137" y="203"/>
                </a:cubicBezTo>
                <a:cubicBezTo>
                  <a:pt x="140" y="207"/>
                  <a:pt x="140" y="207"/>
                  <a:pt x="140" y="207"/>
                </a:cubicBezTo>
                <a:cubicBezTo>
                  <a:pt x="140" y="212"/>
                  <a:pt x="140" y="212"/>
                  <a:pt x="140" y="212"/>
                </a:cubicBezTo>
                <a:cubicBezTo>
                  <a:pt x="138" y="212"/>
                  <a:pt x="137" y="213"/>
                  <a:pt x="136" y="214"/>
                </a:cubicBezTo>
                <a:cubicBezTo>
                  <a:pt x="136" y="214"/>
                  <a:pt x="136" y="214"/>
                  <a:pt x="136" y="214"/>
                </a:cubicBezTo>
                <a:cubicBezTo>
                  <a:pt x="134" y="216"/>
                  <a:pt x="133" y="219"/>
                  <a:pt x="133" y="222"/>
                </a:cubicBezTo>
                <a:cubicBezTo>
                  <a:pt x="133" y="225"/>
                  <a:pt x="134" y="228"/>
                  <a:pt x="136" y="230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38" y="232"/>
                  <a:pt x="141" y="234"/>
                  <a:pt x="144" y="234"/>
                </a:cubicBezTo>
                <a:close/>
                <a:moveTo>
                  <a:pt x="150" y="228"/>
                </a:moveTo>
                <a:cubicBezTo>
                  <a:pt x="148" y="229"/>
                  <a:pt x="146" y="230"/>
                  <a:pt x="144" y="230"/>
                </a:cubicBezTo>
                <a:cubicBezTo>
                  <a:pt x="142" y="230"/>
                  <a:pt x="140" y="229"/>
                  <a:pt x="138" y="228"/>
                </a:cubicBezTo>
                <a:cubicBezTo>
                  <a:pt x="137" y="226"/>
                  <a:pt x="136" y="224"/>
                  <a:pt x="136" y="222"/>
                </a:cubicBezTo>
                <a:cubicBezTo>
                  <a:pt x="136" y="220"/>
                  <a:pt x="137" y="218"/>
                  <a:pt x="138" y="216"/>
                </a:cubicBezTo>
                <a:cubicBezTo>
                  <a:pt x="139" y="216"/>
                  <a:pt x="139" y="216"/>
                  <a:pt x="140" y="215"/>
                </a:cubicBezTo>
                <a:cubicBezTo>
                  <a:pt x="140" y="222"/>
                  <a:pt x="140" y="222"/>
                  <a:pt x="140" y="222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148" y="215"/>
                  <a:pt x="148" y="215"/>
                  <a:pt x="148" y="215"/>
                </a:cubicBezTo>
                <a:cubicBezTo>
                  <a:pt x="149" y="215"/>
                  <a:pt x="149" y="216"/>
                  <a:pt x="150" y="216"/>
                </a:cubicBezTo>
                <a:cubicBezTo>
                  <a:pt x="151" y="218"/>
                  <a:pt x="152" y="220"/>
                  <a:pt x="152" y="222"/>
                </a:cubicBezTo>
                <a:cubicBezTo>
                  <a:pt x="152" y="224"/>
                  <a:pt x="151" y="226"/>
                  <a:pt x="150" y="228"/>
                </a:cubicBezTo>
                <a:close/>
                <a:moveTo>
                  <a:pt x="114" y="234"/>
                </a:moveTo>
                <a:cubicBezTo>
                  <a:pt x="117" y="234"/>
                  <a:pt x="120" y="232"/>
                  <a:pt x="122" y="230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4" y="228"/>
                  <a:pt x="126" y="225"/>
                  <a:pt x="126" y="222"/>
                </a:cubicBezTo>
                <a:cubicBezTo>
                  <a:pt x="126" y="219"/>
                  <a:pt x="124" y="216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1" y="213"/>
                  <a:pt x="120" y="212"/>
                  <a:pt x="118" y="212"/>
                </a:cubicBezTo>
                <a:cubicBezTo>
                  <a:pt x="118" y="207"/>
                  <a:pt x="118" y="207"/>
                  <a:pt x="118" y="207"/>
                </a:cubicBezTo>
                <a:cubicBezTo>
                  <a:pt x="122" y="203"/>
                  <a:pt x="122" y="203"/>
                  <a:pt x="122" y="203"/>
                </a:cubicBezTo>
                <a:cubicBezTo>
                  <a:pt x="122" y="188"/>
                  <a:pt x="122" y="188"/>
                  <a:pt x="122" y="188"/>
                </a:cubicBezTo>
                <a:cubicBezTo>
                  <a:pt x="107" y="188"/>
                  <a:pt x="107" y="188"/>
                  <a:pt x="107" y="188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10" y="207"/>
                  <a:pt x="110" y="207"/>
                  <a:pt x="110" y="207"/>
                </a:cubicBezTo>
                <a:cubicBezTo>
                  <a:pt x="110" y="212"/>
                  <a:pt x="110" y="212"/>
                  <a:pt x="110" y="212"/>
                </a:cubicBezTo>
                <a:cubicBezTo>
                  <a:pt x="109" y="212"/>
                  <a:pt x="107" y="213"/>
                  <a:pt x="106" y="214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04" y="216"/>
                  <a:pt x="103" y="219"/>
                  <a:pt x="103" y="222"/>
                </a:cubicBezTo>
                <a:cubicBezTo>
                  <a:pt x="103" y="225"/>
                  <a:pt x="104" y="228"/>
                  <a:pt x="106" y="230"/>
                </a:cubicBezTo>
                <a:cubicBezTo>
                  <a:pt x="106" y="230"/>
                  <a:pt x="106" y="230"/>
                  <a:pt x="106" y="230"/>
                </a:cubicBezTo>
                <a:cubicBezTo>
                  <a:pt x="108" y="232"/>
                  <a:pt x="111" y="234"/>
                  <a:pt x="114" y="234"/>
                </a:cubicBezTo>
                <a:close/>
                <a:moveTo>
                  <a:pt x="120" y="228"/>
                </a:moveTo>
                <a:cubicBezTo>
                  <a:pt x="119" y="229"/>
                  <a:pt x="116" y="230"/>
                  <a:pt x="114" y="230"/>
                </a:cubicBezTo>
                <a:cubicBezTo>
                  <a:pt x="112" y="230"/>
                  <a:pt x="110" y="229"/>
                  <a:pt x="108" y="228"/>
                </a:cubicBezTo>
                <a:cubicBezTo>
                  <a:pt x="107" y="226"/>
                  <a:pt x="106" y="224"/>
                  <a:pt x="106" y="222"/>
                </a:cubicBezTo>
                <a:cubicBezTo>
                  <a:pt x="106" y="220"/>
                  <a:pt x="107" y="218"/>
                  <a:pt x="108" y="216"/>
                </a:cubicBezTo>
                <a:cubicBezTo>
                  <a:pt x="109" y="216"/>
                  <a:pt x="109" y="216"/>
                  <a:pt x="110" y="215"/>
                </a:cubicBezTo>
                <a:cubicBezTo>
                  <a:pt x="110" y="222"/>
                  <a:pt x="110" y="222"/>
                  <a:pt x="110" y="222"/>
                </a:cubicBezTo>
                <a:cubicBezTo>
                  <a:pt x="118" y="222"/>
                  <a:pt x="118" y="222"/>
                  <a:pt x="118" y="222"/>
                </a:cubicBezTo>
                <a:cubicBezTo>
                  <a:pt x="118" y="215"/>
                  <a:pt x="118" y="215"/>
                  <a:pt x="118" y="215"/>
                </a:cubicBezTo>
                <a:cubicBezTo>
                  <a:pt x="119" y="215"/>
                  <a:pt x="120" y="216"/>
                  <a:pt x="120" y="216"/>
                </a:cubicBezTo>
                <a:cubicBezTo>
                  <a:pt x="121" y="218"/>
                  <a:pt x="122" y="220"/>
                  <a:pt x="122" y="222"/>
                </a:cubicBezTo>
                <a:cubicBezTo>
                  <a:pt x="122" y="224"/>
                  <a:pt x="121" y="226"/>
                  <a:pt x="120" y="228"/>
                </a:cubicBezTo>
                <a:close/>
                <a:moveTo>
                  <a:pt x="84" y="234"/>
                </a:moveTo>
                <a:cubicBezTo>
                  <a:pt x="87" y="234"/>
                  <a:pt x="90" y="232"/>
                  <a:pt x="92" y="230"/>
                </a:cubicBezTo>
                <a:cubicBezTo>
                  <a:pt x="92" y="230"/>
                  <a:pt x="92" y="230"/>
                  <a:pt x="92" y="230"/>
                </a:cubicBezTo>
                <a:cubicBezTo>
                  <a:pt x="94" y="228"/>
                  <a:pt x="95" y="225"/>
                  <a:pt x="95" y="222"/>
                </a:cubicBezTo>
                <a:cubicBezTo>
                  <a:pt x="95" y="219"/>
                  <a:pt x="94" y="216"/>
                  <a:pt x="92" y="214"/>
                </a:cubicBezTo>
                <a:cubicBezTo>
                  <a:pt x="92" y="214"/>
                  <a:pt x="92" y="214"/>
                  <a:pt x="92" y="214"/>
                </a:cubicBezTo>
                <a:cubicBezTo>
                  <a:pt x="91" y="213"/>
                  <a:pt x="89" y="212"/>
                  <a:pt x="88" y="212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92" y="188"/>
                  <a:pt x="92" y="188"/>
                  <a:pt x="92" y="188"/>
                </a:cubicBezTo>
                <a:cubicBezTo>
                  <a:pt x="76" y="188"/>
                  <a:pt x="76" y="188"/>
                  <a:pt x="76" y="188"/>
                </a:cubicBezTo>
                <a:cubicBezTo>
                  <a:pt x="76" y="203"/>
                  <a:pt x="76" y="203"/>
                  <a:pt x="76" y="203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78" y="212"/>
                  <a:pt x="77" y="213"/>
                  <a:pt x="76" y="214"/>
                </a:cubicBezTo>
                <a:cubicBezTo>
                  <a:pt x="76" y="214"/>
                  <a:pt x="76" y="214"/>
                  <a:pt x="76" y="214"/>
                </a:cubicBezTo>
                <a:cubicBezTo>
                  <a:pt x="74" y="216"/>
                  <a:pt x="72" y="219"/>
                  <a:pt x="72" y="222"/>
                </a:cubicBezTo>
                <a:cubicBezTo>
                  <a:pt x="72" y="225"/>
                  <a:pt x="74" y="228"/>
                  <a:pt x="76" y="230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8" y="232"/>
                  <a:pt x="81" y="234"/>
                  <a:pt x="84" y="234"/>
                </a:cubicBezTo>
                <a:close/>
                <a:moveTo>
                  <a:pt x="90" y="228"/>
                </a:moveTo>
                <a:cubicBezTo>
                  <a:pt x="88" y="229"/>
                  <a:pt x="86" y="230"/>
                  <a:pt x="84" y="230"/>
                </a:cubicBezTo>
                <a:cubicBezTo>
                  <a:pt x="81" y="230"/>
                  <a:pt x="79" y="229"/>
                  <a:pt x="78" y="228"/>
                </a:cubicBezTo>
                <a:cubicBezTo>
                  <a:pt x="77" y="226"/>
                  <a:pt x="76" y="224"/>
                  <a:pt x="76" y="222"/>
                </a:cubicBezTo>
                <a:cubicBezTo>
                  <a:pt x="76" y="220"/>
                  <a:pt x="77" y="218"/>
                  <a:pt x="78" y="216"/>
                </a:cubicBezTo>
                <a:cubicBezTo>
                  <a:pt x="78" y="216"/>
                  <a:pt x="79" y="216"/>
                  <a:pt x="80" y="215"/>
                </a:cubicBezTo>
                <a:cubicBezTo>
                  <a:pt x="80" y="222"/>
                  <a:pt x="80" y="222"/>
                  <a:pt x="80" y="222"/>
                </a:cubicBezTo>
                <a:cubicBezTo>
                  <a:pt x="88" y="222"/>
                  <a:pt x="88" y="222"/>
                  <a:pt x="88" y="222"/>
                </a:cubicBezTo>
                <a:cubicBezTo>
                  <a:pt x="88" y="215"/>
                  <a:pt x="88" y="215"/>
                  <a:pt x="88" y="215"/>
                </a:cubicBezTo>
                <a:cubicBezTo>
                  <a:pt x="88" y="215"/>
                  <a:pt x="89" y="216"/>
                  <a:pt x="90" y="216"/>
                </a:cubicBezTo>
                <a:cubicBezTo>
                  <a:pt x="91" y="218"/>
                  <a:pt x="92" y="220"/>
                  <a:pt x="92" y="222"/>
                </a:cubicBezTo>
                <a:cubicBezTo>
                  <a:pt x="92" y="224"/>
                  <a:pt x="91" y="226"/>
                  <a:pt x="90" y="228"/>
                </a:cubicBezTo>
                <a:close/>
                <a:moveTo>
                  <a:pt x="54" y="234"/>
                </a:moveTo>
                <a:cubicBezTo>
                  <a:pt x="57" y="234"/>
                  <a:pt x="60" y="232"/>
                  <a:pt x="62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4" y="228"/>
                  <a:pt x="65" y="225"/>
                  <a:pt x="65" y="222"/>
                </a:cubicBezTo>
                <a:cubicBezTo>
                  <a:pt x="65" y="219"/>
                  <a:pt x="64" y="216"/>
                  <a:pt x="62" y="214"/>
                </a:cubicBezTo>
                <a:cubicBezTo>
                  <a:pt x="62" y="214"/>
                  <a:pt x="62" y="214"/>
                  <a:pt x="62" y="214"/>
                </a:cubicBezTo>
                <a:cubicBezTo>
                  <a:pt x="61" y="213"/>
                  <a:pt x="59" y="212"/>
                  <a:pt x="58" y="212"/>
                </a:cubicBezTo>
                <a:cubicBezTo>
                  <a:pt x="58" y="207"/>
                  <a:pt x="58" y="207"/>
                  <a:pt x="58" y="207"/>
                </a:cubicBezTo>
                <a:cubicBezTo>
                  <a:pt x="62" y="203"/>
                  <a:pt x="62" y="203"/>
                  <a:pt x="62" y="203"/>
                </a:cubicBezTo>
                <a:cubicBezTo>
                  <a:pt x="62" y="188"/>
                  <a:pt x="62" y="188"/>
                  <a:pt x="62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203"/>
                  <a:pt x="46" y="203"/>
                  <a:pt x="46" y="203"/>
                </a:cubicBezTo>
                <a:cubicBezTo>
                  <a:pt x="49" y="207"/>
                  <a:pt x="49" y="207"/>
                  <a:pt x="49" y="207"/>
                </a:cubicBezTo>
                <a:cubicBezTo>
                  <a:pt x="49" y="212"/>
                  <a:pt x="49" y="212"/>
                  <a:pt x="49" y="212"/>
                </a:cubicBezTo>
                <a:cubicBezTo>
                  <a:pt x="48" y="212"/>
                  <a:pt x="47" y="213"/>
                  <a:pt x="46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3" y="216"/>
                  <a:pt x="42" y="219"/>
                  <a:pt x="42" y="222"/>
                </a:cubicBezTo>
                <a:cubicBezTo>
                  <a:pt x="42" y="225"/>
                  <a:pt x="43" y="228"/>
                  <a:pt x="46" y="230"/>
                </a:cubicBezTo>
                <a:cubicBezTo>
                  <a:pt x="46" y="230"/>
                  <a:pt x="46" y="230"/>
                  <a:pt x="46" y="230"/>
                </a:cubicBezTo>
                <a:cubicBezTo>
                  <a:pt x="48" y="232"/>
                  <a:pt x="50" y="234"/>
                  <a:pt x="54" y="234"/>
                </a:cubicBezTo>
                <a:close/>
                <a:moveTo>
                  <a:pt x="59" y="228"/>
                </a:moveTo>
                <a:cubicBezTo>
                  <a:pt x="58" y="229"/>
                  <a:pt x="56" y="230"/>
                  <a:pt x="54" y="230"/>
                </a:cubicBezTo>
                <a:cubicBezTo>
                  <a:pt x="51" y="230"/>
                  <a:pt x="49" y="229"/>
                  <a:pt x="48" y="228"/>
                </a:cubicBezTo>
                <a:cubicBezTo>
                  <a:pt x="46" y="226"/>
                  <a:pt x="45" y="224"/>
                  <a:pt x="45" y="222"/>
                </a:cubicBezTo>
                <a:cubicBezTo>
                  <a:pt x="45" y="220"/>
                  <a:pt x="46" y="218"/>
                  <a:pt x="48" y="216"/>
                </a:cubicBezTo>
                <a:cubicBezTo>
                  <a:pt x="48" y="216"/>
                  <a:pt x="49" y="216"/>
                  <a:pt x="49" y="215"/>
                </a:cubicBezTo>
                <a:cubicBezTo>
                  <a:pt x="49" y="222"/>
                  <a:pt x="49" y="222"/>
                  <a:pt x="49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15"/>
                  <a:pt x="58" y="215"/>
                  <a:pt x="58" y="215"/>
                </a:cubicBezTo>
                <a:cubicBezTo>
                  <a:pt x="58" y="215"/>
                  <a:pt x="59" y="216"/>
                  <a:pt x="59" y="216"/>
                </a:cubicBezTo>
                <a:cubicBezTo>
                  <a:pt x="61" y="218"/>
                  <a:pt x="62" y="220"/>
                  <a:pt x="62" y="222"/>
                </a:cubicBezTo>
                <a:cubicBezTo>
                  <a:pt x="62" y="224"/>
                  <a:pt x="61" y="226"/>
                  <a:pt x="59" y="228"/>
                </a:cubicBezTo>
                <a:close/>
                <a:moveTo>
                  <a:pt x="23" y="234"/>
                </a:moveTo>
                <a:cubicBezTo>
                  <a:pt x="26" y="234"/>
                  <a:pt x="29" y="232"/>
                  <a:pt x="31" y="230"/>
                </a:cubicBezTo>
                <a:cubicBezTo>
                  <a:pt x="31" y="230"/>
                  <a:pt x="31" y="230"/>
                  <a:pt x="31" y="230"/>
                </a:cubicBezTo>
                <a:cubicBezTo>
                  <a:pt x="33" y="228"/>
                  <a:pt x="35" y="225"/>
                  <a:pt x="35" y="222"/>
                </a:cubicBezTo>
                <a:cubicBezTo>
                  <a:pt x="35" y="219"/>
                  <a:pt x="33" y="216"/>
                  <a:pt x="31" y="214"/>
                </a:cubicBezTo>
                <a:cubicBezTo>
                  <a:pt x="31" y="214"/>
                  <a:pt x="31" y="214"/>
                  <a:pt x="31" y="214"/>
                </a:cubicBezTo>
                <a:cubicBezTo>
                  <a:pt x="30" y="213"/>
                  <a:pt x="29" y="212"/>
                  <a:pt x="27" y="212"/>
                </a:cubicBezTo>
                <a:cubicBezTo>
                  <a:pt x="27" y="207"/>
                  <a:pt x="27" y="207"/>
                  <a:pt x="27" y="207"/>
                </a:cubicBezTo>
                <a:cubicBezTo>
                  <a:pt x="31" y="203"/>
                  <a:pt x="31" y="203"/>
                  <a:pt x="31" y="203"/>
                </a:cubicBezTo>
                <a:cubicBezTo>
                  <a:pt x="31" y="188"/>
                  <a:pt x="31" y="188"/>
                  <a:pt x="31" y="188"/>
                </a:cubicBezTo>
                <a:cubicBezTo>
                  <a:pt x="16" y="188"/>
                  <a:pt x="16" y="188"/>
                  <a:pt x="16" y="188"/>
                </a:cubicBezTo>
                <a:cubicBezTo>
                  <a:pt x="16" y="203"/>
                  <a:pt x="16" y="203"/>
                  <a:pt x="16" y="203"/>
                </a:cubicBezTo>
                <a:cubicBezTo>
                  <a:pt x="19" y="207"/>
                  <a:pt x="19" y="207"/>
                  <a:pt x="19" y="207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7" y="212"/>
                  <a:pt x="16" y="213"/>
                  <a:pt x="15" y="214"/>
                </a:cubicBezTo>
                <a:cubicBezTo>
                  <a:pt x="15" y="214"/>
                  <a:pt x="15" y="214"/>
                  <a:pt x="15" y="214"/>
                </a:cubicBezTo>
                <a:cubicBezTo>
                  <a:pt x="13" y="216"/>
                  <a:pt x="12" y="219"/>
                  <a:pt x="12" y="222"/>
                </a:cubicBezTo>
                <a:cubicBezTo>
                  <a:pt x="12" y="225"/>
                  <a:pt x="13" y="228"/>
                  <a:pt x="15" y="230"/>
                </a:cubicBezTo>
                <a:cubicBezTo>
                  <a:pt x="15" y="230"/>
                  <a:pt x="15" y="230"/>
                  <a:pt x="15" y="230"/>
                </a:cubicBezTo>
                <a:cubicBezTo>
                  <a:pt x="17" y="232"/>
                  <a:pt x="20" y="234"/>
                  <a:pt x="23" y="234"/>
                </a:cubicBezTo>
                <a:close/>
                <a:moveTo>
                  <a:pt x="29" y="228"/>
                </a:moveTo>
                <a:cubicBezTo>
                  <a:pt x="27" y="229"/>
                  <a:pt x="25" y="230"/>
                  <a:pt x="23" y="230"/>
                </a:cubicBezTo>
                <a:cubicBezTo>
                  <a:pt x="21" y="230"/>
                  <a:pt x="19" y="229"/>
                  <a:pt x="17" y="228"/>
                </a:cubicBezTo>
                <a:cubicBezTo>
                  <a:pt x="16" y="226"/>
                  <a:pt x="15" y="224"/>
                  <a:pt x="15" y="222"/>
                </a:cubicBezTo>
                <a:cubicBezTo>
                  <a:pt x="15" y="220"/>
                  <a:pt x="16" y="218"/>
                  <a:pt x="17" y="216"/>
                </a:cubicBezTo>
                <a:cubicBezTo>
                  <a:pt x="18" y="216"/>
                  <a:pt x="18" y="216"/>
                  <a:pt x="19" y="215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7" y="215"/>
                  <a:pt x="27" y="215"/>
                  <a:pt x="27" y="215"/>
                </a:cubicBezTo>
                <a:cubicBezTo>
                  <a:pt x="28" y="215"/>
                  <a:pt x="28" y="216"/>
                  <a:pt x="29" y="216"/>
                </a:cubicBezTo>
                <a:cubicBezTo>
                  <a:pt x="30" y="218"/>
                  <a:pt x="31" y="220"/>
                  <a:pt x="31" y="222"/>
                </a:cubicBezTo>
                <a:cubicBezTo>
                  <a:pt x="31" y="224"/>
                  <a:pt x="30" y="226"/>
                  <a:pt x="29" y="228"/>
                </a:cubicBezTo>
                <a:close/>
                <a:moveTo>
                  <a:pt x="144" y="0"/>
                </a:moveTo>
                <a:cubicBezTo>
                  <a:pt x="147" y="0"/>
                  <a:pt x="150" y="2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54" y="6"/>
                  <a:pt x="155" y="9"/>
                  <a:pt x="155" y="12"/>
                </a:cubicBezTo>
                <a:cubicBezTo>
                  <a:pt x="155" y="15"/>
                  <a:pt x="154" y="18"/>
                  <a:pt x="152" y="20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1" y="21"/>
                  <a:pt x="150" y="22"/>
                  <a:pt x="148" y="22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52" y="46"/>
                  <a:pt x="152" y="46"/>
                  <a:pt x="152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40" y="22"/>
                  <a:pt x="140" y="22"/>
                  <a:pt x="140" y="22"/>
                </a:cubicBezTo>
                <a:cubicBezTo>
                  <a:pt x="138" y="22"/>
                  <a:pt x="137" y="21"/>
                  <a:pt x="136" y="20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4" y="18"/>
                  <a:pt x="133" y="15"/>
                  <a:pt x="133" y="12"/>
                </a:cubicBezTo>
                <a:cubicBezTo>
                  <a:pt x="133" y="9"/>
                  <a:pt x="134" y="6"/>
                  <a:pt x="136" y="4"/>
                </a:cubicBezTo>
                <a:cubicBezTo>
                  <a:pt x="136" y="4"/>
                  <a:pt x="136" y="4"/>
                  <a:pt x="136" y="4"/>
                </a:cubicBezTo>
                <a:cubicBezTo>
                  <a:pt x="138" y="2"/>
                  <a:pt x="141" y="0"/>
                  <a:pt x="144" y="0"/>
                </a:cubicBezTo>
                <a:close/>
                <a:moveTo>
                  <a:pt x="150" y="6"/>
                </a:moveTo>
                <a:cubicBezTo>
                  <a:pt x="148" y="5"/>
                  <a:pt x="146" y="4"/>
                  <a:pt x="144" y="4"/>
                </a:cubicBezTo>
                <a:cubicBezTo>
                  <a:pt x="142" y="4"/>
                  <a:pt x="140" y="5"/>
                  <a:pt x="138" y="6"/>
                </a:cubicBezTo>
                <a:cubicBezTo>
                  <a:pt x="137" y="8"/>
                  <a:pt x="136" y="10"/>
                  <a:pt x="136" y="12"/>
                </a:cubicBezTo>
                <a:cubicBezTo>
                  <a:pt x="136" y="14"/>
                  <a:pt x="137" y="16"/>
                  <a:pt x="138" y="18"/>
                </a:cubicBezTo>
                <a:cubicBezTo>
                  <a:pt x="139" y="18"/>
                  <a:pt x="139" y="18"/>
                  <a:pt x="140" y="19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9" y="18"/>
                  <a:pt x="149" y="18"/>
                  <a:pt x="150" y="18"/>
                </a:cubicBezTo>
                <a:cubicBezTo>
                  <a:pt x="151" y="16"/>
                  <a:pt x="152" y="14"/>
                  <a:pt x="152" y="12"/>
                </a:cubicBezTo>
                <a:cubicBezTo>
                  <a:pt x="152" y="10"/>
                  <a:pt x="151" y="8"/>
                  <a:pt x="150" y="6"/>
                </a:cubicBezTo>
                <a:close/>
                <a:moveTo>
                  <a:pt x="114" y="0"/>
                </a:moveTo>
                <a:cubicBezTo>
                  <a:pt x="117" y="0"/>
                  <a:pt x="120" y="2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4" y="6"/>
                  <a:pt x="126" y="9"/>
                  <a:pt x="126" y="12"/>
                </a:cubicBezTo>
                <a:cubicBezTo>
                  <a:pt x="126" y="15"/>
                  <a:pt x="124" y="18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1" y="21"/>
                  <a:pt x="120" y="22"/>
                  <a:pt x="118" y="22"/>
                </a:cubicBezTo>
                <a:cubicBezTo>
                  <a:pt x="118" y="27"/>
                  <a:pt x="118" y="27"/>
                  <a:pt x="118" y="27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09" y="22"/>
                  <a:pt x="107" y="21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4" y="18"/>
                  <a:pt x="103" y="15"/>
                  <a:pt x="103" y="12"/>
                </a:cubicBezTo>
                <a:cubicBezTo>
                  <a:pt x="103" y="9"/>
                  <a:pt x="104" y="6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8" y="2"/>
                  <a:pt x="111" y="0"/>
                  <a:pt x="114" y="0"/>
                </a:cubicBezTo>
                <a:close/>
                <a:moveTo>
                  <a:pt x="120" y="6"/>
                </a:moveTo>
                <a:cubicBezTo>
                  <a:pt x="119" y="5"/>
                  <a:pt x="116" y="4"/>
                  <a:pt x="114" y="4"/>
                </a:cubicBezTo>
                <a:cubicBezTo>
                  <a:pt x="112" y="4"/>
                  <a:pt x="110" y="5"/>
                  <a:pt x="108" y="6"/>
                </a:cubicBezTo>
                <a:cubicBezTo>
                  <a:pt x="107" y="8"/>
                  <a:pt x="106" y="10"/>
                  <a:pt x="106" y="12"/>
                </a:cubicBezTo>
                <a:cubicBezTo>
                  <a:pt x="106" y="14"/>
                  <a:pt x="107" y="16"/>
                  <a:pt x="108" y="18"/>
                </a:cubicBezTo>
                <a:cubicBezTo>
                  <a:pt x="109" y="18"/>
                  <a:pt x="109" y="18"/>
                  <a:pt x="110" y="19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9" y="18"/>
                  <a:pt x="120" y="18"/>
                  <a:pt x="120" y="18"/>
                </a:cubicBezTo>
                <a:cubicBezTo>
                  <a:pt x="121" y="16"/>
                  <a:pt x="122" y="14"/>
                  <a:pt x="122" y="12"/>
                </a:cubicBezTo>
                <a:cubicBezTo>
                  <a:pt x="122" y="10"/>
                  <a:pt x="121" y="8"/>
                  <a:pt x="120" y="6"/>
                </a:cubicBezTo>
                <a:close/>
                <a:moveTo>
                  <a:pt x="84" y="0"/>
                </a:moveTo>
                <a:cubicBezTo>
                  <a:pt x="87" y="0"/>
                  <a:pt x="90" y="2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4" y="6"/>
                  <a:pt x="95" y="9"/>
                  <a:pt x="95" y="12"/>
                </a:cubicBezTo>
                <a:cubicBezTo>
                  <a:pt x="95" y="15"/>
                  <a:pt x="94" y="18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1" y="21"/>
                  <a:pt x="89" y="22"/>
                  <a:pt x="88" y="22"/>
                </a:cubicBezTo>
                <a:cubicBezTo>
                  <a:pt x="88" y="27"/>
                  <a:pt x="88" y="27"/>
                  <a:pt x="88" y="27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46"/>
                  <a:pt x="92" y="46"/>
                  <a:pt x="9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31"/>
                  <a:pt x="76" y="31"/>
                  <a:pt x="76" y="31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2"/>
                  <a:pt x="80" y="22"/>
                  <a:pt x="80" y="22"/>
                </a:cubicBezTo>
                <a:cubicBezTo>
                  <a:pt x="78" y="22"/>
                  <a:pt x="77" y="21"/>
                  <a:pt x="76" y="20"/>
                </a:cubicBezTo>
                <a:cubicBezTo>
                  <a:pt x="76" y="20"/>
                  <a:pt x="76" y="20"/>
                  <a:pt x="76" y="20"/>
                </a:cubicBezTo>
                <a:cubicBezTo>
                  <a:pt x="74" y="18"/>
                  <a:pt x="72" y="15"/>
                  <a:pt x="72" y="12"/>
                </a:cubicBezTo>
                <a:cubicBezTo>
                  <a:pt x="72" y="9"/>
                  <a:pt x="74" y="6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8" y="2"/>
                  <a:pt x="81" y="0"/>
                  <a:pt x="84" y="0"/>
                </a:cubicBezTo>
                <a:close/>
                <a:moveTo>
                  <a:pt x="90" y="6"/>
                </a:moveTo>
                <a:cubicBezTo>
                  <a:pt x="88" y="5"/>
                  <a:pt x="86" y="4"/>
                  <a:pt x="84" y="4"/>
                </a:cubicBezTo>
                <a:cubicBezTo>
                  <a:pt x="81" y="4"/>
                  <a:pt x="79" y="5"/>
                  <a:pt x="78" y="6"/>
                </a:cubicBezTo>
                <a:cubicBezTo>
                  <a:pt x="77" y="8"/>
                  <a:pt x="76" y="10"/>
                  <a:pt x="76" y="12"/>
                </a:cubicBezTo>
                <a:cubicBezTo>
                  <a:pt x="76" y="14"/>
                  <a:pt x="77" y="16"/>
                  <a:pt x="78" y="18"/>
                </a:cubicBezTo>
                <a:cubicBezTo>
                  <a:pt x="78" y="18"/>
                  <a:pt x="79" y="18"/>
                  <a:pt x="80" y="19"/>
                </a:cubicBezTo>
                <a:cubicBezTo>
                  <a:pt x="80" y="12"/>
                  <a:pt x="80" y="12"/>
                  <a:pt x="80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9"/>
                  <a:pt x="88" y="19"/>
                  <a:pt x="88" y="19"/>
                </a:cubicBezTo>
                <a:cubicBezTo>
                  <a:pt x="88" y="18"/>
                  <a:pt x="89" y="18"/>
                  <a:pt x="90" y="18"/>
                </a:cubicBezTo>
                <a:cubicBezTo>
                  <a:pt x="91" y="16"/>
                  <a:pt x="92" y="14"/>
                  <a:pt x="92" y="12"/>
                </a:cubicBezTo>
                <a:cubicBezTo>
                  <a:pt x="92" y="10"/>
                  <a:pt x="91" y="8"/>
                  <a:pt x="90" y="6"/>
                </a:cubicBezTo>
                <a:close/>
                <a:moveTo>
                  <a:pt x="54" y="0"/>
                </a:moveTo>
                <a:cubicBezTo>
                  <a:pt x="57" y="0"/>
                  <a:pt x="60" y="2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4" y="6"/>
                  <a:pt x="65" y="9"/>
                  <a:pt x="65" y="12"/>
                </a:cubicBezTo>
                <a:cubicBezTo>
                  <a:pt x="65" y="15"/>
                  <a:pt x="64" y="18"/>
                  <a:pt x="62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1" y="21"/>
                  <a:pt x="59" y="22"/>
                  <a:pt x="58" y="22"/>
                </a:cubicBezTo>
                <a:cubicBezTo>
                  <a:pt x="58" y="27"/>
                  <a:pt x="58" y="27"/>
                  <a:pt x="58" y="27"/>
                </a:cubicBezTo>
                <a:cubicBezTo>
                  <a:pt x="62" y="31"/>
                  <a:pt x="62" y="31"/>
                  <a:pt x="62" y="31"/>
                </a:cubicBezTo>
                <a:cubicBezTo>
                  <a:pt x="62" y="46"/>
                  <a:pt x="62" y="46"/>
                  <a:pt x="62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31"/>
                  <a:pt x="46" y="31"/>
                  <a:pt x="46" y="31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2"/>
                  <a:pt x="49" y="22"/>
                  <a:pt x="49" y="22"/>
                </a:cubicBezTo>
                <a:cubicBezTo>
                  <a:pt x="48" y="22"/>
                  <a:pt x="47" y="21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3" y="18"/>
                  <a:pt x="42" y="15"/>
                  <a:pt x="42" y="12"/>
                </a:cubicBezTo>
                <a:cubicBezTo>
                  <a:pt x="42" y="9"/>
                  <a:pt x="43" y="6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2"/>
                  <a:pt x="50" y="0"/>
                  <a:pt x="54" y="0"/>
                </a:cubicBezTo>
                <a:close/>
                <a:moveTo>
                  <a:pt x="59" y="6"/>
                </a:moveTo>
                <a:cubicBezTo>
                  <a:pt x="58" y="5"/>
                  <a:pt x="56" y="4"/>
                  <a:pt x="54" y="4"/>
                </a:cubicBezTo>
                <a:cubicBezTo>
                  <a:pt x="51" y="4"/>
                  <a:pt x="49" y="5"/>
                  <a:pt x="48" y="6"/>
                </a:cubicBezTo>
                <a:cubicBezTo>
                  <a:pt x="46" y="8"/>
                  <a:pt x="45" y="10"/>
                  <a:pt x="45" y="12"/>
                </a:cubicBezTo>
                <a:cubicBezTo>
                  <a:pt x="45" y="14"/>
                  <a:pt x="46" y="16"/>
                  <a:pt x="48" y="18"/>
                </a:cubicBezTo>
                <a:cubicBezTo>
                  <a:pt x="48" y="18"/>
                  <a:pt x="49" y="18"/>
                  <a:pt x="49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8"/>
                  <a:pt x="59" y="18"/>
                  <a:pt x="59" y="18"/>
                </a:cubicBezTo>
                <a:cubicBezTo>
                  <a:pt x="61" y="16"/>
                  <a:pt x="62" y="14"/>
                  <a:pt x="62" y="12"/>
                </a:cubicBezTo>
                <a:cubicBezTo>
                  <a:pt x="62" y="10"/>
                  <a:pt x="61" y="8"/>
                  <a:pt x="59" y="6"/>
                </a:cubicBezTo>
                <a:close/>
                <a:moveTo>
                  <a:pt x="23" y="0"/>
                </a:moveTo>
                <a:cubicBezTo>
                  <a:pt x="26" y="0"/>
                  <a:pt x="29" y="2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3" y="6"/>
                  <a:pt x="35" y="9"/>
                  <a:pt x="35" y="12"/>
                </a:cubicBezTo>
                <a:cubicBezTo>
                  <a:pt x="35" y="15"/>
                  <a:pt x="33" y="18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0" y="21"/>
                  <a:pt x="29" y="22"/>
                  <a:pt x="27" y="22"/>
                </a:cubicBezTo>
                <a:cubicBezTo>
                  <a:pt x="27" y="27"/>
                  <a:pt x="27" y="27"/>
                  <a:pt x="27" y="27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6"/>
                  <a:pt x="31" y="46"/>
                  <a:pt x="31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31"/>
                  <a:pt x="16" y="31"/>
                  <a:pt x="16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7" y="22"/>
                  <a:pt x="16" y="21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3" y="18"/>
                  <a:pt x="12" y="15"/>
                  <a:pt x="12" y="12"/>
                </a:cubicBezTo>
                <a:cubicBezTo>
                  <a:pt x="12" y="9"/>
                  <a:pt x="13" y="6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7" y="2"/>
                  <a:pt x="20" y="0"/>
                  <a:pt x="23" y="0"/>
                </a:cubicBezTo>
                <a:close/>
                <a:moveTo>
                  <a:pt x="29" y="6"/>
                </a:moveTo>
                <a:cubicBezTo>
                  <a:pt x="27" y="5"/>
                  <a:pt x="25" y="4"/>
                  <a:pt x="23" y="4"/>
                </a:cubicBezTo>
                <a:cubicBezTo>
                  <a:pt x="21" y="4"/>
                  <a:pt x="19" y="5"/>
                  <a:pt x="17" y="6"/>
                </a:cubicBezTo>
                <a:cubicBezTo>
                  <a:pt x="16" y="8"/>
                  <a:pt x="15" y="10"/>
                  <a:pt x="15" y="12"/>
                </a:cubicBezTo>
                <a:cubicBezTo>
                  <a:pt x="15" y="14"/>
                  <a:pt x="16" y="16"/>
                  <a:pt x="17" y="18"/>
                </a:cubicBezTo>
                <a:cubicBezTo>
                  <a:pt x="18" y="18"/>
                  <a:pt x="18" y="18"/>
                  <a:pt x="19" y="19"/>
                </a:cubicBezTo>
                <a:cubicBezTo>
                  <a:pt x="19" y="12"/>
                  <a:pt x="19" y="12"/>
                  <a:pt x="19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18"/>
                  <a:pt x="28" y="18"/>
                  <a:pt x="29" y="18"/>
                </a:cubicBezTo>
                <a:cubicBezTo>
                  <a:pt x="30" y="16"/>
                  <a:pt x="31" y="14"/>
                  <a:pt x="31" y="12"/>
                </a:cubicBezTo>
                <a:cubicBezTo>
                  <a:pt x="31" y="10"/>
                  <a:pt x="30" y="8"/>
                  <a:pt x="29" y="6"/>
                </a:cubicBezTo>
                <a:close/>
                <a:moveTo>
                  <a:pt x="22" y="75"/>
                </a:moveTo>
                <a:cubicBezTo>
                  <a:pt x="22" y="156"/>
                  <a:pt x="22" y="156"/>
                  <a:pt x="22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22" y="75"/>
                  <a:pt x="22" y="75"/>
                  <a:pt x="22" y="75"/>
                </a:cubicBezTo>
                <a:close/>
                <a:moveTo>
                  <a:pt x="146" y="64"/>
                </a:moveTo>
                <a:cubicBezTo>
                  <a:pt x="22" y="64"/>
                  <a:pt x="22" y="64"/>
                  <a:pt x="22" y="64"/>
                </a:cubicBezTo>
                <a:cubicBezTo>
                  <a:pt x="19" y="64"/>
                  <a:pt x="17" y="65"/>
                  <a:pt x="16" y="67"/>
                </a:cubicBezTo>
                <a:cubicBezTo>
                  <a:pt x="14" y="68"/>
                  <a:pt x="14" y="70"/>
                  <a:pt x="14" y="72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14" y="163"/>
                  <a:pt x="14" y="165"/>
                  <a:pt x="16" y="166"/>
                </a:cubicBezTo>
                <a:cubicBezTo>
                  <a:pt x="17" y="168"/>
                  <a:pt x="19" y="169"/>
                  <a:pt x="22" y="169"/>
                </a:cubicBezTo>
                <a:cubicBezTo>
                  <a:pt x="146" y="169"/>
                  <a:pt x="146" y="169"/>
                  <a:pt x="146" y="169"/>
                </a:cubicBezTo>
                <a:cubicBezTo>
                  <a:pt x="148" y="169"/>
                  <a:pt x="150" y="168"/>
                  <a:pt x="152" y="166"/>
                </a:cubicBezTo>
                <a:cubicBezTo>
                  <a:pt x="153" y="165"/>
                  <a:pt x="154" y="163"/>
                  <a:pt x="154" y="16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4" y="70"/>
                  <a:pt x="153" y="68"/>
                  <a:pt x="152" y="67"/>
                </a:cubicBezTo>
                <a:cubicBezTo>
                  <a:pt x="150" y="65"/>
                  <a:pt x="148" y="64"/>
                  <a:pt x="146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3" name="Freeform 356"/>
          <p:cNvSpPr>
            <a:spLocks noEditPoints="1"/>
          </p:cNvSpPr>
          <p:nvPr/>
        </p:nvSpPr>
        <p:spPr bwMode="auto">
          <a:xfrm>
            <a:off x="6255655" y="2946105"/>
            <a:ext cx="312120" cy="491912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4" name="Freeform 357"/>
          <p:cNvSpPr>
            <a:spLocks noEditPoints="1"/>
          </p:cNvSpPr>
          <p:nvPr/>
        </p:nvSpPr>
        <p:spPr bwMode="auto">
          <a:xfrm>
            <a:off x="6186615" y="3672465"/>
            <a:ext cx="496227" cy="363900"/>
          </a:xfrm>
          <a:custGeom>
            <a:avLst/>
            <a:gdLst>
              <a:gd name="T0" fmla="*/ 79 w 200"/>
              <a:gd name="T1" fmla="*/ 80 h 147"/>
              <a:gd name="T2" fmla="*/ 155 w 200"/>
              <a:gd name="T3" fmla="*/ 42 h 147"/>
              <a:gd name="T4" fmla="*/ 181 w 200"/>
              <a:gd name="T5" fmla="*/ 49 h 147"/>
              <a:gd name="T6" fmla="*/ 161 w 200"/>
              <a:gd name="T7" fmla="*/ 62 h 147"/>
              <a:gd name="T8" fmla="*/ 145 w 200"/>
              <a:gd name="T9" fmla="*/ 54 h 147"/>
              <a:gd name="T10" fmla="*/ 155 w 200"/>
              <a:gd name="T11" fmla="*/ 42 h 147"/>
              <a:gd name="T12" fmla="*/ 173 w 200"/>
              <a:gd name="T13" fmla="*/ 26 h 147"/>
              <a:gd name="T14" fmla="*/ 173 w 200"/>
              <a:gd name="T15" fmla="*/ 31 h 147"/>
              <a:gd name="T16" fmla="*/ 167 w 200"/>
              <a:gd name="T17" fmla="*/ 31 h 147"/>
              <a:gd name="T18" fmla="*/ 167 w 200"/>
              <a:gd name="T19" fmla="*/ 26 h 147"/>
              <a:gd name="T20" fmla="*/ 179 w 200"/>
              <a:gd name="T21" fmla="*/ 120 h 147"/>
              <a:gd name="T22" fmla="*/ 170 w 200"/>
              <a:gd name="T23" fmla="*/ 112 h 147"/>
              <a:gd name="T24" fmla="*/ 170 w 200"/>
              <a:gd name="T25" fmla="*/ 104 h 147"/>
              <a:gd name="T26" fmla="*/ 6 w 200"/>
              <a:gd name="T27" fmla="*/ 0 h 147"/>
              <a:gd name="T28" fmla="*/ 0 w 200"/>
              <a:gd name="T29" fmla="*/ 140 h 147"/>
              <a:gd name="T30" fmla="*/ 194 w 200"/>
              <a:gd name="T31" fmla="*/ 147 h 147"/>
              <a:gd name="T32" fmla="*/ 200 w 200"/>
              <a:gd name="T33" fmla="*/ 6 h 147"/>
              <a:gd name="T34" fmla="*/ 6 w 200"/>
              <a:gd name="T35" fmla="*/ 0 h 147"/>
              <a:gd name="T36" fmla="*/ 12 w 200"/>
              <a:gd name="T37" fmla="*/ 134 h 147"/>
              <a:gd name="T38" fmla="*/ 79 w 200"/>
              <a:gd name="T39" fmla="*/ 13 h 147"/>
              <a:gd name="T40" fmla="*/ 138 w 200"/>
              <a:gd name="T41" fmla="*/ 73 h 147"/>
              <a:gd name="T42" fmla="*/ 127 w 200"/>
              <a:gd name="T43" fmla="*/ 57 h 147"/>
              <a:gd name="T44" fmla="*/ 118 w 200"/>
              <a:gd name="T45" fmla="*/ 83 h 147"/>
              <a:gd name="T46" fmla="*/ 96 w 200"/>
              <a:gd name="T47" fmla="*/ 113 h 147"/>
              <a:gd name="T48" fmla="*/ 85 w 200"/>
              <a:gd name="T49" fmla="*/ 102 h 147"/>
              <a:gd name="T50" fmla="*/ 114 w 200"/>
              <a:gd name="T51" fmla="*/ 80 h 147"/>
              <a:gd name="T52" fmla="*/ 122 w 200"/>
              <a:gd name="T53" fmla="*/ 58 h 147"/>
              <a:gd name="T54" fmla="*/ 79 w 200"/>
              <a:gd name="T55" fmla="*/ 13 h 147"/>
              <a:gd name="T56" fmla="*/ 52 w 200"/>
              <a:gd name="T57" fmla="*/ 73 h 147"/>
              <a:gd name="T58" fmla="*/ 54 w 200"/>
              <a:gd name="T59" fmla="*/ 73 h 147"/>
              <a:gd name="T60" fmla="*/ 87 w 200"/>
              <a:gd name="T61" fmla="*/ 51 h 147"/>
              <a:gd name="T62" fmla="*/ 78 w 200"/>
              <a:gd name="T63" fmla="*/ 24 h 147"/>
              <a:gd name="T64" fmla="*/ 30 w 200"/>
              <a:gd name="T65" fmla="*/ 74 h 147"/>
              <a:gd name="T66" fmla="*/ 46 w 200"/>
              <a:gd name="T67" fmla="*/ 40 h 147"/>
              <a:gd name="T68" fmla="*/ 94 w 200"/>
              <a:gd name="T69" fmla="*/ 27 h 147"/>
              <a:gd name="T70" fmla="*/ 49 w 200"/>
              <a:gd name="T71" fmla="*/ 44 h 147"/>
              <a:gd name="T72" fmla="*/ 40 w 200"/>
              <a:gd name="T73" fmla="*/ 74 h 147"/>
              <a:gd name="T74" fmla="*/ 78 w 200"/>
              <a:gd name="T75" fmla="*/ 34 h 147"/>
              <a:gd name="T76" fmla="*/ 78 w 200"/>
              <a:gd name="T77" fmla="*/ 32 h 147"/>
              <a:gd name="T78" fmla="*/ 45 w 200"/>
              <a:gd name="T79" fmla="*/ 73 h 147"/>
              <a:gd name="T80" fmla="*/ 47 w 200"/>
              <a:gd name="T81" fmla="*/ 73 h 147"/>
              <a:gd name="T82" fmla="*/ 89 w 200"/>
              <a:gd name="T83" fmla="*/ 44 h 147"/>
              <a:gd name="T84" fmla="*/ 79 w 200"/>
              <a:gd name="T85" fmla="*/ 54 h 147"/>
              <a:gd name="T86" fmla="*/ 98 w 200"/>
              <a:gd name="T87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47">
                <a:moveTo>
                  <a:pt x="79" y="66"/>
                </a:moveTo>
                <a:cubicBezTo>
                  <a:pt x="82" y="66"/>
                  <a:pt x="85" y="69"/>
                  <a:pt x="85" y="73"/>
                </a:cubicBezTo>
                <a:cubicBezTo>
                  <a:pt x="85" y="77"/>
                  <a:pt x="82" y="80"/>
                  <a:pt x="79" y="80"/>
                </a:cubicBezTo>
                <a:cubicBezTo>
                  <a:pt x="75" y="80"/>
                  <a:pt x="72" y="77"/>
                  <a:pt x="72" y="73"/>
                </a:cubicBezTo>
                <a:cubicBezTo>
                  <a:pt x="72" y="69"/>
                  <a:pt x="75" y="66"/>
                  <a:pt x="79" y="66"/>
                </a:cubicBezTo>
                <a:close/>
                <a:moveTo>
                  <a:pt x="155" y="42"/>
                </a:moveTo>
                <a:cubicBezTo>
                  <a:pt x="161" y="42"/>
                  <a:pt x="161" y="42"/>
                  <a:pt x="161" y="42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81" y="49"/>
                  <a:pt x="181" y="49"/>
                  <a:pt x="181" y="49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1" y="62"/>
                  <a:pt x="161" y="62"/>
                  <a:pt x="161" y="62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45" y="54"/>
                  <a:pt x="145" y="54"/>
                  <a:pt x="145" y="54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55" y="49"/>
                  <a:pt x="155" y="49"/>
                  <a:pt x="155" y="49"/>
                </a:cubicBezTo>
                <a:cubicBezTo>
                  <a:pt x="155" y="42"/>
                  <a:pt x="155" y="42"/>
                  <a:pt x="155" y="42"/>
                </a:cubicBezTo>
                <a:close/>
                <a:moveTo>
                  <a:pt x="167" y="20"/>
                </a:moveTo>
                <a:cubicBezTo>
                  <a:pt x="173" y="20"/>
                  <a:pt x="173" y="20"/>
                  <a:pt x="173" y="20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3" y="39"/>
                  <a:pt x="173" y="39"/>
                  <a:pt x="173" y="39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67" y="26"/>
                  <a:pt x="167" y="26"/>
                  <a:pt x="167" y="26"/>
                </a:cubicBezTo>
                <a:cubicBezTo>
                  <a:pt x="167" y="20"/>
                  <a:pt x="167" y="20"/>
                  <a:pt x="167" y="20"/>
                </a:cubicBezTo>
                <a:close/>
                <a:moveTo>
                  <a:pt x="170" y="112"/>
                </a:moveTo>
                <a:cubicBezTo>
                  <a:pt x="175" y="112"/>
                  <a:pt x="179" y="116"/>
                  <a:pt x="179" y="120"/>
                </a:cubicBezTo>
                <a:cubicBezTo>
                  <a:pt x="179" y="124"/>
                  <a:pt x="175" y="128"/>
                  <a:pt x="170" y="128"/>
                </a:cubicBezTo>
                <a:cubicBezTo>
                  <a:pt x="166" y="128"/>
                  <a:pt x="162" y="124"/>
                  <a:pt x="162" y="120"/>
                </a:cubicBezTo>
                <a:cubicBezTo>
                  <a:pt x="162" y="116"/>
                  <a:pt x="166" y="112"/>
                  <a:pt x="170" y="112"/>
                </a:cubicBezTo>
                <a:close/>
                <a:moveTo>
                  <a:pt x="170" y="88"/>
                </a:moveTo>
                <a:cubicBezTo>
                  <a:pt x="175" y="88"/>
                  <a:pt x="179" y="91"/>
                  <a:pt x="179" y="96"/>
                </a:cubicBezTo>
                <a:cubicBezTo>
                  <a:pt x="179" y="100"/>
                  <a:pt x="175" y="104"/>
                  <a:pt x="170" y="104"/>
                </a:cubicBezTo>
                <a:cubicBezTo>
                  <a:pt x="166" y="104"/>
                  <a:pt x="162" y="100"/>
                  <a:pt x="162" y="96"/>
                </a:cubicBezTo>
                <a:cubicBezTo>
                  <a:pt x="162" y="91"/>
                  <a:pt x="166" y="88"/>
                  <a:pt x="170" y="88"/>
                </a:cubicBezTo>
                <a:close/>
                <a:moveTo>
                  <a:pt x="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7"/>
                  <a:pt x="0" y="147"/>
                  <a:pt x="0" y="147"/>
                </a:cubicBezTo>
                <a:cubicBezTo>
                  <a:pt x="6" y="147"/>
                  <a:pt x="6" y="147"/>
                  <a:pt x="6" y="147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200" y="147"/>
                  <a:pt x="200" y="147"/>
                  <a:pt x="200" y="147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6"/>
                  <a:pt x="200" y="6"/>
                  <a:pt x="200" y="6"/>
                </a:cubicBezTo>
                <a:cubicBezTo>
                  <a:pt x="200" y="0"/>
                  <a:pt x="200" y="0"/>
                  <a:pt x="2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87" y="13"/>
                </a:moveTo>
                <a:cubicBezTo>
                  <a:pt x="12" y="13"/>
                  <a:pt x="12" y="13"/>
                  <a:pt x="12" y="13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"/>
                  <a:pt x="187" y="13"/>
                  <a:pt x="187" y="13"/>
                </a:cubicBezTo>
                <a:close/>
                <a:moveTo>
                  <a:pt x="79" y="13"/>
                </a:moveTo>
                <a:cubicBezTo>
                  <a:pt x="46" y="13"/>
                  <a:pt x="19" y="40"/>
                  <a:pt x="19" y="73"/>
                </a:cubicBezTo>
                <a:cubicBezTo>
                  <a:pt x="19" y="106"/>
                  <a:pt x="46" y="133"/>
                  <a:pt x="79" y="133"/>
                </a:cubicBezTo>
                <a:cubicBezTo>
                  <a:pt x="112" y="133"/>
                  <a:pt x="138" y="106"/>
                  <a:pt x="138" y="73"/>
                </a:cubicBezTo>
                <a:cubicBezTo>
                  <a:pt x="138" y="57"/>
                  <a:pt x="132" y="43"/>
                  <a:pt x="122" y="3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9" y="71"/>
                  <a:pt x="125" y="75"/>
                  <a:pt x="118" y="82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5" y="91"/>
                  <a:pt x="115" y="94"/>
                  <a:pt x="113" y="96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94" y="115"/>
                  <a:pt x="90" y="115"/>
                  <a:pt x="88" y="113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3" y="108"/>
                  <a:pt x="83" y="104"/>
                  <a:pt x="85" y="10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4" y="83"/>
                  <a:pt x="107" y="83"/>
                  <a:pt x="109" y="85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21" y="73"/>
                  <a:pt x="124" y="69"/>
                  <a:pt x="122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06" y="18"/>
                  <a:pt x="93" y="13"/>
                  <a:pt x="79" y="13"/>
                </a:cubicBezTo>
                <a:close/>
                <a:moveTo>
                  <a:pt x="78" y="46"/>
                </a:moveTo>
                <a:cubicBezTo>
                  <a:pt x="71" y="46"/>
                  <a:pt x="65" y="49"/>
                  <a:pt x="60" y="54"/>
                </a:cubicBezTo>
                <a:cubicBezTo>
                  <a:pt x="55" y="59"/>
                  <a:pt x="52" y="65"/>
                  <a:pt x="52" y="73"/>
                </a:cubicBezTo>
                <a:cubicBezTo>
                  <a:pt x="52" y="73"/>
                  <a:pt x="52" y="74"/>
                  <a:pt x="52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4" y="74"/>
                  <a:pt x="54" y="73"/>
                  <a:pt x="54" y="73"/>
                </a:cubicBezTo>
                <a:cubicBezTo>
                  <a:pt x="54" y="66"/>
                  <a:pt x="57" y="60"/>
                  <a:pt x="61" y="56"/>
                </a:cubicBezTo>
                <a:cubicBezTo>
                  <a:pt x="66" y="51"/>
                  <a:pt x="72" y="49"/>
                  <a:pt x="78" y="49"/>
                </a:cubicBezTo>
                <a:cubicBezTo>
                  <a:pt x="82" y="49"/>
                  <a:pt x="85" y="49"/>
                  <a:pt x="87" y="51"/>
                </a:cubicBezTo>
                <a:cubicBezTo>
                  <a:pt x="88" y="48"/>
                  <a:pt x="88" y="48"/>
                  <a:pt x="88" y="48"/>
                </a:cubicBezTo>
                <a:cubicBezTo>
                  <a:pt x="85" y="47"/>
                  <a:pt x="82" y="46"/>
                  <a:pt x="78" y="46"/>
                </a:cubicBezTo>
                <a:close/>
                <a:moveTo>
                  <a:pt x="78" y="24"/>
                </a:moveTo>
                <a:cubicBezTo>
                  <a:pt x="65" y="24"/>
                  <a:pt x="53" y="30"/>
                  <a:pt x="44" y="39"/>
                </a:cubicBezTo>
                <a:cubicBezTo>
                  <a:pt x="35" y="47"/>
                  <a:pt x="30" y="59"/>
                  <a:pt x="30" y="73"/>
                </a:cubicBezTo>
                <a:cubicBezTo>
                  <a:pt x="30" y="73"/>
                  <a:pt x="30" y="74"/>
                  <a:pt x="3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2" y="73"/>
                  <a:pt x="32" y="73"/>
                </a:cubicBezTo>
                <a:cubicBezTo>
                  <a:pt x="32" y="60"/>
                  <a:pt x="38" y="49"/>
                  <a:pt x="46" y="40"/>
                </a:cubicBezTo>
                <a:cubicBezTo>
                  <a:pt x="54" y="32"/>
                  <a:pt x="66" y="27"/>
                  <a:pt x="78" y="27"/>
                </a:cubicBezTo>
                <a:cubicBezTo>
                  <a:pt x="84" y="27"/>
                  <a:pt x="89" y="28"/>
                  <a:pt x="94" y="29"/>
                </a:cubicBezTo>
                <a:cubicBezTo>
                  <a:pt x="94" y="27"/>
                  <a:pt x="94" y="27"/>
                  <a:pt x="94" y="27"/>
                </a:cubicBezTo>
                <a:cubicBezTo>
                  <a:pt x="89" y="25"/>
                  <a:pt x="84" y="24"/>
                  <a:pt x="78" y="24"/>
                </a:cubicBezTo>
                <a:close/>
                <a:moveTo>
                  <a:pt x="78" y="32"/>
                </a:moveTo>
                <a:cubicBezTo>
                  <a:pt x="67" y="32"/>
                  <a:pt x="57" y="36"/>
                  <a:pt x="49" y="44"/>
                </a:cubicBezTo>
                <a:cubicBezTo>
                  <a:pt x="42" y="51"/>
                  <a:pt x="38" y="61"/>
                  <a:pt x="38" y="73"/>
                </a:cubicBezTo>
                <a:cubicBezTo>
                  <a:pt x="38" y="73"/>
                  <a:pt x="38" y="74"/>
                  <a:pt x="38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40" y="73"/>
                  <a:pt x="40" y="73"/>
                </a:cubicBezTo>
                <a:cubicBezTo>
                  <a:pt x="40" y="62"/>
                  <a:pt x="44" y="53"/>
                  <a:pt x="51" y="46"/>
                </a:cubicBezTo>
                <a:cubicBezTo>
                  <a:pt x="58" y="39"/>
                  <a:pt x="68" y="34"/>
                  <a:pt x="78" y="34"/>
                </a:cubicBezTo>
                <a:cubicBezTo>
                  <a:pt x="83" y="34"/>
                  <a:pt x="87" y="35"/>
                  <a:pt x="92" y="37"/>
                </a:cubicBezTo>
                <a:cubicBezTo>
                  <a:pt x="92" y="34"/>
                  <a:pt x="92" y="34"/>
                  <a:pt x="92" y="34"/>
                </a:cubicBezTo>
                <a:cubicBezTo>
                  <a:pt x="88" y="33"/>
                  <a:pt x="83" y="32"/>
                  <a:pt x="78" y="32"/>
                </a:cubicBezTo>
                <a:close/>
                <a:moveTo>
                  <a:pt x="78" y="39"/>
                </a:moveTo>
                <a:cubicBezTo>
                  <a:pt x="69" y="39"/>
                  <a:pt x="61" y="43"/>
                  <a:pt x="55" y="49"/>
                </a:cubicBezTo>
                <a:cubicBezTo>
                  <a:pt x="49" y="55"/>
                  <a:pt x="45" y="63"/>
                  <a:pt x="45" y="73"/>
                </a:cubicBezTo>
                <a:cubicBezTo>
                  <a:pt x="45" y="73"/>
                  <a:pt x="45" y="74"/>
                  <a:pt x="45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7" y="74"/>
                  <a:pt x="47" y="73"/>
                  <a:pt x="47" y="73"/>
                </a:cubicBezTo>
                <a:cubicBezTo>
                  <a:pt x="47" y="64"/>
                  <a:pt x="51" y="56"/>
                  <a:pt x="56" y="51"/>
                </a:cubicBezTo>
                <a:cubicBezTo>
                  <a:pt x="62" y="45"/>
                  <a:pt x="70" y="42"/>
                  <a:pt x="78" y="42"/>
                </a:cubicBezTo>
                <a:cubicBezTo>
                  <a:pt x="82" y="42"/>
                  <a:pt x="86" y="42"/>
                  <a:pt x="89" y="44"/>
                </a:cubicBezTo>
                <a:cubicBezTo>
                  <a:pt x="90" y="41"/>
                  <a:pt x="90" y="41"/>
                  <a:pt x="90" y="41"/>
                </a:cubicBezTo>
                <a:cubicBezTo>
                  <a:pt x="86" y="40"/>
                  <a:pt x="83" y="39"/>
                  <a:pt x="78" y="39"/>
                </a:cubicBezTo>
                <a:close/>
                <a:moveTo>
                  <a:pt x="79" y="54"/>
                </a:moveTo>
                <a:cubicBezTo>
                  <a:pt x="68" y="54"/>
                  <a:pt x="60" y="62"/>
                  <a:pt x="60" y="73"/>
                </a:cubicBezTo>
                <a:cubicBezTo>
                  <a:pt x="60" y="83"/>
                  <a:pt x="68" y="92"/>
                  <a:pt x="79" y="92"/>
                </a:cubicBezTo>
                <a:cubicBezTo>
                  <a:pt x="89" y="92"/>
                  <a:pt x="98" y="83"/>
                  <a:pt x="98" y="73"/>
                </a:cubicBezTo>
                <a:cubicBezTo>
                  <a:pt x="98" y="62"/>
                  <a:pt x="89" y="54"/>
                  <a:pt x="79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5" name="Freeform 358"/>
          <p:cNvSpPr>
            <a:spLocks noEditPoints="1"/>
          </p:cNvSpPr>
          <p:nvPr/>
        </p:nvSpPr>
        <p:spPr bwMode="auto">
          <a:xfrm>
            <a:off x="9001445" y="5651620"/>
            <a:ext cx="312119" cy="458831"/>
          </a:xfrm>
          <a:custGeom>
            <a:avLst/>
            <a:gdLst>
              <a:gd name="T0" fmla="*/ 13 w 126"/>
              <a:gd name="T1" fmla="*/ 0 h 185"/>
              <a:gd name="T2" fmla="*/ 113 w 126"/>
              <a:gd name="T3" fmla="*/ 0 h 185"/>
              <a:gd name="T4" fmla="*/ 126 w 126"/>
              <a:gd name="T5" fmla="*/ 13 h 185"/>
              <a:gd name="T6" fmla="*/ 126 w 126"/>
              <a:gd name="T7" fmla="*/ 172 h 185"/>
              <a:gd name="T8" fmla="*/ 113 w 126"/>
              <a:gd name="T9" fmla="*/ 185 h 185"/>
              <a:gd name="T10" fmla="*/ 13 w 126"/>
              <a:gd name="T11" fmla="*/ 185 h 185"/>
              <a:gd name="T12" fmla="*/ 0 w 126"/>
              <a:gd name="T13" fmla="*/ 172 h 185"/>
              <a:gd name="T14" fmla="*/ 0 w 126"/>
              <a:gd name="T15" fmla="*/ 13 h 185"/>
              <a:gd name="T16" fmla="*/ 13 w 126"/>
              <a:gd name="T17" fmla="*/ 0 h 185"/>
              <a:gd name="T18" fmla="*/ 90 w 126"/>
              <a:gd name="T19" fmla="*/ 85 h 185"/>
              <a:gd name="T20" fmla="*/ 92 w 126"/>
              <a:gd name="T21" fmla="*/ 72 h 185"/>
              <a:gd name="T22" fmla="*/ 107 w 126"/>
              <a:gd name="T23" fmla="*/ 42 h 185"/>
              <a:gd name="T24" fmla="*/ 72 w 126"/>
              <a:gd name="T25" fmla="*/ 13 h 185"/>
              <a:gd name="T26" fmla="*/ 45 w 126"/>
              <a:gd name="T27" fmla="*/ 37 h 185"/>
              <a:gd name="T28" fmla="*/ 38 w 126"/>
              <a:gd name="T29" fmla="*/ 44 h 185"/>
              <a:gd name="T30" fmla="*/ 31 w 126"/>
              <a:gd name="T31" fmla="*/ 43 h 185"/>
              <a:gd name="T32" fmla="*/ 13 w 126"/>
              <a:gd name="T33" fmla="*/ 65 h 185"/>
              <a:gd name="T34" fmla="*/ 33 w 126"/>
              <a:gd name="T35" fmla="*/ 83 h 185"/>
              <a:gd name="T36" fmla="*/ 34 w 126"/>
              <a:gd name="T37" fmla="*/ 87 h 185"/>
              <a:gd name="T38" fmla="*/ 18 w 126"/>
              <a:gd name="T39" fmla="*/ 127 h 185"/>
              <a:gd name="T40" fmla="*/ 68 w 126"/>
              <a:gd name="T41" fmla="*/ 169 h 185"/>
              <a:gd name="T42" fmla="*/ 110 w 126"/>
              <a:gd name="T43" fmla="*/ 118 h 185"/>
              <a:gd name="T44" fmla="*/ 90 w 126"/>
              <a:gd name="T45" fmla="*/ 85 h 185"/>
              <a:gd name="T46" fmla="*/ 63 w 126"/>
              <a:gd name="T47" fmla="*/ 113 h 185"/>
              <a:gd name="T48" fmla="*/ 54 w 126"/>
              <a:gd name="T49" fmla="*/ 124 h 185"/>
              <a:gd name="T50" fmla="*/ 65 w 126"/>
              <a:gd name="T51" fmla="*/ 133 h 185"/>
              <a:gd name="T52" fmla="*/ 73 w 126"/>
              <a:gd name="T53" fmla="*/ 122 h 185"/>
              <a:gd name="T54" fmla="*/ 63 w 126"/>
              <a:gd name="T55" fmla="*/ 113 h 185"/>
              <a:gd name="T56" fmla="*/ 61 w 126"/>
              <a:gd name="T57" fmla="*/ 91 h 185"/>
              <a:gd name="T58" fmla="*/ 32 w 126"/>
              <a:gd name="T59" fmla="*/ 126 h 185"/>
              <a:gd name="T60" fmla="*/ 67 w 126"/>
              <a:gd name="T61" fmla="*/ 155 h 185"/>
              <a:gd name="T62" fmla="*/ 95 w 126"/>
              <a:gd name="T63" fmla="*/ 120 h 185"/>
              <a:gd name="T64" fmla="*/ 61 w 126"/>
              <a:gd name="T65" fmla="*/ 91 h 185"/>
              <a:gd name="T66" fmla="*/ 74 w 126"/>
              <a:gd name="T67" fmla="*/ 25 h 185"/>
              <a:gd name="T68" fmla="*/ 56 w 126"/>
              <a:gd name="T69" fmla="*/ 46 h 185"/>
              <a:gd name="T70" fmla="*/ 77 w 126"/>
              <a:gd name="T71" fmla="*/ 64 h 185"/>
              <a:gd name="T72" fmla="*/ 95 w 126"/>
              <a:gd name="T73" fmla="*/ 43 h 185"/>
              <a:gd name="T74" fmla="*/ 74 w 126"/>
              <a:gd name="T75" fmla="*/ 25 h 185"/>
              <a:gd name="T76" fmla="*/ 32 w 126"/>
              <a:gd name="T77" fmla="*/ 53 h 185"/>
              <a:gd name="T78" fmla="*/ 23 w 126"/>
              <a:gd name="T79" fmla="*/ 64 h 185"/>
              <a:gd name="T80" fmla="*/ 33 w 126"/>
              <a:gd name="T81" fmla="*/ 73 h 185"/>
              <a:gd name="T82" fmla="*/ 42 w 126"/>
              <a:gd name="T83" fmla="*/ 62 h 185"/>
              <a:gd name="T84" fmla="*/ 32 w 126"/>
              <a:gd name="T85" fmla="*/ 5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6" h="185">
                <a:moveTo>
                  <a:pt x="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20" y="0"/>
                  <a:pt x="126" y="6"/>
                  <a:pt x="126" y="13"/>
                </a:cubicBezTo>
                <a:cubicBezTo>
                  <a:pt x="126" y="172"/>
                  <a:pt x="126" y="172"/>
                  <a:pt x="126" y="172"/>
                </a:cubicBezTo>
                <a:cubicBezTo>
                  <a:pt x="126" y="179"/>
                  <a:pt x="120" y="185"/>
                  <a:pt x="113" y="185"/>
                </a:cubicBezTo>
                <a:cubicBezTo>
                  <a:pt x="13" y="185"/>
                  <a:pt x="13" y="185"/>
                  <a:pt x="13" y="185"/>
                </a:cubicBezTo>
                <a:cubicBezTo>
                  <a:pt x="6" y="185"/>
                  <a:pt x="0" y="179"/>
                  <a:pt x="0" y="17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  <a:moveTo>
                  <a:pt x="90" y="85"/>
                </a:moveTo>
                <a:cubicBezTo>
                  <a:pt x="84" y="80"/>
                  <a:pt x="87" y="74"/>
                  <a:pt x="92" y="72"/>
                </a:cubicBezTo>
                <a:cubicBezTo>
                  <a:pt x="102" y="66"/>
                  <a:pt x="108" y="54"/>
                  <a:pt x="107" y="42"/>
                </a:cubicBezTo>
                <a:cubicBezTo>
                  <a:pt x="105" y="24"/>
                  <a:pt x="90" y="11"/>
                  <a:pt x="72" y="13"/>
                </a:cubicBezTo>
                <a:cubicBezTo>
                  <a:pt x="58" y="14"/>
                  <a:pt x="48" y="24"/>
                  <a:pt x="45" y="37"/>
                </a:cubicBezTo>
                <a:cubicBezTo>
                  <a:pt x="43" y="45"/>
                  <a:pt x="41" y="44"/>
                  <a:pt x="38" y="44"/>
                </a:cubicBezTo>
                <a:cubicBezTo>
                  <a:pt x="35" y="43"/>
                  <a:pt x="33" y="43"/>
                  <a:pt x="31" y="43"/>
                </a:cubicBezTo>
                <a:cubicBezTo>
                  <a:pt x="20" y="44"/>
                  <a:pt x="11" y="54"/>
                  <a:pt x="13" y="65"/>
                </a:cubicBezTo>
                <a:cubicBezTo>
                  <a:pt x="14" y="75"/>
                  <a:pt x="23" y="83"/>
                  <a:pt x="33" y="83"/>
                </a:cubicBezTo>
                <a:cubicBezTo>
                  <a:pt x="38" y="83"/>
                  <a:pt x="37" y="85"/>
                  <a:pt x="34" y="87"/>
                </a:cubicBezTo>
                <a:cubicBezTo>
                  <a:pt x="23" y="97"/>
                  <a:pt x="16" y="111"/>
                  <a:pt x="18" y="127"/>
                </a:cubicBezTo>
                <a:cubicBezTo>
                  <a:pt x="20" y="153"/>
                  <a:pt x="43" y="171"/>
                  <a:pt x="68" y="169"/>
                </a:cubicBezTo>
                <a:cubicBezTo>
                  <a:pt x="93" y="166"/>
                  <a:pt x="112" y="144"/>
                  <a:pt x="110" y="118"/>
                </a:cubicBezTo>
                <a:cubicBezTo>
                  <a:pt x="108" y="104"/>
                  <a:pt x="101" y="92"/>
                  <a:pt x="90" y="85"/>
                </a:cubicBezTo>
                <a:close/>
                <a:moveTo>
                  <a:pt x="63" y="113"/>
                </a:moveTo>
                <a:cubicBezTo>
                  <a:pt x="57" y="114"/>
                  <a:pt x="53" y="118"/>
                  <a:pt x="54" y="124"/>
                </a:cubicBezTo>
                <a:cubicBezTo>
                  <a:pt x="54" y="129"/>
                  <a:pt x="59" y="133"/>
                  <a:pt x="65" y="133"/>
                </a:cubicBezTo>
                <a:cubicBezTo>
                  <a:pt x="70" y="132"/>
                  <a:pt x="74" y="127"/>
                  <a:pt x="73" y="122"/>
                </a:cubicBezTo>
                <a:cubicBezTo>
                  <a:pt x="73" y="117"/>
                  <a:pt x="68" y="113"/>
                  <a:pt x="63" y="113"/>
                </a:cubicBezTo>
                <a:close/>
                <a:moveTo>
                  <a:pt x="61" y="91"/>
                </a:moveTo>
                <a:cubicBezTo>
                  <a:pt x="43" y="93"/>
                  <a:pt x="30" y="108"/>
                  <a:pt x="32" y="126"/>
                </a:cubicBezTo>
                <a:cubicBezTo>
                  <a:pt x="33" y="143"/>
                  <a:pt x="49" y="156"/>
                  <a:pt x="67" y="155"/>
                </a:cubicBezTo>
                <a:cubicBezTo>
                  <a:pt x="84" y="153"/>
                  <a:pt x="97" y="137"/>
                  <a:pt x="95" y="120"/>
                </a:cubicBezTo>
                <a:cubicBezTo>
                  <a:pt x="94" y="102"/>
                  <a:pt x="78" y="89"/>
                  <a:pt x="61" y="91"/>
                </a:cubicBezTo>
                <a:close/>
                <a:moveTo>
                  <a:pt x="74" y="25"/>
                </a:moveTo>
                <a:cubicBezTo>
                  <a:pt x="63" y="26"/>
                  <a:pt x="55" y="36"/>
                  <a:pt x="56" y="46"/>
                </a:cubicBezTo>
                <a:cubicBezTo>
                  <a:pt x="57" y="57"/>
                  <a:pt x="67" y="65"/>
                  <a:pt x="77" y="64"/>
                </a:cubicBezTo>
                <a:cubicBezTo>
                  <a:pt x="88" y="63"/>
                  <a:pt x="96" y="53"/>
                  <a:pt x="95" y="43"/>
                </a:cubicBezTo>
                <a:cubicBezTo>
                  <a:pt x="94" y="32"/>
                  <a:pt x="84" y="24"/>
                  <a:pt x="74" y="25"/>
                </a:cubicBezTo>
                <a:close/>
                <a:moveTo>
                  <a:pt x="32" y="53"/>
                </a:moveTo>
                <a:cubicBezTo>
                  <a:pt x="26" y="54"/>
                  <a:pt x="22" y="59"/>
                  <a:pt x="23" y="64"/>
                </a:cubicBezTo>
                <a:cubicBezTo>
                  <a:pt x="23" y="69"/>
                  <a:pt x="28" y="73"/>
                  <a:pt x="33" y="73"/>
                </a:cubicBezTo>
                <a:cubicBezTo>
                  <a:pt x="39" y="72"/>
                  <a:pt x="43" y="67"/>
                  <a:pt x="42" y="62"/>
                </a:cubicBezTo>
                <a:cubicBezTo>
                  <a:pt x="42" y="57"/>
                  <a:pt x="37" y="53"/>
                  <a:pt x="32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6" name="Freeform 359"/>
          <p:cNvSpPr>
            <a:spLocks noEditPoints="1"/>
          </p:cNvSpPr>
          <p:nvPr/>
        </p:nvSpPr>
        <p:spPr bwMode="auto">
          <a:xfrm>
            <a:off x="8309603" y="5008683"/>
            <a:ext cx="322188" cy="440132"/>
          </a:xfrm>
          <a:custGeom>
            <a:avLst/>
            <a:gdLst>
              <a:gd name="T0" fmla="*/ 19 w 130"/>
              <a:gd name="T1" fmla="*/ 0 h 177"/>
              <a:gd name="T2" fmla="*/ 112 w 130"/>
              <a:gd name="T3" fmla="*/ 0 h 177"/>
              <a:gd name="T4" fmla="*/ 121 w 130"/>
              <a:gd name="T5" fmla="*/ 0 h 177"/>
              <a:gd name="T6" fmla="*/ 121 w 130"/>
              <a:gd name="T7" fmla="*/ 8 h 177"/>
              <a:gd name="T8" fmla="*/ 121 w 130"/>
              <a:gd name="T9" fmla="*/ 59 h 177"/>
              <a:gd name="T10" fmla="*/ 130 w 130"/>
              <a:gd name="T11" fmla="*/ 59 h 177"/>
              <a:gd name="T12" fmla="*/ 130 w 130"/>
              <a:gd name="T13" fmla="*/ 112 h 177"/>
              <a:gd name="T14" fmla="*/ 65 w 130"/>
              <a:gd name="T15" fmla="*/ 177 h 177"/>
              <a:gd name="T16" fmla="*/ 65 w 130"/>
              <a:gd name="T17" fmla="*/ 177 h 177"/>
              <a:gd name="T18" fmla="*/ 0 w 130"/>
              <a:gd name="T19" fmla="*/ 112 h 177"/>
              <a:gd name="T20" fmla="*/ 0 w 130"/>
              <a:gd name="T21" fmla="*/ 59 h 177"/>
              <a:gd name="T22" fmla="*/ 11 w 130"/>
              <a:gd name="T23" fmla="*/ 59 h 177"/>
              <a:gd name="T24" fmla="*/ 11 w 130"/>
              <a:gd name="T25" fmla="*/ 8 h 177"/>
              <a:gd name="T26" fmla="*/ 11 w 130"/>
              <a:gd name="T27" fmla="*/ 0 h 177"/>
              <a:gd name="T28" fmla="*/ 19 w 130"/>
              <a:gd name="T29" fmla="*/ 0 h 177"/>
              <a:gd name="T30" fmla="*/ 75 w 130"/>
              <a:gd name="T31" fmla="*/ 32 h 177"/>
              <a:gd name="T32" fmla="*/ 75 w 130"/>
              <a:gd name="T33" fmla="*/ 43 h 177"/>
              <a:gd name="T34" fmla="*/ 94 w 130"/>
              <a:gd name="T35" fmla="*/ 43 h 177"/>
              <a:gd name="T36" fmla="*/ 94 w 130"/>
              <a:gd name="T37" fmla="*/ 32 h 177"/>
              <a:gd name="T38" fmla="*/ 75 w 130"/>
              <a:gd name="T39" fmla="*/ 32 h 177"/>
              <a:gd name="T40" fmla="*/ 36 w 130"/>
              <a:gd name="T41" fmla="*/ 32 h 177"/>
              <a:gd name="T42" fmla="*/ 36 w 130"/>
              <a:gd name="T43" fmla="*/ 43 h 177"/>
              <a:gd name="T44" fmla="*/ 54 w 130"/>
              <a:gd name="T45" fmla="*/ 43 h 177"/>
              <a:gd name="T46" fmla="*/ 54 w 130"/>
              <a:gd name="T47" fmla="*/ 32 h 177"/>
              <a:gd name="T48" fmla="*/ 36 w 130"/>
              <a:gd name="T49" fmla="*/ 32 h 177"/>
              <a:gd name="T50" fmla="*/ 27 w 130"/>
              <a:gd name="T51" fmla="*/ 59 h 177"/>
              <a:gd name="T52" fmla="*/ 104 w 130"/>
              <a:gd name="T53" fmla="*/ 59 h 177"/>
              <a:gd name="T54" fmla="*/ 104 w 130"/>
              <a:gd name="T55" fmla="*/ 16 h 177"/>
              <a:gd name="T56" fmla="*/ 27 w 130"/>
              <a:gd name="T57" fmla="*/ 16 h 177"/>
              <a:gd name="T58" fmla="*/ 27 w 130"/>
              <a:gd name="T59" fmla="*/ 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0" h="177">
                <a:moveTo>
                  <a:pt x="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48"/>
                  <a:pt x="101" y="177"/>
                  <a:pt x="65" y="177"/>
                </a:cubicBezTo>
                <a:cubicBezTo>
                  <a:pt x="65" y="177"/>
                  <a:pt x="65" y="177"/>
                  <a:pt x="65" y="177"/>
                </a:cubicBezTo>
                <a:cubicBezTo>
                  <a:pt x="29" y="177"/>
                  <a:pt x="0" y="148"/>
                  <a:pt x="0" y="112"/>
                </a:cubicBezTo>
                <a:cubicBezTo>
                  <a:pt x="0" y="59"/>
                  <a:pt x="0" y="59"/>
                  <a:pt x="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19" y="0"/>
                  <a:pt x="19" y="0"/>
                  <a:pt x="19" y="0"/>
                </a:cubicBezTo>
                <a:close/>
                <a:moveTo>
                  <a:pt x="75" y="32"/>
                </a:moveTo>
                <a:cubicBezTo>
                  <a:pt x="75" y="43"/>
                  <a:pt x="75" y="43"/>
                  <a:pt x="75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32"/>
                  <a:pt x="94" y="32"/>
                  <a:pt x="94" y="32"/>
                </a:cubicBezTo>
                <a:cubicBezTo>
                  <a:pt x="75" y="32"/>
                  <a:pt x="75" y="32"/>
                  <a:pt x="75" y="32"/>
                </a:cubicBezTo>
                <a:close/>
                <a:moveTo>
                  <a:pt x="36" y="32"/>
                </a:moveTo>
                <a:cubicBezTo>
                  <a:pt x="36" y="43"/>
                  <a:pt x="36" y="43"/>
                  <a:pt x="36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32"/>
                  <a:pt x="54" y="32"/>
                  <a:pt x="54" y="32"/>
                </a:cubicBezTo>
                <a:cubicBezTo>
                  <a:pt x="36" y="32"/>
                  <a:pt x="36" y="32"/>
                  <a:pt x="36" y="32"/>
                </a:cubicBezTo>
                <a:close/>
                <a:moveTo>
                  <a:pt x="27" y="59"/>
                </a:moveTo>
                <a:cubicBezTo>
                  <a:pt x="104" y="59"/>
                  <a:pt x="104" y="59"/>
                  <a:pt x="104" y="59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27" y="16"/>
                  <a:pt x="27" y="16"/>
                  <a:pt x="27" y="16"/>
                </a:cubicBezTo>
                <a:lnTo>
                  <a:pt x="27" y="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7" name="Freeform 360"/>
          <p:cNvSpPr>
            <a:spLocks noEditPoints="1"/>
          </p:cNvSpPr>
          <p:nvPr/>
        </p:nvSpPr>
        <p:spPr bwMode="auto">
          <a:xfrm>
            <a:off x="7501257" y="1673174"/>
            <a:ext cx="560952" cy="401297"/>
          </a:xfrm>
          <a:custGeom>
            <a:avLst/>
            <a:gdLst>
              <a:gd name="T0" fmla="*/ 21 w 226"/>
              <a:gd name="T1" fmla="*/ 33 h 162"/>
              <a:gd name="T2" fmla="*/ 114 w 226"/>
              <a:gd name="T3" fmla="*/ 0 h 162"/>
              <a:gd name="T4" fmla="*/ 213 w 226"/>
              <a:gd name="T5" fmla="*/ 51 h 162"/>
              <a:gd name="T6" fmla="*/ 109 w 226"/>
              <a:gd name="T7" fmla="*/ 104 h 162"/>
              <a:gd name="T8" fmla="*/ 75 w 226"/>
              <a:gd name="T9" fmla="*/ 98 h 162"/>
              <a:gd name="T10" fmla="*/ 65 w 226"/>
              <a:gd name="T11" fmla="*/ 104 h 162"/>
              <a:gd name="T12" fmla="*/ 71 w 226"/>
              <a:gd name="T13" fmla="*/ 110 h 162"/>
              <a:gd name="T14" fmla="*/ 71 w 226"/>
              <a:gd name="T15" fmla="*/ 124 h 162"/>
              <a:gd name="T16" fmla="*/ 113 w 226"/>
              <a:gd name="T17" fmla="*/ 151 h 162"/>
              <a:gd name="T18" fmla="*/ 78 w 226"/>
              <a:gd name="T19" fmla="*/ 120 h 162"/>
              <a:gd name="T20" fmla="*/ 82 w 226"/>
              <a:gd name="T21" fmla="*/ 109 h 162"/>
              <a:gd name="T22" fmla="*/ 82 w 226"/>
              <a:gd name="T23" fmla="*/ 99 h 162"/>
              <a:gd name="T24" fmla="*/ 79 w 226"/>
              <a:gd name="T25" fmla="*/ 103 h 162"/>
              <a:gd name="T26" fmla="*/ 71 w 226"/>
              <a:gd name="T27" fmla="*/ 103 h 162"/>
              <a:gd name="T28" fmla="*/ 71 w 226"/>
              <a:gd name="T29" fmla="*/ 105 h 162"/>
              <a:gd name="T30" fmla="*/ 79 w 226"/>
              <a:gd name="T31" fmla="*/ 105 h 162"/>
              <a:gd name="T32" fmla="*/ 79 w 226"/>
              <a:gd name="T33" fmla="*/ 103 h 162"/>
              <a:gd name="T34" fmla="*/ 37 w 226"/>
              <a:gd name="T35" fmla="*/ 91 h 162"/>
              <a:gd name="T36" fmla="*/ 37 w 226"/>
              <a:gd name="T37" fmla="*/ 105 h 162"/>
              <a:gd name="T38" fmla="*/ 41 w 226"/>
              <a:gd name="T39" fmla="*/ 121 h 162"/>
              <a:gd name="T40" fmla="*/ 43 w 226"/>
              <a:gd name="T41" fmla="*/ 126 h 162"/>
              <a:gd name="T42" fmla="*/ 103 w 226"/>
              <a:gd name="T43" fmla="*/ 154 h 162"/>
              <a:gd name="T44" fmla="*/ 50 w 226"/>
              <a:gd name="T45" fmla="*/ 106 h 162"/>
              <a:gd name="T46" fmla="*/ 60 w 226"/>
              <a:gd name="T47" fmla="*/ 98 h 162"/>
              <a:gd name="T48" fmla="*/ 46 w 226"/>
              <a:gd name="T49" fmla="*/ 89 h 162"/>
              <a:gd name="T50" fmla="*/ 46 w 226"/>
              <a:gd name="T51" fmla="*/ 95 h 162"/>
              <a:gd name="T52" fmla="*/ 38 w 226"/>
              <a:gd name="T53" fmla="*/ 98 h 162"/>
              <a:gd name="T54" fmla="*/ 46 w 226"/>
              <a:gd name="T55" fmla="*/ 100 h 162"/>
              <a:gd name="T56" fmla="*/ 53 w 226"/>
              <a:gd name="T57" fmla="*/ 98 h 162"/>
              <a:gd name="T58" fmla="*/ 34 w 226"/>
              <a:gd name="T59" fmla="*/ 48 h 162"/>
              <a:gd name="T60" fmla="*/ 17 w 226"/>
              <a:gd name="T61" fmla="*/ 60 h 162"/>
              <a:gd name="T62" fmla="*/ 101 w 226"/>
              <a:gd name="T63" fmla="*/ 85 h 162"/>
              <a:gd name="T64" fmla="*/ 34 w 226"/>
              <a:gd name="T65" fmla="*/ 48 h 162"/>
              <a:gd name="T66" fmla="*/ 34 w 226"/>
              <a:gd name="T67" fmla="*/ 48 h 162"/>
              <a:gd name="T68" fmla="*/ 0 w 226"/>
              <a:gd name="T69" fmla="*/ 39 h 162"/>
              <a:gd name="T70" fmla="*/ 7 w 226"/>
              <a:gd name="T71" fmla="*/ 48 h 162"/>
              <a:gd name="T72" fmla="*/ 17 w 226"/>
              <a:gd name="T73" fmla="*/ 52 h 162"/>
              <a:gd name="T74" fmla="*/ 200 w 226"/>
              <a:gd name="T75" fmla="*/ 89 h 162"/>
              <a:gd name="T76" fmla="*/ 214 w 226"/>
              <a:gd name="T77" fmla="*/ 96 h 162"/>
              <a:gd name="T78" fmla="*/ 217 w 226"/>
              <a:gd name="T79" fmla="*/ 85 h 162"/>
              <a:gd name="T80" fmla="*/ 209 w 226"/>
              <a:gd name="T81" fmla="*/ 77 h 162"/>
              <a:gd name="T82" fmla="*/ 169 w 226"/>
              <a:gd name="T83" fmla="*/ 91 h 162"/>
              <a:gd name="T84" fmla="*/ 183 w 226"/>
              <a:gd name="T85" fmla="*/ 97 h 162"/>
              <a:gd name="T86" fmla="*/ 203 w 226"/>
              <a:gd name="T87" fmla="*/ 99 h 162"/>
              <a:gd name="T88" fmla="*/ 195 w 226"/>
              <a:gd name="T89" fmla="*/ 90 h 162"/>
              <a:gd name="T90" fmla="*/ 169 w 226"/>
              <a:gd name="T91" fmla="*/ 91 h 162"/>
              <a:gd name="T92" fmla="*/ 154 w 226"/>
              <a:gd name="T93" fmla="*/ 105 h 162"/>
              <a:gd name="T94" fmla="*/ 169 w 226"/>
              <a:gd name="T95" fmla="*/ 111 h 162"/>
              <a:gd name="T96" fmla="*/ 171 w 226"/>
              <a:gd name="T97" fmla="*/ 100 h 162"/>
              <a:gd name="T98" fmla="*/ 164 w 226"/>
              <a:gd name="T99" fmla="*/ 92 h 162"/>
              <a:gd name="T100" fmla="*/ 123 w 226"/>
              <a:gd name="T101" fmla="*/ 106 h 162"/>
              <a:gd name="T102" fmla="*/ 137 w 226"/>
              <a:gd name="T103" fmla="*/ 112 h 162"/>
              <a:gd name="T104" fmla="*/ 157 w 226"/>
              <a:gd name="T105" fmla="*/ 115 h 162"/>
              <a:gd name="T106" fmla="*/ 149 w 226"/>
              <a:gd name="T107" fmla="*/ 105 h 162"/>
              <a:gd name="T108" fmla="*/ 123 w 226"/>
              <a:gd name="T109" fmla="*/ 106 h 162"/>
              <a:gd name="T110" fmla="*/ 48 w 226"/>
              <a:gd name="T111" fmla="*/ 28 h 162"/>
              <a:gd name="T112" fmla="*/ 116 w 226"/>
              <a:gd name="T113" fmla="*/ 64 h 162"/>
              <a:gd name="T114" fmla="*/ 183 w 226"/>
              <a:gd name="T115" fmla="*/ 45 h 162"/>
              <a:gd name="T116" fmla="*/ 183 w 226"/>
              <a:gd name="T117" fmla="*/ 38 h 162"/>
              <a:gd name="T118" fmla="*/ 107 w 226"/>
              <a:gd name="T119" fmla="*/ 12 h 162"/>
              <a:gd name="T120" fmla="*/ 117 w 226"/>
              <a:gd name="T121" fmla="*/ 5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6" h="162">
                <a:moveTo>
                  <a:pt x="109" y="80"/>
                </a:moveTo>
                <a:cubicBezTo>
                  <a:pt x="21" y="33"/>
                  <a:pt x="21" y="33"/>
                  <a:pt x="21" y="33"/>
                </a:cubicBezTo>
                <a:cubicBezTo>
                  <a:pt x="29" y="24"/>
                  <a:pt x="29" y="24"/>
                  <a:pt x="29" y="24"/>
                </a:cubicBezTo>
                <a:cubicBezTo>
                  <a:pt x="114" y="0"/>
                  <a:pt x="114" y="0"/>
                  <a:pt x="114" y="0"/>
                </a:cubicBezTo>
                <a:cubicBezTo>
                  <a:pt x="206" y="41"/>
                  <a:pt x="206" y="41"/>
                  <a:pt x="206" y="41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3" y="70"/>
                  <a:pt x="213" y="70"/>
                  <a:pt x="213" y="70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09" y="80"/>
                  <a:pt x="109" y="80"/>
                  <a:pt x="109" y="80"/>
                </a:cubicBezTo>
                <a:close/>
                <a:moveTo>
                  <a:pt x="75" y="98"/>
                </a:moveTo>
                <a:cubicBezTo>
                  <a:pt x="72" y="98"/>
                  <a:pt x="70" y="98"/>
                  <a:pt x="68" y="99"/>
                </a:cubicBezTo>
                <a:cubicBezTo>
                  <a:pt x="66" y="100"/>
                  <a:pt x="65" y="102"/>
                  <a:pt x="65" y="104"/>
                </a:cubicBezTo>
                <a:cubicBezTo>
                  <a:pt x="65" y="106"/>
                  <a:pt x="66" y="108"/>
                  <a:pt x="68" y="109"/>
                </a:cubicBezTo>
                <a:cubicBezTo>
                  <a:pt x="69" y="110"/>
                  <a:pt x="70" y="110"/>
                  <a:pt x="71" y="110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80" y="110"/>
                  <a:pt x="81" y="110"/>
                  <a:pt x="82" y="109"/>
                </a:cubicBezTo>
                <a:cubicBezTo>
                  <a:pt x="84" y="108"/>
                  <a:pt x="85" y="106"/>
                  <a:pt x="85" y="104"/>
                </a:cubicBezTo>
                <a:cubicBezTo>
                  <a:pt x="85" y="102"/>
                  <a:pt x="84" y="100"/>
                  <a:pt x="82" y="99"/>
                </a:cubicBezTo>
                <a:cubicBezTo>
                  <a:pt x="80" y="98"/>
                  <a:pt x="77" y="98"/>
                  <a:pt x="75" y="98"/>
                </a:cubicBezTo>
                <a:close/>
                <a:moveTo>
                  <a:pt x="79" y="103"/>
                </a:moveTo>
                <a:cubicBezTo>
                  <a:pt x="78" y="103"/>
                  <a:pt x="77" y="102"/>
                  <a:pt x="75" y="102"/>
                </a:cubicBezTo>
                <a:cubicBezTo>
                  <a:pt x="73" y="102"/>
                  <a:pt x="72" y="103"/>
                  <a:pt x="71" y="103"/>
                </a:cubicBezTo>
                <a:cubicBezTo>
                  <a:pt x="70" y="104"/>
                  <a:pt x="69" y="104"/>
                  <a:pt x="69" y="104"/>
                </a:cubicBezTo>
                <a:cubicBezTo>
                  <a:pt x="69" y="105"/>
                  <a:pt x="70" y="105"/>
                  <a:pt x="71" y="105"/>
                </a:cubicBezTo>
                <a:cubicBezTo>
                  <a:pt x="72" y="106"/>
                  <a:pt x="73" y="106"/>
                  <a:pt x="75" y="106"/>
                </a:cubicBezTo>
                <a:cubicBezTo>
                  <a:pt x="77" y="106"/>
                  <a:pt x="78" y="106"/>
                  <a:pt x="79" y="105"/>
                </a:cubicBezTo>
                <a:cubicBezTo>
                  <a:pt x="80" y="105"/>
                  <a:pt x="80" y="105"/>
                  <a:pt x="80" y="104"/>
                </a:cubicBezTo>
                <a:cubicBezTo>
                  <a:pt x="80" y="104"/>
                  <a:pt x="80" y="104"/>
                  <a:pt x="79" y="103"/>
                </a:cubicBezTo>
                <a:close/>
                <a:moveTo>
                  <a:pt x="46" y="89"/>
                </a:moveTo>
                <a:cubicBezTo>
                  <a:pt x="42" y="89"/>
                  <a:pt x="39" y="90"/>
                  <a:pt x="37" y="91"/>
                </a:cubicBezTo>
                <a:cubicBezTo>
                  <a:pt x="34" y="93"/>
                  <a:pt x="32" y="95"/>
                  <a:pt x="32" y="98"/>
                </a:cubicBezTo>
                <a:cubicBezTo>
                  <a:pt x="32" y="101"/>
                  <a:pt x="34" y="103"/>
                  <a:pt x="37" y="105"/>
                </a:cubicBezTo>
                <a:cubicBezTo>
                  <a:pt x="38" y="105"/>
                  <a:pt x="39" y="106"/>
                  <a:pt x="41" y="106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1" y="124"/>
                  <a:pt x="41" y="124"/>
                  <a:pt x="41" y="124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103" y="154"/>
                  <a:pt x="103" y="154"/>
                  <a:pt x="103" y="154"/>
                </a:cubicBezTo>
                <a:cubicBezTo>
                  <a:pt x="51" y="119"/>
                  <a:pt x="51" y="119"/>
                  <a:pt x="51" y="119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2" y="106"/>
                  <a:pt x="54" y="105"/>
                  <a:pt x="55" y="105"/>
                </a:cubicBezTo>
                <a:cubicBezTo>
                  <a:pt x="58" y="103"/>
                  <a:pt x="60" y="101"/>
                  <a:pt x="60" y="98"/>
                </a:cubicBezTo>
                <a:cubicBezTo>
                  <a:pt x="60" y="95"/>
                  <a:pt x="58" y="93"/>
                  <a:pt x="55" y="91"/>
                </a:cubicBezTo>
                <a:cubicBezTo>
                  <a:pt x="52" y="90"/>
                  <a:pt x="49" y="89"/>
                  <a:pt x="46" y="89"/>
                </a:cubicBezTo>
                <a:close/>
                <a:moveTo>
                  <a:pt x="52" y="97"/>
                </a:moveTo>
                <a:cubicBezTo>
                  <a:pt x="50" y="96"/>
                  <a:pt x="48" y="95"/>
                  <a:pt x="46" y="95"/>
                </a:cubicBezTo>
                <a:cubicBezTo>
                  <a:pt x="43" y="95"/>
                  <a:pt x="41" y="96"/>
                  <a:pt x="40" y="97"/>
                </a:cubicBezTo>
                <a:cubicBezTo>
                  <a:pt x="39" y="97"/>
                  <a:pt x="38" y="98"/>
                  <a:pt x="38" y="98"/>
                </a:cubicBezTo>
                <a:cubicBezTo>
                  <a:pt x="38" y="98"/>
                  <a:pt x="39" y="99"/>
                  <a:pt x="40" y="99"/>
                </a:cubicBezTo>
                <a:cubicBezTo>
                  <a:pt x="41" y="100"/>
                  <a:pt x="43" y="100"/>
                  <a:pt x="46" y="100"/>
                </a:cubicBezTo>
                <a:cubicBezTo>
                  <a:pt x="48" y="100"/>
                  <a:pt x="50" y="100"/>
                  <a:pt x="52" y="99"/>
                </a:cubicBezTo>
                <a:cubicBezTo>
                  <a:pt x="53" y="99"/>
                  <a:pt x="53" y="98"/>
                  <a:pt x="53" y="98"/>
                </a:cubicBezTo>
                <a:cubicBezTo>
                  <a:pt x="53" y="98"/>
                  <a:pt x="53" y="97"/>
                  <a:pt x="52" y="97"/>
                </a:cubicBezTo>
                <a:close/>
                <a:moveTo>
                  <a:pt x="34" y="48"/>
                </a:moveTo>
                <a:cubicBezTo>
                  <a:pt x="17" y="52"/>
                  <a:pt x="17" y="52"/>
                  <a:pt x="17" y="52"/>
                </a:cubicBezTo>
                <a:cubicBezTo>
                  <a:pt x="17" y="60"/>
                  <a:pt x="17" y="60"/>
                  <a:pt x="17" y="60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17" y="52"/>
                </a:moveTo>
                <a:cubicBezTo>
                  <a:pt x="34" y="48"/>
                  <a:pt x="34" y="48"/>
                  <a:pt x="34" y="48"/>
                </a:cubicBezTo>
                <a:cubicBezTo>
                  <a:pt x="12" y="35"/>
                  <a:pt x="12" y="35"/>
                  <a:pt x="1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8"/>
                  <a:pt x="7" y="48"/>
                  <a:pt x="7" y="48"/>
                </a:cubicBezTo>
                <a:cubicBezTo>
                  <a:pt x="15" y="52"/>
                  <a:pt x="15" y="52"/>
                  <a:pt x="1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91" y="83"/>
                </a:moveTo>
                <a:cubicBezTo>
                  <a:pt x="200" y="89"/>
                  <a:pt x="200" y="89"/>
                  <a:pt x="200" y="89"/>
                </a:cubicBezTo>
                <a:cubicBezTo>
                  <a:pt x="205" y="89"/>
                  <a:pt x="205" y="89"/>
                  <a:pt x="205" y="89"/>
                </a:cubicBezTo>
                <a:cubicBezTo>
                  <a:pt x="214" y="96"/>
                  <a:pt x="214" y="96"/>
                  <a:pt x="214" y="96"/>
                </a:cubicBezTo>
                <a:cubicBezTo>
                  <a:pt x="226" y="91"/>
                  <a:pt x="226" y="91"/>
                  <a:pt x="226" y="91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7" y="82"/>
                  <a:pt x="217" y="82"/>
                  <a:pt x="217" y="82"/>
                </a:cubicBezTo>
                <a:cubicBezTo>
                  <a:pt x="209" y="77"/>
                  <a:pt x="209" y="77"/>
                  <a:pt x="209" y="77"/>
                </a:cubicBezTo>
                <a:cubicBezTo>
                  <a:pt x="191" y="83"/>
                  <a:pt x="191" y="83"/>
                  <a:pt x="191" y="83"/>
                </a:cubicBezTo>
                <a:close/>
                <a:moveTo>
                  <a:pt x="169" y="91"/>
                </a:moveTo>
                <a:cubicBezTo>
                  <a:pt x="177" y="97"/>
                  <a:pt x="177" y="97"/>
                  <a:pt x="177" y="97"/>
                </a:cubicBezTo>
                <a:cubicBezTo>
                  <a:pt x="183" y="97"/>
                  <a:pt x="183" y="97"/>
                  <a:pt x="183" y="97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203" y="99"/>
                  <a:pt x="203" y="99"/>
                  <a:pt x="203" y="99"/>
                </a:cubicBezTo>
                <a:cubicBezTo>
                  <a:pt x="194" y="93"/>
                  <a:pt x="194" y="93"/>
                  <a:pt x="194" y="93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69" y="91"/>
                  <a:pt x="169" y="91"/>
                  <a:pt x="169" y="91"/>
                </a:cubicBezTo>
                <a:close/>
                <a:moveTo>
                  <a:pt x="146" y="99"/>
                </a:moveTo>
                <a:cubicBezTo>
                  <a:pt x="154" y="105"/>
                  <a:pt x="154" y="105"/>
                  <a:pt x="154" y="105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69" y="111"/>
                  <a:pt x="169" y="111"/>
                  <a:pt x="169" y="111"/>
                </a:cubicBezTo>
                <a:cubicBezTo>
                  <a:pt x="180" y="107"/>
                  <a:pt x="180" y="107"/>
                  <a:pt x="180" y="107"/>
                </a:cubicBezTo>
                <a:cubicBezTo>
                  <a:pt x="171" y="100"/>
                  <a:pt x="171" y="100"/>
                  <a:pt x="171" y="100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46" y="99"/>
                  <a:pt x="146" y="99"/>
                  <a:pt x="146" y="99"/>
                </a:cubicBezTo>
                <a:close/>
                <a:moveTo>
                  <a:pt x="123" y="106"/>
                </a:moveTo>
                <a:cubicBezTo>
                  <a:pt x="132" y="112"/>
                  <a:pt x="132" y="112"/>
                  <a:pt x="132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46" y="119"/>
                  <a:pt x="146" y="119"/>
                  <a:pt x="146" y="119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23" y="106"/>
                  <a:pt x="123" y="106"/>
                  <a:pt x="123" y="106"/>
                </a:cubicBezTo>
                <a:close/>
                <a:moveTo>
                  <a:pt x="58" y="26"/>
                </a:moveTo>
                <a:cubicBezTo>
                  <a:pt x="48" y="28"/>
                  <a:pt x="48" y="28"/>
                  <a:pt x="48" y="28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92" y="42"/>
                  <a:pt x="192" y="42"/>
                  <a:pt x="192" y="42"/>
                </a:cubicBezTo>
                <a:cubicBezTo>
                  <a:pt x="183" y="38"/>
                  <a:pt x="183" y="38"/>
                  <a:pt x="183" y="38"/>
                </a:cubicBezTo>
                <a:cubicBezTo>
                  <a:pt x="117" y="9"/>
                  <a:pt x="117" y="9"/>
                  <a:pt x="117" y="9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71" y="41"/>
                  <a:pt x="171" y="41"/>
                  <a:pt x="171" y="41"/>
                </a:cubicBezTo>
                <a:cubicBezTo>
                  <a:pt x="117" y="56"/>
                  <a:pt x="117" y="56"/>
                  <a:pt x="117" y="56"/>
                </a:cubicBezTo>
                <a:lnTo>
                  <a:pt x="58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8" name="Freeform 361"/>
          <p:cNvSpPr>
            <a:spLocks noEditPoints="1"/>
          </p:cNvSpPr>
          <p:nvPr/>
        </p:nvSpPr>
        <p:spPr bwMode="auto">
          <a:xfrm>
            <a:off x="7538653" y="4266500"/>
            <a:ext cx="500542" cy="513487"/>
          </a:xfrm>
          <a:custGeom>
            <a:avLst/>
            <a:gdLst>
              <a:gd name="T0" fmla="*/ 86 w 202"/>
              <a:gd name="T1" fmla="*/ 199 h 207"/>
              <a:gd name="T2" fmla="*/ 202 w 202"/>
              <a:gd name="T3" fmla="*/ 158 h 207"/>
              <a:gd name="T4" fmla="*/ 10 w 202"/>
              <a:gd name="T5" fmla="*/ 164 h 207"/>
              <a:gd name="T6" fmla="*/ 44 w 202"/>
              <a:gd name="T7" fmla="*/ 152 h 207"/>
              <a:gd name="T8" fmla="*/ 68 w 202"/>
              <a:gd name="T9" fmla="*/ 152 h 207"/>
              <a:gd name="T10" fmla="*/ 44 w 202"/>
              <a:gd name="T11" fmla="*/ 152 h 207"/>
              <a:gd name="T12" fmla="*/ 157 w 202"/>
              <a:gd name="T13" fmla="*/ 137 h 207"/>
              <a:gd name="T14" fmla="*/ 155 w 202"/>
              <a:gd name="T15" fmla="*/ 147 h 207"/>
              <a:gd name="T16" fmla="*/ 129 w 202"/>
              <a:gd name="T17" fmla="*/ 148 h 207"/>
              <a:gd name="T18" fmla="*/ 151 w 202"/>
              <a:gd name="T19" fmla="*/ 148 h 207"/>
              <a:gd name="T20" fmla="*/ 129 w 202"/>
              <a:gd name="T21" fmla="*/ 148 h 207"/>
              <a:gd name="T22" fmla="*/ 123 w 202"/>
              <a:gd name="T23" fmla="*/ 160 h 207"/>
              <a:gd name="T24" fmla="*/ 125 w 202"/>
              <a:gd name="T25" fmla="*/ 150 h 207"/>
              <a:gd name="T26" fmla="*/ 95 w 202"/>
              <a:gd name="T27" fmla="*/ 162 h 207"/>
              <a:gd name="T28" fmla="*/ 119 w 202"/>
              <a:gd name="T29" fmla="*/ 162 h 207"/>
              <a:gd name="T30" fmla="*/ 95 w 202"/>
              <a:gd name="T31" fmla="*/ 162 h 207"/>
              <a:gd name="T32" fmla="*/ 87 w 202"/>
              <a:gd name="T33" fmla="*/ 175 h 207"/>
              <a:gd name="T34" fmla="*/ 90 w 202"/>
              <a:gd name="T35" fmla="*/ 164 h 207"/>
              <a:gd name="T36" fmla="*/ 129 w 202"/>
              <a:gd name="T37" fmla="*/ 135 h 207"/>
              <a:gd name="T38" fmla="*/ 151 w 202"/>
              <a:gd name="T39" fmla="*/ 135 h 207"/>
              <a:gd name="T40" fmla="*/ 129 w 202"/>
              <a:gd name="T41" fmla="*/ 135 h 207"/>
              <a:gd name="T42" fmla="*/ 125 w 202"/>
              <a:gd name="T43" fmla="*/ 136 h 207"/>
              <a:gd name="T44" fmla="*/ 123 w 202"/>
              <a:gd name="T45" fmla="*/ 145 h 207"/>
              <a:gd name="T46" fmla="*/ 96 w 202"/>
              <a:gd name="T47" fmla="*/ 147 h 207"/>
              <a:gd name="T48" fmla="*/ 119 w 202"/>
              <a:gd name="T49" fmla="*/ 147 h 207"/>
              <a:gd name="T50" fmla="*/ 96 w 202"/>
              <a:gd name="T51" fmla="*/ 147 h 207"/>
              <a:gd name="T52" fmla="*/ 89 w 202"/>
              <a:gd name="T53" fmla="*/ 159 h 207"/>
              <a:gd name="T54" fmla="*/ 92 w 202"/>
              <a:gd name="T55" fmla="*/ 149 h 207"/>
              <a:gd name="T56" fmla="*/ 59 w 202"/>
              <a:gd name="T57" fmla="*/ 161 h 207"/>
              <a:gd name="T58" fmla="*/ 84 w 202"/>
              <a:gd name="T59" fmla="*/ 161 h 207"/>
              <a:gd name="T60" fmla="*/ 59 w 202"/>
              <a:gd name="T61" fmla="*/ 161 h 207"/>
              <a:gd name="T62" fmla="*/ 126 w 202"/>
              <a:gd name="T63" fmla="*/ 124 h 207"/>
              <a:gd name="T64" fmla="*/ 124 w 202"/>
              <a:gd name="T65" fmla="*/ 132 h 207"/>
              <a:gd name="T66" fmla="*/ 98 w 202"/>
              <a:gd name="T67" fmla="*/ 133 h 207"/>
              <a:gd name="T68" fmla="*/ 120 w 202"/>
              <a:gd name="T69" fmla="*/ 134 h 207"/>
              <a:gd name="T70" fmla="*/ 98 w 202"/>
              <a:gd name="T71" fmla="*/ 133 h 207"/>
              <a:gd name="T72" fmla="*/ 94 w 202"/>
              <a:gd name="T73" fmla="*/ 135 h 207"/>
              <a:gd name="T74" fmla="*/ 91 w 202"/>
              <a:gd name="T75" fmla="*/ 144 h 207"/>
              <a:gd name="T76" fmla="*/ 63 w 202"/>
              <a:gd name="T77" fmla="*/ 146 h 207"/>
              <a:gd name="T78" fmla="*/ 86 w 202"/>
              <a:gd name="T79" fmla="*/ 146 h 207"/>
              <a:gd name="T80" fmla="*/ 63 w 202"/>
              <a:gd name="T81" fmla="*/ 146 h 207"/>
              <a:gd name="T82" fmla="*/ 13 w 202"/>
              <a:gd name="T83" fmla="*/ 151 h 207"/>
              <a:gd name="T84" fmla="*/ 201 w 202"/>
              <a:gd name="T85" fmla="*/ 145 h 207"/>
              <a:gd name="T86" fmla="*/ 125 w 202"/>
              <a:gd name="T87" fmla="*/ 4 h 207"/>
              <a:gd name="T88" fmla="*/ 7 w 202"/>
              <a:gd name="T89" fmla="*/ 33 h 207"/>
              <a:gd name="T90" fmla="*/ 116 w 202"/>
              <a:gd name="T91" fmla="*/ 0 h 207"/>
              <a:gd name="T92" fmla="*/ 7 w 202"/>
              <a:gd name="T93" fmla="*/ 33 h 207"/>
              <a:gd name="T94" fmla="*/ 0 w 202"/>
              <a:gd name="T95" fmla="*/ 148 h 207"/>
              <a:gd name="T96" fmla="*/ 6 w 202"/>
              <a:gd name="T97" fmla="*/ 36 h 207"/>
              <a:gd name="T98" fmla="*/ 25 w 202"/>
              <a:gd name="T99" fmla="*/ 42 h 207"/>
              <a:gd name="T100" fmla="*/ 116 w 202"/>
              <a:gd name="T101" fmla="*/ 104 h 207"/>
              <a:gd name="T102" fmla="*/ 25 w 202"/>
              <a:gd name="T103" fmla="*/ 4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2" h="207">
                <a:moveTo>
                  <a:pt x="10" y="156"/>
                </a:moveTo>
                <a:cubicBezTo>
                  <a:pt x="86" y="199"/>
                  <a:pt x="86" y="199"/>
                  <a:pt x="86" y="199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2" y="158"/>
                  <a:pt x="202" y="158"/>
                  <a:pt x="202" y="158"/>
                </a:cubicBezTo>
                <a:cubicBezTo>
                  <a:pt x="86" y="207"/>
                  <a:pt x="86" y="207"/>
                  <a:pt x="86" y="207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0" y="156"/>
                  <a:pt x="10" y="156"/>
                  <a:pt x="10" y="156"/>
                </a:cubicBezTo>
                <a:close/>
                <a:moveTo>
                  <a:pt x="44" y="152"/>
                </a:moveTo>
                <a:cubicBezTo>
                  <a:pt x="47" y="154"/>
                  <a:pt x="50" y="156"/>
                  <a:pt x="54" y="158"/>
                </a:cubicBezTo>
                <a:cubicBezTo>
                  <a:pt x="59" y="156"/>
                  <a:pt x="63" y="154"/>
                  <a:pt x="68" y="152"/>
                </a:cubicBezTo>
                <a:cubicBezTo>
                  <a:pt x="65" y="151"/>
                  <a:pt x="61" y="149"/>
                  <a:pt x="58" y="147"/>
                </a:cubicBezTo>
                <a:cubicBezTo>
                  <a:pt x="53" y="149"/>
                  <a:pt x="49" y="151"/>
                  <a:pt x="44" y="152"/>
                </a:cubicBezTo>
                <a:close/>
                <a:moveTo>
                  <a:pt x="145" y="142"/>
                </a:moveTo>
                <a:cubicBezTo>
                  <a:pt x="149" y="140"/>
                  <a:pt x="153" y="139"/>
                  <a:pt x="157" y="137"/>
                </a:cubicBezTo>
                <a:cubicBezTo>
                  <a:pt x="160" y="139"/>
                  <a:pt x="163" y="141"/>
                  <a:pt x="167" y="142"/>
                </a:cubicBezTo>
                <a:cubicBezTo>
                  <a:pt x="163" y="144"/>
                  <a:pt x="159" y="145"/>
                  <a:pt x="155" y="147"/>
                </a:cubicBezTo>
                <a:cubicBezTo>
                  <a:pt x="152" y="145"/>
                  <a:pt x="149" y="143"/>
                  <a:pt x="145" y="142"/>
                </a:cubicBezTo>
                <a:close/>
                <a:moveTo>
                  <a:pt x="129" y="148"/>
                </a:moveTo>
                <a:cubicBezTo>
                  <a:pt x="133" y="150"/>
                  <a:pt x="136" y="152"/>
                  <a:pt x="140" y="153"/>
                </a:cubicBezTo>
                <a:cubicBezTo>
                  <a:pt x="144" y="152"/>
                  <a:pt x="148" y="150"/>
                  <a:pt x="151" y="148"/>
                </a:cubicBezTo>
                <a:cubicBezTo>
                  <a:pt x="148" y="147"/>
                  <a:pt x="145" y="145"/>
                  <a:pt x="141" y="144"/>
                </a:cubicBezTo>
                <a:cubicBezTo>
                  <a:pt x="137" y="145"/>
                  <a:pt x="133" y="147"/>
                  <a:pt x="129" y="148"/>
                </a:cubicBezTo>
                <a:close/>
                <a:moveTo>
                  <a:pt x="113" y="155"/>
                </a:moveTo>
                <a:cubicBezTo>
                  <a:pt x="116" y="157"/>
                  <a:pt x="120" y="158"/>
                  <a:pt x="123" y="160"/>
                </a:cubicBezTo>
                <a:cubicBezTo>
                  <a:pt x="127" y="158"/>
                  <a:pt x="131" y="156"/>
                  <a:pt x="136" y="155"/>
                </a:cubicBezTo>
                <a:cubicBezTo>
                  <a:pt x="132" y="153"/>
                  <a:pt x="129" y="151"/>
                  <a:pt x="125" y="150"/>
                </a:cubicBezTo>
                <a:cubicBezTo>
                  <a:pt x="121" y="151"/>
                  <a:pt x="117" y="153"/>
                  <a:pt x="113" y="155"/>
                </a:cubicBezTo>
                <a:close/>
                <a:moveTo>
                  <a:pt x="95" y="162"/>
                </a:moveTo>
                <a:cubicBezTo>
                  <a:pt x="98" y="164"/>
                  <a:pt x="102" y="165"/>
                  <a:pt x="106" y="167"/>
                </a:cubicBezTo>
                <a:cubicBezTo>
                  <a:pt x="110" y="165"/>
                  <a:pt x="114" y="164"/>
                  <a:pt x="119" y="162"/>
                </a:cubicBezTo>
                <a:cubicBezTo>
                  <a:pt x="115" y="160"/>
                  <a:pt x="112" y="158"/>
                  <a:pt x="108" y="157"/>
                </a:cubicBezTo>
                <a:cubicBezTo>
                  <a:pt x="104" y="158"/>
                  <a:pt x="99" y="160"/>
                  <a:pt x="95" y="162"/>
                </a:cubicBezTo>
                <a:close/>
                <a:moveTo>
                  <a:pt x="76" y="169"/>
                </a:moveTo>
                <a:cubicBezTo>
                  <a:pt x="80" y="171"/>
                  <a:pt x="83" y="173"/>
                  <a:pt x="87" y="175"/>
                </a:cubicBezTo>
                <a:cubicBezTo>
                  <a:pt x="92" y="173"/>
                  <a:pt x="96" y="171"/>
                  <a:pt x="101" y="169"/>
                </a:cubicBezTo>
                <a:cubicBezTo>
                  <a:pt x="97" y="167"/>
                  <a:pt x="94" y="165"/>
                  <a:pt x="90" y="164"/>
                </a:cubicBezTo>
                <a:cubicBezTo>
                  <a:pt x="86" y="166"/>
                  <a:pt x="81" y="167"/>
                  <a:pt x="76" y="169"/>
                </a:cubicBezTo>
                <a:close/>
                <a:moveTo>
                  <a:pt x="129" y="135"/>
                </a:moveTo>
                <a:cubicBezTo>
                  <a:pt x="133" y="136"/>
                  <a:pt x="136" y="138"/>
                  <a:pt x="139" y="139"/>
                </a:cubicBezTo>
                <a:cubicBezTo>
                  <a:pt x="143" y="138"/>
                  <a:pt x="147" y="136"/>
                  <a:pt x="151" y="135"/>
                </a:cubicBezTo>
                <a:cubicBezTo>
                  <a:pt x="147" y="133"/>
                  <a:pt x="144" y="132"/>
                  <a:pt x="141" y="130"/>
                </a:cubicBezTo>
                <a:cubicBezTo>
                  <a:pt x="137" y="132"/>
                  <a:pt x="133" y="133"/>
                  <a:pt x="129" y="135"/>
                </a:cubicBezTo>
                <a:close/>
                <a:moveTo>
                  <a:pt x="113" y="141"/>
                </a:moveTo>
                <a:cubicBezTo>
                  <a:pt x="117" y="139"/>
                  <a:pt x="121" y="138"/>
                  <a:pt x="125" y="136"/>
                </a:cubicBezTo>
                <a:cubicBezTo>
                  <a:pt x="129" y="138"/>
                  <a:pt x="132" y="139"/>
                  <a:pt x="135" y="141"/>
                </a:cubicBezTo>
                <a:cubicBezTo>
                  <a:pt x="131" y="142"/>
                  <a:pt x="127" y="144"/>
                  <a:pt x="123" y="145"/>
                </a:cubicBezTo>
                <a:cubicBezTo>
                  <a:pt x="120" y="144"/>
                  <a:pt x="117" y="142"/>
                  <a:pt x="113" y="141"/>
                </a:cubicBezTo>
                <a:close/>
                <a:moveTo>
                  <a:pt x="96" y="147"/>
                </a:moveTo>
                <a:cubicBezTo>
                  <a:pt x="100" y="149"/>
                  <a:pt x="103" y="150"/>
                  <a:pt x="107" y="152"/>
                </a:cubicBezTo>
                <a:cubicBezTo>
                  <a:pt x="111" y="150"/>
                  <a:pt x="115" y="149"/>
                  <a:pt x="119" y="147"/>
                </a:cubicBezTo>
                <a:cubicBezTo>
                  <a:pt x="116" y="145"/>
                  <a:pt x="112" y="144"/>
                  <a:pt x="109" y="142"/>
                </a:cubicBezTo>
                <a:cubicBezTo>
                  <a:pt x="105" y="144"/>
                  <a:pt x="101" y="145"/>
                  <a:pt x="96" y="147"/>
                </a:cubicBezTo>
                <a:close/>
                <a:moveTo>
                  <a:pt x="78" y="154"/>
                </a:moveTo>
                <a:cubicBezTo>
                  <a:pt x="82" y="155"/>
                  <a:pt x="85" y="157"/>
                  <a:pt x="89" y="159"/>
                </a:cubicBezTo>
                <a:cubicBezTo>
                  <a:pt x="93" y="157"/>
                  <a:pt x="98" y="155"/>
                  <a:pt x="102" y="154"/>
                </a:cubicBezTo>
                <a:cubicBezTo>
                  <a:pt x="99" y="152"/>
                  <a:pt x="95" y="150"/>
                  <a:pt x="92" y="149"/>
                </a:cubicBezTo>
                <a:cubicBezTo>
                  <a:pt x="88" y="150"/>
                  <a:pt x="83" y="152"/>
                  <a:pt x="78" y="154"/>
                </a:cubicBezTo>
                <a:close/>
                <a:moveTo>
                  <a:pt x="59" y="161"/>
                </a:moveTo>
                <a:cubicBezTo>
                  <a:pt x="63" y="162"/>
                  <a:pt x="66" y="164"/>
                  <a:pt x="70" y="166"/>
                </a:cubicBezTo>
                <a:cubicBezTo>
                  <a:pt x="75" y="164"/>
                  <a:pt x="79" y="162"/>
                  <a:pt x="84" y="161"/>
                </a:cubicBezTo>
                <a:cubicBezTo>
                  <a:pt x="81" y="159"/>
                  <a:pt x="77" y="157"/>
                  <a:pt x="74" y="155"/>
                </a:cubicBezTo>
                <a:cubicBezTo>
                  <a:pt x="69" y="157"/>
                  <a:pt x="64" y="159"/>
                  <a:pt x="59" y="161"/>
                </a:cubicBezTo>
                <a:close/>
                <a:moveTo>
                  <a:pt x="115" y="128"/>
                </a:moveTo>
                <a:cubicBezTo>
                  <a:pt x="118" y="126"/>
                  <a:pt x="122" y="125"/>
                  <a:pt x="126" y="124"/>
                </a:cubicBezTo>
                <a:cubicBezTo>
                  <a:pt x="129" y="125"/>
                  <a:pt x="132" y="127"/>
                  <a:pt x="136" y="128"/>
                </a:cubicBezTo>
                <a:cubicBezTo>
                  <a:pt x="132" y="129"/>
                  <a:pt x="128" y="131"/>
                  <a:pt x="124" y="132"/>
                </a:cubicBezTo>
                <a:cubicBezTo>
                  <a:pt x="121" y="131"/>
                  <a:pt x="118" y="129"/>
                  <a:pt x="115" y="128"/>
                </a:cubicBezTo>
                <a:close/>
                <a:moveTo>
                  <a:pt x="98" y="133"/>
                </a:moveTo>
                <a:cubicBezTo>
                  <a:pt x="101" y="135"/>
                  <a:pt x="105" y="137"/>
                  <a:pt x="108" y="138"/>
                </a:cubicBezTo>
                <a:cubicBezTo>
                  <a:pt x="112" y="137"/>
                  <a:pt x="116" y="135"/>
                  <a:pt x="120" y="134"/>
                </a:cubicBezTo>
                <a:cubicBezTo>
                  <a:pt x="117" y="132"/>
                  <a:pt x="114" y="131"/>
                  <a:pt x="110" y="129"/>
                </a:cubicBezTo>
                <a:cubicBezTo>
                  <a:pt x="106" y="131"/>
                  <a:pt x="102" y="132"/>
                  <a:pt x="98" y="133"/>
                </a:cubicBezTo>
                <a:close/>
                <a:moveTo>
                  <a:pt x="81" y="139"/>
                </a:moveTo>
                <a:cubicBezTo>
                  <a:pt x="85" y="138"/>
                  <a:pt x="90" y="136"/>
                  <a:pt x="94" y="135"/>
                </a:cubicBezTo>
                <a:cubicBezTo>
                  <a:pt x="97" y="136"/>
                  <a:pt x="100" y="138"/>
                  <a:pt x="104" y="140"/>
                </a:cubicBezTo>
                <a:cubicBezTo>
                  <a:pt x="99" y="141"/>
                  <a:pt x="95" y="143"/>
                  <a:pt x="91" y="144"/>
                </a:cubicBezTo>
                <a:cubicBezTo>
                  <a:pt x="88" y="143"/>
                  <a:pt x="84" y="141"/>
                  <a:pt x="81" y="139"/>
                </a:cubicBezTo>
                <a:close/>
                <a:moveTo>
                  <a:pt x="63" y="146"/>
                </a:moveTo>
                <a:cubicBezTo>
                  <a:pt x="66" y="147"/>
                  <a:pt x="69" y="149"/>
                  <a:pt x="73" y="151"/>
                </a:cubicBezTo>
                <a:cubicBezTo>
                  <a:pt x="77" y="149"/>
                  <a:pt x="82" y="147"/>
                  <a:pt x="86" y="146"/>
                </a:cubicBezTo>
                <a:cubicBezTo>
                  <a:pt x="83" y="144"/>
                  <a:pt x="80" y="143"/>
                  <a:pt x="77" y="141"/>
                </a:cubicBezTo>
                <a:cubicBezTo>
                  <a:pt x="72" y="143"/>
                  <a:pt x="67" y="144"/>
                  <a:pt x="63" y="146"/>
                </a:cubicBezTo>
                <a:close/>
                <a:moveTo>
                  <a:pt x="13" y="35"/>
                </a:moveTo>
                <a:cubicBezTo>
                  <a:pt x="13" y="151"/>
                  <a:pt x="13" y="151"/>
                  <a:pt x="13" y="15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201" y="145"/>
                  <a:pt x="201" y="145"/>
                  <a:pt x="201" y="145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5" y="4"/>
                  <a:pt x="125" y="4"/>
                  <a:pt x="125" y="4"/>
                </a:cubicBezTo>
                <a:cubicBezTo>
                  <a:pt x="13" y="35"/>
                  <a:pt x="13" y="35"/>
                  <a:pt x="13" y="35"/>
                </a:cubicBezTo>
                <a:close/>
                <a:moveTo>
                  <a:pt x="7" y="33"/>
                </a:moveTo>
                <a:cubicBezTo>
                  <a:pt x="2" y="31"/>
                  <a:pt x="2" y="31"/>
                  <a:pt x="2" y="31"/>
                </a:cubicBezTo>
                <a:cubicBezTo>
                  <a:pt x="116" y="0"/>
                  <a:pt x="116" y="0"/>
                  <a:pt x="116" y="0"/>
                </a:cubicBezTo>
                <a:cubicBezTo>
                  <a:pt x="120" y="2"/>
                  <a:pt x="120" y="2"/>
                  <a:pt x="120" y="2"/>
                </a:cubicBezTo>
                <a:cubicBezTo>
                  <a:pt x="7" y="33"/>
                  <a:pt x="7" y="33"/>
                  <a:pt x="7" y="33"/>
                </a:cubicBezTo>
                <a:close/>
                <a:moveTo>
                  <a:pt x="0" y="33"/>
                </a:moveTo>
                <a:cubicBezTo>
                  <a:pt x="0" y="148"/>
                  <a:pt x="0" y="148"/>
                  <a:pt x="0" y="148"/>
                </a:cubicBezTo>
                <a:cubicBezTo>
                  <a:pt x="7" y="150"/>
                  <a:pt x="7" y="150"/>
                  <a:pt x="7" y="150"/>
                </a:cubicBezTo>
                <a:cubicBezTo>
                  <a:pt x="6" y="36"/>
                  <a:pt x="6" y="36"/>
                  <a:pt x="6" y="36"/>
                </a:cubicBezTo>
                <a:cubicBezTo>
                  <a:pt x="0" y="33"/>
                  <a:pt x="0" y="33"/>
                  <a:pt x="0" y="33"/>
                </a:cubicBezTo>
                <a:close/>
                <a:moveTo>
                  <a:pt x="25" y="42"/>
                </a:moveTo>
                <a:cubicBezTo>
                  <a:pt x="24" y="135"/>
                  <a:pt x="24" y="135"/>
                  <a:pt x="24" y="135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6" y="16"/>
                  <a:pt x="116" y="16"/>
                  <a:pt x="116" y="16"/>
                </a:cubicBezTo>
                <a:lnTo>
                  <a:pt x="25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9" name="Freeform 362"/>
          <p:cNvSpPr>
            <a:spLocks noEditPoints="1"/>
          </p:cNvSpPr>
          <p:nvPr/>
        </p:nvSpPr>
        <p:spPr bwMode="auto">
          <a:xfrm>
            <a:off x="7532900" y="4936765"/>
            <a:ext cx="499104" cy="522117"/>
          </a:xfrm>
          <a:custGeom>
            <a:avLst/>
            <a:gdLst>
              <a:gd name="T0" fmla="*/ 101 w 395"/>
              <a:gd name="T1" fmla="*/ 244 h 414"/>
              <a:gd name="T2" fmla="*/ 0 w 395"/>
              <a:gd name="T3" fmla="*/ 350 h 414"/>
              <a:gd name="T4" fmla="*/ 0 w 395"/>
              <a:gd name="T5" fmla="*/ 189 h 414"/>
              <a:gd name="T6" fmla="*/ 342 w 395"/>
              <a:gd name="T7" fmla="*/ 181 h 414"/>
              <a:gd name="T8" fmla="*/ 311 w 395"/>
              <a:gd name="T9" fmla="*/ 204 h 414"/>
              <a:gd name="T10" fmla="*/ 311 w 395"/>
              <a:gd name="T11" fmla="*/ 191 h 414"/>
              <a:gd name="T12" fmla="*/ 193 w 395"/>
              <a:gd name="T13" fmla="*/ 94 h 414"/>
              <a:gd name="T14" fmla="*/ 91 w 395"/>
              <a:gd name="T15" fmla="*/ 136 h 414"/>
              <a:gd name="T16" fmla="*/ 89 w 395"/>
              <a:gd name="T17" fmla="*/ 122 h 414"/>
              <a:gd name="T18" fmla="*/ 85 w 395"/>
              <a:gd name="T19" fmla="*/ 104 h 414"/>
              <a:gd name="T20" fmla="*/ 185 w 395"/>
              <a:gd name="T21" fmla="*/ 63 h 414"/>
              <a:gd name="T22" fmla="*/ 81 w 395"/>
              <a:gd name="T23" fmla="*/ 92 h 414"/>
              <a:gd name="T24" fmla="*/ 177 w 395"/>
              <a:gd name="T25" fmla="*/ 36 h 414"/>
              <a:gd name="T26" fmla="*/ 77 w 395"/>
              <a:gd name="T27" fmla="*/ 75 h 414"/>
              <a:gd name="T28" fmla="*/ 73 w 395"/>
              <a:gd name="T29" fmla="*/ 63 h 414"/>
              <a:gd name="T30" fmla="*/ 360 w 395"/>
              <a:gd name="T31" fmla="*/ 338 h 414"/>
              <a:gd name="T32" fmla="*/ 332 w 395"/>
              <a:gd name="T33" fmla="*/ 293 h 414"/>
              <a:gd name="T34" fmla="*/ 332 w 395"/>
              <a:gd name="T35" fmla="*/ 250 h 414"/>
              <a:gd name="T36" fmla="*/ 159 w 395"/>
              <a:gd name="T37" fmla="*/ 352 h 414"/>
              <a:gd name="T38" fmla="*/ 220 w 395"/>
              <a:gd name="T39" fmla="*/ 385 h 414"/>
              <a:gd name="T40" fmla="*/ 395 w 395"/>
              <a:gd name="T41" fmla="*/ 326 h 414"/>
              <a:gd name="T42" fmla="*/ 360 w 395"/>
              <a:gd name="T43" fmla="*/ 157 h 414"/>
              <a:gd name="T44" fmla="*/ 242 w 395"/>
              <a:gd name="T45" fmla="*/ 116 h 414"/>
              <a:gd name="T46" fmla="*/ 218 w 395"/>
              <a:gd name="T47" fmla="*/ 94 h 414"/>
              <a:gd name="T48" fmla="*/ 195 w 395"/>
              <a:gd name="T49" fmla="*/ 0 h 414"/>
              <a:gd name="T50" fmla="*/ 44 w 395"/>
              <a:gd name="T51" fmla="*/ 39 h 414"/>
              <a:gd name="T52" fmla="*/ 40 w 395"/>
              <a:gd name="T53" fmla="*/ 47 h 414"/>
              <a:gd name="T54" fmla="*/ 46 w 395"/>
              <a:gd name="T55" fmla="*/ 138 h 414"/>
              <a:gd name="T56" fmla="*/ 22 w 395"/>
              <a:gd name="T57" fmla="*/ 179 h 414"/>
              <a:gd name="T58" fmla="*/ 118 w 395"/>
              <a:gd name="T59" fmla="*/ 397 h 414"/>
              <a:gd name="T60" fmla="*/ 220 w 395"/>
              <a:gd name="T61" fmla="*/ 414 h 414"/>
              <a:gd name="T62" fmla="*/ 395 w 395"/>
              <a:gd name="T63" fmla="*/ 356 h 414"/>
              <a:gd name="T64" fmla="*/ 212 w 395"/>
              <a:gd name="T65" fmla="*/ 128 h 414"/>
              <a:gd name="T66" fmla="*/ 53 w 395"/>
              <a:gd name="T67" fmla="*/ 49 h 414"/>
              <a:gd name="T68" fmla="*/ 108 w 395"/>
              <a:gd name="T69" fmla="*/ 175 h 414"/>
              <a:gd name="T70" fmla="*/ 216 w 395"/>
              <a:gd name="T71" fmla="*/ 12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5" h="414">
                <a:moveTo>
                  <a:pt x="0" y="189"/>
                </a:moveTo>
                <a:lnTo>
                  <a:pt x="101" y="244"/>
                </a:lnTo>
                <a:lnTo>
                  <a:pt x="101" y="405"/>
                </a:lnTo>
                <a:lnTo>
                  <a:pt x="0" y="350"/>
                </a:lnTo>
                <a:lnTo>
                  <a:pt x="0" y="189"/>
                </a:lnTo>
                <a:lnTo>
                  <a:pt x="0" y="189"/>
                </a:lnTo>
                <a:close/>
                <a:moveTo>
                  <a:pt x="311" y="191"/>
                </a:moveTo>
                <a:lnTo>
                  <a:pt x="342" y="181"/>
                </a:lnTo>
                <a:lnTo>
                  <a:pt x="342" y="193"/>
                </a:lnTo>
                <a:lnTo>
                  <a:pt x="311" y="204"/>
                </a:lnTo>
                <a:lnTo>
                  <a:pt x="311" y="191"/>
                </a:lnTo>
                <a:lnTo>
                  <a:pt x="311" y="191"/>
                </a:lnTo>
                <a:close/>
                <a:moveTo>
                  <a:pt x="89" y="122"/>
                </a:moveTo>
                <a:lnTo>
                  <a:pt x="193" y="94"/>
                </a:lnTo>
                <a:lnTo>
                  <a:pt x="197" y="106"/>
                </a:lnTo>
                <a:lnTo>
                  <a:pt x="91" y="136"/>
                </a:lnTo>
                <a:lnTo>
                  <a:pt x="89" y="122"/>
                </a:lnTo>
                <a:lnTo>
                  <a:pt x="89" y="122"/>
                </a:lnTo>
                <a:close/>
                <a:moveTo>
                  <a:pt x="81" y="92"/>
                </a:moveTo>
                <a:lnTo>
                  <a:pt x="85" y="104"/>
                </a:lnTo>
                <a:lnTo>
                  <a:pt x="189" y="77"/>
                </a:lnTo>
                <a:lnTo>
                  <a:pt x="185" y="63"/>
                </a:lnTo>
                <a:lnTo>
                  <a:pt x="81" y="92"/>
                </a:lnTo>
                <a:lnTo>
                  <a:pt x="81" y="92"/>
                </a:lnTo>
                <a:close/>
                <a:moveTo>
                  <a:pt x="73" y="63"/>
                </a:moveTo>
                <a:lnTo>
                  <a:pt x="177" y="36"/>
                </a:lnTo>
                <a:lnTo>
                  <a:pt x="181" y="47"/>
                </a:lnTo>
                <a:lnTo>
                  <a:pt x="77" y="75"/>
                </a:lnTo>
                <a:lnTo>
                  <a:pt x="73" y="63"/>
                </a:lnTo>
                <a:lnTo>
                  <a:pt x="73" y="63"/>
                </a:lnTo>
                <a:close/>
                <a:moveTo>
                  <a:pt x="220" y="385"/>
                </a:moveTo>
                <a:lnTo>
                  <a:pt x="360" y="338"/>
                </a:lnTo>
                <a:lnTo>
                  <a:pt x="332" y="324"/>
                </a:lnTo>
                <a:lnTo>
                  <a:pt x="332" y="293"/>
                </a:lnTo>
                <a:lnTo>
                  <a:pt x="332" y="293"/>
                </a:lnTo>
                <a:lnTo>
                  <a:pt x="332" y="250"/>
                </a:lnTo>
                <a:lnTo>
                  <a:pt x="159" y="303"/>
                </a:lnTo>
                <a:lnTo>
                  <a:pt x="159" y="352"/>
                </a:lnTo>
                <a:lnTo>
                  <a:pt x="220" y="385"/>
                </a:lnTo>
                <a:lnTo>
                  <a:pt x="220" y="385"/>
                </a:lnTo>
                <a:close/>
                <a:moveTo>
                  <a:pt x="395" y="356"/>
                </a:moveTo>
                <a:lnTo>
                  <a:pt x="395" y="326"/>
                </a:lnTo>
                <a:lnTo>
                  <a:pt x="360" y="306"/>
                </a:lnTo>
                <a:lnTo>
                  <a:pt x="360" y="157"/>
                </a:lnTo>
                <a:lnTo>
                  <a:pt x="260" y="112"/>
                </a:lnTo>
                <a:lnTo>
                  <a:pt x="242" y="116"/>
                </a:lnTo>
                <a:lnTo>
                  <a:pt x="232" y="91"/>
                </a:lnTo>
                <a:lnTo>
                  <a:pt x="218" y="94"/>
                </a:lnTo>
                <a:lnTo>
                  <a:pt x="197" y="6"/>
                </a:lnTo>
                <a:lnTo>
                  <a:pt x="195" y="0"/>
                </a:lnTo>
                <a:lnTo>
                  <a:pt x="189" y="0"/>
                </a:lnTo>
                <a:lnTo>
                  <a:pt x="44" y="39"/>
                </a:lnTo>
                <a:lnTo>
                  <a:pt x="38" y="41"/>
                </a:lnTo>
                <a:lnTo>
                  <a:pt x="40" y="47"/>
                </a:lnTo>
                <a:lnTo>
                  <a:pt x="61" y="132"/>
                </a:lnTo>
                <a:lnTo>
                  <a:pt x="46" y="138"/>
                </a:lnTo>
                <a:lnTo>
                  <a:pt x="49" y="171"/>
                </a:lnTo>
                <a:lnTo>
                  <a:pt x="22" y="179"/>
                </a:lnTo>
                <a:lnTo>
                  <a:pt x="120" y="232"/>
                </a:lnTo>
                <a:lnTo>
                  <a:pt x="118" y="397"/>
                </a:lnTo>
                <a:lnTo>
                  <a:pt x="157" y="383"/>
                </a:lnTo>
                <a:lnTo>
                  <a:pt x="220" y="414"/>
                </a:lnTo>
                <a:lnTo>
                  <a:pt x="395" y="356"/>
                </a:lnTo>
                <a:lnTo>
                  <a:pt x="395" y="356"/>
                </a:lnTo>
                <a:close/>
                <a:moveTo>
                  <a:pt x="216" y="126"/>
                </a:moveTo>
                <a:lnTo>
                  <a:pt x="212" y="128"/>
                </a:lnTo>
                <a:lnTo>
                  <a:pt x="187" y="16"/>
                </a:lnTo>
                <a:lnTo>
                  <a:pt x="53" y="49"/>
                </a:lnTo>
                <a:lnTo>
                  <a:pt x="81" y="163"/>
                </a:lnTo>
                <a:lnTo>
                  <a:pt x="108" y="175"/>
                </a:lnTo>
                <a:lnTo>
                  <a:pt x="242" y="136"/>
                </a:lnTo>
                <a:lnTo>
                  <a:pt x="216" y="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0" name="Freeform 363"/>
          <p:cNvSpPr>
            <a:spLocks noEditPoints="1"/>
          </p:cNvSpPr>
          <p:nvPr/>
        </p:nvSpPr>
        <p:spPr bwMode="auto">
          <a:xfrm>
            <a:off x="6946058" y="3594795"/>
            <a:ext cx="274723" cy="556638"/>
          </a:xfrm>
          <a:custGeom>
            <a:avLst/>
            <a:gdLst>
              <a:gd name="T0" fmla="*/ 0 w 111"/>
              <a:gd name="T1" fmla="*/ 76 h 224"/>
              <a:gd name="T2" fmla="*/ 27 w 111"/>
              <a:gd name="T3" fmla="*/ 89 h 224"/>
              <a:gd name="T4" fmla="*/ 27 w 111"/>
              <a:gd name="T5" fmla="*/ 213 h 224"/>
              <a:gd name="T6" fmla="*/ 0 w 111"/>
              <a:gd name="T7" fmla="*/ 200 h 224"/>
              <a:gd name="T8" fmla="*/ 0 w 111"/>
              <a:gd name="T9" fmla="*/ 76 h 224"/>
              <a:gd name="T10" fmla="*/ 65 w 111"/>
              <a:gd name="T11" fmla="*/ 40 h 224"/>
              <a:gd name="T12" fmla="*/ 75 w 111"/>
              <a:gd name="T13" fmla="*/ 37 h 224"/>
              <a:gd name="T14" fmla="*/ 75 w 111"/>
              <a:gd name="T15" fmla="*/ 43 h 224"/>
              <a:gd name="T16" fmla="*/ 65 w 111"/>
              <a:gd name="T17" fmla="*/ 46 h 224"/>
              <a:gd name="T18" fmla="*/ 65 w 111"/>
              <a:gd name="T19" fmla="*/ 40 h 224"/>
              <a:gd name="T20" fmla="*/ 46 w 111"/>
              <a:gd name="T21" fmla="*/ 46 h 224"/>
              <a:gd name="T22" fmla="*/ 56 w 111"/>
              <a:gd name="T23" fmla="*/ 43 h 224"/>
              <a:gd name="T24" fmla="*/ 56 w 111"/>
              <a:gd name="T25" fmla="*/ 49 h 224"/>
              <a:gd name="T26" fmla="*/ 46 w 111"/>
              <a:gd name="T27" fmla="*/ 52 h 224"/>
              <a:gd name="T28" fmla="*/ 46 w 111"/>
              <a:gd name="T29" fmla="*/ 46 h 224"/>
              <a:gd name="T30" fmla="*/ 35 w 111"/>
              <a:gd name="T31" fmla="*/ 25 h 224"/>
              <a:gd name="T32" fmla="*/ 35 w 111"/>
              <a:gd name="T33" fmla="*/ 25 h 224"/>
              <a:gd name="T34" fmla="*/ 23 w 111"/>
              <a:gd name="T35" fmla="*/ 20 h 224"/>
              <a:gd name="T36" fmla="*/ 24 w 111"/>
              <a:gd name="T37" fmla="*/ 66 h 224"/>
              <a:gd name="T38" fmla="*/ 24 w 111"/>
              <a:gd name="T39" fmla="*/ 66 h 224"/>
              <a:gd name="T40" fmla="*/ 12 w 111"/>
              <a:gd name="T41" fmla="*/ 69 h 224"/>
              <a:gd name="T42" fmla="*/ 38 w 111"/>
              <a:gd name="T43" fmla="*/ 82 h 224"/>
              <a:gd name="T44" fmla="*/ 38 w 111"/>
              <a:gd name="T45" fmla="*/ 215 h 224"/>
              <a:gd name="T46" fmla="*/ 111 w 111"/>
              <a:gd name="T47" fmla="*/ 194 h 224"/>
              <a:gd name="T48" fmla="*/ 111 w 111"/>
              <a:gd name="T49" fmla="*/ 70 h 224"/>
              <a:gd name="T50" fmla="*/ 45 w 111"/>
              <a:gd name="T51" fmla="*/ 91 h 224"/>
              <a:gd name="T52" fmla="*/ 45 w 111"/>
              <a:gd name="T53" fmla="*/ 83 h 224"/>
              <a:gd name="T54" fmla="*/ 111 w 111"/>
              <a:gd name="T55" fmla="*/ 62 h 224"/>
              <a:gd name="T56" fmla="*/ 111 w 111"/>
              <a:gd name="T57" fmla="*/ 62 h 224"/>
              <a:gd name="T58" fmla="*/ 87 w 111"/>
              <a:gd name="T59" fmla="*/ 51 h 224"/>
              <a:gd name="T60" fmla="*/ 87 w 111"/>
              <a:gd name="T61" fmla="*/ 10 h 224"/>
              <a:gd name="T62" fmla="*/ 70 w 111"/>
              <a:gd name="T63" fmla="*/ 1 h 224"/>
              <a:gd name="T64" fmla="*/ 68 w 111"/>
              <a:gd name="T65" fmla="*/ 0 h 224"/>
              <a:gd name="T66" fmla="*/ 67 w 111"/>
              <a:gd name="T67" fmla="*/ 1 h 224"/>
              <a:gd name="T68" fmla="*/ 27 w 111"/>
              <a:gd name="T69" fmla="*/ 15 h 224"/>
              <a:gd name="T70" fmla="*/ 35 w 111"/>
              <a:gd name="T71" fmla="*/ 19 h 224"/>
              <a:gd name="T72" fmla="*/ 68 w 111"/>
              <a:gd name="T73" fmla="*/ 7 h 224"/>
              <a:gd name="T74" fmla="*/ 75 w 111"/>
              <a:gd name="T75" fmla="*/ 12 h 224"/>
              <a:gd name="T76" fmla="*/ 35 w 111"/>
              <a:gd name="T77" fmla="*/ 25 h 224"/>
              <a:gd name="T78" fmla="*/ 80 w 111"/>
              <a:gd name="T79" fmla="*/ 18 h 224"/>
              <a:gd name="T80" fmla="*/ 40 w 111"/>
              <a:gd name="T81" fmla="*/ 31 h 224"/>
              <a:gd name="T82" fmla="*/ 40 w 111"/>
              <a:gd name="T83" fmla="*/ 75 h 224"/>
              <a:gd name="T84" fmla="*/ 80 w 111"/>
              <a:gd name="T85" fmla="*/ 62 h 224"/>
              <a:gd name="T86" fmla="*/ 80 w 111"/>
              <a:gd name="T87" fmla="*/ 1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" h="224">
                <a:moveTo>
                  <a:pt x="0" y="76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143"/>
                  <a:pt x="27" y="159"/>
                  <a:pt x="27" y="213"/>
                </a:cubicBezTo>
                <a:cubicBezTo>
                  <a:pt x="18" y="209"/>
                  <a:pt x="9" y="205"/>
                  <a:pt x="0" y="200"/>
                </a:cubicBezTo>
                <a:cubicBezTo>
                  <a:pt x="0" y="76"/>
                  <a:pt x="0" y="76"/>
                  <a:pt x="0" y="76"/>
                </a:cubicBezTo>
                <a:close/>
                <a:moveTo>
                  <a:pt x="65" y="40"/>
                </a:moveTo>
                <a:cubicBezTo>
                  <a:pt x="75" y="37"/>
                  <a:pt x="75" y="37"/>
                  <a:pt x="75" y="37"/>
                </a:cubicBezTo>
                <a:cubicBezTo>
                  <a:pt x="75" y="43"/>
                  <a:pt x="75" y="43"/>
                  <a:pt x="75" y="43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0"/>
                  <a:pt x="65" y="40"/>
                  <a:pt x="65" y="40"/>
                </a:cubicBezTo>
                <a:close/>
                <a:moveTo>
                  <a:pt x="46" y="46"/>
                </a:moveTo>
                <a:cubicBezTo>
                  <a:pt x="56" y="43"/>
                  <a:pt x="56" y="43"/>
                  <a:pt x="56" y="43"/>
                </a:cubicBezTo>
                <a:cubicBezTo>
                  <a:pt x="56" y="49"/>
                  <a:pt x="56" y="49"/>
                  <a:pt x="56" y="49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35" y="25"/>
                </a:moveTo>
                <a:cubicBezTo>
                  <a:pt x="35" y="25"/>
                  <a:pt x="35" y="25"/>
                  <a:pt x="35" y="25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9"/>
                  <a:pt x="12" y="69"/>
                  <a:pt x="12" y="69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63" y="224"/>
                  <a:pt x="87" y="215"/>
                  <a:pt x="111" y="194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45" y="91"/>
                  <a:pt x="45" y="91"/>
                  <a:pt x="45" y="91"/>
                </a:cubicBezTo>
                <a:cubicBezTo>
                  <a:pt x="45" y="83"/>
                  <a:pt x="45" y="83"/>
                  <a:pt x="45" y="83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10"/>
                  <a:pt x="87" y="10"/>
                  <a:pt x="87" y="10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1"/>
                  <a:pt x="67" y="1"/>
                  <a:pt x="67" y="1"/>
                </a:cubicBezTo>
                <a:cubicBezTo>
                  <a:pt x="27" y="15"/>
                  <a:pt x="27" y="15"/>
                  <a:pt x="27" y="15"/>
                </a:cubicBezTo>
                <a:cubicBezTo>
                  <a:pt x="35" y="19"/>
                  <a:pt x="35" y="19"/>
                  <a:pt x="35" y="19"/>
                </a:cubicBezTo>
                <a:cubicBezTo>
                  <a:pt x="68" y="7"/>
                  <a:pt x="68" y="7"/>
                  <a:pt x="68" y="7"/>
                </a:cubicBezTo>
                <a:cubicBezTo>
                  <a:pt x="75" y="12"/>
                  <a:pt x="75" y="12"/>
                  <a:pt x="75" y="12"/>
                </a:cubicBezTo>
                <a:cubicBezTo>
                  <a:pt x="35" y="25"/>
                  <a:pt x="35" y="25"/>
                  <a:pt x="35" y="25"/>
                </a:cubicBezTo>
                <a:close/>
                <a:moveTo>
                  <a:pt x="80" y="18"/>
                </a:moveTo>
                <a:cubicBezTo>
                  <a:pt x="40" y="31"/>
                  <a:pt x="40" y="31"/>
                  <a:pt x="40" y="31"/>
                </a:cubicBezTo>
                <a:cubicBezTo>
                  <a:pt x="40" y="75"/>
                  <a:pt x="40" y="75"/>
                  <a:pt x="40" y="75"/>
                </a:cubicBezTo>
                <a:cubicBezTo>
                  <a:pt x="80" y="62"/>
                  <a:pt x="80" y="62"/>
                  <a:pt x="80" y="62"/>
                </a:cubicBezTo>
                <a:lnTo>
                  <a:pt x="80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1" name="Freeform 364"/>
          <p:cNvSpPr>
            <a:spLocks noEditPoints="1"/>
          </p:cNvSpPr>
          <p:nvPr/>
        </p:nvSpPr>
        <p:spPr bwMode="auto">
          <a:xfrm>
            <a:off x="6933113" y="2951858"/>
            <a:ext cx="338009" cy="509172"/>
          </a:xfrm>
          <a:custGeom>
            <a:avLst/>
            <a:gdLst>
              <a:gd name="T0" fmla="*/ 98 w 267"/>
              <a:gd name="T1" fmla="*/ 85 h 403"/>
              <a:gd name="T2" fmla="*/ 265 w 267"/>
              <a:gd name="T3" fmla="*/ 18 h 403"/>
              <a:gd name="T4" fmla="*/ 265 w 267"/>
              <a:gd name="T5" fmla="*/ 79 h 403"/>
              <a:gd name="T6" fmla="*/ 250 w 267"/>
              <a:gd name="T7" fmla="*/ 87 h 403"/>
              <a:gd name="T8" fmla="*/ 250 w 267"/>
              <a:gd name="T9" fmla="*/ 177 h 403"/>
              <a:gd name="T10" fmla="*/ 265 w 267"/>
              <a:gd name="T11" fmla="*/ 169 h 403"/>
              <a:gd name="T12" fmla="*/ 265 w 267"/>
              <a:gd name="T13" fmla="*/ 315 h 403"/>
              <a:gd name="T14" fmla="*/ 47 w 267"/>
              <a:gd name="T15" fmla="*/ 403 h 403"/>
              <a:gd name="T16" fmla="*/ 47 w 267"/>
              <a:gd name="T17" fmla="*/ 163 h 403"/>
              <a:gd name="T18" fmla="*/ 98 w 267"/>
              <a:gd name="T19" fmla="*/ 85 h 403"/>
              <a:gd name="T20" fmla="*/ 98 w 267"/>
              <a:gd name="T21" fmla="*/ 85 h 403"/>
              <a:gd name="T22" fmla="*/ 253 w 267"/>
              <a:gd name="T23" fmla="*/ 136 h 403"/>
              <a:gd name="T24" fmla="*/ 253 w 267"/>
              <a:gd name="T25" fmla="*/ 165 h 403"/>
              <a:gd name="T26" fmla="*/ 267 w 267"/>
              <a:gd name="T27" fmla="*/ 161 h 403"/>
              <a:gd name="T28" fmla="*/ 267 w 267"/>
              <a:gd name="T29" fmla="*/ 132 h 403"/>
              <a:gd name="T30" fmla="*/ 253 w 267"/>
              <a:gd name="T31" fmla="*/ 136 h 403"/>
              <a:gd name="T32" fmla="*/ 253 w 267"/>
              <a:gd name="T33" fmla="*/ 136 h 403"/>
              <a:gd name="T34" fmla="*/ 28 w 267"/>
              <a:gd name="T35" fmla="*/ 395 h 403"/>
              <a:gd name="T36" fmla="*/ 28 w 267"/>
              <a:gd name="T37" fmla="*/ 161 h 403"/>
              <a:gd name="T38" fmla="*/ 81 w 267"/>
              <a:gd name="T39" fmla="*/ 75 h 403"/>
              <a:gd name="T40" fmla="*/ 244 w 267"/>
              <a:gd name="T41" fmla="*/ 10 h 403"/>
              <a:gd name="T42" fmla="*/ 216 w 267"/>
              <a:gd name="T43" fmla="*/ 0 h 403"/>
              <a:gd name="T44" fmla="*/ 57 w 267"/>
              <a:gd name="T45" fmla="*/ 59 h 403"/>
              <a:gd name="T46" fmla="*/ 0 w 267"/>
              <a:gd name="T47" fmla="*/ 148 h 403"/>
              <a:gd name="T48" fmla="*/ 0 w 267"/>
              <a:gd name="T49" fmla="*/ 381 h 403"/>
              <a:gd name="T50" fmla="*/ 28 w 267"/>
              <a:gd name="T51" fmla="*/ 395 h 403"/>
              <a:gd name="T52" fmla="*/ 28 w 267"/>
              <a:gd name="T53" fmla="*/ 395 h 403"/>
              <a:gd name="T54" fmla="*/ 222 w 267"/>
              <a:gd name="T55" fmla="*/ 48 h 403"/>
              <a:gd name="T56" fmla="*/ 222 w 267"/>
              <a:gd name="T57" fmla="*/ 91 h 403"/>
              <a:gd name="T58" fmla="*/ 248 w 267"/>
              <a:gd name="T59" fmla="*/ 81 h 403"/>
              <a:gd name="T60" fmla="*/ 248 w 267"/>
              <a:gd name="T61" fmla="*/ 38 h 403"/>
              <a:gd name="T62" fmla="*/ 222 w 267"/>
              <a:gd name="T63" fmla="*/ 48 h 403"/>
              <a:gd name="T64" fmla="*/ 222 w 267"/>
              <a:gd name="T65" fmla="*/ 48 h 403"/>
              <a:gd name="T66" fmla="*/ 187 w 267"/>
              <a:gd name="T67" fmla="*/ 63 h 403"/>
              <a:gd name="T68" fmla="*/ 187 w 267"/>
              <a:gd name="T69" fmla="*/ 105 h 403"/>
              <a:gd name="T70" fmla="*/ 212 w 267"/>
              <a:gd name="T71" fmla="*/ 95 h 403"/>
              <a:gd name="T72" fmla="*/ 212 w 267"/>
              <a:gd name="T73" fmla="*/ 51 h 403"/>
              <a:gd name="T74" fmla="*/ 187 w 267"/>
              <a:gd name="T75" fmla="*/ 63 h 403"/>
              <a:gd name="T76" fmla="*/ 187 w 267"/>
              <a:gd name="T77" fmla="*/ 63 h 403"/>
              <a:gd name="T78" fmla="*/ 151 w 267"/>
              <a:gd name="T79" fmla="*/ 77 h 403"/>
              <a:gd name="T80" fmla="*/ 151 w 267"/>
              <a:gd name="T81" fmla="*/ 120 h 403"/>
              <a:gd name="T82" fmla="*/ 177 w 267"/>
              <a:gd name="T83" fmla="*/ 108 h 403"/>
              <a:gd name="T84" fmla="*/ 177 w 267"/>
              <a:gd name="T85" fmla="*/ 67 h 403"/>
              <a:gd name="T86" fmla="*/ 151 w 267"/>
              <a:gd name="T87" fmla="*/ 77 h 403"/>
              <a:gd name="T88" fmla="*/ 151 w 267"/>
              <a:gd name="T89" fmla="*/ 77 h 403"/>
              <a:gd name="T90" fmla="*/ 116 w 267"/>
              <a:gd name="T91" fmla="*/ 91 h 403"/>
              <a:gd name="T92" fmla="*/ 116 w 267"/>
              <a:gd name="T93" fmla="*/ 134 h 403"/>
              <a:gd name="T94" fmla="*/ 141 w 267"/>
              <a:gd name="T95" fmla="*/ 124 h 403"/>
              <a:gd name="T96" fmla="*/ 141 w 267"/>
              <a:gd name="T97" fmla="*/ 81 h 403"/>
              <a:gd name="T98" fmla="*/ 116 w 267"/>
              <a:gd name="T99" fmla="*/ 91 h 403"/>
              <a:gd name="T100" fmla="*/ 116 w 267"/>
              <a:gd name="T101" fmla="*/ 91 h 403"/>
              <a:gd name="T102" fmla="*/ 81 w 267"/>
              <a:gd name="T103" fmla="*/ 136 h 403"/>
              <a:gd name="T104" fmla="*/ 81 w 267"/>
              <a:gd name="T105" fmla="*/ 179 h 403"/>
              <a:gd name="T106" fmla="*/ 104 w 267"/>
              <a:gd name="T107" fmla="*/ 167 h 403"/>
              <a:gd name="T108" fmla="*/ 104 w 267"/>
              <a:gd name="T109" fmla="*/ 126 h 403"/>
              <a:gd name="T110" fmla="*/ 81 w 267"/>
              <a:gd name="T111" fmla="*/ 136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" h="403">
                <a:moveTo>
                  <a:pt x="98" y="85"/>
                </a:moveTo>
                <a:lnTo>
                  <a:pt x="265" y="18"/>
                </a:lnTo>
                <a:lnTo>
                  <a:pt x="265" y="79"/>
                </a:lnTo>
                <a:lnTo>
                  <a:pt x="250" y="87"/>
                </a:lnTo>
                <a:lnTo>
                  <a:pt x="250" y="177"/>
                </a:lnTo>
                <a:lnTo>
                  <a:pt x="265" y="169"/>
                </a:lnTo>
                <a:lnTo>
                  <a:pt x="265" y="315"/>
                </a:lnTo>
                <a:lnTo>
                  <a:pt x="47" y="403"/>
                </a:lnTo>
                <a:lnTo>
                  <a:pt x="47" y="163"/>
                </a:lnTo>
                <a:lnTo>
                  <a:pt x="98" y="85"/>
                </a:lnTo>
                <a:lnTo>
                  <a:pt x="98" y="85"/>
                </a:lnTo>
                <a:close/>
                <a:moveTo>
                  <a:pt x="253" y="136"/>
                </a:moveTo>
                <a:lnTo>
                  <a:pt x="253" y="165"/>
                </a:lnTo>
                <a:lnTo>
                  <a:pt x="267" y="161"/>
                </a:lnTo>
                <a:lnTo>
                  <a:pt x="267" y="132"/>
                </a:lnTo>
                <a:lnTo>
                  <a:pt x="253" y="136"/>
                </a:lnTo>
                <a:lnTo>
                  <a:pt x="253" y="136"/>
                </a:lnTo>
                <a:close/>
                <a:moveTo>
                  <a:pt x="28" y="395"/>
                </a:moveTo>
                <a:lnTo>
                  <a:pt x="28" y="161"/>
                </a:lnTo>
                <a:lnTo>
                  <a:pt x="81" y="75"/>
                </a:lnTo>
                <a:lnTo>
                  <a:pt x="244" y="10"/>
                </a:lnTo>
                <a:lnTo>
                  <a:pt x="216" y="0"/>
                </a:lnTo>
                <a:lnTo>
                  <a:pt x="57" y="59"/>
                </a:lnTo>
                <a:lnTo>
                  <a:pt x="0" y="148"/>
                </a:lnTo>
                <a:lnTo>
                  <a:pt x="0" y="381"/>
                </a:lnTo>
                <a:lnTo>
                  <a:pt x="28" y="395"/>
                </a:lnTo>
                <a:lnTo>
                  <a:pt x="28" y="395"/>
                </a:lnTo>
                <a:close/>
                <a:moveTo>
                  <a:pt x="222" y="48"/>
                </a:moveTo>
                <a:lnTo>
                  <a:pt x="222" y="91"/>
                </a:lnTo>
                <a:lnTo>
                  <a:pt x="248" y="81"/>
                </a:lnTo>
                <a:lnTo>
                  <a:pt x="248" y="38"/>
                </a:lnTo>
                <a:lnTo>
                  <a:pt x="222" y="48"/>
                </a:lnTo>
                <a:lnTo>
                  <a:pt x="222" y="48"/>
                </a:lnTo>
                <a:close/>
                <a:moveTo>
                  <a:pt x="187" y="63"/>
                </a:moveTo>
                <a:lnTo>
                  <a:pt x="187" y="105"/>
                </a:lnTo>
                <a:lnTo>
                  <a:pt x="212" y="95"/>
                </a:lnTo>
                <a:lnTo>
                  <a:pt x="212" y="51"/>
                </a:lnTo>
                <a:lnTo>
                  <a:pt x="187" y="63"/>
                </a:lnTo>
                <a:lnTo>
                  <a:pt x="187" y="63"/>
                </a:lnTo>
                <a:close/>
                <a:moveTo>
                  <a:pt x="151" y="77"/>
                </a:moveTo>
                <a:lnTo>
                  <a:pt x="151" y="120"/>
                </a:lnTo>
                <a:lnTo>
                  <a:pt x="177" y="108"/>
                </a:lnTo>
                <a:lnTo>
                  <a:pt x="177" y="67"/>
                </a:lnTo>
                <a:lnTo>
                  <a:pt x="151" y="77"/>
                </a:lnTo>
                <a:lnTo>
                  <a:pt x="151" y="77"/>
                </a:lnTo>
                <a:close/>
                <a:moveTo>
                  <a:pt x="116" y="91"/>
                </a:moveTo>
                <a:lnTo>
                  <a:pt x="116" y="134"/>
                </a:lnTo>
                <a:lnTo>
                  <a:pt x="141" y="124"/>
                </a:lnTo>
                <a:lnTo>
                  <a:pt x="141" y="81"/>
                </a:lnTo>
                <a:lnTo>
                  <a:pt x="116" y="91"/>
                </a:lnTo>
                <a:lnTo>
                  <a:pt x="116" y="91"/>
                </a:lnTo>
                <a:close/>
                <a:moveTo>
                  <a:pt x="81" y="136"/>
                </a:moveTo>
                <a:lnTo>
                  <a:pt x="81" y="179"/>
                </a:lnTo>
                <a:lnTo>
                  <a:pt x="104" y="167"/>
                </a:lnTo>
                <a:lnTo>
                  <a:pt x="104" y="126"/>
                </a:lnTo>
                <a:lnTo>
                  <a:pt x="81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2" name="Freeform 365"/>
          <p:cNvSpPr>
            <a:spLocks noEditPoints="1"/>
          </p:cNvSpPr>
          <p:nvPr/>
        </p:nvSpPr>
        <p:spPr bwMode="auto">
          <a:xfrm>
            <a:off x="10239854" y="2308920"/>
            <a:ext cx="489035" cy="440132"/>
          </a:xfrm>
          <a:custGeom>
            <a:avLst/>
            <a:gdLst>
              <a:gd name="T0" fmla="*/ 124 w 387"/>
              <a:gd name="T1" fmla="*/ 128 h 349"/>
              <a:gd name="T2" fmla="*/ 0 w 387"/>
              <a:gd name="T3" fmla="*/ 285 h 349"/>
              <a:gd name="T4" fmla="*/ 0 w 387"/>
              <a:gd name="T5" fmla="*/ 61 h 349"/>
              <a:gd name="T6" fmla="*/ 208 w 387"/>
              <a:gd name="T7" fmla="*/ 77 h 349"/>
              <a:gd name="T8" fmla="*/ 196 w 387"/>
              <a:gd name="T9" fmla="*/ 57 h 349"/>
              <a:gd name="T10" fmla="*/ 185 w 387"/>
              <a:gd name="T11" fmla="*/ 67 h 349"/>
              <a:gd name="T12" fmla="*/ 18 w 387"/>
              <a:gd name="T13" fmla="*/ 57 h 349"/>
              <a:gd name="T14" fmla="*/ 137 w 387"/>
              <a:gd name="T15" fmla="*/ 346 h 349"/>
              <a:gd name="T16" fmla="*/ 238 w 387"/>
              <a:gd name="T17" fmla="*/ 261 h 349"/>
              <a:gd name="T18" fmla="*/ 263 w 387"/>
              <a:gd name="T19" fmla="*/ 275 h 349"/>
              <a:gd name="T20" fmla="*/ 359 w 387"/>
              <a:gd name="T21" fmla="*/ 265 h 349"/>
              <a:gd name="T22" fmla="*/ 328 w 387"/>
              <a:gd name="T23" fmla="*/ 251 h 349"/>
              <a:gd name="T24" fmla="*/ 387 w 387"/>
              <a:gd name="T25" fmla="*/ 210 h 349"/>
              <a:gd name="T26" fmla="*/ 208 w 387"/>
              <a:gd name="T27" fmla="*/ 55 h 349"/>
              <a:gd name="T28" fmla="*/ 238 w 387"/>
              <a:gd name="T29" fmla="*/ 241 h 349"/>
              <a:gd name="T30" fmla="*/ 155 w 387"/>
              <a:gd name="T31" fmla="*/ 192 h 349"/>
              <a:gd name="T32" fmla="*/ 238 w 387"/>
              <a:gd name="T33" fmla="*/ 141 h 349"/>
              <a:gd name="T34" fmla="*/ 155 w 387"/>
              <a:gd name="T35" fmla="*/ 151 h 349"/>
              <a:gd name="T36" fmla="*/ 238 w 387"/>
              <a:gd name="T37" fmla="*/ 100 h 349"/>
              <a:gd name="T38" fmla="*/ 232 w 387"/>
              <a:gd name="T39" fmla="*/ 86 h 349"/>
              <a:gd name="T40" fmla="*/ 371 w 387"/>
              <a:gd name="T41" fmla="*/ 29 h 349"/>
              <a:gd name="T42" fmla="*/ 238 w 387"/>
              <a:gd name="T43" fmla="*/ 241 h 349"/>
              <a:gd name="T44" fmla="*/ 14 w 387"/>
              <a:gd name="T45" fmla="*/ 92 h 349"/>
              <a:gd name="T46" fmla="*/ 55 w 387"/>
              <a:gd name="T47" fmla="*/ 124 h 349"/>
              <a:gd name="T48" fmla="*/ 14 w 387"/>
              <a:gd name="T49" fmla="*/ 92 h 349"/>
              <a:gd name="T50" fmla="*/ 14 w 387"/>
              <a:gd name="T51" fmla="*/ 122 h 349"/>
              <a:gd name="T52" fmla="*/ 55 w 387"/>
              <a:gd name="T53" fmla="*/ 153 h 349"/>
              <a:gd name="T54" fmla="*/ 14 w 387"/>
              <a:gd name="T55" fmla="*/ 122 h 349"/>
              <a:gd name="T56" fmla="*/ 14 w 387"/>
              <a:gd name="T57" fmla="*/ 108 h 349"/>
              <a:gd name="T58" fmla="*/ 55 w 387"/>
              <a:gd name="T59" fmla="*/ 139 h 349"/>
              <a:gd name="T60" fmla="*/ 14 w 387"/>
              <a:gd name="T61" fmla="*/ 108 h 349"/>
              <a:gd name="T62" fmla="*/ 157 w 387"/>
              <a:gd name="T63" fmla="*/ 208 h 349"/>
              <a:gd name="T64" fmla="*/ 181 w 387"/>
              <a:gd name="T65" fmla="*/ 216 h 349"/>
              <a:gd name="T66" fmla="*/ 157 w 387"/>
              <a:gd name="T67" fmla="*/ 208 h 349"/>
              <a:gd name="T68" fmla="*/ 157 w 387"/>
              <a:gd name="T69" fmla="*/ 234 h 349"/>
              <a:gd name="T70" fmla="*/ 181 w 387"/>
              <a:gd name="T71" fmla="*/ 241 h 349"/>
              <a:gd name="T72" fmla="*/ 157 w 387"/>
              <a:gd name="T73" fmla="*/ 234 h 349"/>
              <a:gd name="T74" fmla="*/ 198 w 387"/>
              <a:gd name="T75" fmla="*/ 51 h 349"/>
              <a:gd name="T76" fmla="*/ 369 w 387"/>
              <a:gd name="T77" fmla="*/ 0 h 349"/>
              <a:gd name="T78" fmla="*/ 198 w 387"/>
              <a:gd name="T79" fmla="*/ 5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7" h="349">
                <a:moveTo>
                  <a:pt x="0" y="61"/>
                </a:moveTo>
                <a:lnTo>
                  <a:pt x="124" y="128"/>
                </a:lnTo>
                <a:lnTo>
                  <a:pt x="124" y="349"/>
                </a:lnTo>
                <a:lnTo>
                  <a:pt x="0" y="285"/>
                </a:lnTo>
                <a:lnTo>
                  <a:pt x="0" y="61"/>
                </a:lnTo>
                <a:lnTo>
                  <a:pt x="0" y="61"/>
                </a:lnTo>
                <a:close/>
                <a:moveTo>
                  <a:pt x="208" y="55"/>
                </a:moveTo>
                <a:lnTo>
                  <a:pt x="208" y="77"/>
                </a:lnTo>
                <a:lnTo>
                  <a:pt x="196" y="73"/>
                </a:lnTo>
                <a:lnTo>
                  <a:pt x="196" y="57"/>
                </a:lnTo>
                <a:lnTo>
                  <a:pt x="185" y="51"/>
                </a:lnTo>
                <a:lnTo>
                  <a:pt x="185" y="67"/>
                </a:lnTo>
                <a:lnTo>
                  <a:pt x="114" y="33"/>
                </a:lnTo>
                <a:lnTo>
                  <a:pt x="18" y="57"/>
                </a:lnTo>
                <a:lnTo>
                  <a:pt x="137" y="118"/>
                </a:lnTo>
                <a:lnTo>
                  <a:pt x="137" y="346"/>
                </a:lnTo>
                <a:lnTo>
                  <a:pt x="238" y="306"/>
                </a:lnTo>
                <a:lnTo>
                  <a:pt x="238" y="261"/>
                </a:lnTo>
                <a:lnTo>
                  <a:pt x="263" y="251"/>
                </a:lnTo>
                <a:lnTo>
                  <a:pt x="263" y="275"/>
                </a:lnTo>
                <a:lnTo>
                  <a:pt x="295" y="291"/>
                </a:lnTo>
                <a:lnTo>
                  <a:pt x="359" y="265"/>
                </a:lnTo>
                <a:lnTo>
                  <a:pt x="359" y="261"/>
                </a:lnTo>
                <a:lnTo>
                  <a:pt x="328" y="251"/>
                </a:lnTo>
                <a:lnTo>
                  <a:pt x="328" y="230"/>
                </a:lnTo>
                <a:lnTo>
                  <a:pt x="387" y="210"/>
                </a:lnTo>
                <a:lnTo>
                  <a:pt x="387" y="6"/>
                </a:lnTo>
                <a:lnTo>
                  <a:pt x="208" y="55"/>
                </a:lnTo>
                <a:lnTo>
                  <a:pt x="208" y="55"/>
                </a:lnTo>
                <a:close/>
                <a:moveTo>
                  <a:pt x="238" y="241"/>
                </a:moveTo>
                <a:lnTo>
                  <a:pt x="238" y="167"/>
                </a:lnTo>
                <a:lnTo>
                  <a:pt x="155" y="192"/>
                </a:lnTo>
                <a:lnTo>
                  <a:pt x="155" y="167"/>
                </a:lnTo>
                <a:lnTo>
                  <a:pt x="238" y="141"/>
                </a:lnTo>
                <a:lnTo>
                  <a:pt x="238" y="126"/>
                </a:lnTo>
                <a:lnTo>
                  <a:pt x="155" y="151"/>
                </a:lnTo>
                <a:lnTo>
                  <a:pt x="155" y="126"/>
                </a:lnTo>
                <a:lnTo>
                  <a:pt x="238" y="100"/>
                </a:lnTo>
                <a:lnTo>
                  <a:pt x="238" y="90"/>
                </a:lnTo>
                <a:lnTo>
                  <a:pt x="232" y="86"/>
                </a:lnTo>
                <a:lnTo>
                  <a:pt x="232" y="67"/>
                </a:lnTo>
                <a:lnTo>
                  <a:pt x="371" y="29"/>
                </a:lnTo>
                <a:lnTo>
                  <a:pt x="371" y="196"/>
                </a:lnTo>
                <a:lnTo>
                  <a:pt x="238" y="241"/>
                </a:lnTo>
                <a:lnTo>
                  <a:pt x="238" y="241"/>
                </a:lnTo>
                <a:close/>
                <a:moveTo>
                  <a:pt x="14" y="92"/>
                </a:moveTo>
                <a:lnTo>
                  <a:pt x="14" y="102"/>
                </a:lnTo>
                <a:lnTo>
                  <a:pt x="55" y="124"/>
                </a:lnTo>
                <a:lnTo>
                  <a:pt x="55" y="114"/>
                </a:lnTo>
                <a:lnTo>
                  <a:pt x="14" y="92"/>
                </a:lnTo>
                <a:lnTo>
                  <a:pt x="14" y="92"/>
                </a:lnTo>
                <a:close/>
                <a:moveTo>
                  <a:pt x="14" y="122"/>
                </a:moveTo>
                <a:lnTo>
                  <a:pt x="14" y="131"/>
                </a:lnTo>
                <a:lnTo>
                  <a:pt x="55" y="153"/>
                </a:lnTo>
                <a:lnTo>
                  <a:pt x="55" y="145"/>
                </a:lnTo>
                <a:lnTo>
                  <a:pt x="14" y="122"/>
                </a:lnTo>
                <a:lnTo>
                  <a:pt x="14" y="122"/>
                </a:lnTo>
                <a:close/>
                <a:moveTo>
                  <a:pt x="14" y="108"/>
                </a:moveTo>
                <a:lnTo>
                  <a:pt x="14" y="116"/>
                </a:lnTo>
                <a:lnTo>
                  <a:pt x="55" y="139"/>
                </a:lnTo>
                <a:lnTo>
                  <a:pt x="55" y="130"/>
                </a:lnTo>
                <a:lnTo>
                  <a:pt x="14" y="108"/>
                </a:lnTo>
                <a:lnTo>
                  <a:pt x="14" y="108"/>
                </a:lnTo>
                <a:close/>
                <a:moveTo>
                  <a:pt x="157" y="208"/>
                </a:moveTo>
                <a:lnTo>
                  <a:pt x="181" y="202"/>
                </a:lnTo>
                <a:lnTo>
                  <a:pt x="181" y="216"/>
                </a:lnTo>
                <a:lnTo>
                  <a:pt x="157" y="222"/>
                </a:lnTo>
                <a:lnTo>
                  <a:pt x="157" y="208"/>
                </a:lnTo>
                <a:lnTo>
                  <a:pt x="157" y="208"/>
                </a:lnTo>
                <a:close/>
                <a:moveTo>
                  <a:pt x="157" y="234"/>
                </a:moveTo>
                <a:lnTo>
                  <a:pt x="181" y="228"/>
                </a:lnTo>
                <a:lnTo>
                  <a:pt x="181" y="241"/>
                </a:lnTo>
                <a:lnTo>
                  <a:pt x="157" y="247"/>
                </a:lnTo>
                <a:lnTo>
                  <a:pt x="157" y="234"/>
                </a:lnTo>
                <a:lnTo>
                  <a:pt x="157" y="234"/>
                </a:lnTo>
                <a:close/>
                <a:moveTo>
                  <a:pt x="198" y="51"/>
                </a:moveTo>
                <a:lnTo>
                  <a:pt x="189" y="47"/>
                </a:lnTo>
                <a:lnTo>
                  <a:pt x="369" y="0"/>
                </a:lnTo>
                <a:lnTo>
                  <a:pt x="379" y="4"/>
                </a:lnTo>
                <a:lnTo>
                  <a:pt x="198" y="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3" name="Freeform 366"/>
          <p:cNvSpPr>
            <a:spLocks noEditPoints="1"/>
          </p:cNvSpPr>
          <p:nvPr/>
        </p:nvSpPr>
        <p:spPr bwMode="auto">
          <a:xfrm>
            <a:off x="10206773" y="3717054"/>
            <a:ext cx="560952" cy="342325"/>
          </a:xfrm>
          <a:custGeom>
            <a:avLst/>
            <a:gdLst>
              <a:gd name="T0" fmla="*/ 71 w 226"/>
              <a:gd name="T1" fmla="*/ 27 h 138"/>
              <a:gd name="T2" fmla="*/ 113 w 226"/>
              <a:gd name="T3" fmla="*/ 20 h 138"/>
              <a:gd name="T4" fmla="*/ 138 w 226"/>
              <a:gd name="T5" fmla="*/ 5 h 138"/>
              <a:gd name="T6" fmla="*/ 136 w 226"/>
              <a:gd name="T7" fmla="*/ 25 h 138"/>
              <a:gd name="T8" fmla="*/ 113 w 226"/>
              <a:gd name="T9" fmla="*/ 27 h 138"/>
              <a:gd name="T10" fmla="*/ 226 w 226"/>
              <a:gd name="T11" fmla="*/ 70 h 138"/>
              <a:gd name="T12" fmla="*/ 35 w 226"/>
              <a:gd name="T13" fmla="*/ 74 h 138"/>
              <a:gd name="T14" fmla="*/ 35 w 226"/>
              <a:gd name="T15" fmla="*/ 74 h 138"/>
              <a:gd name="T16" fmla="*/ 184 w 226"/>
              <a:gd name="T17" fmla="*/ 71 h 138"/>
              <a:gd name="T18" fmla="*/ 180 w 226"/>
              <a:gd name="T19" fmla="*/ 77 h 138"/>
              <a:gd name="T20" fmla="*/ 112 w 226"/>
              <a:gd name="T21" fmla="*/ 101 h 138"/>
              <a:gd name="T22" fmla="*/ 136 w 226"/>
              <a:gd name="T23" fmla="*/ 87 h 138"/>
              <a:gd name="T24" fmla="*/ 205 w 226"/>
              <a:gd name="T25" fmla="*/ 69 h 138"/>
              <a:gd name="T26" fmla="*/ 89 w 226"/>
              <a:gd name="T27" fmla="*/ 109 h 138"/>
              <a:gd name="T28" fmla="*/ 176 w 226"/>
              <a:gd name="T29" fmla="*/ 64 h 138"/>
              <a:gd name="T30" fmla="*/ 176 w 226"/>
              <a:gd name="T31" fmla="*/ 64 h 138"/>
              <a:gd name="T32" fmla="*/ 172 w 226"/>
              <a:gd name="T33" fmla="*/ 65 h 138"/>
              <a:gd name="T34" fmla="*/ 168 w 226"/>
              <a:gd name="T35" fmla="*/ 71 h 138"/>
              <a:gd name="T36" fmla="*/ 150 w 226"/>
              <a:gd name="T37" fmla="*/ 77 h 138"/>
              <a:gd name="T38" fmla="*/ 133 w 226"/>
              <a:gd name="T39" fmla="*/ 77 h 138"/>
              <a:gd name="T40" fmla="*/ 133 w 226"/>
              <a:gd name="T41" fmla="*/ 77 h 138"/>
              <a:gd name="T42" fmla="*/ 128 w 226"/>
              <a:gd name="T43" fmla="*/ 79 h 138"/>
              <a:gd name="T44" fmla="*/ 121 w 226"/>
              <a:gd name="T45" fmla="*/ 87 h 138"/>
              <a:gd name="T46" fmla="*/ 100 w 226"/>
              <a:gd name="T47" fmla="*/ 94 h 138"/>
              <a:gd name="T48" fmla="*/ 71 w 226"/>
              <a:gd name="T49" fmla="*/ 97 h 138"/>
              <a:gd name="T50" fmla="*/ 71 w 226"/>
              <a:gd name="T51" fmla="*/ 97 h 138"/>
              <a:gd name="T52" fmla="*/ 176 w 226"/>
              <a:gd name="T53" fmla="*/ 56 h 138"/>
              <a:gd name="T54" fmla="*/ 172 w 226"/>
              <a:gd name="T55" fmla="*/ 62 h 138"/>
              <a:gd name="T56" fmla="*/ 155 w 226"/>
              <a:gd name="T57" fmla="*/ 67 h 138"/>
              <a:gd name="T58" fmla="*/ 139 w 226"/>
              <a:gd name="T59" fmla="*/ 67 h 138"/>
              <a:gd name="T60" fmla="*/ 139 w 226"/>
              <a:gd name="T61" fmla="*/ 67 h 138"/>
              <a:gd name="T62" fmla="*/ 134 w 226"/>
              <a:gd name="T63" fmla="*/ 68 h 138"/>
              <a:gd name="T64" fmla="*/ 129 w 226"/>
              <a:gd name="T65" fmla="*/ 75 h 138"/>
              <a:gd name="T66" fmla="*/ 109 w 226"/>
              <a:gd name="T67" fmla="*/ 81 h 138"/>
              <a:gd name="T68" fmla="*/ 89 w 226"/>
              <a:gd name="T69" fmla="*/ 82 h 138"/>
              <a:gd name="T70" fmla="*/ 89 w 226"/>
              <a:gd name="T71" fmla="*/ 82 h 138"/>
              <a:gd name="T72" fmla="*/ 84 w 226"/>
              <a:gd name="T73" fmla="*/ 83 h 138"/>
              <a:gd name="T74" fmla="*/ 76 w 226"/>
              <a:gd name="T75" fmla="*/ 91 h 138"/>
              <a:gd name="T76" fmla="*/ 161 w 226"/>
              <a:gd name="T77" fmla="*/ 57 h 138"/>
              <a:gd name="T78" fmla="*/ 145 w 226"/>
              <a:gd name="T79" fmla="*/ 57 h 138"/>
              <a:gd name="T80" fmla="*/ 145 w 226"/>
              <a:gd name="T81" fmla="*/ 57 h 138"/>
              <a:gd name="T82" fmla="*/ 141 w 226"/>
              <a:gd name="T83" fmla="*/ 58 h 138"/>
              <a:gd name="T84" fmla="*/ 136 w 226"/>
              <a:gd name="T85" fmla="*/ 64 h 138"/>
              <a:gd name="T86" fmla="*/ 118 w 226"/>
              <a:gd name="T87" fmla="*/ 70 h 138"/>
              <a:gd name="T88" fmla="*/ 99 w 226"/>
              <a:gd name="T89" fmla="*/ 70 h 138"/>
              <a:gd name="T90" fmla="*/ 99 w 226"/>
              <a:gd name="T91" fmla="*/ 70 h 138"/>
              <a:gd name="T92" fmla="*/ 95 w 226"/>
              <a:gd name="T93" fmla="*/ 71 h 138"/>
              <a:gd name="T94" fmla="*/ 88 w 226"/>
              <a:gd name="T95" fmla="*/ 78 h 138"/>
              <a:gd name="T96" fmla="*/ 56 w 226"/>
              <a:gd name="T97" fmla="*/ 87 h 138"/>
              <a:gd name="T98" fmla="*/ 143 w 226"/>
              <a:gd name="T99" fmla="*/ 46 h 138"/>
              <a:gd name="T100" fmla="*/ 143 w 226"/>
              <a:gd name="T101" fmla="*/ 46 h 138"/>
              <a:gd name="T102" fmla="*/ 133 w 226"/>
              <a:gd name="T103" fmla="*/ 49 h 138"/>
              <a:gd name="T104" fmla="*/ 119 w 226"/>
              <a:gd name="T105" fmla="*/ 57 h 138"/>
              <a:gd name="T106" fmla="*/ 90 w 226"/>
              <a:gd name="T107" fmla="*/ 64 h 138"/>
              <a:gd name="T108" fmla="*/ 60 w 226"/>
              <a:gd name="T109" fmla="*/ 67 h 138"/>
              <a:gd name="T110" fmla="*/ 60 w 226"/>
              <a:gd name="T111" fmla="*/ 67 h 138"/>
              <a:gd name="T112" fmla="*/ 71 w 226"/>
              <a:gd name="T113" fmla="*/ 12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6" h="138">
                <a:moveTo>
                  <a:pt x="80" y="118"/>
                </a:moveTo>
                <a:cubicBezTo>
                  <a:pt x="12" y="73"/>
                  <a:pt x="12" y="73"/>
                  <a:pt x="12" y="73"/>
                </a:cubicBezTo>
                <a:cubicBezTo>
                  <a:pt x="79" y="55"/>
                  <a:pt x="79" y="55"/>
                  <a:pt x="79" y="55"/>
                </a:cubicBezTo>
                <a:cubicBezTo>
                  <a:pt x="72" y="49"/>
                  <a:pt x="62" y="38"/>
                  <a:pt x="71" y="27"/>
                </a:cubicBezTo>
                <a:cubicBezTo>
                  <a:pt x="77" y="19"/>
                  <a:pt x="96" y="19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8" y="20"/>
                  <a:pt x="127" y="20"/>
                  <a:pt x="134" y="18"/>
                </a:cubicBezTo>
                <a:cubicBezTo>
                  <a:pt x="137" y="18"/>
                  <a:pt x="139" y="16"/>
                  <a:pt x="140" y="15"/>
                </a:cubicBezTo>
                <a:cubicBezTo>
                  <a:pt x="141" y="14"/>
                  <a:pt x="142" y="13"/>
                  <a:pt x="141" y="11"/>
                </a:cubicBezTo>
                <a:cubicBezTo>
                  <a:pt x="141" y="9"/>
                  <a:pt x="140" y="7"/>
                  <a:pt x="138" y="5"/>
                </a:cubicBezTo>
                <a:cubicBezTo>
                  <a:pt x="143" y="0"/>
                  <a:pt x="143" y="0"/>
                  <a:pt x="143" y="0"/>
                </a:cubicBezTo>
                <a:cubicBezTo>
                  <a:pt x="146" y="4"/>
                  <a:pt x="147" y="7"/>
                  <a:pt x="148" y="9"/>
                </a:cubicBezTo>
                <a:cubicBezTo>
                  <a:pt x="149" y="14"/>
                  <a:pt x="148" y="17"/>
                  <a:pt x="145" y="20"/>
                </a:cubicBezTo>
                <a:cubicBezTo>
                  <a:pt x="143" y="22"/>
                  <a:pt x="139" y="24"/>
                  <a:pt x="136" y="25"/>
                </a:cubicBezTo>
                <a:cubicBezTo>
                  <a:pt x="128" y="27"/>
                  <a:pt x="118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97" y="26"/>
                  <a:pt x="80" y="26"/>
                  <a:pt x="76" y="31"/>
                </a:cubicBezTo>
                <a:cubicBezTo>
                  <a:pt x="70" y="39"/>
                  <a:pt x="82" y="49"/>
                  <a:pt x="87" y="53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226" y="70"/>
                  <a:pt x="226" y="70"/>
                  <a:pt x="226" y="70"/>
                </a:cubicBezTo>
                <a:cubicBezTo>
                  <a:pt x="226" y="81"/>
                  <a:pt x="226" y="81"/>
                  <a:pt x="226" y="81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18"/>
                  <a:pt x="80" y="118"/>
                  <a:pt x="80" y="118"/>
                </a:cubicBezTo>
                <a:close/>
                <a:moveTo>
                  <a:pt x="35" y="74"/>
                </a:moveTo>
                <a:cubicBezTo>
                  <a:pt x="37" y="75"/>
                  <a:pt x="39" y="76"/>
                  <a:pt x="41" y="77"/>
                </a:cubicBezTo>
                <a:cubicBezTo>
                  <a:pt x="44" y="76"/>
                  <a:pt x="48" y="75"/>
                  <a:pt x="52" y="74"/>
                </a:cubicBezTo>
                <a:cubicBezTo>
                  <a:pt x="50" y="73"/>
                  <a:pt x="48" y="72"/>
                  <a:pt x="47" y="71"/>
                </a:cubicBezTo>
                <a:cubicBezTo>
                  <a:pt x="43" y="72"/>
                  <a:pt x="39" y="73"/>
                  <a:pt x="35" y="74"/>
                </a:cubicBezTo>
                <a:close/>
                <a:moveTo>
                  <a:pt x="178" y="73"/>
                </a:moveTo>
                <a:cubicBezTo>
                  <a:pt x="180" y="74"/>
                  <a:pt x="182" y="75"/>
                  <a:pt x="184" y="76"/>
                </a:cubicBezTo>
                <a:cubicBezTo>
                  <a:pt x="186" y="75"/>
                  <a:pt x="188" y="74"/>
                  <a:pt x="191" y="74"/>
                </a:cubicBezTo>
                <a:cubicBezTo>
                  <a:pt x="188" y="73"/>
                  <a:pt x="186" y="72"/>
                  <a:pt x="184" y="71"/>
                </a:cubicBezTo>
                <a:cubicBezTo>
                  <a:pt x="182" y="71"/>
                  <a:pt x="180" y="72"/>
                  <a:pt x="178" y="73"/>
                </a:cubicBezTo>
                <a:close/>
                <a:moveTo>
                  <a:pt x="167" y="76"/>
                </a:moveTo>
                <a:cubicBezTo>
                  <a:pt x="169" y="77"/>
                  <a:pt x="171" y="78"/>
                  <a:pt x="174" y="80"/>
                </a:cubicBezTo>
                <a:cubicBezTo>
                  <a:pt x="176" y="79"/>
                  <a:pt x="178" y="78"/>
                  <a:pt x="180" y="77"/>
                </a:cubicBezTo>
                <a:cubicBezTo>
                  <a:pt x="178" y="76"/>
                  <a:pt x="176" y="75"/>
                  <a:pt x="174" y="74"/>
                </a:cubicBezTo>
                <a:cubicBezTo>
                  <a:pt x="171" y="75"/>
                  <a:pt x="169" y="76"/>
                  <a:pt x="167" y="76"/>
                </a:cubicBezTo>
                <a:close/>
                <a:moveTo>
                  <a:pt x="105" y="97"/>
                </a:moveTo>
                <a:cubicBezTo>
                  <a:pt x="108" y="98"/>
                  <a:pt x="110" y="100"/>
                  <a:pt x="112" y="101"/>
                </a:cubicBezTo>
                <a:cubicBezTo>
                  <a:pt x="123" y="97"/>
                  <a:pt x="133" y="94"/>
                  <a:pt x="143" y="90"/>
                </a:cubicBezTo>
                <a:cubicBezTo>
                  <a:pt x="152" y="87"/>
                  <a:pt x="161" y="84"/>
                  <a:pt x="170" y="81"/>
                </a:cubicBezTo>
                <a:cubicBezTo>
                  <a:pt x="168" y="80"/>
                  <a:pt x="166" y="79"/>
                  <a:pt x="163" y="77"/>
                </a:cubicBezTo>
                <a:cubicBezTo>
                  <a:pt x="155" y="80"/>
                  <a:pt x="146" y="83"/>
                  <a:pt x="136" y="87"/>
                </a:cubicBezTo>
                <a:cubicBezTo>
                  <a:pt x="126" y="90"/>
                  <a:pt x="116" y="93"/>
                  <a:pt x="105" y="97"/>
                </a:cubicBezTo>
                <a:close/>
                <a:moveTo>
                  <a:pt x="187" y="69"/>
                </a:moveTo>
                <a:cubicBezTo>
                  <a:pt x="190" y="70"/>
                  <a:pt x="192" y="71"/>
                  <a:pt x="194" y="72"/>
                </a:cubicBezTo>
                <a:cubicBezTo>
                  <a:pt x="198" y="71"/>
                  <a:pt x="201" y="70"/>
                  <a:pt x="205" y="69"/>
                </a:cubicBezTo>
                <a:cubicBezTo>
                  <a:pt x="203" y="68"/>
                  <a:pt x="200" y="67"/>
                  <a:pt x="198" y="66"/>
                </a:cubicBezTo>
                <a:cubicBezTo>
                  <a:pt x="195" y="67"/>
                  <a:pt x="191" y="68"/>
                  <a:pt x="187" y="69"/>
                </a:cubicBezTo>
                <a:close/>
                <a:moveTo>
                  <a:pt x="83" y="105"/>
                </a:moveTo>
                <a:cubicBezTo>
                  <a:pt x="85" y="106"/>
                  <a:pt x="87" y="108"/>
                  <a:pt x="89" y="109"/>
                </a:cubicBezTo>
                <a:cubicBezTo>
                  <a:pt x="95" y="107"/>
                  <a:pt x="101" y="105"/>
                  <a:pt x="107" y="103"/>
                </a:cubicBezTo>
                <a:cubicBezTo>
                  <a:pt x="105" y="102"/>
                  <a:pt x="102" y="100"/>
                  <a:pt x="100" y="99"/>
                </a:cubicBezTo>
                <a:cubicBezTo>
                  <a:pt x="94" y="101"/>
                  <a:pt x="89" y="103"/>
                  <a:pt x="83" y="105"/>
                </a:cubicBezTo>
                <a:close/>
                <a:moveTo>
                  <a:pt x="176" y="64"/>
                </a:moveTo>
                <a:cubicBezTo>
                  <a:pt x="178" y="65"/>
                  <a:pt x="180" y="66"/>
                  <a:pt x="182" y="67"/>
                </a:cubicBezTo>
                <a:cubicBezTo>
                  <a:pt x="185" y="66"/>
                  <a:pt x="189" y="64"/>
                  <a:pt x="193" y="63"/>
                </a:cubicBezTo>
                <a:cubicBezTo>
                  <a:pt x="191" y="62"/>
                  <a:pt x="188" y="61"/>
                  <a:pt x="186" y="61"/>
                </a:cubicBezTo>
                <a:cubicBezTo>
                  <a:pt x="183" y="62"/>
                  <a:pt x="179" y="63"/>
                  <a:pt x="176" y="64"/>
                </a:cubicBezTo>
                <a:close/>
                <a:moveTo>
                  <a:pt x="166" y="67"/>
                </a:moveTo>
                <a:cubicBezTo>
                  <a:pt x="168" y="68"/>
                  <a:pt x="170" y="69"/>
                  <a:pt x="172" y="70"/>
                </a:cubicBezTo>
                <a:cubicBezTo>
                  <a:pt x="174" y="69"/>
                  <a:pt x="176" y="69"/>
                  <a:pt x="178" y="68"/>
                </a:cubicBezTo>
                <a:cubicBezTo>
                  <a:pt x="176" y="67"/>
                  <a:pt x="174" y="66"/>
                  <a:pt x="172" y="65"/>
                </a:cubicBezTo>
                <a:cubicBezTo>
                  <a:pt x="170" y="66"/>
                  <a:pt x="168" y="66"/>
                  <a:pt x="166" y="67"/>
                </a:cubicBezTo>
                <a:close/>
                <a:moveTo>
                  <a:pt x="155" y="70"/>
                </a:moveTo>
                <a:cubicBezTo>
                  <a:pt x="157" y="71"/>
                  <a:pt x="159" y="72"/>
                  <a:pt x="161" y="74"/>
                </a:cubicBezTo>
                <a:cubicBezTo>
                  <a:pt x="164" y="73"/>
                  <a:pt x="166" y="72"/>
                  <a:pt x="168" y="71"/>
                </a:cubicBezTo>
                <a:cubicBezTo>
                  <a:pt x="166" y="70"/>
                  <a:pt x="164" y="69"/>
                  <a:pt x="162" y="68"/>
                </a:cubicBezTo>
                <a:cubicBezTo>
                  <a:pt x="160" y="69"/>
                  <a:pt x="157" y="70"/>
                  <a:pt x="155" y="70"/>
                </a:cubicBezTo>
                <a:close/>
                <a:moveTo>
                  <a:pt x="144" y="74"/>
                </a:moveTo>
                <a:cubicBezTo>
                  <a:pt x="146" y="75"/>
                  <a:pt x="148" y="76"/>
                  <a:pt x="150" y="77"/>
                </a:cubicBezTo>
                <a:cubicBezTo>
                  <a:pt x="153" y="76"/>
                  <a:pt x="155" y="76"/>
                  <a:pt x="157" y="75"/>
                </a:cubicBezTo>
                <a:cubicBezTo>
                  <a:pt x="155" y="74"/>
                  <a:pt x="153" y="73"/>
                  <a:pt x="151" y="72"/>
                </a:cubicBezTo>
                <a:cubicBezTo>
                  <a:pt x="149" y="72"/>
                  <a:pt x="146" y="73"/>
                  <a:pt x="144" y="74"/>
                </a:cubicBezTo>
                <a:close/>
                <a:moveTo>
                  <a:pt x="133" y="77"/>
                </a:moveTo>
                <a:cubicBezTo>
                  <a:pt x="135" y="79"/>
                  <a:pt x="137" y="80"/>
                  <a:pt x="139" y="81"/>
                </a:cubicBezTo>
                <a:cubicBezTo>
                  <a:pt x="141" y="80"/>
                  <a:pt x="144" y="79"/>
                  <a:pt x="146" y="78"/>
                </a:cubicBezTo>
                <a:cubicBezTo>
                  <a:pt x="144" y="77"/>
                  <a:pt x="142" y="76"/>
                  <a:pt x="140" y="75"/>
                </a:cubicBezTo>
                <a:cubicBezTo>
                  <a:pt x="138" y="76"/>
                  <a:pt x="135" y="77"/>
                  <a:pt x="133" y="77"/>
                </a:cubicBezTo>
                <a:close/>
                <a:moveTo>
                  <a:pt x="120" y="81"/>
                </a:moveTo>
                <a:cubicBezTo>
                  <a:pt x="122" y="83"/>
                  <a:pt x="124" y="84"/>
                  <a:pt x="126" y="85"/>
                </a:cubicBezTo>
                <a:cubicBezTo>
                  <a:pt x="129" y="84"/>
                  <a:pt x="131" y="83"/>
                  <a:pt x="134" y="82"/>
                </a:cubicBezTo>
                <a:cubicBezTo>
                  <a:pt x="132" y="81"/>
                  <a:pt x="130" y="80"/>
                  <a:pt x="128" y="79"/>
                </a:cubicBezTo>
                <a:cubicBezTo>
                  <a:pt x="125" y="80"/>
                  <a:pt x="122" y="81"/>
                  <a:pt x="120" y="81"/>
                </a:cubicBezTo>
                <a:close/>
                <a:moveTo>
                  <a:pt x="107" y="86"/>
                </a:moveTo>
                <a:cubicBezTo>
                  <a:pt x="109" y="87"/>
                  <a:pt x="111" y="88"/>
                  <a:pt x="113" y="89"/>
                </a:cubicBezTo>
                <a:cubicBezTo>
                  <a:pt x="116" y="88"/>
                  <a:pt x="119" y="87"/>
                  <a:pt x="121" y="87"/>
                </a:cubicBezTo>
                <a:cubicBezTo>
                  <a:pt x="119" y="85"/>
                  <a:pt x="117" y="84"/>
                  <a:pt x="115" y="83"/>
                </a:cubicBezTo>
                <a:cubicBezTo>
                  <a:pt x="112" y="84"/>
                  <a:pt x="110" y="85"/>
                  <a:pt x="107" y="86"/>
                </a:cubicBezTo>
                <a:close/>
                <a:moveTo>
                  <a:pt x="93" y="90"/>
                </a:moveTo>
                <a:cubicBezTo>
                  <a:pt x="95" y="91"/>
                  <a:pt x="98" y="92"/>
                  <a:pt x="100" y="94"/>
                </a:cubicBezTo>
                <a:cubicBezTo>
                  <a:pt x="103" y="93"/>
                  <a:pt x="106" y="92"/>
                  <a:pt x="108" y="91"/>
                </a:cubicBezTo>
                <a:cubicBezTo>
                  <a:pt x="106" y="90"/>
                  <a:pt x="104" y="88"/>
                  <a:pt x="102" y="87"/>
                </a:cubicBezTo>
                <a:cubicBezTo>
                  <a:pt x="99" y="88"/>
                  <a:pt x="96" y="89"/>
                  <a:pt x="93" y="90"/>
                </a:cubicBezTo>
                <a:close/>
                <a:moveTo>
                  <a:pt x="71" y="97"/>
                </a:moveTo>
                <a:cubicBezTo>
                  <a:pt x="73" y="98"/>
                  <a:pt x="75" y="100"/>
                  <a:pt x="77" y="101"/>
                </a:cubicBezTo>
                <a:cubicBezTo>
                  <a:pt x="83" y="99"/>
                  <a:pt x="89" y="97"/>
                  <a:pt x="95" y="95"/>
                </a:cubicBezTo>
                <a:cubicBezTo>
                  <a:pt x="92" y="94"/>
                  <a:pt x="90" y="93"/>
                  <a:pt x="88" y="91"/>
                </a:cubicBezTo>
                <a:cubicBezTo>
                  <a:pt x="83" y="93"/>
                  <a:pt x="77" y="95"/>
                  <a:pt x="71" y="97"/>
                </a:cubicBezTo>
                <a:close/>
                <a:moveTo>
                  <a:pt x="170" y="58"/>
                </a:moveTo>
                <a:cubicBezTo>
                  <a:pt x="172" y="59"/>
                  <a:pt x="174" y="60"/>
                  <a:pt x="176" y="61"/>
                </a:cubicBezTo>
                <a:cubicBezTo>
                  <a:pt x="178" y="60"/>
                  <a:pt x="180" y="59"/>
                  <a:pt x="182" y="59"/>
                </a:cubicBezTo>
                <a:cubicBezTo>
                  <a:pt x="180" y="58"/>
                  <a:pt x="178" y="57"/>
                  <a:pt x="176" y="56"/>
                </a:cubicBezTo>
                <a:cubicBezTo>
                  <a:pt x="174" y="57"/>
                  <a:pt x="172" y="57"/>
                  <a:pt x="170" y="58"/>
                </a:cubicBezTo>
                <a:close/>
                <a:moveTo>
                  <a:pt x="160" y="61"/>
                </a:moveTo>
                <a:cubicBezTo>
                  <a:pt x="162" y="62"/>
                  <a:pt x="164" y="63"/>
                  <a:pt x="166" y="64"/>
                </a:cubicBezTo>
                <a:cubicBezTo>
                  <a:pt x="168" y="63"/>
                  <a:pt x="170" y="62"/>
                  <a:pt x="172" y="62"/>
                </a:cubicBezTo>
                <a:cubicBezTo>
                  <a:pt x="170" y="61"/>
                  <a:pt x="168" y="60"/>
                  <a:pt x="166" y="59"/>
                </a:cubicBezTo>
                <a:cubicBezTo>
                  <a:pt x="164" y="60"/>
                  <a:pt x="162" y="60"/>
                  <a:pt x="160" y="61"/>
                </a:cubicBezTo>
                <a:close/>
                <a:moveTo>
                  <a:pt x="149" y="64"/>
                </a:moveTo>
                <a:cubicBezTo>
                  <a:pt x="151" y="65"/>
                  <a:pt x="153" y="66"/>
                  <a:pt x="155" y="67"/>
                </a:cubicBezTo>
                <a:cubicBezTo>
                  <a:pt x="158" y="66"/>
                  <a:pt x="160" y="65"/>
                  <a:pt x="162" y="65"/>
                </a:cubicBezTo>
                <a:cubicBezTo>
                  <a:pt x="160" y="64"/>
                  <a:pt x="158" y="63"/>
                  <a:pt x="156" y="62"/>
                </a:cubicBezTo>
                <a:cubicBezTo>
                  <a:pt x="154" y="63"/>
                  <a:pt x="152" y="63"/>
                  <a:pt x="149" y="64"/>
                </a:cubicBezTo>
                <a:close/>
                <a:moveTo>
                  <a:pt x="139" y="67"/>
                </a:moveTo>
                <a:cubicBezTo>
                  <a:pt x="141" y="68"/>
                  <a:pt x="143" y="69"/>
                  <a:pt x="145" y="70"/>
                </a:cubicBezTo>
                <a:cubicBezTo>
                  <a:pt x="147" y="69"/>
                  <a:pt x="149" y="69"/>
                  <a:pt x="152" y="68"/>
                </a:cubicBezTo>
                <a:cubicBezTo>
                  <a:pt x="150" y="67"/>
                  <a:pt x="148" y="66"/>
                  <a:pt x="146" y="65"/>
                </a:cubicBezTo>
                <a:cubicBezTo>
                  <a:pt x="143" y="66"/>
                  <a:pt x="141" y="66"/>
                  <a:pt x="139" y="67"/>
                </a:cubicBezTo>
                <a:close/>
                <a:moveTo>
                  <a:pt x="127" y="70"/>
                </a:moveTo>
                <a:cubicBezTo>
                  <a:pt x="129" y="71"/>
                  <a:pt x="131" y="72"/>
                  <a:pt x="133" y="74"/>
                </a:cubicBezTo>
                <a:cubicBezTo>
                  <a:pt x="136" y="73"/>
                  <a:pt x="138" y="72"/>
                  <a:pt x="140" y="71"/>
                </a:cubicBezTo>
                <a:cubicBezTo>
                  <a:pt x="138" y="70"/>
                  <a:pt x="136" y="69"/>
                  <a:pt x="134" y="68"/>
                </a:cubicBezTo>
                <a:cubicBezTo>
                  <a:pt x="132" y="69"/>
                  <a:pt x="130" y="70"/>
                  <a:pt x="127" y="70"/>
                </a:cubicBezTo>
                <a:close/>
                <a:moveTo>
                  <a:pt x="115" y="74"/>
                </a:moveTo>
                <a:cubicBezTo>
                  <a:pt x="117" y="75"/>
                  <a:pt x="119" y="76"/>
                  <a:pt x="121" y="77"/>
                </a:cubicBezTo>
                <a:cubicBezTo>
                  <a:pt x="124" y="76"/>
                  <a:pt x="126" y="76"/>
                  <a:pt x="129" y="75"/>
                </a:cubicBezTo>
                <a:cubicBezTo>
                  <a:pt x="127" y="74"/>
                  <a:pt x="125" y="73"/>
                  <a:pt x="123" y="72"/>
                </a:cubicBezTo>
                <a:cubicBezTo>
                  <a:pt x="120" y="72"/>
                  <a:pt x="118" y="73"/>
                  <a:pt x="115" y="74"/>
                </a:cubicBezTo>
                <a:close/>
                <a:moveTo>
                  <a:pt x="103" y="78"/>
                </a:moveTo>
                <a:cubicBezTo>
                  <a:pt x="105" y="79"/>
                  <a:pt x="107" y="80"/>
                  <a:pt x="109" y="81"/>
                </a:cubicBezTo>
                <a:cubicBezTo>
                  <a:pt x="112" y="80"/>
                  <a:pt x="114" y="79"/>
                  <a:pt x="117" y="79"/>
                </a:cubicBezTo>
                <a:cubicBezTo>
                  <a:pt x="115" y="77"/>
                  <a:pt x="113" y="76"/>
                  <a:pt x="111" y="75"/>
                </a:cubicBezTo>
                <a:cubicBezTo>
                  <a:pt x="108" y="76"/>
                  <a:pt x="105" y="77"/>
                  <a:pt x="103" y="78"/>
                </a:cubicBezTo>
                <a:close/>
                <a:moveTo>
                  <a:pt x="89" y="82"/>
                </a:moveTo>
                <a:cubicBezTo>
                  <a:pt x="91" y="83"/>
                  <a:pt x="93" y="84"/>
                  <a:pt x="95" y="85"/>
                </a:cubicBezTo>
                <a:cubicBezTo>
                  <a:pt x="98" y="84"/>
                  <a:pt x="101" y="84"/>
                  <a:pt x="103" y="83"/>
                </a:cubicBezTo>
                <a:cubicBezTo>
                  <a:pt x="101" y="81"/>
                  <a:pt x="99" y="80"/>
                  <a:pt x="97" y="79"/>
                </a:cubicBezTo>
                <a:cubicBezTo>
                  <a:pt x="95" y="80"/>
                  <a:pt x="92" y="81"/>
                  <a:pt x="89" y="82"/>
                </a:cubicBezTo>
                <a:close/>
                <a:moveTo>
                  <a:pt x="75" y="86"/>
                </a:moveTo>
                <a:cubicBezTo>
                  <a:pt x="77" y="87"/>
                  <a:pt x="79" y="88"/>
                  <a:pt x="81" y="90"/>
                </a:cubicBezTo>
                <a:cubicBezTo>
                  <a:pt x="84" y="89"/>
                  <a:pt x="87" y="88"/>
                  <a:pt x="90" y="87"/>
                </a:cubicBezTo>
                <a:cubicBezTo>
                  <a:pt x="88" y="86"/>
                  <a:pt x="86" y="84"/>
                  <a:pt x="84" y="83"/>
                </a:cubicBezTo>
                <a:cubicBezTo>
                  <a:pt x="81" y="84"/>
                  <a:pt x="78" y="85"/>
                  <a:pt x="75" y="86"/>
                </a:cubicBezTo>
                <a:close/>
                <a:moveTo>
                  <a:pt x="60" y="90"/>
                </a:moveTo>
                <a:cubicBezTo>
                  <a:pt x="62" y="91"/>
                  <a:pt x="64" y="93"/>
                  <a:pt x="66" y="94"/>
                </a:cubicBezTo>
                <a:cubicBezTo>
                  <a:pt x="69" y="93"/>
                  <a:pt x="73" y="92"/>
                  <a:pt x="76" y="91"/>
                </a:cubicBezTo>
                <a:cubicBezTo>
                  <a:pt x="74" y="90"/>
                  <a:pt x="72" y="89"/>
                  <a:pt x="70" y="87"/>
                </a:cubicBezTo>
                <a:cubicBezTo>
                  <a:pt x="67" y="88"/>
                  <a:pt x="63" y="89"/>
                  <a:pt x="60" y="90"/>
                </a:cubicBezTo>
                <a:close/>
                <a:moveTo>
                  <a:pt x="155" y="55"/>
                </a:moveTo>
                <a:cubicBezTo>
                  <a:pt x="157" y="55"/>
                  <a:pt x="159" y="56"/>
                  <a:pt x="161" y="57"/>
                </a:cubicBezTo>
                <a:cubicBezTo>
                  <a:pt x="165" y="56"/>
                  <a:pt x="168" y="55"/>
                  <a:pt x="172" y="54"/>
                </a:cubicBezTo>
                <a:cubicBezTo>
                  <a:pt x="170" y="53"/>
                  <a:pt x="168" y="52"/>
                  <a:pt x="166" y="52"/>
                </a:cubicBezTo>
                <a:cubicBezTo>
                  <a:pt x="163" y="53"/>
                  <a:pt x="159" y="54"/>
                  <a:pt x="155" y="55"/>
                </a:cubicBezTo>
                <a:close/>
                <a:moveTo>
                  <a:pt x="145" y="57"/>
                </a:moveTo>
                <a:cubicBezTo>
                  <a:pt x="147" y="58"/>
                  <a:pt x="149" y="59"/>
                  <a:pt x="151" y="60"/>
                </a:cubicBezTo>
                <a:cubicBezTo>
                  <a:pt x="153" y="59"/>
                  <a:pt x="155" y="59"/>
                  <a:pt x="158" y="58"/>
                </a:cubicBezTo>
                <a:cubicBezTo>
                  <a:pt x="156" y="57"/>
                  <a:pt x="154" y="56"/>
                  <a:pt x="152" y="56"/>
                </a:cubicBezTo>
                <a:cubicBezTo>
                  <a:pt x="150" y="56"/>
                  <a:pt x="148" y="57"/>
                  <a:pt x="145" y="57"/>
                </a:cubicBezTo>
                <a:close/>
                <a:moveTo>
                  <a:pt x="135" y="60"/>
                </a:moveTo>
                <a:cubicBezTo>
                  <a:pt x="137" y="61"/>
                  <a:pt x="138" y="62"/>
                  <a:pt x="140" y="63"/>
                </a:cubicBezTo>
                <a:cubicBezTo>
                  <a:pt x="143" y="63"/>
                  <a:pt x="145" y="62"/>
                  <a:pt x="147" y="61"/>
                </a:cubicBezTo>
                <a:cubicBezTo>
                  <a:pt x="145" y="60"/>
                  <a:pt x="143" y="59"/>
                  <a:pt x="141" y="58"/>
                </a:cubicBezTo>
                <a:cubicBezTo>
                  <a:pt x="139" y="59"/>
                  <a:pt x="137" y="60"/>
                  <a:pt x="135" y="60"/>
                </a:cubicBezTo>
                <a:close/>
                <a:moveTo>
                  <a:pt x="124" y="63"/>
                </a:moveTo>
                <a:cubicBezTo>
                  <a:pt x="125" y="64"/>
                  <a:pt x="127" y="65"/>
                  <a:pt x="129" y="66"/>
                </a:cubicBezTo>
                <a:cubicBezTo>
                  <a:pt x="132" y="66"/>
                  <a:pt x="134" y="65"/>
                  <a:pt x="136" y="64"/>
                </a:cubicBezTo>
                <a:cubicBezTo>
                  <a:pt x="134" y="63"/>
                  <a:pt x="133" y="62"/>
                  <a:pt x="131" y="61"/>
                </a:cubicBezTo>
                <a:cubicBezTo>
                  <a:pt x="128" y="62"/>
                  <a:pt x="126" y="63"/>
                  <a:pt x="124" y="63"/>
                </a:cubicBezTo>
                <a:close/>
                <a:moveTo>
                  <a:pt x="112" y="67"/>
                </a:moveTo>
                <a:cubicBezTo>
                  <a:pt x="114" y="68"/>
                  <a:pt x="116" y="69"/>
                  <a:pt x="118" y="70"/>
                </a:cubicBezTo>
                <a:cubicBezTo>
                  <a:pt x="120" y="69"/>
                  <a:pt x="123" y="68"/>
                  <a:pt x="125" y="68"/>
                </a:cubicBezTo>
                <a:cubicBezTo>
                  <a:pt x="123" y="67"/>
                  <a:pt x="121" y="66"/>
                  <a:pt x="120" y="65"/>
                </a:cubicBezTo>
                <a:cubicBezTo>
                  <a:pt x="117" y="65"/>
                  <a:pt x="115" y="66"/>
                  <a:pt x="112" y="67"/>
                </a:cubicBezTo>
                <a:close/>
                <a:moveTo>
                  <a:pt x="99" y="70"/>
                </a:moveTo>
                <a:cubicBezTo>
                  <a:pt x="101" y="71"/>
                  <a:pt x="103" y="72"/>
                  <a:pt x="105" y="73"/>
                </a:cubicBezTo>
                <a:cubicBezTo>
                  <a:pt x="108" y="73"/>
                  <a:pt x="110" y="72"/>
                  <a:pt x="113" y="71"/>
                </a:cubicBezTo>
                <a:cubicBezTo>
                  <a:pt x="111" y="70"/>
                  <a:pt x="109" y="69"/>
                  <a:pt x="107" y="68"/>
                </a:cubicBezTo>
                <a:cubicBezTo>
                  <a:pt x="105" y="69"/>
                  <a:pt x="102" y="69"/>
                  <a:pt x="99" y="70"/>
                </a:cubicBezTo>
                <a:close/>
                <a:moveTo>
                  <a:pt x="86" y="74"/>
                </a:moveTo>
                <a:cubicBezTo>
                  <a:pt x="88" y="75"/>
                  <a:pt x="90" y="76"/>
                  <a:pt x="92" y="77"/>
                </a:cubicBezTo>
                <a:cubicBezTo>
                  <a:pt x="95" y="76"/>
                  <a:pt x="98" y="75"/>
                  <a:pt x="100" y="75"/>
                </a:cubicBezTo>
                <a:cubicBezTo>
                  <a:pt x="98" y="74"/>
                  <a:pt x="97" y="73"/>
                  <a:pt x="95" y="71"/>
                </a:cubicBezTo>
                <a:cubicBezTo>
                  <a:pt x="92" y="72"/>
                  <a:pt x="89" y="73"/>
                  <a:pt x="86" y="74"/>
                </a:cubicBezTo>
                <a:close/>
                <a:moveTo>
                  <a:pt x="73" y="77"/>
                </a:moveTo>
                <a:cubicBezTo>
                  <a:pt x="75" y="79"/>
                  <a:pt x="77" y="80"/>
                  <a:pt x="79" y="81"/>
                </a:cubicBezTo>
                <a:cubicBezTo>
                  <a:pt x="82" y="80"/>
                  <a:pt x="85" y="79"/>
                  <a:pt x="88" y="78"/>
                </a:cubicBezTo>
                <a:cubicBezTo>
                  <a:pt x="86" y="77"/>
                  <a:pt x="84" y="76"/>
                  <a:pt x="82" y="75"/>
                </a:cubicBezTo>
                <a:cubicBezTo>
                  <a:pt x="79" y="76"/>
                  <a:pt x="76" y="77"/>
                  <a:pt x="73" y="77"/>
                </a:cubicBezTo>
                <a:close/>
                <a:moveTo>
                  <a:pt x="51" y="84"/>
                </a:moveTo>
                <a:cubicBezTo>
                  <a:pt x="53" y="85"/>
                  <a:pt x="54" y="86"/>
                  <a:pt x="56" y="87"/>
                </a:cubicBezTo>
                <a:cubicBezTo>
                  <a:pt x="62" y="86"/>
                  <a:pt x="68" y="84"/>
                  <a:pt x="74" y="82"/>
                </a:cubicBezTo>
                <a:cubicBezTo>
                  <a:pt x="72" y="81"/>
                  <a:pt x="70" y="80"/>
                  <a:pt x="68" y="79"/>
                </a:cubicBezTo>
                <a:cubicBezTo>
                  <a:pt x="62" y="80"/>
                  <a:pt x="57" y="82"/>
                  <a:pt x="51" y="84"/>
                </a:cubicBezTo>
                <a:close/>
                <a:moveTo>
                  <a:pt x="143" y="46"/>
                </a:moveTo>
                <a:cubicBezTo>
                  <a:pt x="145" y="47"/>
                  <a:pt x="147" y="48"/>
                  <a:pt x="149" y="49"/>
                </a:cubicBezTo>
                <a:cubicBezTo>
                  <a:pt x="151" y="48"/>
                  <a:pt x="153" y="48"/>
                  <a:pt x="156" y="47"/>
                </a:cubicBezTo>
                <a:cubicBezTo>
                  <a:pt x="154" y="46"/>
                  <a:pt x="152" y="45"/>
                  <a:pt x="150" y="45"/>
                </a:cubicBezTo>
                <a:cubicBezTo>
                  <a:pt x="148" y="45"/>
                  <a:pt x="146" y="46"/>
                  <a:pt x="143" y="46"/>
                </a:cubicBezTo>
                <a:close/>
                <a:moveTo>
                  <a:pt x="126" y="51"/>
                </a:moveTo>
                <a:cubicBezTo>
                  <a:pt x="127" y="52"/>
                  <a:pt x="129" y="53"/>
                  <a:pt x="131" y="53"/>
                </a:cubicBezTo>
                <a:cubicBezTo>
                  <a:pt x="134" y="53"/>
                  <a:pt x="136" y="52"/>
                  <a:pt x="139" y="51"/>
                </a:cubicBezTo>
                <a:cubicBezTo>
                  <a:pt x="137" y="51"/>
                  <a:pt x="135" y="50"/>
                  <a:pt x="133" y="49"/>
                </a:cubicBezTo>
                <a:cubicBezTo>
                  <a:pt x="131" y="49"/>
                  <a:pt x="128" y="50"/>
                  <a:pt x="126" y="51"/>
                </a:cubicBezTo>
                <a:close/>
                <a:moveTo>
                  <a:pt x="105" y="56"/>
                </a:moveTo>
                <a:cubicBezTo>
                  <a:pt x="107" y="57"/>
                  <a:pt x="109" y="58"/>
                  <a:pt x="110" y="59"/>
                </a:cubicBezTo>
                <a:cubicBezTo>
                  <a:pt x="113" y="58"/>
                  <a:pt x="116" y="57"/>
                  <a:pt x="119" y="57"/>
                </a:cubicBezTo>
                <a:cubicBezTo>
                  <a:pt x="117" y="56"/>
                  <a:pt x="115" y="55"/>
                  <a:pt x="114" y="54"/>
                </a:cubicBezTo>
                <a:cubicBezTo>
                  <a:pt x="111" y="55"/>
                  <a:pt x="108" y="55"/>
                  <a:pt x="105" y="56"/>
                </a:cubicBezTo>
                <a:close/>
                <a:moveTo>
                  <a:pt x="84" y="61"/>
                </a:moveTo>
                <a:cubicBezTo>
                  <a:pt x="86" y="62"/>
                  <a:pt x="88" y="63"/>
                  <a:pt x="90" y="64"/>
                </a:cubicBezTo>
                <a:cubicBezTo>
                  <a:pt x="93" y="63"/>
                  <a:pt x="96" y="63"/>
                  <a:pt x="99" y="62"/>
                </a:cubicBezTo>
                <a:cubicBezTo>
                  <a:pt x="97" y="61"/>
                  <a:pt x="95" y="60"/>
                  <a:pt x="94" y="59"/>
                </a:cubicBezTo>
                <a:cubicBezTo>
                  <a:pt x="90" y="60"/>
                  <a:pt x="87" y="60"/>
                  <a:pt x="84" y="61"/>
                </a:cubicBezTo>
                <a:close/>
                <a:moveTo>
                  <a:pt x="60" y="67"/>
                </a:moveTo>
                <a:cubicBezTo>
                  <a:pt x="62" y="68"/>
                  <a:pt x="64" y="69"/>
                  <a:pt x="66" y="71"/>
                </a:cubicBezTo>
                <a:cubicBezTo>
                  <a:pt x="69" y="70"/>
                  <a:pt x="73" y="69"/>
                  <a:pt x="76" y="68"/>
                </a:cubicBezTo>
                <a:cubicBezTo>
                  <a:pt x="74" y="67"/>
                  <a:pt x="72" y="66"/>
                  <a:pt x="70" y="65"/>
                </a:cubicBezTo>
                <a:cubicBezTo>
                  <a:pt x="67" y="66"/>
                  <a:pt x="64" y="66"/>
                  <a:pt x="60" y="67"/>
                </a:cubicBezTo>
                <a:close/>
                <a:moveTo>
                  <a:pt x="0" y="78"/>
                </a:moveTo>
                <a:cubicBezTo>
                  <a:pt x="0" y="99"/>
                  <a:pt x="0" y="99"/>
                  <a:pt x="0" y="99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24"/>
                  <a:pt x="71" y="124"/>
                  <a:pt x="71" y="124"/>
                </a:cubicBezTo>
                <a:lnTo>
                  <a:pt x="0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4" name="Freeform 367"/>
          <p:cNvSpPr>
            <a:spLocks noEditPoints="1"/>
          </p:cNvSpPr>
          <p:nvPr/>
        </p:nvSpPr>
        <p:spPr bwMode="auto">
          <a:xfrm>
            <a:off x="10252800" y="2977748"/>
            <a:ext cx="478966" cy="473213"/>
          </a:xfrm>
          <a:custGeom>
            <a:avLst/>
            <a:gdLst>
              <a:gd name="T0" fmla="*/ 193 w 193"/>
              <a:gd name="T1" fmla="*/ 35 h 191"/>
              <a:gd name="T2" fmla="*/ 42 w 193"/>
              <a:gd name="T3" fmla="*/ 191 h 191"/>
              <a:gd name="T4" fmla="*/ 92 w 193"/>
              <a:gd name="T5" fmla="*/ 29 h 191"/>
              <a:gd name="T6" fmla="*/ 81 w 193"/>
              <a:gd name="T7" fmla="*/ 54 h 191"/>
              <a:gd name="T8" fmla="*/ 8 w 193"/>
              <a:gd name="T9" fmla="*/ 177 h 191"/>
              <a:gd name="T10" fmla="*/ 32 w 193"/>
              <a:gd name="T11" fmla="*/ 98 h 191"/>
              <a:gd name="T12" fmla="*/ 160 w 193"/>
              <a:gd name="T13" fmla="*/ 17 h 191"/>
              <a:gd name="T14" fmla="*/ 115 w 193"/>
              <a:gd name="T15" fmla="*/ 30 h 191"/>
              <a:gd name="T16" fmla="*/ 93 w 193"/>
              <a:gd name="T17" fmla="*/ 9 h 191"/>
              <a:gd name="T18" fmla="*/ 51 w 193"/>
              <a:gd name="T19" fmla="*/ 15 h 191"/>
              <a:gd name="T20" fmla="*/ 26 w 193"/>
              <a:gd name="T21" fmla="*/ 23 h 191"/>
              <a:gd name="T22" fmla="*/ 16 w 193"/>
              <a:gd name="T23" fmla="*/ 16 h 191"/>
              <a:gd name="T24" fmla="*/ 1 w 193"/>
              <a:gd name="T25" fmla="*/ 0 h 191"/>
              <a:gd name="T26" fmla="*/ 13 w 193"/>
              <a:gd name="T27" fmla="*/ 32 h 191"/>
              <a:gd name="T28" fmla="*/ 50 w 193"/>
              <a:gd name="T29" fmla="*/ 30 h 191"/>
              <a:gd name="T30" fmla="*/ 72 w 193"/>
              <a:gd name="T31" fmla="*/ 20 h 191"/>
              <a:gd name="T32" fmla="*/ 92 w 193"/>
              <a:gd name="T33" fmla="*/ 29 h 191"/>
              <a:gd name="T34" fmla="*/ 138 w 193"/>
              <a:gd name="T35" fmla="*/ 105 h 191"/>
              <a:gd name="T36" fmla="*/ 154 w 193"/>
              <a:gd name="T37" fmla="*/ 98 h 191"/>
              <a:gd name="T38" fmla="*/ 154 w 193"/>
              <a:gd name="T39" fmla="*/ 80 h 191"/>
              <a:gd name="T40" fmla="*/ 169 w 193"/>
              <a:gd name="T41" fmla="*/ 73 h 191"/>
              <a:gd name="T42" fmla="*/ 154 w 193"/>
              <a:gd name="T43" fmla="*/ 80 h 191"/>
              <a:gd name="T44" fmla="*/ 161 w 193"/>
              <a:gd name="T45" fmla="*/ 121 h 191"/>
              <a:gd name="T46" fmla="*/ 161 w 193"/>
              <a:gd name="T47" fmla="*/ 103 h 191"/>
              <a:gd name="T48" fmla="*/ 72 w 193"/>
              <a:gd name="T49" fmla="*/ 109 h 191"/>
              <a:gd name="T50" fmla="*/ 71 w 193"/>
              <a:gd name="T51" fmla="*/ 128 h 191"/>
              <a:gd name="T52" fmla="*/ 72 w 193"/>
              <a:gd name="T53" fmla="*/ 109 h 191"/>
              <a:gd name="T54" fmla="*/ 76 w 193"/>
              <a:gd name="T55" fmla="*/ 132 h 191"/>
              <a:gd name="T56" fmla="*/ 93 w 193"/>
              <a:gd name="T57" fmla="*/ 124 h 191"/>
              <a:gd name="T58" fmla="*/ 84 w 193"/>
              <a:gd name="T59" fmla="*/ 148 h 191"/>
              <a:gd name="T60" fmla="*/ 59 w 193"/>
              <a:gd name="T61" fmla="*/ 159 h 191"/>
              <a:gd name="T62" fmla="*/ 84 w 193"/>
              <a:gd name="T63" fmla="*/ 148 h 191"/>
              <a:gd name="T64" fmla="*/ 67 w 193"/>
              <a:gd name="T65" fmla="*/ 136 h 191"/>
              <a:gd name="T66" fmla="*/ 51 w 193"/>
              <a:gd name="T67" fmla="*/ 143 h 191"/>
              <a:gd name="T68" fmla="*/ 119 w 193"/>
              <a:gd name="T69" fmla="*/ 108 h 191"/>
              <a:gd name="T70" fmla="*/ 130 w 193"/>
              <a:gd name="T71" fmla="*/ 112 h 191"/>
              <a:gd name="T72" fmla="*/ 119 w 193"/>
              <a:gd name="T73" fmla="*/ 108 h 191"/>
              <a:gd name="T74" fmla="*/ 103 w 193"/>
              <a:gd name="T75" fmla="*/ 124 h 191"/>
              <a:gd name="T76" fmla="*/ 114 w 193"/>
              <a:gd name="T77" fmla="*/ 111 h 191"/>
              <a:gd name="T78" fmla="*/ 176 w 193"/>
              <a:gd name="T79" fmla="*/ 78 h 191"/>
              <a:gd name="T80" fmla="*/ 176 w 193"/>
              <a:gd name="T81" fmla="*/ 97 h 191"/>
              <a:gd name="T82" fmla="*/ 176 w 193"/>
              <a:gd name="T83" fmla="*/ 7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3" h="191">
                <a:moveTo>
                  <a:pt x="42" y="104"/>
                </a:moveTo>
                <a:cubicBezTo>
                  <a:pt x="193" y="35"/>
                  <a:pt x="193" y="35"/>
                  <a:pt x="193" y="35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42" y="104"/>
                  <a:pt x="42" y="104"/>
                  <a:pt x="42" y="104"/>
                </a:cubicBezTo>
                <a:close/>
                <a:moveTo>
                  <a:pt x="92" y="29"/>
                </a:moveTo>
                <a:cubicBezTo>
                  <a:pt x="83" y="34"/>
                  <a:pt x="83" y="34"/>
                  <a:pt x="83" y="34"/>
                </a:cubicBezTo>
                <a:cubicBezTo>
                  <a:pt x="81" y="54"/>
                  <a:pt x="81" y="54"/>
                  <a:pt x="81" y="54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177"/>
                  <a:pt x="8" y="177"/>
                  <a:pt x="8" y="177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2" y="98"/>
                  <a:pt x="32" y="98"/>
                  <a:pt x="32" y="98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2" y="18"/>
                  <a:pt x="98" y="13"/>
                  <a:pt x="93" y="9"/>
                </a:cubicBezTo>
                <a:cubicBezTo>
                  <a:pt x="86" y="5"/>
                  <a:pt x="77" y="4"/>
                  <a:pt x="68" y="7"/>
                </a:cubicBezTo>
                <a:cubicBezTo>
                  <a:pt x="62" y="9"/>
                  <a:pt x="56" y="12"/>
                  <a:pt x="51" y="15"/>
                </a:cubicBezTo>
                <a:cubicBezTo>
                  <a:pt x="49" y="16"/>
                  <a:pt x="47" y="17"/>
                  <a:pt x="44" y="19"/>
                </a:cubicBezTo>
                <a:cubicBezTo>
                  <a:pt x="38" y="22"/>
                  <a:pt x="31" y="23"/>
                  <a:pt x="26" y="23"/>
                </a:cubicBezTo>
                <a:cubicBezTo>
                  <a:pt x="24" y="23"/>
                  <a:pt x="22" y="22"/>
                  <a:pt x="20" y="21"/>
                </a:cubicBezTo>
                <a:cubicBezTo>
                  <a:pt x="18" y="20"/>
                  <a:pt x="17" y="19"/>
                  <a:pt x="16" y="16"/>
                </a:cubicBezTo>
                <a:cubicBezTo>
                  <a:pt x="14" y="13"/>
                  <a:pt x="13" y="8"/>
                  <a:pt x="14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9"/>
                  <a:pt x="1" y="17"/>
                  <a:pt x="4" y="22"/>
                </a:cubicBezTo>
                <a:cubicBezTo>
                  <a:pt x="6" y="27"/>
                  <a:pt x="9" y="30"/>
                  <a:pt x="13" y="32"/>
                </a:cubicBezTo>
                <a:cubicBezTo>
                  <a:pt x="16" y="34"/>
                  <a:pt x="20" y="36"/>
                  <a:pt x="25" y="36"/>
                </a:cubicBezTo>
                <a:cubicBezTo>
                  <a:pt x="33" y="37"/>
                  <a:pt x="41" y="35"/>
                  <a:pt x="50" y="30"/>
                </a:cubicBezTo>
                <a:cubicBezTo>
                  <a:pt x="52" y="29"/>
                  <a:pt x="55" y="28"/>
                  <a:pt x="58" y="26"/>
                </a:cubicBezTo>
                <a:cubicBezTo>
                  <a:pt x="62" y="24"/>
                  <a:pt x="67" y="21"/>
                  <a:pt x="72" y="20"/>
                </a:cubicBezTo>
                <a:cubicBezTo>
                  <a:pt x="77" y="18"/>
                  <a:pt x="82" y="18"/>
                  <a:pt x="86" y="20"/>
                </a:cubicBezTo>
                <a:cubicBezTo>
                  <a:pt x="88" y="22"/>
                  <a:pt x="90" y="25"/>
                  <a:pt x="92" y="29"/>
                </a:cubicBezTo>
                <a:close/>
                <a:moveTo>
                  <a:pt x="146" y="92"/>
                </a:moveTo>
                <a:cubicBezTo>
                  <a:pt x="142" y="94"/>
                  <a:pt x="138" y="100"/>
                  <a:pt x="138" y="105"/>
                </a:cubicBezTo>
                <a:cubicBezTo>
                  <a:pt x="138" y="110"/>
                  <a:pt x="142" y="112"/>
                  <a:pt x="146" y="110"/>
                </a:cubicBezTo>
                <a:cubicBezTo>
                  <a:pt x="150" y="108"/>
                  <a:pt x="154" y="103"/>
                  <a:pt x="154" y="98"/>
                </a:cubicBezTo>
                <a:cubicBezTo>
                  <a:pt x="154" y="93"/>
                  <a:pt x="150" y="90"/>
                  <a:pt x="146" y="92"/>
                </a:cubicBezTo>
                <a:close/>
                <a:moveTo>
                  <a:pt x="154" y="80"/>
                </a:moveTo>
                <a:cubicBezTo>
                  <a:pt x="154" y="85"/>
                  <a:pt x="157" y="87"/>
                  <a:pt x="161" y="85"/>
                </a:cubicBezTo>
                <a:cubicBezTo>
                  <a:pt x="165" y="84"/>
                  <a:pt x="169" y="78"/>
                  <a:pt x="169" y="73"/>
                </a:cubicBezTo>
                <a:cubicBezTo>
                  <a:pt x="169" y="68"/>
                  <a:pt x="165" y="65"/>
                  <a:pt x="161" y="67"/>
                </a:cubicBezTo>
                <a:cubicBezTo>
                  <a:pt x="157" y="69"/>
                  <a:pt x="154" y="75"/>
                  <a:pt x="154" y="80"/>
                </a:cubicBezTo>
                <a:close/>
                <a:moveTo>
                  <a:pt x="154" y="116"/>
                </a:moveTo>
                <a:cubicBezTo>
                  <a:pt x="154" y="121"/>
                  <a:pt x="157" y="123"/>
                  <a:pt x="161" y="121"/>
                </a:cubicBezTo>
                <a:cubicBezTo>
                  <a:pt x="165" y="120"/>
                  <a:pt x="169" y="114"/>
                  <a:pt x="169" y="109"/>
                </a:cubicBezTo>
                <a:cubicBezTo>
                  <a:pt x="169" y="104"/>
                  <a:pt x="165" y="102"/>
                  <a:pt x="161" y="103"/>
                </a:cubicBezTo>
                <a:cubicBezTo>
                  <a:pt x="157" y="105"/>
                  <a:pt x="154" y="111"/>
                  <a:pt x="154" y="116"/>
                </a:cubicBezTo>
                <a:close/>
                <a:moveTo>
                  <a:pt x="72" y="109"/>
                </a:moveTo>
                <a:cubicBezTo>
                  <a:pt x="67" y="111"/>
                  <a:pt x="63" y="115"/>
                  <a:pt x="59" y="119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06"/>
                  <a:pt x="76" y="107"/>
                  <a:pt x="72" y="109"/>
                </a:cubicBezTo>
                <a:close/>
                <a:moveTo>
                  <a:pt x="88" y="111"/>
                </a:moveTo>
                <a:cubicBezTo>
                  <a:pt x="76" y="132"/>
                  <a:pt x="76" y="132"/>
                  <a:pt x="76" y="132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91" y="135"/>
                  <a:pt x="93" y="130"/>
                  <a:pt x="93" y="124"/>
                </a:cubicBezTo>
                <a:cubicBezTo>
                  <a:pt x="93" y="118"/>
                  <a:pt x="91" y="114"/>
                  <a:pt x="88" y="111"/>
                </a:cubicBezTo>
                <a:close/>
                <a:moveTo>
                  <a:pt x="84" y="148"/>
                </a:moveTo>
                <a:cubicBezTo>
                  <a:pt x="71" y="139"/>
                  <a:pt x="71" y="139"/>
                  <a:pt x="71" y="139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3" y="161"/>
                  <a:pt x="67" y="160"/>
                  <a:pt x="72" y="158"/>
                </a:cubicBezTo>
                <a:cubicBezTo>
                  <a:pt x="76" y="156"/>
                  <a:pt x="80" y="153"/>
                  <a:pt x="84" y="148"/>
                </a:cubicBezTo>
                <a:close/>
                <a:moveTo>
                  <a:pt x="55" y="156"/>
                </a:moveTo>
                <a:cubicBezTo>
                  <a:pt x="67" y="136"/>
                  <a:pt x="67" y="136"/>
                  <a:pt x="67" y="136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2" y="132"/>
                  <a:pt x="51" y="138"/>
                  <a:pt x="51" y="143"/>
                </a:cubicBezTo>
                <a:cubicBezTo>
                  <a:pt x="51" y="148"/>
                  <a:pt x="52" y="153"/>
                  <a:pt x="55" y="156"/>
                </a:cubicBezTo>
                <a:close/>
                <a:moveTo>
                  <a:pt x="119" y="108"/>
                </a:moveTo>
                <a:cubicBezTo>
                  <a:pt x="119" y="117"/>
                  <a:pt x="119" y="117"/>
                  <a:pt x="119" y="117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19" y="108"/>
                  <a:pt x="119" y="108"/>
                  <a:pt x="119" y="108"/>
                </a:cubicBezTo>
                <a:close/>
                <a:moveTo>
                  <a:pt x="103" y="116"/>
                </a:moveTo>
                <a:cubicBezTo>
                  <a:pt x="103" y="124"/>
                  <a:pt x="103" y="124"/>
                  <a:pt x="103" y="124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03" y="116"/>
                  <a:pt x="103" y="116"/>
                  <a:pt x="103" y="116"/>
                </a:cubicBezTo>
                <a:close/>
                <a:moveTo>
                  <a:pt x="176" y="78"/>
                </a:moveTo>
                <a:cubicBezTo>
                  <a:pt x="172" y="80"/>
                  <a:pt x="169" y="86"/>
                  <a:pt x="169" y="91"/>
                </a:cubicBezTo>
                <a:cubicBezTo>
                  <a:pt x="169" y="96"/>
                  <a:pt x="172" y="98"/>
                  <a:pt x="176" y="97"/>
                </a:cubicBezTo>
                <a:cubicBezTo>
                  <a:pt x="180" y="95"/>
                  <a:pt x="184" y="89"/>
                  <a:pt x="184" y="84"/>
                </a:cubicBezTo>
                <a:cubicBezTo>
                  <a:pt x="184" y="79"/>
                  <a:pt x="180" y="77"/>
                  <a:pt x="176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5" name="Freeform 368"/>
          <p:cNvSpPr>
            <a:spLocks noEditPoints="1"/>
          </p:cNvSpPr>
          <p:nvPr/>
        </p:nvSpPr>
        <p:spPr bwMode="auto">
          <a:xfrm>
            <a:off x="8856172" y="3076993"/>
            <a:ext cx="545131" cy="342325"/>
          </a:xfrm>
          <a:custGeom>
            <a:avLst/>
            <a:gdLst>
              <a:gd name="T0" fmla="*/ 4 w 432"/>
              <a:gd name="T1" fmla="*/ 90 h 271"/>
              <a:gd name="T2" fmla="*/ 75 w 432"/>
              <a:gd name="T3" fmla="*/ 64 h 271"/>
              <a:gd name="T4" fmla="*/ 16 w 432"/>
              <a:gd name="T5" fmla="*/ 35 h 271"/>
              <a:gd name="T6" fmla="*/ 18 w 432"/>
              <a:gd name="T7" fmla="*/ 21 h 271"/>
              <a:gd name="T8" fmla="*/ 57 w 432"/>
              <a:gd name="T9" fmla="*/ 11 h 271"/>
              <a:gd name="T10" fmla="*/ 197 w 432"/>
              <a:gd name="T11" fmla="*/ 0 h 271"/>
              <a:gd name="T12" fmla="*/ 415 w 432"/>
              <a:gd name="T13" fmla="*/ 106 h 271"/>
              <a:gd name="T14" fmla="*/ 246 w 432"/>
              <a:gd name="T15" fmla="*/ 117 h 271"/>
              <a:gd name="T16" fmla="*/ 73 w 432"/>
              <a:gd name="T17" fmla="*/ 31 h 271"/>
              <a:gd name="T18" fmla="*/ 43 w 432"/>
              <a:gd name="T19" fmla="*/ 33 h 271"/>
              <a:gd name="T20" fmla="*/ 240 w 432"/>
              <a:gd name="T21" fmla="*/ 129 h 271"/>
              <a:gd name="T22" fmla="*/ 418 w 432"/>
              <a:gd name="T23" fmla="*/ 115 h 271"/>
              <a:gd name="T24" fmla="*/ 422 w 432"/>
              <a:gd name="T25" fmla="*/ 125 h 271"/>
              <a:gd name="T26" fmla="*/ 430 w 432"/>
              <a:gd name="T27" fmla="*/ 129 h 271"/>
              <a:gd name="T28" fmla="*/ 228 w 432"/>
              <a:gd name="T29" fmla="*/ 212 h 271"/>
              <a:gd name="T30" fmla="*/ 4 w 432"/>
              <a:gd name="T31" fmla="*/ 90 h 271"/>
              <a:gd name="T32" fmla="*/ 4 w 432"/>
              <a:gd name="T33" fmla="*/ 90 h 271"/>
              <a:gd name="T34" fmla="*/ 108 w 432"/>
              <a:gd name="T35" fmla="*/ 80 h 271"/>
              <a:gd name="T36" fmla="*/ 61 w 432"/>
              <a:gd name="T37" fmla="*/ 96 h 271"/>
              <a:gd name="T38" fmla="*/ 226 w 432"/>
              <a:gd name="T39" fmla="*/ 186 h 271"/>
              <a:gd name="T40" fmla="*/ 356 w 432"/>
              <a:gd name="T41" fmla="*/ 133 h 271"/>
              <a:gd name="T42" fmla="*/ 240 w 432"/>
              <a:gd name="T43" fmla="*/ 145 h 271"/>
              <a:gd name="T44" fmla="*/ 222 w 432"/>
              <a:gd name="T45" fmla="*/ 137 h 271"/>
              <a:gd name="T46" fmla="*/ 181 w 432"/>
              <a:gd name="T47" fmla="*/ 153 h 271"/>
              <a:gd name="T48" fmla="*/ 169 w 432"/>
              <a:gd name="T49" fmla="*/ 145 h 271"/>
              <a:gd name="T50" fmla="*/ 208 w 432"/>
              <a:gd name="T51" fmla="*/ 129 h 271"/>
              <a:gd name="T52" fmla="*/ 108 w 432"/>
              <a:gd name="T53" fmla="*/ 80 h 271"/>
              <a:gd name="T54" fmla="*/ 108 w 432"/>
              <a:gd name="T55" fmla="*/ 80 h 271"/>
              <a:gd name="T56" fmla="*/ 0 w 432"/>
              <a:gd name="T57" fmla="*/ 102 h 271"/>
              <a:gd name="T58" fmla="*/ 0 w 432"/>
              <a:gd name="T59" fmla="*/ 145 h 271"/>
              <a:gd name="T60" fmla="*/ 226 w 432"/>
              <a:gd name="T61" fmla="*/ 271 h 271"/>
              <a:gd name="T62" fmla="*/ 432 w 432"/>
              <a:gd name="T63" fmla="*/ 184 h 271"/>
              <a:gd name="T64" fmla="*/ 432 w 432"/>
              <a:gd name="T65" fmla="*/ 143 h 271"/>
              <a:gd name="T66" fmla="*/ 228 w 432"/>
              <a:gd name="T67" fmla="*/ 229 h 271"/>
              <a:gd name="T68" fmla="*/ 0 w 432"/>
              <a:gd name="T69" fmla="*/ 102 h 271"/>
              <a:gd name="T70" fmla="*/ 0 w 432"/>
              <a:gd name="T71" fmla="*/ 102 h 271"/>
              <a:gd name="T72" fmla="*/ 238 w 432"/>
              <a:gd name="T73" fmla="*/ 192 h 271"/>
              <a:gd name="T74" fmla="*/ 248 w 432"/>
              <a:gd name="T75" fmla="*/ 198 h 271"/>
              <a:gd name="T76" fmla="*/ 263 w 432"/>
              <a:gd name="T77" fmla="*/ 190 h 271"/>
              <a:gd name="T78" fmla="*/ 253 w 432"/>
              <a:gd name="T79" fmla="*/ 184 h 271"/>
              <a:gd name="T80" fmla="*/ 238 w 432"/>
              <a:gd name="T81" fmla="*/ 192 h 271"/>
              <a:gd name="T82" fmla="*/ 238 w 432"/>
              <a:gd name="T83" fmla="*/ 192 h 271"/>
              <a:gd name="T84" fmla="*/ 285 w 432"/>
              <a:gd name="T85" fmla="*/ 170 h 271"/>
              <a:gd name="T86" fmla="*/ 297 w 432"/>
              <a:gd name="T87" fmla="*/ 178 h 271"/>
              <a:gd name="T88" fmla="*/ 312 w 432"/>
              <a:gd name="T89" fmla="*/ 170 h 271"/>
              <a:gd name="T90" fmla="*/ 303 w 432"/>
              <a:gd name="T91" fmla="*/ 165 h 271"/>
              <a:gd name="T92" fmla="*/ 285 w 432"/>
              <a:gd name="T93" fmla="*/ 170 h 271"/>
              <a:gd name="T94" fmla="*/ 285 w 432"/>
              <a:gd name="T95" fmla="*/ 170 h 271"/>
              <a:gd name="T96" fmla="*/ 261 w 432"/>
              <a:gd name="T97" fmla="*/ 180 h 271"/>
              <a:gd name="T98" fmla="*/ 273 w 432"/>
              <a:gd name="T99" fmla="*/ 188 h 271"/>
              <a:gd name="T100" fmla="*/ 289 w 432"/>
              <a:gd name="T101" fmla="*/ 180 h 271"/>
              <a:gd name="T102" fmla="*/ 279 w 432"/>
              <a:gd name="T103" fmla="*/ 174 h 271"/>
              <a:gd name="T104" fmla="*/ 261 w 432"/>
              <a:gd name="T105" fmla="*/ 18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2" h="271">
                <a:moveTo>
                  <a:pt x="4" y="90"/>
                </a:moveTo>
                <a:lnTo>
                  <a:pt x="75" y="64"/>
                </a:lnTo>
                <a:lnTo>
                  <a:pt x="16" y="35"/>
                </a:lnTo>
                <a:lnTo>
                  <a:pt x="18" y="21"/>
                </a:lnTo>
                <a:lnTo>
                  <a:pt x="57" y="11"/>
                </a:lnTo>
                <a:lnTo>
                  <a:pt x="197" y="0"/>
                </a:lnTo>
                <a:lnTo>
                  <a:pt x="415" y="106"/>
                </a:lnTo>
                <a:lnTo>
                  <a:pt x="246" y="117"/>
                </a:lnTo>
                <a:lnTo>
                  <a:pt x="73" y="31"/>
                </a:lnTo>
                <a:lnTo>
                  <a:pt x="43" y="33"/>
                </a:lnTo>
                <a:lnTo>
                  <a:pt x="240" y="129"/>
                </a:lnTo>
                <a:lnTo>
                  <a:pt x="418" y="115"/>
                </a:lnTo>
                <a:lnTo>
                  <a:pt x="422" y="125"/>
                </a:lnTo>
                <a:lnTo>
                  <a:pt x="430" y="129"/>
                </a:lnTo>
                <a:lnTo>
                  <a:pt x="228" y="212"/>
                </a:lnTo>
                <a:lnTo>
                  <a:pt x="4" y="90"/>
                </a:lnTo>
                <a:lnTo>
                  <a:pt x="4" y="90"/>
                </a:lnTo>
                <a:close/>
                <a:moveTo>
                  <a:pt x="108" y="80"/>
                </a:moveTo>
                <a:lnTo>
                  <a:pt x="61" y="96"/>
                </a:lnTo>
                <a:lnTo>
                  <a:pt x="226" y="186"/>
                </a:lnTo>
                <a:lnTo>
                  <a:pt x="356" y="133"/>
                </a:lnTo>
                <a:lnTo>
                  <a:pt x="240" y="145"/>
                </a:lnTo>
                <a:lnTo>
                  <a:pt x="222" y="137"/>
                </a:lnTo>
                <a:lnTo>
                  <a:pt x="181" y="153"/>
                </a:lnTo>
                <a:lnTo>
                  <a:pt x="169" y="145"/>
                </a:lnTo>
                <a:lnTo>
                  <a:pt x="208" y="129"/>
                </a:lnTo>
                <a:lnTo>
                  <a:pt x="108" y="80"/>
                </a:lnTo>
                <a:lnTo>
                  <a:pt x="108" y="80"/>
                </a:lnTo>
                <a:close/>
                <a:moveTo>
                  <a:pt x="0" y="102"/>
                </a:moveTo>
                <a:lnTo>
                  <a:pt x="0" y="145"/>
                </a:lnTo>
                <a:lnTo>
                  <a:pt x="226" y="271"/>
                </a:lnTo>
                <a:lnTo>
                  <a:pt x="432" y="184"/>
                </a:lnTo>
                <a:lnTo>
                  <a:pt x="432" y="143"/>
                </a:lnTo>
                <a:lnTo>
                  <a:pt x="228" y="229"/>
                </a:lnTo>
                <a:lnTo>
                  <a:pt x="0" y="102"/>
                </a:lnTo>
                <a:lnTo>
                  <a:pt x="0" y="102"/>
                </a:lnTo>
                <a:close/>
                <a:moveTo>
                  <a:pt x="238" y="192"/>
                </a:moveTo>
                <a:lnTo>
                  <a:pt x="248" y="198"/>
                </a:lnTo>
                <a:lnTo>
                  <a:pt x="263" y="190"/>
                </a:lnTo>
                <a:lnTo>
                  <a:pt x="253" y="184"/>
                </a:lnTo>
                <a:lnTo>
                  <a:pt x="238" y="192"/>
                </a:lnTo>
                <a:lnTo>
                  <a:pt x="238" y="192"/>
                </a:lnTo>
                <a:close/>
                <a:moveTo>
                  <a:pt x="285" y="170"/>
                </a:moveTo>
                <a:lnTo>
                  <a:pt x="297" y="178"/>
                </a:lnTo>
                <a:lnTo>
                  <a:pt x="312" y="170"/>
                </a:lnTo>
                <a:lnTo>
                  <a:pt x="303" y="165"/>
                </a:lnTo>
                <a:lnTo>
                  <a:pt x="285" y="170"/>
                </a:lnTo>
                <a:lnTo>
                  <a:pt x="285" y="170"/>
                </a:lnTo>
                <a:close/>
                <a:moveTo>
                  <a:pt x="261" y="180"/>
                </a:moveTo>
                <a:lnTo>
                  <a:pt x="273" y="188"/>
                </a:lnTo>
                <a:lnTo>
                  <a:pt x="289" y="180"/>
                </a:lnTo>
                <a:lnTo>
                  <a:pt x="279" y="174"/>
                </a:lnTo>
                <a:lnTo>
                  <a:pt x="261" y="1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6" name="Freeform 369"/>
          <p:cNvSpPr>
            <a:spLocks noEditPoints="1"/>
          </p:cNvSpPr>
          <p:nvPr/>
        </p:nvSpPr>
        <p:spPr bwMode="auto">
          <a:xfrm>
            <a:off x="7627831" y="3580412"/>
            <a:ext cx="355270" cy="545131"/>
          </a:xfrm>
          <a:custGeom>
            <a:avLst/>
            <a:gdLst>
              <a:gd name="T0" fmla="*/ 0 w 143"/>
              <a:gd name="T1" fmla="*/ 21 h 220"/>
              <a:gd name="T2" fmla="*/ 57 w 143"/>
              <a:gd name="T3" fmla="*/ 52 h 220"/>
              <a:gd name="T4" fmla="*/ 57 w 143"/>
              <a:gd name="T5" fmla="*/ 220 h 220"/>
              <a:gd name="T6" fmla="*/ 0 w 143"/>
              <a:gd name="T7" fmla="*/ 189 h 220"/>
              <a:gd name="T8" fmla="*/ 0 w 143"/>
              <a:gd name="T9" fmla="*/ 21 h 220"/>
              <a:gd name="T10" fmla="*/ 111 w 143"/>
              <a:gd name="T11" fmla="*/ 115 h 220"/>
              <a:gd name="T12" fmla="*/ 119 w 143"/>
              <a:gd name="T13" fmla="*/ 117 h 220"/>
              <a:gd name="T14" fmla="*/ 129 w 143"/>
              <a:gd name="T15" fmla="*/ 107 h 220"/>
              <a:gd name="T16" fmla="*/ 135 w 143"/>
              <a:gd name="T17" fmla="*/ 111 h 220"/>
              <a:gd name="T18" fmla="*/ 129 w 143"/>
              <a:gd name="T19" fmla="*/ 125 h 220"/>
              <a:gd name="T20" fmla="*/ 134 w 143"/>
              <a:gd name="T21" fmla="*/ 151 h 220"/>
              <a:gd name="T22" fmla="*/ 130 w 143"/>
              <a:gd name="T23" fmla="*/ 163 h 220"/>
              <a:gd name="T24" fmla="*/ 137 w 143"/>
              <a:gd name="T25" fmla="*/ 175 h 220"/>
              <a:gd name="T26" fmla="*/ 133 w 143"/>
              <a:gd name="T27" fmla="*/ 179 h 220"/>
              <a:gd name="T28" fmla="*/ 123 w 143"/>
              <a:gd name="T29" fmla="*/ 173 h 220"/>
              <a:gd name="T30" fmla="*/ 103 w 143"/>
              <a:gd name="T31" fmla="*/ 181 h 220"/>
              <a:gd name="T32" fmla="*/ 99 w 143"/>
              <a:gd name="T33" fmla="*/ 180 h 220"/>
              <a:gd name="T34" fmla="*/ 88 w 143"/>
              <a:gd name="T35" fmla="*/ 192 h 220"/>
              <a:gd name="T36" fmla="*/ 82 w 143"/>
              <a:gd name="T37" fmla="*/ 188 h 220"/>
              <a:gd name="T38" fmla="*/ 87 w 143"/>
              <a:gd name="T39" fmla="*/ 173 h 220"/>
              <a:gd name="T40" fmla="*/ 80 w 143"/>
              <a:gd name="T41" fmla="*/ 145 h 220"/>
              <a:gd name="T42" fmla="*/ 83 w 143"/>
              <a:gd name="T43" fmla="*/ 134 h 220"/>
              <a:gd name="T44" fmla="*/ 73 w 143"/>
              <a:gd name="T45" fmla="*/ 121 h 220"/>
              <a:gd name="T46" fmla="*/ 78 w 143"/>
              <a:gd name="T47" fmla="*/ 116 h 220"/>
              <a:gd name="T48" fmla="*/ 90 w 143"/>
              <a:gd name="T49" fmla="*/ 123 h 220"/>
              <a:gd name="T50" fmla="*/ 111 w 143"/>
              <a:gd name="T51" fmla="*/ 115 h 220"/>
              <a:gd name="T52" fmla="*/ 108 w 143"/>
              <a:gd name="T53" fmla="*/ 53 h 220"/>
              <a:gd name="T54" fmla="*/ 124 w 143"/>
              <a:gd name="T55" fmla="*/ 79 h 220"/>
              <a:gd name="T56" fmla="*/ 102 w 143"/>
              <a:gd name="T57" fmla="*/ 100 h 220"/>
              <a:gd name="T58" fmla="*/ 86 w 143"/>
              <a:gd name="T59" fmla="*/ 74 h 220"/>
              <a:gd name="T60" fmla="*/ 108 w 143"/>
              <a:gd name="T61" fmla="*/ 53 h 220"/>
              <a:gd name="T62" fmla="*/ 108 w 143"/>
              <a:gd name="T63" fmla="*/ 68 h 220"/>
              <a:gd name="T64" fmla="*/ 99 w 143"/>
              <a:gd name="T65" fmla="*/ 76 h 220"/>
              <a:gd name="T66" fmla="*/ 105 w 143"/>
              <a:gd name="T67" fmla="*/ 86 h 220"/>
              <a:gd name="T68" fmla="*/ 114 w 143"/>
              <a:gd name="T69" fmla="*/ 78 h 220"/>
              <a:gd name="T70" fmla="*/ 108 w 143"/>
              <a:gd name="T71" fmla="*/ 68 h 220"/>
              <a:gd name="T72" fmla="*/ 112 w 143"/>
              <a:gd name="T73" fmla="*/ 124 h 220"/>
              <a:gd name="T74" fmla="*/ 97 w 143"/>
              <a:gd name="T75" fmla="*/ 130 h 220"/>
              <a:gd name="T76" fmla="*/ 89 w 143"/>
              <a:gd name="T77" fmla="*/ 146 h 220"/>
              <a:gd name="T78" fmla="*/ 93 w 143"/>
              <a:gd name="T79" fmla="*/ 163 h 220"/>
              <a:gd name="T80" fmla="*/ 106 w 143"/>
              <a:gd name="T81" fmla="*/ 172 h 220"/>
              <a:gd name="T82" fmla="*/ 121 w 143"/>
              <a:gd name="T83" fmla="*/ 166 h 220"/>
              <a:gd name="T84" fmla="*/ 129 w 143"/>
              <a:gd name="T85" fmla="*/ 150 h 220"/>
              <a:gd name="T86" fmla="*/ 125 w 143"/>
              <a:gd name="T87" fmla="*/ 133 h 220"/>
              <a:gd name="T88" fmla="*/ 112 w 143"/>
              <a:gd name="T89" fmla="*/ 124 h 220"/>
              <a:gd name="T90" fmla="*/ 118 w 143"/>
              <a:gd name="T91" fmla="*/ 138 h 220"/>
              <a:gd name="T92" fmla="*/ 104 w 143"/>
              <a:gd name="T93" fmla="*/ 137 h 220"/>
              <a:gd name="T94" fmla="*/ 99 w 143"/>
              <a:gd name="T95" fmla="*/ 147 h 220"/>
              <a:gd name="T96" fmla="*/ 101 w 143"/>
              <a:gd name="T97" fmla="*/ 157 h 220"/>
              <a:gd name="T98" fmla="*/ 120 w 143"/>
              <a:gd name="T99" fmla="*/ 149 h 220"/>
              <a:gd name="T100" fmla="*/ 118 w 143"/>
              <a:gd name="T101" fmla="*/ 138 h 220"/>
              <a:gd name="T102" fmla="*/ 68 w 143"/>
              <a:gd name="T103" fmla="*/ 45 h 220"/>
              <a:gd name="T104" fmla="*/ 67 w 143"/>
              <a:gd name="T105" fmla="*/ 217 h 220"/>
              <a:gd name="T106" fmla="*/ 143 w 143"/>
              <a:gd name="T107" fmla="*/ 188 h 220"/>
              <a:gd name="T108" fmla="*/ 143 w 143"/>
              <a:gd name="T109" fmla="*/ 23 h 220"/>
              <a:gd name="T110" fmla="*/ 86 w 143"/>
              <a:gd name="T111" fmla="*/ 0 h 220"/>
              <a:gd name="T112" fmla="*/ 13 w 143"/>
              <a:gd name="T113" fmla="*/ 17 h 220"/>
              <a:gd name="T114" fmla="*/ 68 w 143"/>
              <a:gd name="T115" fmla="*/ 4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220">
                <a:moveTo>
                  <a:pt x="0" y="21"/>
                </a:moveTo>
                <a:cubicBezTo>
                  <a:pt x="57" y="52"/>
                  <a:pt x="57" y="52"/>
                  <a:pt x="57" y="52"/>
                </a:cubicBezTo>
                <a:cubicBezTo>
                  <a:pt x="57" y="220"/>
                  <a:pt x="57" y="220"/>
                  <a:pt x="57" y="220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1"/>
                  <a:pt x="0" y="21"/>
                  <a:pt x="0" y="21"/>
                </a:cubicBezTo>
                <a:close/>
                <a:moveTo>
                  <a:pt x="111" y="115"/>
                </a:moveTo>
                <a:cubicBezTo>
                  <a:pt x="114" y="115"/>
                  <a:pt x="117" y="116"/>
                  <a:pt x="119" y="117"/>
                </a:cubicBezTo>
                <a:cubicBezTo>
                  <a:pt x="122" y="114"/>
                  <a:pt x="129" y="107"/>
                  <a:pt x="129" y="107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3" y="132"/>
                  <a:pt x="135" y="141"/>
                  <a:pt x="134" y="151"/>
                </a:cubicBezTo>
                <a:cubicBezTo>
                  <a:pt x="133" y="155"/>
                  <a:pt x="132" y="160"/>
                  <a:pt x="130" y="163"/>
                </a:cubicBezTo>
                <a:cubicBezTo>
                  <a:pt x="137" y="175"/>
                  <a:pt x="137" y="175"/>
                  <a:pt x="137" y="175"/>
                </a:cubicBezTo>
                <a:cubicBezTo>
                  <a:pt x="133" y="179"/>
                  <a:pt x="133" y="179"/>
                  <a:pt x="133" y="179"/>
                </a:cubicBezTo>
                <a:cubicBezTo>
                  <a:pt x="133" y="179"/>
                  <a:pt x="127" y="175"/>
                  <a:pt x="123" y="173"/>
                </a:cubicBezTo>
                <a:cubicBezTo>
                  <a:pt x="118" y="179"/>
                  <a:pt x="110" y="182"/>
                  <a:pt x="103" y="181"/>
                </a:cubicBezTo>
                <a:cubicBezTo>
                  <a:pt x="101" y="181"/>
                  <a:pt x="100" y="181"/>
                  <a:pt x="99" y="180"/>
                </a:cubicBezTo>
                <a:cubicBezTo>
                  <a:pt x="96" y="183"/>
                  <a:pt x="88" y="192"/>
                  <a:pt x="88" y="192"/>
                </a:cubicBezTo>
                <a:cubicBezTo>
                  <a:pt x="82" y="188"/>
                  <a:pt x="82" y="188"/>
                  <a:pt x="82" y="188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81" y="166"/>
                  <a:pt x="78" y="156"/>
                  <a:pt x="80" y="145"/>
                </a:cubicBezTo>
                <a:cubicBezTo>
                  <a:pt x="80" y="141"/>
                  <a:pt x="81" y="137"/>
                  <a:pt x="83" y="134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6"/>
                  <a:pt x="87" y="120"/>
                  <a:pt x="90" y="123"/>
                </a:cubicBezTo>
                <a:cubicBezTo>
                  <a:pt x="96" y="117"/>
                  <a:pt x="104" y="114"/>
                  <a:pt x="111" y="115"/>
                </a:cubicBezTo>
                <a:close/>
                <a:moveTo>
                  <a:pt x="108" y="53"/>
                </a:moveTo>
                <a:cubicBezTo>
                  <a:pt x="119" y="55"/>
                  <a:pt x="126" y="66"/>
                  <a:pt x="124" y="79"/>
                </a:cubicBezTo>
                <a:cubicBezTo>
                  <a:pt x="122" y="92"/>
                  <a:pt x="113" y="102"/>
                  <a:pt x="102" y="100"/>
                </a:cubicBezTo>
                <a:cubicBezTo>
                  <a:pt x="91" y="99"/>
                  <a:pt x="84" y="87"/>
                  <a:pt x="86" y="74"/>
                </a:cubicBezTo>
                <a:cubicBezTo>
                  <a:pt x="88" y="61"/>
                  <a:pt x="98" y="52"/>
                  <a:pt x="108" y="53"/>
                </a:cubicBezTo>
                <a:close/>
                <a:moveTo>
                  <a:pt x="108" y="68"/>
                </a:moveTo>
                <a:cubicBezTo>
                  <a:pt x="104" y="67"/>
                  <a:pt x="100" y="71"/>
                  <a:pt x="99" y="76"/>
                </a:cubicBezTo>
                <a:cubicBezTo>
                  <a:pt x="98" y="81"/>
                  <a:pt x="101" y="86"/>
                  <a:pt x="105" y="86"/>
                </a:cubicBezTo>
                <a:cubicBezTo>
                  <a:pt x="110" y="87"/>
                  <a:pt x="114" y="83"/>
                  <a:pt x="114" y="78"/>
                </a:cubicBezTo>
                <a:cubicBezTo>
                  <a:pt x="115" y="73"/>
                  <a:pt x="112" y="68"/>
                  <a:pt x="108" y="68"/>
                </a:cubicBezTo>
                <a:close/>
                <a:moveTo>
                  <a:pt x="112" y="124"/>
                </a:moveTo>
                <a:cubicBezTo>
                  <a:pt x="106" y="123"/>
                  <a:pt x="101" y="126"/>
                  <a:pt x="97" y="130"/>
                </a:cubicBezTo>
                <a:cubicBezTo>
                  <a:pt x="93" y="134"/>
                  <a:pt x="90" y="139"/>
                  <a:pt x="89" y="146"/>
                </a:cubicBezTo>
                <a:cubicBezTo>
                  <a:pt x="88" y="152"/>
                  <a:pt x="90" y="158"/>
                  <a:pt x="93" y="163"/>
                </a:cubicBezTo>
                <a:cubicBezTo>
                  <a:pt x="96" y="168"/>
                  <a:pt x="100" y="171"/>
                  <a:pt x="106" y="172"/>
                </a:cubicBezTo>
                <a:cubicBezTo>
                  <a:pt x="112" y="172"/>
                  <a:pt x="117" y="170"/>
                  <a:pt x="121" y="166"/>
                </a:cubicBezTo>
                <a:cubicBezTo>
                  <a:pt x="125" y="162"/>
                  <a:pt x="128" y="156"/>
                  <a:pt x="129" y="150"/>
                </a:cubicBezTo>
                <a:cubicBezTo>
                  <a:pt x="130" y="144"/>
                  <a:pt x="128" y="137"/>
                  <a:pt x="125" y="133"/>
                </a:cubicBezTo>
                <a:cubicBezTo>
                  <a:pt x="122" y="128"/>
                  <a:pt x="118" y="124"/>
                  <a:pt x="112" y="124"/>
                </a:cubicBezTo>
                <a:close/>
                <a:moveTo>
                  <a:pt x="118" y="138"/>
                </a:moveTo>
                <a:cubicBezTo>
                  <a:pt x="115" y="133"/>
                  <a:pt x="108" y="133"/>
                  <a:pt x="104" y="137"/>
                </a:cubicBezTo>
                <a:cubicBezTo>
                  <a:pt x="101" y="139"/>
                  <a:pt x="100" y="143"/>
                  <a:pt x="99" y="147"/>
                </a:cubicBezTo>
                <a:cubicBezTo>
                  <a:pt x="99" y="151"/>
                  <a:pt x="99" y="155"/>
                  <a:pt x="101" y="157"/>
                </a:cubicBezTo>
                <a:cubicBezTo>
                  <a:pt x="107" y="167"/>
                  <a:pt x="119" y="160"/>
                  <a:pt x="120" y="149"/>
                </a:cubicBezTo>
                <a:cubicBezTo>
                  <a:pt x="121" y="145"/>
                  <a:pt x="120" y="141"/>
                  <a:pt x="118" y="138"/>
                </a:cubicBezTo>
                <a:close/>
                <a:moveTo>
                  <a:pt x="68" y="45"/>
                </a:moveTo>
                <a:cubicBezTo>
                  <a:pt x="67" y="217"/>
                  <a:pt x="67" y="217"/>
                  <a:pt x="67" y="217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3" y="23"/>
                  <a:pt x="143" y="23"/>
                  <a:pt x="143" y="23"/>
                </a:cubicBezTo>
                <a:cubicBezTo>
                  <a:pt x="86" y="0"/>
                  <a:pt x="86" y="0"/>
                  <a:pt x="86" y="0"/>
                </a:cubicBezTo>
                <a:cubicBezTo>
                  <a:pt x="13" y="17"/>
                  <a:pt x="13" y="17"/>
                  <a:pt x="13" y="17"/>
                </a:cubicBezTo>
                <a:lnTo>
                  <a:pt x="68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7" name="Freeform 370"/>
          <p:cNvSpPr>
            <a:spLocks noEditPoints="1"/>
          </p:cNvSpPr>
          <p:nvPr/>
        </p:nvSpPr>
        <p:spPr bwMode="auto">
          <a:xfrm>
            <a:off x="10203896" y="1737900"/>
            <a:ext cx="545130" cy="320749"/>
          </a:xfrm>
          <a:custGeom>
            <a:avLst/>
            <a:gdLst>
              <a:gd name="T0" fmla="*/ 124 w 220"/>
              <a:gd name="T1" fmla="*/ 89 h 129"/>
              <a:gd name="T2" fmla="*/ 11 w 220"/>
              <a:gd name="T3" fmla="*/ 28 h 129"/>
              <a:gd name="T4" fmla="*/ 100 w 220"/>
              <a:gd name="T5" fmla="*/ 0 h 129"/>
              <a:gd name="T6" fmla="*/ 220 w 220"/>
              <a:gd name="T7" fmla="*/ 56 h 129"/>
              <a:gd name="T8" fmla="*/ 220 w 220"/>
              <a:gd name="T9" fmla="*/ 89 h 129"/>
              <a:gd name="T10" fmla="*/ 124 w 220"/>
              <a:gd name="T11" fmla="*/ 126 h 129"/>
              <a:gd name="T12" fmla="*/ 124 w 220"/>
              <a:gd name="T13" fmla="*/ 89 h 129"/>
              <a:gd name="T14" fmla="*/ 130 w 220"/>
              <a:gd name="T15" fmla="*/ 31 h 129"/>
              <a:gd name="T16" fmla="*/ 108 w 220"/>
              <a:gd name="T17" fmla="*/ 13 h 129"/>
              <a:gd name="T18" fmla="*/ 102 w 220"/>
              <a:gd name="T19" fmla="*/ 14 h 129"/>
              <a:gd name="T20" fmla="*/ 103 w 220"/>
              <a:gd name="T21" fmla="*/ 32 h 129"/>
              <a:gd name="T22" fmla="*/ 77 w 220"/>
              <a:gd name="T23" fmla="*/ 47 h 129"/>
              <a:gd name="T24" fmla="*/ 123 w 220"/>
              <a:gd name="T25" fmla="*/ 64 h 129"/>
              <a:gd name="T26" fmla="*/ 169 w 220"/>
              <a:gd name="T27" fmla="*/ 47 h 129"/>
              <a:gd name="T28" fmla="*/ 130 w 220"/>
              <a:gd name="T29" fmla="*/ 31 h 129"/>
              <a:gd name="T30" fmla="*/ 52 w 220"/>
              <a:gd name="T31" fmla="*/ 33 h 129"/>
              <a:gd name="T32" fmla="*/ 59 w 220"/>
              <a:gd name="T33" fmla="*/ 37 h 129"/>
              <a:gd name="T34" fmla="*/ 87 w 220"/>
              <a:gd name="T35" fmla="*/ 26 h 129"/>
              <a:gd name="T36" fmla="*/ 80 w 220"/>
              <a:gd name="T37" fmla="*/ 23 h 129"/>
              <a:gd name="T38" fmla="*/ 52 w 220"/>
              <a:gd name="T39" fmla="*/ 33 h 129"/>
              <a:gd name="T40" fmla="*/ 200 w 220"/>
              <a:gd name="T41" fmla="*/ 54 h 129"/>
              <a:gd name="T42" fmla="*/ 191 w 220"/>
              <a:gd name="T43" fmla="*/ 57 h 129"/>
              <a:gd name="T44" fmla="*/ 200 w 220"/>
              <a:gd name="T45" fmla="*/ 60 h 129"/>
              <a:gd name="T46" fmla="*/ 209 w 220"/>
              <a:gd name="T47" fmla="*/ 57 h 129"/>
              <a:gd name="T48" fmla="*/ 200 w 220"/>
              <a:gd name="T49" fmla="*/ 54 h 129"/>
              <a:gd name="T50" fmla="*/ 130 w 220"/>
              <a:gd name="T51" fmla="*/ 75 h 129"/>
              <a:gd name="T52" fmla="*/ 121 w 220"/>
              <a:gd name="T53" fmla="*/ 79 h 129"/>
              <a:gd name="T54" fmla="*/ 130 w 220"/>
              <a:gd name="T55" fmla="*/ 82 h 129"/>
              <a:gd name="T56" fmla="*/ 139 w 220"/>
              <a:gd name="T57" fmla="*/ 79 h 129"/>
              <a:gd name="T58" fmla="*/ 130 w 220"/>
              <a:gd name="T59" fmla="*/ 75 h 129"/>
              <a:gd name="T60" fmla="*/ 99 w 220"/>
              <a:gd name="T61" fmla="*/ 4 h 129"/>
              <a:gd name="T62" fmla="*/ 90 w 220"/>
              <a:gd name="T63" fmla="*/ 8 h 129"/>
              <a:gd name="T64" fmla="*/ 99 w 220"/>
              <a:gd name="T65" fmla="*/ 11 h 129"/>
              <a:gd name="T66" fmla="*/ 108 w 220"/>
              <a:gd name="T67" fmla="*/ 8 h 129"/>
              <a:gd name="T68" fmla="*/ 99 w 220"/>
              <a:gd name="T69" fmla="*/ 4 h 129"/>
              <a:gd name="T70" fmla="*/ 34 w 220"/>
              <a:gd name="T71" fmla="*/ 26 h 129"/>
              <a:gd name="T72" fmla="*/ 25 w 220"/>
              <a:gd name="T73" fmla="*/ 29 h 129"/>
              <a:gd name="T74" fmla="*/ 34 w 220"/>
              <a:gd name="T75" fmla="*/ 32 h 129"/>
              <a:gd name="T76" fmla="*/ 43 w 220"/>
              <a:gd name="T77" fmla="*/ 29 h 129"/>
              <a:gd name="T78" fmla="*/ 34 w 220"/>
              <a:gd name="T79" fmla="*/ 26 h 129"/>
              <a:gd name="T80" fmla="*/ 123 w 220"/>
              <a:gd name="T81" fmla="*/ 40 h 129"/>
              <a:gd name="T82" fmla="*/ 110 w 220"/>
              <a:gd name="T83" fmla="*/ 45 h 129"/>
              <a:gd name="T84" fmla="*/ 123 w 220"/>
              <a:gd name="T85" fmla="*/ 49 h 129"/>
              <a:gd name="T86" fmla="*/ 136 w 220"/>
              <a:gd name="T87" fmla="*/ 45 h 129"/>
              <a:gd name="T88" fmla="*/ 123 w 220"/>
              <a:gd name="T89" fmla="*/ 40 h 129"/>
              <a:gd name="T90" fmla="*/ 0 w 220"/>
              <a:gd name="T91" fmla="*/ 35 h 129"/>
              <a:gd name="T92" fmla="*/ 0 w 220"/>
              <a:gd name="T93" fmla="*/ 65 h 129"/>
              <a:gd name="T94" fmla="*/ 111 w 220"/>
              <a:gd name="T95" fmla="*/ 129 h 129"/>
              <a:gd name="T96" fmla="*/ 111 w 220"/>
              <a:gd name="T97" fmla="*/ 98 h 129"/>
              <a:gd name="T98" fmla="*/ 0 w 220"/>
              <a:gd name="T99" fmla="*/ 3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" h="129">
                <a:moveTo>
                  <a:pt x="124" y="89"/>
                </a:moveTo>
                <a:cubicBezTo>
                  <a:pt x="11" y="28"/>
                  <a:pt x="11" y="28"/>
                  <a:pt x="11" y="28"/>
                </a:cubicBezTo>
                <a:cubicBezTo>
                  <a:pt x="100" y="0"/>
                  <a:pt x="100" y="0"/>
                  <a:pt x="100" y="0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20" y="89"/>
                  <a:pt x="220" y="89"/>
                  <a:pt x="220" y="89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24" y="89"/>
                  <a:pt x="124" y="89"/>
                  <a:pt x="124" y="89"/>
                </a:cubicBezTo>
                <a:close/>
                <a:moveTo>
                  <a:pt x="130" y="31"/>
                </a:moveTo>
                <a:cubicBezTo>
                  <a:pt x="108" y="13"/>
                  <a:pt x="108" y="13"/>
                  <a:pt x="108" y="13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88" y="35"/>
                  <a:pt x="77" y="41"/>
                  <a:pt x="77" y="47"/>
                </a:cubicBezTo>
                <a:cubicBezTo>
                  <a:pt x="77" y="56"/>
                  <a:pt x="98" y="64"/>
                  <a:pt x="123" y="64"/>
                </a:cubicBezTo>
                <a:cubicBezTo>
                  <a:pt x="148" y="64"/>
                  <a:pt x="169" y="56"/>
                  <a:pt x="169" y="47"/>
                </a:cubicBezTo>
                <a:cubicBezTo>
                  <a:pt x="169" y="39"/>
                  <a:pt x="152" y="32"/>
                  <a:pt x="130" y="31"/>
                </a:cubicBezTo>
                <a:close/>
                <a:moveTo>
                  <a:pt x="52" y="33"/>
                </a:moveTo>
                <a:cubicBezTo>
                  <a:pt x="59" y="37"/>
                  <a:pt x="59" y="37"/>
                  <a:pt x="59" y="37"/>
                </a:cubicBezTo>
                <a:cubicBezTo>
                  <a:pt x="87" y="26"/>
                  <a:pt x="87" y="26"/>
                  <a:pt x="87" y="26"/>
                </a:cubicBezTo>
                <a:cubicBezTo>
                  <a:pt x="80" y="23"/>
                  <a:pt x="80" y="23"/>
                  <a:pt x="80" y="23"/>
                </a:cubicBezTo>
                <a:cubicBezTo>
                  <a:pt x="52" y="33"/>
                  <a:pt x="52" y="33"/>
                  <a:pt x="52" y="33"/>
                </a:cubicBezTo>
                <a:close/>
                <a:moveTo>
                  <a:pt x="200" y="54"/>
                </a:moveTo>
                <a:cubicBezTo>
                  <a:pt x="195" y="54"/>
                  <a:pt x="191" y="55"/>
                  <a:pt x="191" y="57"/>
                </a:cubicBezTo>
                <a:cubicBezTo>
                  <a:pt x="191" y="59"/>
                  <a:pt x="195" y="60"/>
                  <a:pt x="200" y="60"/>
                </a:cubicBezTo>
                <a:cubicBezTo>
                  <a:pt x="205" y="60"/>
                  <a:pt x="209" y="59"/>
                  <a:pt x="209" y="57"/>
                </a:cubicBezTo>
                <a:cubicBezTo>
                  <a:pt x="209" y="55"/>
                  <a:pt x="205" y="54"/>
                  <a:pt x="200" y="54"/>
                </a:cubicBezTo>
                <a:close/>
                <a:moveTo>
                  <a:pt x="130" y="75"/>
                </a:moveTo>
                <a:cubicBezTo>
                  <a:pt x="125" y="75"/>
                  <a:pt x="121" y="77"/>
                  <a:pt x="121" y="79"/>
                </a:cubicBezTo>
                <a:cubicBezTo>
                  <a:pt x="121" y="81"/>
                  <a:pt x="125" y="82"/>
                  <a:pt x="130" y="82"/>
                </a:cubicBezTo>
                <a:cubicBezTo>
                  <a:pt x="135" y="82"/>
                  <a:pt x="139" y="81"/>
                  <a:pt x="139" y="79"/>
                </a:cubicBezTo>
                <a:cubicBezTo>
                  <a:pt x="139" y="77"/>
                  <a:pt x="135" y="75"/>
                  <a:pt x="130" y="75"/>
                </a:cubicBezTo>
                <a:close/>
                <a:moveTo>
                  <a:pt x="99" y="4"/>
                </a:moveTo>
                <a:cubicBezTo>
                  <a:pt x="94" y="4"/>
                  <a:pt x="90" y="6"/>
                  <a:pt x="90" y="8"/>
                </a:cubicBezTo>
                <a:cubicBezTo>
                  <a:pt x="90" y="9"/>
                  <a:pt x="94" y="11"/>
                  <a:pt x="99" y="11"/>
                </a:cubicBezTo>
                <a:cubicBezTo>
                  <a:pt x="104" y="11"/>
                  <a:pt x="108" y="9"/>
                  <a:pt x="108" y="8"/>
                </a:cubicBezTo>
                <a:cubicBezTo>
                  <a:pt x="108" y="6"/>
                  <a:pt x="104" y="4"/>
                  <a:pt x="99" y="4"/>
                </a:cubicBezTo>
                <a:close/>
                <a:moveTo>
                  <a:pt x="34" y="26"/>
                </a:moveTo>
                <a:cubicBezTo>
                  <a:pt x="29" y="26"/>
                  <a:pt x="25" y="27"/>
                  <a:pt x="25" y="29"/>
                </a:cubicBezTo>
                <a:cubicBezTo>
                  <a:pt x="25" y="31"/>
                  <a:pt x="29" y="32"/>
                  <a:pt x="34" y="32"/>
                </a:cubicBezTo>
                <a:cubicBezTo>
                  <a:pt x="39" y="32"/>
                  <a:pt x="43" y="31"/>
                  <a:pt x="43" y="29"/>
                </a:cubicBezTo>
                <a:cubicBezTo>
                  <a:pt x="43" y="27"/>
                  <a:pt x="39" y="26"/>
                  <a:pt x="34" y="26"/>
                </a:cubicBezTo>
                <a:close/>
                <a:moveTo>
                  <a:pt x="123" y="40"/>
                </a:moveTo>
                <a:cubicBezTo>
                  <a:pt x="116" y="40"/>
                  <a:pt x="110" y="42"/>
                  <a:pt x="110" y="45"/>
                </a:cubicBezTo>
                <a:cubicBezTo>
                  <a:pt x="110" y="47"/>
                  <a:pt x="116" y="49"/>
                  <a:pt x="123" y="49"/>
                </a:cubicBezTo>
                <a:cubicBezTo>
                  <a:pt x="130" y="49"/>
                  <a:pt x="136" y="47"/>
                  <a:pt x="136" y="45"/>
                </a:cubicBezTo>
                <a:cubicBezTo>
                  <a:pt x="136" y="42"/>
                  <a:pt x="130" y="40"/>
                  <a:pt x="123" y="40"/>
                </a:cubicBezTo>
                <a:close/>
                <a:moveTo>
                  <a:pt x="0" y="35"/>
                </a:moveTo>
                <a:cubicBezTo>
                  <a:pt x="0" y="65"/>
                  <a:pt x="0" y="65"/>
                  <a:pt x="0" y="65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1" y="98"/>
                  <a:pt x="111" y="98"/>
                  <a:pt x="111" y="98"/>
                </a:cubicBezTo>
                <a:lnTo>
                  <a:pt x="0" y="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8" name="Freeform 371"/>
          <p:cNvSpPr>
            <a:spLocks noEditPoints="1"/>
          </p:cNvSpPr>
          <p:nvPr/>
        </p:nvSpPr>
        <p:spPr bwMode="auto">
          <a:xfrm>
            <a:off x="8211797" y="1641531"/>
            <a:ext cx="532185" cy="463145"/>
          </a:xfrm>
          <a:custGeom>
            <a:avLst/>
            <a:gdLst>
              <a:gd name="T0" fmla="*/ 121 w 215"/>
              <a:gd name="T1" fmla="*/ 150 h 187"/>
              <a:gd name="T2" fmla="*/ 56 w 215"/>
              <a:gd name="T3" fmla="*/ 97 h 187"/>
              <a:gd name="T4" fmla="*/ 143 w 215"/>
              <a:gd name="T5" fmla="*/ 69 h 187"/>
              <a:gd name="T6" fmla="*/ 215 w 215"/>
              <a:gd name="T7" fmla="*/ 118 h 187"/>
              <a:gd name="T8" fmla="*/ 215 w 215"/>
              <a:gd name="T9" fmla="*/ 150 h 187"/>
              <a:gd name="T10" fmla="*/ 121 w 215"/>
              <a:gd name="T11" fmla="*/ 186 h 187"/>
              <a:gd name="T12" fmla="*/ 121 w 215"/>
              <a:gd name="T13" fmla="*/ 150 h 187"/>
              <a:gd name="T14" fmla="*/ 33 w 215"/>
              <a:gd name="T15" fmla="*/ 74 h 187"/>
              <a:gd name="T16" fmla="*/ 45 w 215"/>
              <a:gd name="T17" fmla="*/ 70 h 187"/>
              <a:gd name="T18" fmla="*/ 31 w 215"/>
              <a:gd name="T19" fmla="*/ 54 h 187"/>
              <a:gd name="T20" fmla="*/ 32 w 215"/>
              <a:gd name="T21" fmla="*/ 52 h 187"/>
              <a:gd name="T22" fmla="*/ 41 w 215"/>
              <a:gd name="T23" fmla="*/ 46 h 187"/>
              <a:gd name="T24" fmla="*/ 94 w 215"/>
              <a:gd name="T25" fmla="*/ 40 h 187"/>
              <a:gd name="T26" fmla="*/ 110 w 215"/>
              <a:gd name="T27" fmla="*/ 39 h 187"/>
              <a:gd name="T28" fmla="*/ 139 w 215"/>
              <a:gd name="T29" fmla="*/ 32 h 187"/>
              <a:gd name="T30" fmla="*/ 145 w 215"/>
              <a:gd name="T31" fmla="*/ 0 h 187"/>
              <a:gd name="T32" fmla="*/ 135 w 215"/>
              <a:gd name="T33" fmla="*/ 2 h 187"/>
              <a:gd name="T34" fmla="*/ 133 w 215"/>
              <a:gd name="T35" fmla="*/ 24 h 187"/>
              <a:gd name="T36" fmla="*/ 110 w 215"/>
              <a:gd name="T37" fmla="*/ 29 h 187"/>
              <a:gd name="T38" fmla="*/ 93 w 215"/>
              <a:gd name="T39" fmla="*/ 30 h 187"/>
              <a:gd name="T40" fmla="*/ 38 w 215"/>
              <a:gd name="T41" fmla="*/ 37 h 187"/>
              <a:gd name="T42" fmla="*/ 24 w 215"/>
              <a:gd name="T43" fmla="*/ 46 h 187"/>
              <a:gd name="T44" fmla="*/ 21 w 215"/>
              <a:gd name="T45" fmla="*/ 53 h 187"/>
              <a:gd name="T46" fmla="*/ 22 w 215"/>
              <a:gd name="T47" fmla="*/ 61 h 187"/>
              <a:gd name="T48" fmla="*/ 33 w 215"/>
              <a:gd name="T49" fmla="*/ 74 h 187"/>
              <a:gd name="T50" fmla="*/ 42 w 215"/>
              <a:gd name="T51" fmla="*/ 94 h 187"/>
              <a:gd name="T52" fmla="*/ 79 w 215"/>
              <a:gd name="T53" fmla="*/ 82 h 187"/>
              <a:gd name="T54" fmla="*/ 46 w 215"/>
              <a:gd name="T55" fmla="*/ 79 h 187"/>
              <a:gd name="T56" fmla="*/ 10 w 215"/>
              <a:gd name="T57" fmla="*/ 90 h 187"/>
              <a:gd name="T58" fmla="*/ 42 w 215"/>
              <a:gd name="T59" fmla="*/ 94 h 187"/>
              <a:gd name="T60" fmla="*/ 61 w 215"/>
              <a:gd name="T61" fmla="*/ 74 h 187"/>
              <a:gd name="T62" fmla="*/ 92 w 215"/>
              <a:gd name="T63" fmla="*/ 78 h 187"/>
              <a:gd name="T64" fmla="*/ 92 w 215"/>
              <a:gd name="T65" fmla="*/ 78 h 187"/>
              <a:gd name="T66" fmla="*/ 130 w 215"/>
              <a:gd name="T67" fmla="*/ 66 h 187"/>
              <a:gd name="T68" fmla="*/ 78 w 215"/>
              <a:gd name="T69" fmla="*/ 69 h 187"/>
              <a:gd name="T70" fmla="*/ 61 w 215"/>
              <a:gd name="T71" fmla="*/ 74 h 187"/>
              <a:gd name="T72" fmla="*/ 0 w 215"/>
              <a:gd name="T73" fmla="*/ 97 h 187"/>
              <a:gd name="T74" fmla="*/ 0 w 215"/>
              <a:gd name="T75" fmla="*/ 127 h 187"/>
              <a:gd name="T76" fmla="*/ 107 w 215"/>
              <a:gd name="T77" fmla="*/ 187 h 187"/>
              <a:gd name="T78" fmla="*/ 107 w 215"/>
              <a:gd name="T79" fmla="*/ 157 h 187"/>
              <a:gd name="T80" fmla="*/ 0 w 215"/>
              <a:gd name="T81" fmla="*/ 9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5" h="187">
                <a:moveTo>
                  <a:pt x="121" y="150"/>
                </a:moveTo>
                <a:cubicBezTo>
                  <a:pt x="112" y="119"/>
                  <a:pt x="87" y="104"/>
                  <a:pt x="56" y="97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78" y="78"/>
                  <a:pt x="206" y="100"/>
                  <a:pt x="215" y="118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193" y="173"/>
                  <a:pt x="160" y="183"/>
                  <a:pt x="121" y="186"/>
                </a:cubicBezTo>
                <a:cubicBezTo>
                  <a:pt x="121" y="174"/>
                  <a:pt x="121" y="162"/>
                  <a:pt x="121" y="150"/>
                </a:cubicBezTo>
                <a:close/>
                <a:moveTo>
                  <a:pt x="33" y="74"/>
                </a:moveTo>
                <a:cubicBezTo>
                  <a:pt x="45" y="70"/>
                  <a:pt x="45" y="70"/>
                  <a:pt x="45" y="70"/>
                </a:cubicBezTo>
                <a:cubicBezTo>
                  <a:pt x="42" y="68"/>
                  <a:pt x="30" y="59"/>
                  <a:pt x="31" y="54"/>
                </a:cubicBezTo>
                <a:cubicBezTo>
                  <a:pt x="31" y="54"/>
                  <a:pt x="32" y="53"/>
                  <a:pt x="32" y="52"/>
                </a:cubicBezTo>
                <a:cubicBezTo>
                  <a:pt x="34" y="50"/>
                  <a:pt x="37" y="48"/>
                  <a:pt x="41" y="46"/>
                </a:cubicBezTo>
                <a:cubicBezTo>
                  <a:pt x="52" y="42"/>
                  <a:pt x="74" y="41"/>
                  <a:pt x="94" y="40"/>
                </a:cubicBezTo>
                <a:cubicBezTo>
                  <a:pt x="100" y="40"/>
                  <a:pt x="105" y="40"/>
                  <a:pt x="110" y="39"/>
                </a:cubicBezTo>
                <a:cubicBezTo>
                  <a:pt x="123" y="39"/>
                  <a:pt x="133" y="38"/>
                  <a:pt x="139" y="32"/>
                </a:cubicBezTo>
                <a:cubicBezTo>
                  <a:pt x="146" y="27"/>
                  <a:pt x="149" y="17"/>
                  <a:pt x="145" y="0"/>
                </a:cubicBezTo>
                <a:cubicBezTo>
                  <a:pt x="135" y="2"/>
                  <a:pt x="135" y="2"/>
                  <a:pt x="135" y="2"/>
                </a:cubicBezTo>
                <a:cubicBezTo>
                  <a:pt x="138" y="15"/>
                  <a:pt x="137" y="21"/>
                  <a:pt x="133" y="24"/>
                </a:cubicBezTo>
                <a:cubicBezTo>
                  <a:pt x="129" y="28"/>
                  <a:pt x="120" y="28"/>
                  <a:pt x="110" y="29"/>
                </a:cubicBezTo>
                <a:cubicBezTo>
                  <a:pt x="104" y="29"/>
                  <a:pt x="99" y="30"/>
                  <a:pt x="93" y="30"/>
                </a:cubicBezTo>
                <a:cubicBezTo>
                  <a:pt x="72" y="31"/>
                  <a:pt x="49" y="32"/>
                  <a:pt x="38" y="37"/>
                </a:cubicBezTo>
                <a:cubicBezTo>
                  <a:pt x="32" y="39"/>
                  <a:pt x="27" y="42"/>
                  <a:pt x="24" y="46"/>
                </a:cubicBezTo>
                <a:cubicBezTo>
                  <a:pt x="22" y="48"/>
                  <a:pt x="21" y="50"/>
                  <a:pt x="21" y="53"/>
                </a:cubicBezTo>
                <a:cubicBezTo>
                  <a:pt x="20" y="55"/>
                  <a:pt x="21" y="58"/>
                  <a:pt x="22" y="61"/>
                </a:cubicBezTo>
                <a:cubicBezTo>
                  <a:pt x="23" y="65"/>
                  <a:pt x="27" y="69"/>
                  <a:pt x="33" y="74"/>
                </a:cubicBezTo>
                <a:close/>
                <a:moveTo>
                  <a:pt x="42" y="94"/>
                </a:moveTo>
                <a:cubicBezTo>
                  <a:pt x="79" y="82"/>
                  <a:pt x="79" y="82"/>
                  <a:pt x="79" y="82"/>
                </a:cubicBezTo>
                <a:cubicBezTo>
                  <a:pt x="46" y="79"/>
                  <a:pt x="46" y="79"/>
                  <a:pt x="46" y="79"/>
                </a:cubicBezTo>
                <a:cubicBezTo>
                  <a:pt x="10" y="90"/>
                  <a:pt x="10" y="90"/>
                  <a:pt x="10" y="90"/>
                </a:cubicBezTo>
                <a:cubicBezTo>
                  <a:pt x="21" y="91"/>
                  <a:pt x="32" y="92"/>
                  <a:pt x="42" y="94"/>
                </a:cubicBezTo>
                <a:close/>
                <a:moveTo>
                  <a:pt x="61" y="74"/>
                </a:moveTo>
                <a:cubicBezTo>
                  <a:pt x="92" y="78"/>
                  <a:pt x="92" y="78"/>
                  <a:pt x="92" y="78"/>
                </a:cubicBezTo>
                <a:cubicBezTo>
                  <a:pt x="92" y="78"/>
                  <a:pt x="92" y="78"/>
                  <a:pt x="92" y="78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13" y="63"/>
                  <a:pt x="96" y="64"/>
                  <a:pt x="78" y="69"/>
                </a:cubicBezTo>
                <a:cubicBezTo>
                  <a:pt x="61" y="74"/>
                  <a:pt x="61" y="74"/>
                  <a:pt x="61" y="74"/>
                </a:cubicBezTo>
                <a:close/>
                <a:moveTo>
                  <a:pt x="0" y="97"/>
                </a:moveTo>
                <a:cubicBezTo>
                  <a:pt x="0" y="107"/>
                  <a:pt x="0" y="117"/>
                  <a:pt x="0" y="127"/>
                </a:cubicBezTo>
                <a:cubicBezTo>
                  <a:pt x="36" y="148"/>
                  <a:pt x="71" y="166"/>
                  <a:pt x="107" y="187"/>
                </a:cubicBezTo>
                <a:cubicBezTo>
                  <a:pt x="107" y="177"/>
                  <a:pt x="107" y="167"/>
                  <a:pt x="107" y="157"/>
                </a:cubicBezTo>
                <a:cubicBezTo>
                  <a:pt x="95" y="112"/>
                  <a:pt x="50" y="104"/>
                  <a:pt x="0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9" name="Freeform 372"/>
          <p:cNvSpPr>
            <a:spLocks noEditPoints="1"/>
          </p:cNvSpPr>
          <p:nvPr/>
        </p:nvSpPr>
        <p:spPr bwMode="auto">
          <a:xfrm>
            <a:off x="9545137" y="2280153"/>
            <a:ext cx="444446" cy="499104"/>
          </a:xfrm>
          <a:custGeom>
            <a:avLst/>
            <a:gdLst>
              <a:gd name="T0" fmla="*/ 140 w 179"/>
              <a:gd name="T1" fmla="*/ 6 h 201"/>
              <a:gd name="T2" fmla="*/ 174 w 179"/>
              <a:gd name="T3" fmla="*/ 44 h 201"/>
              <a:gd name="T4" fmla="*/ 172 w 179"/>
              <a:gd name="T5" fmla="*/ 100 h 201"/>
              <a:gd name="T6" fmla="*/ 139 w 179"/>
              <a:gd name="T7" fmla="*/ 147 h 201"/>
              <a:gd name="T8" fmla="*/ 139 w 179"/>
              <a:gd name="T9" fmla="*/ 148 h 201"/>
              <a:gd name="T10" fmla="*/ 161 w 179"/>
              <a:gd name="T11" fmla="*/ 158 h 201"/>
              <a:gd name="T12" fmla="*/ 161 w 179"/>
              <a:gd name="T13" fmla="*/ 177 h 201"/>
              <a:gd name="T14" fmla="*/ 105 w 179"/>
              <a:gd name="T15" fmla="*/ 199 h 201"/>
              <a:gd name="T16" fmla="*/ 105 w 179"/>
              <a:gd name="T17" fmla="*/ 177 h 201"/>
              <a:gd name="T18" fmla="*/ 39 w 179"/>
              <a:gd name="T19" fmla="*/ 142 h 201"/>
              <a:gd name="T20" fmla="*/ 48 w 179"/>
              <a:gd name="T21" fmla="*/ 139 h 201"/>
              <a:gd name="T22" fmla="*/ 90 w 179"/>
              <a:gd name="T23" fmla="*/ 3 h 201"/>
              <a:gd name="T24" fmla="*/ 43 w 179"/>
              <a:gd name="T25" fmla="*/ 57 h 201"/>
              <a:gd name="T26" fmla="*/ 75 w 179"/>
              <a:gd name="T27" fmla="*/ 151 h 201"/>
              <a:gd name="T28" fmla="*/ 83 w 179"/>
              <a:gd name="T29" fmla="*/ 154 h 201"/>
              <a:gd name="T30" fmla="*/ 56 w 179"/>
              <a:gd name="T31" fmla="*/ 119 h 201"/>
              <a:gd name="T32" fmla="*/ 58 w 179"/>
              <a:gd name="T33" fmla="*/ 62 h 201"/>
              <a:gd name="T34" fmla="*/ 91 w 179"/>
              <a:gd name="T35" fmla="*/ 16 h 201"/>
              <a:gd name="T36" fmla="*/ 140 w 179"/>
              <a:gd name="T37" fmla="*/ 6 h 201"/>
              <a:gd name="T38" fmla="*/ 33 w 179"/>
              <a:gd name="T39" fmla="*/ 146 h 201"/>
              <a:gd name="T40" fmla="*/ 33 w 179"/>
              <a:gd name="T41" fmla="*/ 163 h 201"/>
              <a:gd name="T42" fmla="*/ 97 w 179"/>
              <a:gd name="T43" fmla="*/ 201 h 201"/>
              <a:gd name="T44" fmla="*/ 97 w 179"/>
              <a:gd name="T45" fmla="*/ 183 h 201"/>
              <a:gd name="T46" fmla="*/ 33 w 179"/>
              <a:gd name="T47" fmla="*/ 146 h 201"/>
              <a:gd name="T48" fmla="*/ 158 w 179"/>
              <a:gd name="T49" fmla="*/ 54 h 201"/>
              <a:gd name="T50" fmla="*/ 141 w 179"/>
              <a:gd name="T51" fmla="*/ 34 h 201"/>
              <a:gd name="T52" fmla="*/ 116 w 179"/>
              <a:gd name="T53" fmla="*/ 40 h 201"/>
              <a:gd name="T54" fmla="*/ 93 w 179"/>
              <a:gd name="T55" fmla="*/ 73 h 201"/>
              <a:gd name="T56" fmla="*/ 91 w 179"/>
              <a:gd name="T57" fmla="*/ 114 h 201"/>
              <a:gd name="T58" fmla="*/ 108 w 179"/>
              <a:gd name="T59" fmla="*/ 134 h 201"/>
              <a:gd name="T60" fmla="*/ 133 w 179"/>
              <a:gd name="T61" fmla="*/ 128 h 201"/>
              <a:gd name="T62" fmla="*/ 156 w 179"/>
              <a:gd name="T63" fmla="*/ 95 h 201"/>
              <a:gd name="T64" fmla="*/ 158 w 179"/>
              <a:gd name="T65" fmla="*/ 5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9" h="201">
                <a:moveTo>
                  <a:pt x="140" y="6"/>
                </a:moveTo>
                <a:cubicBezTo>
                  <a:pt x="157" y="11"/>
                  <a:pt x="169" y="25"/>
                  <a:pt x="174" y="44"/>
                </a:cubicBezTo>
                <a:cubicBezTo>
                  <a:pt x="179" y="60"/>
                  <a:pt x="179" y="80"/>
                  <a:pt x="172" y="100"/>
                </a:cubicBezTo>
                <a:cubicBezTo>
                  <a:pt x="165" y="120"/>
                  <a:pt x="153" y="137"/>
                  <a:pt x="139" y="147"/>
                </a:cubicBezTo>
                <a:cubicBezTo>
                  <a:pt x="139" y="147"/>
                  <a:pt x="139" y="147"/>
                  <a:pt x="139" y="14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1" y="177"/>
                  <a:pt x="161" y="177"/>
                  <a:pt x="161" y="177"/>
                </a:cubicBezTo>
                <a:cubicBezTo>
                  <a:pt x="105" y="199"/>
                  <a:pt x="105" y="199"/>
                  <a:pt x="105" y="199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39" y="142"/>
                  <a:pt x="39" y="142"/>
                  <a:pt x="39" y="142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0" y="107"/>
                  <a:pt x="1" y="0"/>
                  <a:pt x="90" y="3"/>
                </a:cubicBezTo>
                <a:cubicBezTo>
                  <a:pt x="70" y="11"/>
                  <a:pt x="52" y="33"/>
                  <a:pt x="43" y="57"/>
                </a:cubicBezTo>
                <a:cubicBezTo>
                  <a:pt x="32" y="93"/>
                  <a:pt x="39" y="136"/>
                  <a:pt x="75" y="151"/>
                </a:cubicBezTo>
                <a:cubicBezTo>
                  <a:pt x="77" y="152"/>
                  <a:pt x="80" y="153"/>
                  <a:pt x="83" y="154"/>
                </a:cubicBezTo>
                <a:cubicBezTo>
                  <a:pt x="70" y="147"/>
                  <a:pt x="61" y="134"/>
                  <a:pt x="56" y="119"/>
                </a:cubicBezTo>
                <a:cubicBezTo>
                  <a:pt x="51" y="103"/>
                  <a:pt x="51" y="82"/>
                  <a:pt x="58" y="62"/>
                </a:cubicBezTo>
                <a:cubicBezTo>
                  <a:pt x="65" y="42"/>
                  <a:pt x="77" y="26"/>
                  <a:pt x="91" y="16"/>
                </a:cubicBezTo>
                <a:cubicBezTo>
                  <a:pt x="106" y="5"/>
                  <a:pt x="124" y="0"/>
                  <a:pt x="140" y="6"/>
                </a:cubicBezTo>
                <a:close/>
                <a:moveTo>
                  <a:pt x="33" y="146"/>
                </a:moveTo>
                <a:cubicBezTo>
                  <a:pt x="33" y="163"/>
                  <a:pt x="33" y="163"/>
                  <a:pt x="33" y="163"/>
                </a:cubicBezTo>
                <a:cubicBezTo>
                  <a:pt x="97" y="201"/>
                  <a:pt x="97" y="201"/>
                  <a:pt x="97" y="201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33" y="146"/>
                  <a:pt x="33" y="146"/>
                  <a:pt x="33" y="146"/>
                </a:cubicBezTo>
                <a:close/>
                <a:moveTo>
                  <a:pt x="158" y="54"/>
                </a:moveTo>
                <a:cubicBezTo>
                  <a:pt x="155" y="44"/>
                  <a:pt x="149" y="37"/>
                  <a:pt x="141" y="34"/>
                </a:cubicBezTo>
                <a:cubicBezTo>
                  <a:pt x="133" y="31"/>
                  <a:pt x="124" y="34"/>
                  <a:pt x="116" y="40"/>
                </a:cubicBezTo>
                <a:cubicBezTo>
                  <a:pt x="106" y="47"/>
                  <a:pt x="98" y="59"/>
                  <a:pt x="93" y="73"/>
                </a:cubicBezTo>
                <a:cubicBezTo>
                  <a:pt x="88" y="88"/>
                  <a:pt x="88" y="103"/>
                  <a:pt x="91" y="114"/>
                </a:cubicBezTo>
                <a:cubicBezTo>
                  <a:pt x="94" y="124"/>
                  <a:pt x="100" y="131"/>
                  <a:pt x="108" y="134"/>
                </a:cubicBezTo>
                <a:cubicBezTo>
                  <a:pt x="115" y="137"/>
                  <a:pt x="124" y="134"/>
                  <a:pt x="133" y="128"/>
                </a:cubicBezTo>
                <a:cubicBezTo>
                  <a:pt x="143" y="121"/>
                  <a:pt x="151" y="109"/>
                  <a:pt x="156" y="95"/>
                </a:cubicBezTo>
                <a:cubicBezTo>
                  <a:pt x="161" y="80"/>
                  <a:pt x="161" y="65"/>
                  <a:pt x="158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0" name="Freeform 373"/>
          <p:cNvSpPr>
            <a:spLocks noEditPoints="1"/>
          </p:cNvSpPr>
          <p:nvPr/>
        </p:nvSpPr>
        <p:spPr bwMode="auto">
          <a:xfrm>
            <a:off x="8208919" y="3652328"/>
            <a:ext cx="501981" cy="408488"/>
          </a:xfrm>
          <a:custGeom>
            <a:avLst/>
            <a:gdLst>
              <a:gd name="T0" fmla="*/ 49 w 203"/>
              <a:gd name="T1" fmla="*/ 17 h 165"/>
              <a:gd name="T2" fmla="*/ 134 w 203"/>
              <a:gd name="T3" fmla="*/ 54 h 165"/>
              <a:gd name="T4" fmla="*/ 134 w 203"/>
              <a:gd name="T5" fmla="*/ 162 h 165"/>
              <a:gd name="T6" fmla="*/ 107 w 203"/>
              <a:gd name="T7" fmla="*/ 151 h 165"/>
              <a:gd name="T8" fmla="*/ 114 w 203"/>
              <a:gd name="T9" fmla="*/ 147 h 165"/>
              <a:gd name="T10" fmla="*/ 114 w 203"/>
              <a:gd name="T11" fmla="*/ 114 h 165"/>
              <a:gd name="T12" fmla="*/ 127 w 203"/>
              <a:gd name="T13" fmla="*/ 110 h 165"/>
              <a:gd name="T14" fmla="*/ 127 w 203"/>
              <a:gd name="T15" fmla="*/ 91 h 165"/>
              <a:gd name="T16" fmla="*/ 114 w 203"/>
              <a:gd name="T17" fmla="*/ 94 h 165"/>
              <a:gd name="T18" fmla="*/ 114 w 203"/>
              <a:gd name="T19" fmla="*/ 72 h 165"/>
              <a:gd name="T20" fmla="*/ 115 w 203"/>
              <a:gd name="T21" fmla="*/ 61 h 165"/>
              <a:gd name="T22" fmla="*/ 61 w 203"/>
              <a:gd name="T23" fmla="*/ 38 h 165"/>
              <a:gd name="T24" fmla="*/ 61 w 203"/>
              <a:gd name="T25" fmla="*/ 70 h 165"/>
              <a:gd name="T26" fmla="*/ 95 w 203"/>
              <a:gd name="T27" fmla="*/ 61 h 165"/>
              <a:gd name="T28" fmla="*/ 103 w 203"/>
              <a:gd name="T29" fmla="*/ 66 h 165"/>
              <a:gd name="T30" fmla="*/ 14 w 203"/>
              <a:gd name="T31" fmla="*/ 90 h 165"/>
              <a:gd name="T32" fmla="*/ 4 w 203"/>
              <a:gd name="T33" fmla="*/ 85 h 165"/>
              <a:gd name="T34" fmla="*/ 49 w 203"/>
              <a:gd name="T35" fmla="*/ 73 h 165"/>
              <a:gd name="T36" fmla="*/ 49 w 203"/>
              <a:gd name="T37" fmla="*/ 17 h 165"/>
              <a:gd name="T38" fmla="*/ 10 w 203"/>
              <a:gd name="T39" fmla="*/ 94 h 165"/>
              <a:gd name="T40" fmla="*/ 0 w 203"/>
              <a:gd name="T41" fmla="*/ 89 h 165"/>
              <a:gd name="T42" fmla="*/ 0 w 203"/>
              <a:gd name="T43" fmla="*/ 159 h 165"/>
              <a:gd name="T44" fmla="*/ 10 w 203"/>
              <a:gd name="T45" fmla="*/ 164 h 165"/>
              <a:gd name="T46" fmla="*/ 10 w 203"/>
              <a:gd name="T47" fmla="*/ 94 h 165"/>
              <a:gd name="T48" fmla="*/ 106 w 203"/>
              <a:gd name="T49" fmla="*/ 70 h 165"/>
              <a:gd name="T50" fmla="*/ 17 w 203"/>
              <a:gd name="T51" fmla="*/ 95 h 165"/>
              <a:gd name="T52" fmla="*/ 17 w 203"/>
              <a:gd name="T53" fmla="*/ 165 h 165"/>
              <a:gd name="T54" fmla="*/ 94 w 203"/>
              <a:gd name="T55" fmla="*/ 145 h 165"/>
              <a:gd name="T56" fmla="*/ 94 w 203"/>
              <a:gd name="T57" fmla="*/ 145 h 165"/>
              <a:gd name="T58" fmla="*/ 107 w 203"/>
              <a:gd name="T59" fmla="*/ 141 h 165"/>
              <a:gd name="T60" fmla="*/ 107 w 203"/>
              <a:gd name="T61" fmla="*/ 141 h 165"/>
              <a:gd name="T62" fmla="*/ 106 w 203"/>
              <a:gd name="T63" fmla="*/ 70 h 165"/>
              <a:gd name="T64" fmla="*/ 187 w 203"/>
              <a:gd name="T65" fmla="*/ 59 h 165"/>
              <a:gd name="T66" fmla="*/ 166 w 203"/>
              <a:gd name="T67" fmla="*/ 83 h 165"/>
              <a:gd name="T68" fmla="*/ 177 w 203"/>
              <a:gd name="T69" fmla="*/ 114 h 165"/>
              <a:gd name="T70" fmla="*/ 172 w 203"/>
              <a:gd name="T71" fmla="*/ 114 h 165"/>
              <a:gd name="T72" fmla="*/ 152 w 203"/>
              <a:gd name="T73" fmla="*/ 81 h 165"/>
              <a:gd name="T74" fmla="*/ 180 w 203"/>
              <a:gd name="T75" fmla="*/ 54 h 165"/>
              <a:gd name="T76" fmla="*/ 191 w 203"/>
              <a:gd name="T77" fmla="*/ 59 h 165"/>
              <a:gd name="T78" fmla="*/ 191 w 203"/>
              <a:gd name="T79" fmla="*/ 33 h 165"/>
              <a:gd name="T80" fmla="*/ 107 w 203"/>
              <a:gd name="T81" fmla="*/ 0 h 165"/>
              <a:gd name="T82" fmla="*/ 58 w 203"/>
              <a:gd name="T83" fmla="*/ 13 h 165"/>
              <a:gd name="T84" fmla="*/ 143 w 203"/>
              <a:gd name="T85" fmla="*/ 49 h 165"/>
              <a:gd name="T86" fmla="*/ 142 w 203"/>
              <a:gd name="T87" fmla="*/ 158 h 165"/>
              <a:gd name="T88" fmla="*/ 191 w 203"/>
              <a:gd name="T89" fmla="*/ 140 h 165"/>
              <a:gd name="T90" fmla="*/ 191 w 203"/>
              <a:gd name="T91" fmla="*/ 111 h 165"/>
              <a:gd name="T92" fmla="*/ 201 w 203"/>
              <a:gd name="T93" fmla="*/ 90 h 165"/>
              <a:gd name="T94" fmla="*/ 187 w 203"/>
              <a:gd name="T95" fmla="*/ 59 h 165"/>
              <a:gd name="T96" fmla="*/ 191 w 203"/>
              <a:gd name="T97" fmla="*/ 69 h 165"/>
              <a:gd name="T98" fmla="*/ 196 w 203"/>
              <a:gd name="T99" fmla="*/ 81 h 165"/>
              <a:gd name="T100" fmla="*/ 188 w 203"/>
              <a:gd name="T101" fmla="*/ 90 h 165"/>
              <a:gd name="T102" fmla="*/ 183 w 203"/>
              <a:gd name="T103" fmla="*/ 78 h 165"/>
              <a:gd name="T104" fmla="*/ 191 w 203"/>
              <a:gd name="T105" fmla="*/ 69 h 165"/>
              <a:gd name="T106" fmla="*/ 189 w 203"/>
              <a:gd name="T107" fmla="*/ 65 h 165"/>
              <a:gd name="T108" fmla="*/ 192 w 203"/>
              <a:gd name="T109" fmla="*/ 66 h 165"/>
              <a:gd name="T110" fmla="*/ 177 w 203"/>
              <a:gd name="T111" fmla="*/ 86 h 165"/>
              <a:gd name="T112" fmla="*/ 184 w 203"/>
              <a:gd name="T113" fmla="*/ 110 h 165"/>
              <a:gd name="T114" fmla="*/ 183 w 203"/>
              <a:gd name="T115" fmla="*/ 109 h 165"/>
              <a:gd name="T116" fmla="*/ 173 w 203"/>
              <a:gd name="T117" fmla="*/ 84 h 165"/>
              <a:gd name="T118" fmla="*/ 189 w 203"/>
              <a:gd name="T119" fmla="*/ 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" h="165">
                <a:moveTo>
                  <a:pt x="49" y="17"/>
                </a:moveTo>
                <a:cubicBezTo>
                  <a:pt x="134" y="54"/>
                  <a:pt x="134" y="54"/>
                  <a:pt x="134" y="5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07" y="151"/>
                  <a:pt x="107" y="151"/>
                  <a:pt x="107" y="151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70"/>
                  <a:pt x="61" y="70"/>
                  <a:pt x="61" y="70"/>
                </a:cubicBezTo>
                <a:cubicBezTo>
                  <a:pt x="95" y="61"/>
                  <a:pt x="95" y="61"/>
                  <a:pt x="95" y="61"/>
                </a:cubicBezTo>
                <a:cubicBezTo>
                  <a:pt x="103" y="66"/>
                  <a:pt x="103" y="66"/>
                  <a:pt x="103" y="66"/>
                </a:cubicBezTo>
                <a:cubicBezTo>
                  <a:pt x="14" y="90"/>
                  <a:pt x="14" y="90"/>
                  <a:pt x="14" y="90"/>
                </a:cubicBezTo>
                <a:cubicBezTo>
                  <a:pt x="4" y="85"/>
                  <a:pt x="4" y="85"/>
                  <a:pt x="4" y="8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17"/>
                  <a:pt x="49" y="17"/>
                  <a:pt x="49" y="17"/>
                </a:cubicBezTo>
                <a:close/>
                <a:moveTo>
                  <a:pt x="10" y="94"/>
                </a:moveTo>
                <a:cubicBezTo>
                  <a:pt x="0" y="89"/>
                  <a:pt x="0" y="89"/>
                  <a:pt x="0" y="89"/>
                </a:cubicBezTo>
                <a:cubicBezTo>
                  <a:pt x="0" y="159"/>
                  <a:pt x="0" y="159"/>
                  <a:pt x="0" y="159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0" y="94"/>
                  <a:pt x="10" y="94"/>
                  <a:pt x="10" y="94"/>
                </a:cubicBezTo>
                <a:close/>
                <a:moveTo>
                  <a:pt x="106" y="70"/>
                </a:moveTo>
                <a:cubicBezTo>
                  <a:pt x="17" y="95"/>
                  <a:pt x="17" y="95"/>
                  <a:pt x="17" y="95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6" y="70"/>
                  <a:pt x="106" y="70"/>
                  <a:pt x="106" y="70"/>
                </a:cubicBezTo>
                <a:close/>
                <a:moveTo>
                  <a:pt x="187" y="59"/>
                </a:moveTo>
                <a:cubicBezTo>
                  <a:pt x="177" y="57"/>
                  <a:pt x="168" y="68"/>
                  <a:pt x="166" y="83"/>
                </a:cubicBezTo>
                <a:cubicBezTo>
                  <a:pt x="163" y="97"/>
                  <a:pt x="169" y="110"/>
                  <a:pt x="177" y="114"/>
                </a:cubicBezTo>
                <a:cubicBezTo>
                  <a:pt x="176" y="114"/>
                  <a:pt x="174" y="114"/>
                  <a:pt x="172" y="114"/>
                </a:cubicBezTo>
                <a:cubicBezTo>
                  <a:pt x="159" y="112"/>
                  <a:pt x="150" y="97"/>
                  <a:pt x="152" y="81"/>
                </a:cubicBezTo>
                <a:cubicBezTo>
                  <a:pt x="154" y="64"/>
                  <a:pt x="167" y="52"/>
                  <a:pt x="180" y="54"/>
                </a:cubicBezTo>
                <a:cubicBezTo>
                  <a:pt x="184" y="55"/>
                  <a:pt x="188" y="56"/>
                  <a:pt x="191" y="59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07" y="0"/>
                  <a:pt x="107" y="0"/>
                  <a:pt x="107" y="0"/>
                </a:cubicBezTo>
                <a:cubicBezTo>
                  <a:pt x="58" y="13"/>
                  <a:pt x="58" y="13"/>
                  <a:pt x="58" y="13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1" y="111"/>
                  <a:pt x="191" y="111"/>
                  <a:pt x="191" y="111"/>
                </a:cubicBezTo>
                <a:cubicBezTo>
                  <a:pt x="196" y="107"/>
                  <a:pt x="200" y="100"/>
                  <a:pt x="201" y="90"/>
                </a:cubicBezTo>
                <a:cubicBezTo>
                  <a:pt x="203" y="75"/>
                  <a:pt x="197" y="61"/>
                  <a:pt x="187" y="59"/>
                </a:cubicBezTo>
                <a:close/>
                <a:moveTo>
                  <a:pt x="191" y="69"/>
                </a:moveTo>
                <a:cubicBezTo>
                  <a:pt x="194" y="69"/>
                  <a:pt x="197" y="75"/>
                  <a:pt x="196" y="81"/>
                </a:cubicBezTo>
                <a:cubicBezTo>
                  <a:pt x="195" y="87"/>
                  <a:pt x="192" y="91"/>
                  <a:pt x="188" y="90"/>
                </a:cubicBezTo>
                <a:cubicBezTo>
                  <a:pt x="185" y="90"/>
                  <a:pt x="182" y="84"/>
                  <a:pt x="183" y="78"/>
                </a:cubicBezTo>
                <a:cubicBezTo>
                  <a:pt x="184" y="72"/>
                  <a:pt x="187" y="68"/>
                  <a:pt x="191" y="69"/>
                </a:cubicBezTo>
                <a:close/>
                <a:moveTo>
                  <a:pt x="189" y="65"/>
                </a:moveTo>
                <a:cubicBezTo>
                  <a:pt x="190" y="65"/>
                  <a:pt x="191" y="66"/>
                  <a:pt x="192" y="66"/>
                </a:cubicBezTo>
                <a:cubicBezTo>
                  <a:pt x="185" y="66"/>
                  <a:pt x="178" y="74"/>
                  <a:pt x="177" y="86"/>
                </a:cubicBezTo>
                <a:cubicBezTo>
                  <a:pt x="176" y="96"/>
                  <a:pt x="179" y="106"/>
                  <a:pt x="184" y="110"/>
                </a:cubicBezTo>
                <a:cubicBezTo>
                  <a:pt x="184" y="110"/>
                  <a:pt x="183" y="110"/>
                  <a:pt x="183" y="109"/>
                </a:cubicBezTo>
                <a:cubicBezTo>
                  <a:pt x="174" y="109"/>
                  <a:pt x="171" y="97"/>
                  <a:pt x="173" y="84"/>
                </a:cubicBezTo>
                <a:cubicBezTo>
                  <a:pt x="174" y="72"/>
                  <a:pt x="181" y="62"/>
                  <a:pt x="189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1" name="Freeform 374"/>
          <p:cNvSpPr>
            <a:spLocks noEditPoints="1"/>
          </p:cNvSpPr>
          <p:nvPr/>
        </p:nvSpPr>
        <p:spPr bwMode="auto">
          <a:xfrm>
            <a:off x="6956127" y="4249240"/>
            <a:ext cx="274722" cy="543692"/>
          </a:xfrm>
          <a:custGeom>
            <a:avLst/>
            <a:gdLst>
              <a:gd name="T0" fmla="*/ 53 w 218"/>
              <a:gd name="T1" fmla="*/ 110 h 430"/>
              <a:gd name="T2" fmla="*/ 0 w 218"/>
              <a:gd name="T3" fmla="*/ 405 h 430"/>
              <a:gd name="T4" fmla="*/ 0 w 218"/>
              <a:gd name="T5" fmla="*/ 85 h 430"/>
              <a:gd name="T6" fmla="*/ 200 w 218"/>
              <a:gd name="T7" fmla="*/ 83 h 430"/>
              <a:gd name="T8" fmla="*/ 96 w 218"/>
              <a:gd name="T9" fmla="*/ 218 h 430"/>
              <a:gd name="T10" fmla="*/ 96 w 218"/>
              <a:gd name="T11" fmla="*/ 114 h 430"/>
              <a:gd name="T12" fmla="*/ 125 w 218"/>
              <a:gd name="T13" fmla="*/ 53 h 430"/>
              <a:gd name="T14" fmla="*/ 149 w 218"/>
              <a:gd name="T15" fmla="*/ 22 h 430"/>
              <a:gd name="T16" fmla="*/ 129 w 218"/>
              <a:gd name="T17" fmla="*/ 14 h 430"/>
              <a:gd name="T18" fmla="*/ 198 w 218"/>
              <a:gd name="T19" fmla="*/ 334 h 430"/>
              <a:gd name="T20" fmla="*/ 171 w 218"/>
              <a:gd name="T21" fmla="*/ 367 h 430"/>
              <a:gd name="T22" fmla="*/ 171 w 218"/>
              <a:gd name="T23" fmla="*/ 342 h 430"/>
              <a:gd name="T24" fmla="*/ 161 w 218"/>
              <a:gd name="T25" fmla="*/ 344 h 430"/>
              <a:gd name="T26" fmla="*/ 133 w 218"/>
              <a:gd name="T27" fmla="*/ 377 h 430"/>
              <a:gd name="T28" fmla="*/ 133 w 218"/>
              <a:gd name="T29" fmla="*/ 352 h 430"/>
              <a:gd name="T30" fmla="*/ 123 w 218"/>
              <a:gd name="T31" fmla="*/ 356 h 430"/>
              <a:gd name="T32" fmla="*/ 98 w 218"/>
              <a:gd name="T33" fmla="*/ 389 h 430"/>
              <a:gd name="T34" fmla="*/ 98 w 218"/>
              <a:gd name="T35" fmla="*/ 364 h 430"/>
              <a:gd name="T36" fmla="*/ 198 w 218"/>
              <a:gd name="T37" fmla="*/ 295 h 430"/>
              <a:gd name="T38" fmla="*/ 171 w 218"/>
              <a:gd name="T39" fmla="*/ 328 h 430"/>
              <a:gd name="T40" fmla="*/ 171 w 218"/>
              <a:gd name="T41" fmla="*/ 301 h 430"/>
              <a:gd name="T42" fmla="*/ 161 w 218"/>
              <a:gd name="T43" fmla="*/ 305 h 430"/>
              <a:gd name="T44" fmla="*/ 133 w 218"/>
              <a:gd name="T45" fmla="*/ 338 h 430"/>
              <a:gd name="T46" fmla="*/ 133 w 218"/>
              <a:gd name="T47" fmla="*/ 313 h 430"/>
              <a:gd name="T48" fmla="*/ 123 w 218"/>
              <a:gd name="T49" fmla="*/ 316 h 430"/>
              <a:gd name="T50" fmla="*/ 98 w 218"/>
              <a:gd name="T51" fmla="*/ 350 h 430"/>
              <a:gd name="T52" fmla="*/ 98 w 218"/>
              <a:gd name="T53" fmla="*/ 322 h 430"/>
              <a:gd name="T54" fmla="*/ 198 w 218"/>
              <a:gd name="T55" fmla="*/ 254 h 430"/>
              <a:gd name="T56" fmla="*/ 171 w 218"/>
              <a:gd name="T57" fmla="*/ 287 h 430"/>
              <a:gd name="T58" fmla="*/ 171 w 218"/>
              <a:gd name="T59" fmla="*/ 261 h 430"/>
              <a:gd name="T60" fmla="*/ 161 w 218"/>
              <a:gd name="T61" fmla="*/ 265 h 430"/>
              <a:gd name="T62" fmla="*/ 133 w 218"/>
              <a:gd name="T63" fmla="*/ 299 h 430"/>
              <a:gd name="T64" fmla="*/ 133 w 218"/>
              <a:gd name="T65" fmla="*/ 273 h 430"/>
              <a:gd name="T66" fmla="*/ 123 w 218"/>
              <a:gd name="T67" fmla="*/ 275 h 430"/>
              <a:gd name="T68" fmla="*/ 98 w 218"/>
              <a:gd name="T69" fmla="*/ 309 h 430"/>
              <a:gd name="T70" fmla="*/ 98 w 218"/>
              <a:gd name="T71" fmla="*/ 283 h 430"/>
              <a:gd name="T72" fmla="*/ 171 w 218"/>
              <a:gd name="T73" fmla="*/ 250 h 430"/>
              <a:gd name="T74" fmla="*/ 198 w 218"/>
              <a:gd name="T75" fmla="*/ 216 h 430"/>
              <a:gd name="T76" fmla="*/ 171 w 218"/>
              <a:gd name="T77" fmla="*/ 224 h 430"/>
              <a:gd name="T78" fmla="*/ 161 w 218"/>
              <a:gd name="T79" fmla="*/ 226 h 430"/>
              <a:gd name="T80" fmla="*/ 133 w 218"/>
              <a:gd name="T81" fmla="*/ 259 h 430"/>
              <a:gd name="T82" fmla="*/ 133 w 218"/>
              <a:gd name="T83" fmla="*/ 234 h 430"/>
              <a:gd name="T84" fmla="*/ 123 w 218"/>
              <a:gd name="T85" fmla="*/ 238 h 430"/>
              <a:gd name="T86" fmla="*/ 98 w 218"/>
              <a:gd name="T87" fmla="*/ 271 h 430"/>
              <a:gd name="T88" fmla="*/ 98 w 218"/>
              <a:gd name="T89" fmla="*/ 246 h 430"/>
              <a:gd name="T90" fmla="*/ 23 w 218"/>
              <a:gd name="T91" fmla="*/ 73 h 430"/>
              <a:gd name="T92" fmla="*/ 74 w 218"/>
              <a:gd name="T93" fmla="*/ 424 h 430"/>
              <a:gd name="T94" fmla="*/ 218 w 218"/>
              <a:gd name="T95" fmla="*/ 57 h 430"/>
              <a:gd name="T96" fmla="*/ 178 w 218"/>
              <a:gd name="T97" fmla="*/ 8 h 430"/>
              <a:gd name="T98" fmla="*/ 120 w 218"/>
              <a:gd name="T99" fmla="*/ 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8" h="430">
                <a:moveTo>
                  <a:pt x="0" y="85"/>
                </a:moveTo>
                <a:lnTo>
                  <a:pt x="53" y="110"/>
                </a:lnTo>
                <a:lnTo>
                  <a:pt x="53" y="430"/>
                </a:lnTo>
                <a:lnTo>
                  <a:pt x="0" y="405"/>
                </a:lnTo>
                <a:lnTo>
                  <a:pt x="0" y="85"/>
                </a:lnTo>
                <a:lnTo>
                  <a:pt x="0" y="85"/>
                </a:lnTo>
                <a:close/>
                <a:moveTo>
                  <a:pt x="96" y="114"/>
                </a:moveTo>
                <a:lnTo>
                  <a:pt x="200" y="83"/>
                </a:lnTo>
                <a:lnTo>
                  <a:pt x="200" y="189"/>
                </a:lnTo>
                <a:lnTo>
                  <a:pt x="96" y="218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129" y="14"/>
                </a:moveTo>
                <a:lnTo>
                  <a:pt x="125" y="53"/>
                </a:lnTo>
                <a:lnTo>
                  <a:pt x="147" y="65"/>
                </a:lnTo>
                <a:lnTo>
                  <a:pt x="149" y="22"/>
                </a:lnTo>
                <a:lnTo>
                  <a:pt x="129" y="14"/>
                </a:lnTo>
                <a:lnTo>
                  <a:pt x="129" y="14"/>
                </a:lnTo>
                <a:close/>
                <a:moveTo>
                  <a:pt x="171" y="342"/>
                </a:moveTo>
                <a:lnTo>
                  <a:pt x="198" y="334"/>
                </a:lnTo>
                <a:lnTo>
                  <a:pt x="198" y="360"/>
                </a:lnTo>
                <a:lnTo>
                  <a:pt x="171" y="367"/>
                </a:lnTo>
                <a:lnTo>
                  <a:pt x="171" y="342"/>
                </a:lnTo>
                <a:lnTo>
                  <a:pt x="171" y="342"/>
                </a:lnTo>
                <a:close/>
                <a:moveTo>
                  <a:pt x="133" y="352"/>
                </a:moveTo>
                <a:lnTo>
                  <a:pt x="161" y="344"/>
                </a:lnTo>
                <a:lnTo>
                  <a:pt x="161" y="369"/>
                </a:lnTo>
                <a:lnTo>
                  <a:pt x="133" y="377"/>
                </a:lnTo>
                <a:lnTo>
                  <a:pt x="133" y="352"/>
                </a:lnTo>
                <a:lnTo>
                  <a:pt x="133" y="352"/>
                </a:lnTo>
                <a:close/>
                <a:moveTo>
                  <a:pt x="98" y="364"/>
                </a:moveTo>
                <a:lnTo>
                  <a:pt x="123" y="356"/>
                </a:lnTo>
                <a:lnTo>
                  <a:pt x="123" y="381"/>
                </a:lnTo>
                <a:lnTo>
                  <a:pt x="98" y="389"/>
                </a:lnTo>
                <a:lnTo>
                  <a:pt x="98" y="364"/>
                </a:lnTo>
                <a:lnTo>
                  <a:pt x="98" y="364"/>
                </a:lnTo>
                <a:close/>
                <a:moveTo>
                  <a:pt x="171" y="301"/>
                </a:moveTo>
                <a:lnTo>
                  <a:pt x="198" y="295"/>
                </a:lnTo>
                <a:lnTo>
                  <a:pt x="198" y="320"/>
                </a:lnTo>
                <a:lnTo>
                  <a:pt x="171" y="328"/>
                </a:lnTo>
                <a:lnTo>
                  <a:pt x="171" y="301"/>
                </a:lnTo>
                <a:lnTo>
                  <a:pt x="171" y="301"/>
                </a:lnTo>
                <a:close/>
                <a:moveTo>
                  <a:pt x="133" y="313"/>
                </a:moveTo>
                <a:lnTo>
                  <a:pt x="161" y="305"/>
                </a:lnTo>
                <a:lnTo>
                  <a:pt x="161" y="330"/>
                </a:lnTo>
                <a:lnTo>
                  <a:pt x="133" y="338"/>
                </a:lnTo>
                <a:lnTo>
                  <a:pt x="133" y="313"/>
                </a:lnTo>
                <a:lnTo>
                  <a:pt x="133" y="313"/>
                </a:lnTo>
                <a:close/>
                <a:moveTo>
                  <a:pt x="98" y="322"/>
                </a:moveTo>
                <a:lnTo>
                  <a:pt x="123" y="316"/>
                </a:lnTo>
                <a:lnTo>
                  <a:pt x="123" y="342"/>
                </a:lnTo>
                <a:lnTo>
                  <a:pt x="98" y="350"/>
                </a:lnTo>
                <a:lnTo>
                  <a:pt x="98" y="322"/>
                </a:lnTo>
                <a:lnTo>
                  <a:pt x="98" y="322"/>
                </a:lnTo>
                <a:close/>
                <a:moveTo>
                  <a:pt x="171" y="261"/>
                </a:moveTo>
                <a:lnTo>
                  <a:pt x="198" y="254"/>
                </a:lnTo>
                <a:lnTo>
                  <a:pt x="198" y="281"/>
                </a:lnTo>
                <a:lnTo>
                  <a:pt x="171" y="287"/>
                </a:lnTo>
                <a:lnTo>
                  <a:pt x="171" y="261"/>
                </a:lnTo>
                <a:lnTo>
                  <a:pt x="171" y="261"/>
                </a:lnTo>
                <a:close/>
                <a:moveTo>
                  <a:pt x="133" y="273"/>
                </a:moveTo>
                <a:lnTo>
                  <a:pt x="161" y="265"/>
                </a:lnTo>
                <a:lnTo>
                  <a:pt x="161" y="291"/>
                </a:lnTo>
                <a:lnTo>
                  <a:pt x="133" y="299"/>
                </a:lnTo>
                <a:lnTo>
                  <a:pt x="133" y="273"/>
                </a:lnTo>
                <a:lnTo>
                  <a:pt x="133" y="273"/>
                </a:lnTo>
                <a:close/>
                <a:moveTo>
                  <a:pt x="98" y="283"/>
                </a:moveTo>
                <a:lnTo>
                  <a:pt x="123" y="275"/>
                </a:lnTo>
                <a:lnTo>
                  <a:pt x="123" y="303"/>
                </a:lnTo>
                <a:lnTo>
                  <a:pt x="98" y="309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171" y="224"/>
                </a:moveTo>
                <a:lnTo>
                  <a:pt x="171" y="250"/>
                </a:lnTo>
                <a:lnTo>
                  <a:pt x="198" y="242"/>
                </a:lnTo>
                <a:lnTo>
                  <a:pt x="198" y="216"/>
                </a:lnTo>
                <a:lnTo>
                  <a:pt x="171" y="224"/>
                </a:lnTo>
                <a:lnTo>
                  <a:pt x="171" y="224"/>
                </a:lnTo>
                <a:close/>
                <a:moveTo>
                  <a:pt x="133" y="234"/>
                </a:moveTo>
                <a:lnTo>
                  <a:pt x="161" y="226"/>
                </a:lnTo>
                <a:lnTo>
                  <a:pt x="161" y="252"/>
                </a:lnTo>
                <a:lnTo>
                  <a:pt x="133" y="259"/>
                </a:lnTo>
                <a:lnTo>
                  <a:pt x="133" y="234"/>
                </a:lnTo>
                <a:lnTo>
                  <a:pt x="133" y="234"/>
                </a:lnTo>
                <a:close/>
                <a:moveTo>
                  <a:pt x="98" y="246"/>
                </a:moveTo>
                <a:lnTo>
                  <a:pt x="123" y="238"/>
                </a:lnTo>
                <a:lnTo>
                  <a:pt x="123" y="263"/>
                </a:lnTo>
                <a:lnTo>
                  <a:pt x="98" y="271"/>
                </a:lnTo>
                <a:lnTo>
                  <a:pt x="98" y="246"/>
                </a:lnTo>
                <a:lnTo>
                  <a:pt x="98" y="246"/>
                </a:lnTo>
                <a:close/>
                <a:moveTo>
                  <a:pt x="116" y="47"/>
                </a:moveTo>
                <a:lnTo>
                  <a:pt x="23" y="73"/>
                </a:lnTo>
                <a:lnTo>
                  <a:pt x="74" y="98"/>
                </a:lnTo>
                <a:lnTo>
                  <a:pt x="74" y="424"/>
                </a:lnTo>
                <a:lnTo>
                  <a:pt x="218" y="383"/>
                </a:lnTo>
                <a:lnTo>
                  <a:pt x="218" y="57"/>
                </a:lnTo>
                <a:lnTo>
                  <a:pt x="184" y="44"/>
                </a:lnTo>
                <a:lnTo>
                  <a:pt x="178" y="8"/>
                </a:lnTo>
                <a:lnTo>
                  <a:pt x="153" y="0"/>
                </a:lnTo>
                <a:lnTo>
                  <a:pt x="120" y="8"/>
                </a:lnTo>
                <a:lnTo>
                  <a:pt x="116" y="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2" name="Freeform 375"/>
          <p:cNvSpPr/>
          <p:nvPr/>
        </p:nvSpPr>
        <p:spPr bwMode="auto">
          <a:xfrm>
            <a:off x="6854004" y="5615661"/>
            <a:ext cx="486159" cy="527870"/>
          </a:xfrm>
          <a:custGeom>
            <a:avLst/>
            <a:gdLst>
              <a:gd name="T0" fmla="*/ 0 w 196"/>
              <a:gd name="T1" fmla="*/ 67 h 213"/>
              <a:gd name="T2" fmla="*/ 23 w 196"/>
              <a:gd name="T3" fmla="*/ 67 h 213"/>
              <a:gd name="T4" fmla="*/ 23 w 196"/>
              <a:gd name="T5" fmla="*/ 10 h 213"/>
              <a:gd name="T6" fmla="*/ 34 w 196"/>
              <a:gd name="T7" fmla="*/ 0 h 213"/>
              <a:gd name="T8" fmla="*/ 34 w 196"/>
              <a:gd name="T9" fmla="*/ 0 h 213"/>
              <a:gd name="T10" fmla="*/ 44 w 196"/>
              <a:gd name="T11" fmla="*/ 10 h 213"/>
              <a:gd name="T12" fmla="*/ 44 w 196"/>
              <a:gd name="T13" fmla="*/ 67 h 213"/>
              <a:gd name="T14" fmla="*/ 94 w 196"/>
              <a:gd name="T15" fmla="*/ 67 h 213"/>
              <a:gd name="T16" fmla="*/ 94 w 196"/>
              <a:gd name="T17" fmla="*/ 10 h 213"/>
              <a:gd name="T18" fmla="*/ 104 w 196"/>
              <a:gd name="T19" fmla="*/ 0 h 213"/>
              <a:gd name="T20" fmla="*/ 104 w 196"/>
              <a:gd name="T21" fmla="*/ 0 h 213"/>
              <a:gd name="T22" fmla="*/ 114 w 196"/>
              <a:gd name="T23" fmla="*/ 10 h 213"/>
              <a:gd name="T24" fmla="*/ 114 w 196"/>
              <a:gd name="T25" fmla="*/ 67 h 213"/>
              <a:gd name="T26" fmla="*/ 142 w 196"/>
              <a:gd name="T27" fmla="*/ 67 h 213"/>
              <a:gd name="T28" fmla="*/ 142 w 196"/>
              <a:gd name="T29" fmla="*/ 88 h 213"/>
              <a:gd name="T30" fmla="*/ 122 w 196"/>
              <a:gd name="T31" fmla="*/ 88 h 213"/>
              <a:gd name="T32" fmla="*/ 115 w 196"/>
              <a:gd name="T33" fmla="*/ 146 h 213"/>
              <a:gd name="T34" fmla="*/ 113 w 196"/>
              <a:gd name="T35" fmla="*/ 159 h 213"/>
              <a:gd name="T36" fmla="*/ 79 w 196"/>
              <a:gd name="T37" fmla="*/ 159 h 213"/>
              <a:gd name="T38" fmla="*/ 101 w 196"/>
              <a:gd name="T39" fmla="*/ 187 h 213"/>
              <a:gd name="T40" fmla="*/ 140 w 196"/>
              <a:gd name="T41" fmla="*/ 145 h 213"/>
              <a:gd name="T42" fmla="*/ 142 w 196"/>
              <a:gd name="T43" fmla="*/ 141 h 213"/>
              <a:gd name="T44" fmla="*/ 150 w 196"/>
              <a:gd name="T45" fmla="*/ 126 h 213"/>
              <a:gd name="T46" fmla="*/ 196 w 196"/>
              <a:gd name="T47" fmla="*/ 118 h 213"/>
              <a:gd name="T48" fmla="*/ 190 w 196"/>
              <a:gd name="T49" fmla="*/ 128 h 213"/>
              <a:gd name="T50" fmla="*/ 185 w 196"/>
              <a:gd name="T51" fmla="*/ 139 h 213"/>
              <a:gd name="T52" fmla="*/ 169 w 196"/>
              <a:gd name="T53" fmla="*/ 140 h 213"/>
              <a:gd name="T54" fmla="*/ 160 w 196"/>
              <a:gd name="T55" fmla="*/ 155 h 213"/>
              <a:gd name="T56" fmla="*/ 99 w 196"/>
              <a:gd name="T57" fmla="*/ 210 h 213"/>
              <a:gd name="T58" fmla="*/ 56 w 196"/>
              <a:gd name="T59" fmla="*/ 159 h 213"/>
              <a:gd name="T60" fmla="*/ 28 w 196"/>
              <a:gd name="T61" fmla="*/ 159 h 213"/>
              <a:gd name="T62" fmla="*/ 20 w 196"/>
              <a:gd name="T63" fmla="*/ 101 h 213"/>
              <a:gd name="T64" fmla="*/ 62 w 196"/>
              <a:gd name="T65" fmla="*/ 95 h 213"/>
              <a:gd name="T66" fmla="*/ 62 w 196"/>
              <a:gd name="T67" fmla="*/ 88 h 213"/>
              <a:gd name="T68" fmla="*/ 19 w 196"/>
              <a:gd name="T69" fmla="*/ 88 h 213"/>
              <a:gd name="T70" fmla="*/ 0 w 196"/>
              <a:gd name="T71" fmla="*/ 88 h 213"/>
              <a:gd name="T72" fmla="*/ 0 w 196"/>
              <a:gd name="T73" fmla="*/ 6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213">
                <a:moveTo>
                  <a:pt x="0" y="67"/>
                </a:moveTo>
                <a:cubicBezTo>
                  <a:pt x="23" y="67"/>
                  <a:pt x="23" y="67"/>
                  <a:pt x="23" y="67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5"/>
                  <a:pt x="28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10"/>
                  <a:pt x="94" y="10"/>
                  <a:pt x="94" y="10"/>
                </a:cubicBezTo>
                <a:cubicBezTo>
                  <a:pt x="94" y="5"/>
                  <a:pt x="98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9" y="0"/>
                  <a:pt x="114" y="5"/>
                  <a:pt x="114" y="10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42" y="67"/>
                  <a:pt x="142" y="67"/>
                  <a:pt x="142" y="67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59"/>
                  <a:pt x="113" y="159"/>
                  <a:pt x="113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80" y="165"/>
                  <a:pt x="83" y="185"/>
                  <a:pt x="101" y="187"/>
                </a:cubicBezTo>
                <a:cubicBezTo>
                  <a:pt x="118" y="188"/>
                  <a:pt x="131" y="163"/>
                  <a:pt x="140" y="145"/>
                </a:cubicBezTo>
                <a:cubicBezTo>
                  <a:pt x="140" y="143"/>
                  <a:pt x="141" y="142"/>
                  <a:pt x="142" y="141"/>
                </a:cubicBezTo>
                <a:cubicBezTo>
                  <a:pt x="145" y="135"/>
                  <a:pt x="147" y="130"/>
                  <a:pt x="150" y="126"/>
                </a:cubicBezTo>
                <a:cubicBezTo>
                  <a:pt x="168" y="103"/>
                  <a:pt x="196" y="118"/>
                  <a:pt x="196" y="118"/>
                </a:cubicBezTo>
                <a:cubicBezTo>
                  <a:pt x="190" y="128"/>
                  <a:pt x="190" y="128"/>
                  <a:pt x="190" y="128"/>
                </a:cubicBezTo>
                <a:cubicBezTo>
                  <a:pt x="185" y="139"/>
                  <a:pt x="185" y="139"/>
                  <a:pt x="185" y="139"/>
                </a:cubicBezTo>
                <a:cubicBezTo>
                  <a:pt x="185" y="139"/>
                  <a:pt x="174" y="133"/>
                  <a:pt x="169" y="140"/>
                </a:cubicBezTo>
                <a:cubicBezTo>
                  <a:pt x="167" y="143"/>
                  <a:pt x="164" y="148"/>
                  <a:pt x="160" y="155"/>
                </a:cubicBezTo>
                <a:cubicBezTo>
                  <a:pt x="148" y="179"/>
                  <a:pt x="132" y="213"/>
                  <a:pt x="99" y="210"/>
                </a:cubicBezTo>
                <a:cubicBezTo>
                  <a:pt x="61" y="206"/>
                  <a:pt x="57" y="168"/>
                  <a:pt x="56" y="159"/>
                </a:cubicBezTo>
                <a:cubicBezTo>
                  <a:pt x="28" y="159"/>
                  <a:pt x="28" y="159"/>
                  <a:pt x="28" y="159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62" y="95"/>
                  <a:pt x="62" y="95"/>
                  <a:pt x="62" y="95"/>
                </a:cubicBezTo>
                <a:cubicBezTo>
                  <a:pt x="62" y="88"/>
                  <a:pt x="62" y="88"/>
                  <a:pt x="62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0" y="88"/>
                  <a:pt x="0" y="88"/>
                  <a:pt x="0" y="88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3" name="Freeform 376"/>
          <p:cNvSpPr>
            <a:spLocks noEditPoints="1"/>
          </p:cNvSpPr>
          <p:nvPr/>
        </p:nvSpPr>
        <p:spPr bwMode="auto">
          <a:xfrm>
            <a:off x="6848250" y="4977039"/>
            <a:ext cx="494789" cy="448762"/>
          </a:xfrm>
          <a:custGeom>
            <a:avLst/>
            <a:gdLst>
              <a:gd name="T0" fmla="*/ 21 w 199"/>
              <a:gd name="T1" fmla="*/ 132 h 181"/>
              <a:gd name="T2" fmla="*/ 42 w 199"/>
              <a:gd name="T3" fmla="*/ 169 h 181"/>
              <a:gd name="T4" fmla="*/ 124 w 199"/>
              <a:gd name="T5" fmla="*/ 148 h 181"/>
              <a:gd name="T6" fmla="*/ 187 w 199"/>
              <a:gd name="T7" fmla="*/ 132 h 181"/>
              <a:gd name="T8" fmla="*/ 199 w 199"/>
              <a:gd name="T9" fmla="*/ 181 h 181"/>
              <a:gd name="T10" fmla="*/ 0 w 199"/>
              <a:gd name="T11" fmla="*/ 159 h 181"/>
              <a:gd name="T12" fmla="*/ 42 w 199"/>
              <a:gd name="T13" fmla="*/ 0 h 181"/>
              <a:gd name="T14" fmla="*/ 32 w 199"/>
              <a:gd name="T15" fmla="*/ 148 h 181"/>
              <a:gd name="T16" fmla="*/ 102 w 199"/>
              <a:gd name="T17" fmla="*/ 158 h 181"/>
              <a:gd name="T18" fmla="*/ 112 w 199"/>
              <a:gd name="T19" fmla="*/ 10 h 181"/>
              <a:gd name="T20" fmla="*/ 42 w 199"/>
              <a:gd name="T21" fmla="*/ 0 h 181"/>
              <a:gd name="T22" fmla="*/ 99 w 199"/>
              <a:gd name="T23" fmla="*/ 13 h 181"/>
              <a:gd name="T24" fmla="*/ 46 w 199"/>
              <a:gd name="T25" fmla="*/ 86 h 181"/>
              <a:gd name="T26" fmla="*/ 46 w 199"/>
              <a:gd name="T27" fmla="*/ 97 h 181"/>
              <a:gd name="T28" fmla="*/ 64 w 199"/>
              <a:gd name="T29" fmla="*/ 103 h 181"/>
              <a:gd name="T30" fmla="*/ 46 w 199"/>
              <a:gd name="T31" fmla="*/ 97 h 181"/>
              <a:gd name="T32" fmla="*/ 99 w 199"/>
              <a:gd name="T33" fmla="*/ 97 h 181"/>
              <a:gd name="T34" fmla="*/ 81 w 199"/>
              <a:gd name="T35" fmla="*/ 103 h 181"/>
              <a:gd name="T36" fmla="*/ 72 w 199"/>
              <a:gd name="T37" fmla="*/ 96 h 181"/>
              <a:gd name="T38" fmla="*/ 72 w 199"/>
              <a:gd name="T39" fmla="*/ 104 h 181"/>
              <a:gd name="T40" fmla="*/ 72 w 199"/>
              <a:gd name="T41" fmla="*/ 96 h 181"/>
              <a:gd name="T42" fmla="*/ 60 w 199"/>
              <a:gd name="T43" fmla="*/ 110 h 181"/>
              <a:gd name="T44" fmla="*/ 46 w 199"/>
              <a:gd name="T45" fmla="*/ 116 h 181"/>
              <a:gd name="T46" fmla="*/ 65 w 199"/>
              <a:gd name="T47" fmla="*/ 110 h 181"/>
              <a:gd name="T48" fmla="*/ 80 w 199"/>
              <a:gd name="T49" fmla="*/ 116 h 181"/>
              <a:gd name="T50" fmla="*/ 65 w 199"/>
              <a:gd name="T51" fmla="*/ 110 h 181"/>
              <a:gd name="T52" fmla="*/ 99 w 199"/>
              <a:gd name="T53" fmla="*/ 110 h 181"/>
              <a:gd name="T54" fmla="*/ 85 w 199"/>
              <a:gd name="T55" fmla="*/ 116 h 181"/>
              <a:gd name="T56" fmla="*/ 46 w 199"/>
              <a:gd name="T57" fmla="*/ 121 h 181"/>
              <a:gd name="T58" fmla="*/ 60 w 199"/>
              <a:gd name="T59" fmla="*/ 128 h 181"/>
              <a:gd name="T60" fmla="*/ 46 w 199"/>
              <a:gd name="T61" fmla="*/ 121 h 181"/>
              <a:gd name="T62" fmla="*/ 80 w 199"/>
              <a:gd name="T63" fmla="*/ 121 h 181"/>
              <a:gd name="T64" fmla="*/ 65 w 199"/>
              <a:gd name="T65" fmla="*/ 128 h 181"/>
              <a:gd name="T66" fmla="*/ 85 w 199"/>
              <a:gd name="T67" fmla="*/ 121 h 181"/>
              <a:gd name="T68" fmla="*/ 99 w 199"/>
              <a:gd name="T69" fmla="*/ 128 h 181"/>
              <a:gd name="T70" fmla="*/ 85 w 199"/>
              <a:gd name="T71" fmla="*/ 121 h 181"/>
              <a:gd name="T72" fmla="*/ 46 w 199"/>
              <a:gd name="T73" fmla="*/ 140 h 181"/>
              <a:gd name="T74" fmla="*/ 60 w 199"/>
              <a:gd name="T75" fmla="*/ 133 h 181"/>
              <a:gd name="T76" fmla="*/ 65 w 199"/>
              <a:gd name="T77" fmla="*/ 133 h 181"/>
              <a:gd name="T78" fmla="*/ 80 w 199"/>
              <a:gd name="T79" fmla="*/ 140 h 181"/>
              <a:gd name="T80" fmla="*/ 65 w 199"/>
              <a:gd name="T81" fmla="*/ 133 h 181"/>
              <a:gd name="T82" fmla="*/ 85 w 199"/>
              <a:gd name="T83" fmla="*/ 140 h 181"/>
              <a:gd name="T84" fmla="*/ 99 w 199"/>
              <a:gd name="T85" fmla="*/ 133 h 181"/>
              <a:gd name="T86" fmla="*/ 144 w 199"/>
              <a:gd name="T87" fmla="*/ 146 h 181"/>
              <a:gd name="T88" fmla="*/ 166 w 199"/>
              <a:gd name="T89" fmla="*/ 156 h 181"/>
              <a:gd name="T90" fmla="*/ 144 w 199"/>
              <a:gd name="T91" fmla="*/ 14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" h="181">
                <a:moveTo>
                  <a:pt x="9" y="132"/>
                </a:moveTo>
                <a:cubicBezTo>
                  <a:pt x="21" y="132"/>
                  <a:pt x="21" y="132"/>
                  <a:pt x="21" y="132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60"/>
                  <a:pt x="30" y="169"/>
                  <a:pt x="42" y="169"/>
                </a:cubicBezTo>
                <a:cubicBezTo>
                  <a:pt x="102" y="169"/>
                  <a:pt x="102" y="169"/>
                  <a:pt x="102" y="169"/>
                </a:cubicBezTo>
                <a:cubicBezTo>
                  <a:pt x="114" y="169"/>
                  <a:pt x="124" y="160"/>
                  <a:pt x="124" y="148"/>
                </a:cubicBezTo>
                <a:cubicBezTo>
                  <a:pt x="124" y="132"/>
                  <a:pt x="124" y="132"/>
                  <a:pt x="124" y="132"/>
                </a:cubicBezTo>
                <a:cubicBezTo>
                  <a:pt x="187" y="132"/>
                  <a:pt x="187" y="132"/>
                  <a:pt x="187" y="132"/>
                </a:cubicBezTo>
                <a:cubicBezTo>
                  <a:pt x="199" y="160"/>
                  <a:pt x="199" y="160"/>
                  <a:pt x="199" y="160"/>
                </a:cubicBezTo>
                <a:cubicBezTo>
                  <a:pt x="199" y="181"/>
                  <a:pt x="199" y="181"/>
                  <a:pt x="199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59"/>
                  <a:pt x="0" y="159"/>
                  <a:pt x="0" y="159"/>
                </a:cubicBezTo>
                <a:cubicBezTo>
                  <a:pt x="9" y="132"/>
                  <a:pt x="9" y="132"/>
                  <a:pt x="9" y="132"/>
                </a:cubicBezTo>
                <a:close/>
                <a:moveTo>
                  <a:pt x="42" y="0"/>
                </a:moveTo>
                <a:cubicBezTo>
                  <a:pt x="36" y="0"/>
                  <a:pt x="32" y="4"/>
                  <a:pt x="32" y="1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4"/>
                  <a:pt x="36" y="158"/>
                  <a:pt x="42" y="158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108" y="158"/>
                  <a:pt x="112" y="154"/>
                  <a:pt x="112" y="148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46" y="13"/>
                </a:moveTo>
                <a:cubicBezTo>
                  <a:pt x="99" y="13"/>
                  <a:pt x="99" y="13"/>
                  <a:pt x="99" y="13"/>
                </a:cubicBezTo>
                <a:cubicBezTo>
                  <a:pt x="99" y="86"/>
                  <a:pt x="99" y="86"/>
                  <a:pt x="99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13"/>
                  <a:pt x="46" y="13"/>
                  <a:pt x="46" y="13"/>
                </a:cubicBezTo>
                <a:close/>
                <a:moveTo>
                  <a:pt x="46" y="97"/>
                </a:moveTo>
                <a:cubicBezTo>
                  <a:pt x="64" y="97"/>
                  <a:pt x="64" y="97"/>
                  <a:pt x="64" y="97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6" y="97"/>
                  <a:pt x="46" y="97"/>
                  <a:pt x="46" y="97"/>
                </a:cubicBezTo>
                <a:close/>
                <a:moveTo>
                  <a:pt x="81" y="97"/>
                </a:moveTo>
                <a:cubicBezTo>
                  <a:pt x="99" y="97"/>
                  <a:pt x="99" y="97"/>
                  <a:pt x="99" y="97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97"/>
                  <a:pt x="81" y="97"/>
                  <a:pt x="81" y="97"/>
                </a:cubicBezTo>
                <a:close/>
                <a:moveTo>
                  <a:pt x="72" y="96"/>
                </a:moveTo>
                <a:cubicBezTo>
                  <a:pt x="75" y="96"/>
                  <a:pt x="77" y="98"/>
                  <a:pt x="77" y="100"/>
                </a:cubicBezTo>
                <a:cubicBezTo>
                  <a:pt x="77" y="102"/>
                  <a:pt x="75" y="104"/>
                  <a:pt x="72" y="104"/>
                </a:cubicBezTo>
                <a:cubicBezTo>
                  <a:pt x="70" y="104"/>
                  <a:pt x="68" y="102"/>
                  <a:pt x="68" y="100"/>
                </a:cubicBezTo>
                <a:cubicBezTo>
                  <a:pt x="68" y="98"/>
                  <a:pt x="70" y="96"/>
                  <a:pt x="72" y="96"/>
                </a:cubicBezTo>
                <a:close/>
                <a:moveTo>
                  <a:pt x="46" y="110"/>
                </a:moveTo>
                <a:cubicBezTo>
                  <a:pt x="60" y="110"/>
                  <a:pt x="60" y="110"/>
                  <a:pt x="60" y="11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0"/>
                  <a:pt x="46" y="110"/>
                  <a:pt x="46" y="110"/>
                </a:cubicBezTo>
                <a:close/>
                <a:moveTo>
                  <a:pt x="65" y="110"/>
                </a:moveTo>
                <a:cubicBezTo>
                  <a:pt x="80" y="110"/>
                  <a:pt x="80" y="110"/>
                  <a:pt x="80" y="110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5" y="110"/>
                  <a:pt x="65" y="110"/>
                  <a:pt x="65" y="110"/>
                </a:cubicBezTo>
                <a:close/>
                <a:moveTo>
                  <a:pt x="85" y="110"/>
                </a:moveTo>
                <a:cubicBezTo>
                  <a:pt x="99" y="110"/>
                  <a:pt x="99" y="110"/>
                  <a:pt x="99" y="110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0"/>
                  <a:pt x="85" y="110"/>
                  <a:pt x="85" y="110"/>
                </a:cubicBezTo>
                <a:close/>
                <a:moveTo>
                  <a:pt x="46" y="121"/>
                </a:moveTo>
                <a:cubicBezTo>
                  <a:pt x="60" y="121"/>
                  <a:pt x="60" y="121"/>
                  <a:pt x="60" y="121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46" y="121"/>
                  <a:pt x="46" y="121"/>
                  <a:pt x="46" y="121"/>
                </a:cubicBezTo>
                <a:close/>
                <a:moveTo>
                  <a:pt x="65" y="121"/>
                </a:moveTo>
                <a:cubicBezTo>
                  <a:pt x="80" y="121"/>
                  <a:pt x="80" y="121"/>
                  <a:pt x="80" y="121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21"/>
                  <a:pt x="65" y="121"/>
                  <a:pt x="65" y="121"/>
                </a:cubicBezTo>
                <a:close/>
                <a:moveTo>
                  <a:pt x="85" y="121"/>
                </a:moveTo>
                <a:cubicBezTo>
                  <a:pt x="99" y="121"/>
                  <a:pt x="99" y="121"/>
                  <a:pt x="99" y="12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21"/>
                  <a:pt x="85" y="121"/>
                  <a:pt x="85" y="121"/>
                </a:cubicBezTo>
                <a:close/>
                <a:moveTo>
                  <a:pt x="46" y="133"/>
                </a:moveTo>
                <a:cubicBezTo>
                  <a:pt x="46" y="140"/>
                  <a:pt x="46" y="140"/>
                  <a:pt x="46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46" y="133"/>
                  <a:pt x="46" y="133"/>
                  <a:pt x="46" y="133"/>
                </a:cubicBezTo>
                <a:close/>
                <a:moveTo>
                  <a:pt x="65" y="133"/>
                </a:moveTo>
                <a:cubicBezTo>
                  <a:pt x="65" y="140"/>
                  <a:pt x="65" y="140"/>
                  <a:pt x="65" y="140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65" y="133"/>
                  <a:pt x="65" y="133"/>
                  <a:pt x="65" y="133"/>
                </a:cubicBezTo>
                <a:close/>
                <a:moveTo>
                  <a:pt x="85" y="133"/>
                </a:moveTo>
                <a:cubicBezTo>
                  <a:pt x="85" y="140"/>
                  <a:pt x="85" y="140"/>
                  <a:pt x="85" y="140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5" y="133"/>
                  <a:pt x="85" y="133"/>
                  <a:pt x="85" y="133"/>
                </a:cubicBezTo>
                <a:close/>
                <a:moveTo>
                  <a:pt x="144" y="146"/>
                </a:moveTo>
                <a:cubicBezTo>
                  <a:pt x="144" y="156"/>
                  <a:pt x="144" y="156"/>
                  <a:pt x="144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46"/>
                  <a:pt x="166" y="146"/>
                  <a:pt x="166" y="146"/>
                </a:cubicBezTo>
                <a:lnTo>
                  <a:pt x="144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4" name="Freeform 377"/>
          <p:cNvSpPr>
            <a:spLocks noEditPoints="1"/>
          </p:cNvSpPr>
          <p:nvPr/>
        </p:nvSpPr>
        <p:spPr bwMode="auto">
          <a:xfrm>
            <a:off x="10222594" y="5716345"/>
            <a:ext cx="529309" cy="365338"/>
          </a:xfrm>
          <a:custGeom>
            <a:avLst/>
            <a:gdLst>
              <a:gd name="T0" fmla="*/ 6 w 213"/>
              <a:gd name="T1" fmla="*/ 18 h 148"/>
              <a:gd name="T2" fmla="*/ 139 w 213"/>
              <a:gd name="T3" fmla="*/ 18 h 148"/>
              <a:gd name="T4" fmla="*/ 145 w 213"/>
              <a:gd name="T5" fmla="*/ 18 h 148"/>
              <a:gd name="T6" fmla="*/ 145 w 213"/>
              <a:gd name="T7" fmla="*/ 24 h 148"/>
              <a:gd name="T8" fmla="*/ 145 w 213"/>
              <a:gd name="T9" fmla="*/ 118 h 148"/>
              <a:gd name="T10" fmla="*/ 145 w 213"/>
              <a:gd name="T11" fmla="*/ 124 h 148"/>
              <a:gd name="T12" fmla="*/ 139 w 213"/>
              <a:gd name="T13" fmla="*/ 124 h 148"/>
              <a:gd name="T14" fmla="*/ 89 w 213"/>
              <a:gd name="T15" fmla="*/ 124 h 148"/>
              <a:gd name="T16" fmla="*/ 89 w 213"/>
              <a:gd name="T17" fmla="*/ 128 h 148"/>
              <a:gd name="T18" fmla="*/ 125 w 213"/>
              <a:gd name="T19" fmla="*/ 139 h 148"/>
              <a:gd name="T20" fmla="*/ 125 w 213"/>
              <a:gd name="T21" fmla="*/ 148 h 148"/>
              <a:gd name="T22" fmla="*/ 22 w 213"/>
              <a:gd name="T23" fmla="*/ 148 h 148"/>
              <a:gd name="T24" fmla="*/ 22 w 213"/>
              <a:gd name="T25" fmla="*/ 139 h 148"/>
              <a:gd name="T26" fmla="*/ 57 w 213"/>
              <a:gd name="T27" fmla="*/ 129 h 148"/>
              <a:gd name="T28" fmla="*/ 57 w 213"/>
              <a:gd name="T29" fmla="*/ 124 h 148"/>
              <a:gd name="T30" fmla="*/ 6 w 213"/>
              <a:gd name="T31" fmla="*/ 124 h 148"/>
              <a:gd name="T32" fmla="*/ 0 w 213"/>
              <a:gd name="T33" fmla="*/ 124 h 148"/>
              <a:gd name="T34" fmla="*/ 0 w 213"/>
              <a:gd name="T35" fmla="*/ 118 h 148"/>
              <a:gd name="T36" fmla="*/ 0 w 213"/>
              <a:gd name="T37" fmla="*/ 24 h 148"/>
              <a:gd name="T38" fmla="*/ 0 w 213"/>
              <a:gd name="T39" fmla="*/ 18 h 148"/>
              <a:gd name="T40" fmla="*/ 6 w 213"/>
              <a:gd name="T41" fmla="*/ 18 h 148"/>
              <a:gd name="T42" fmla="*/ 153 w 213"/>
              <a:gd name="T43" fmla="*/ 148 h 148"/>
              <a:gd name="T44" fmla="*/ 213 w 213"/>
              <a:gd name="T45" fmla="*/ 148 h 148"/>
              <a:gd name="T46" fmla="*/ 213 w 213"/>
              <a:gd name="T47" fmla="*/ 0 h 148"/>
              <a:gd name="T48" fmla="*/ 153 w 213"/>
              <a:gd name="T49" fmla="*/ 0 h 148"/>
              <a:gd name="T50" fmla="*/ 153 w 213"/>
              <a:gd name="T51" fmla="*/ 148 h 148"/>
              <a:gd name="T52" fmla="*/ 161 w 213"/>
              <a:gd name="T53" fmla="*/ 13 h 148"/>
              <a:gd name="T54" fmla="*/ 207 w 213"/>
              <a:gd name="T55" fmla="*/ 13 h 148"/>
              <a:gd name="T56" fmla="*/ 207 w 213"/>
              <a:gd name="T57" fmla="*/ 27 h 148"/>
              <a:gd name="T58" fmla="*/ 161 w 213"/>
              <a:gd name="T59" fmla="*/ 27 h 148"/>
              <a:gd name="T60" fmla="*/ 161 w 213"/>
              <a:gd name="T61" fmla="*/ 13 h 148"/>
              <a:gd name="T62" fmla="*/ 161 w 213"/>
              <a:gd name="T63" fmla="*/ 35 h 148"/>
              <a:gd name="T64" fmla="*/ 207 w 213"/>
              <a:gd name="T65" fmla="*/ 35 h 148"/>
              <a:gd name="T66" fmla="*/ 207 w 213"/>
              <a:gd name="T67" fmla="*/ 50 h 148"/>
              <a:gd name="T68" fmla="*/ 161 w 213"/>
              <a:gd name="T69" fmla="*/ 50 h 148"/>
              <a:gd name="T70" fmla="*/ 161 w 213"/>
              <a:gd name="T71" fmla="*/ 35 h 148"/>
              <a:gd name="T72" fmla="*/ 160 w 213"/>
              <a:gd name="T73" fmla="*/ 62 h 148"/>
              <a:gd name="T74" fmla="*/ 176 w 213"/>
              <a:gd name="T75" fmla="*/ 62 h 148"/>
              <a:gd name="T76" fmla="*/ 176 w 213"/>
              <a:gd name="T77" fmla="*/ 73 h 148"/>
              <a:gd name="T78" fmla="*/ 160 w 213"/>
              <a:gd name="T79" fmla="*/ 73 h 148"/>
              <a:gd name="T80" fmla="*/ 160 w 213"/>
              <a:gd name="T81" fmla="*/ 62 h 148"/>
              <a:gd name="T82" fmla="*/ 160 w 213"/>
              <a:gd name="T83" fmla="*/ 80 h 148"/>
              <a:gd name="T84" fmla="*/ 176 w 213"/>
              <a:gd name="T85" fmla="*/ 80 h 148"/>
              <a:gd name="T86" fmla="*/ 176 w 213"/>
              <a:gd name="T87" fmla="*/ 91 h 148"/>
              <a:gd name="T88" fmla="*/ 160 w 213"/>
              <a:gd name="T89" fmla="*/ 91 h 148"/>
              <a:gd name="T90" fmla="*/ 160 w 213"/>
              <a:gd name="T91" fmla="*/ 80 h 148"/>
              <a:gd name="T92" fmla="*/ 133 w 213"/>
              <a:gd name="T93" fmla="*/ 30 h 148"/>
              <a:gd name="T94" fmla="*/ 13 w 213"/>
              <a:gd name="T95" fmla="*/ 30 h 148"/>
              <a:gd name="T96" fmla="*/ 13 w 213"/>
              <a:gd name="T97" fmla="*/ 112 h 148"/>
              <a:gd name="T98" fmla="*/ 133 w 213"/>
              <a:gd name="T99" fmla="*/ 112 h 148"/>
              <a:gd name="T100" fmla="*/ 133 w 213"/>
              <a:gd name="T101" fmla="*/ 3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3" h="148">
                <a:moveTo>
                  <a:pt x="6" y="18"/>
                </a:moveTo>
                <a:cubicBezTo>
                  <a:pt x="139" y="18"/>
                  <a:pt x="139" y="18"/>
                  <a:pt x="139" y="18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45" y="118"/>
                  <a:pt x="145" y="118"/>
                  <a:pt x="145" y="118"/>
                </a:cubicBezTo>
                <a:cubicBezTo>
                  <a:pt x="145" y="124"/>
                  <a:pt x="145" y="124"/>
                  <a:pt x="145" y="124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101" y="130"/>
                  <a:pt x="113" y="133"/>
                  <a:pt x="125" y="139"/>
                </a:cubicBezTo>
                <a:cubicBezTo>
                  <a:pt x="125" y="142"/>
                  <a:pt x="125" y="145"/>
                  <a:pt x="125" y="148"/>
                </a:cubicBezTo>
                <a:cubicBezTo>
                  <a:pt x="90" y="148"/>
                  <a:pt x="56" y="148"/>
                  <a:pt x="22" y="148"/>
                </a:cubicBezTo>
                <a:cubicBezTo>
                  <a:pt x="22" y="145"/>
                  <a:pt x="22" y="142"/>
                  <a:pt x="22" y="139"/>
                </a:cubicBezTo>
                <a:cubicBezTo>
                  <a:pt x="34" y="134"/>
                  <a:pt x="45" y="130"/>
                  <a:pt x="57" y="129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153" y="148"/>
                </a:moveTo>
                <a:cubicBezTo>
                  <a:pt x="213" y="148"/>
                  <a:pt x="213" y="148"/>
                  <a:pt x="213" y="148"/>
                </a:cubicBezTo>
                <a:cubicBezTo>
                  <a:pt x="213" y="0"/>
                  <a:pt x="213" y="0"/>
                  <a:pt x="213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148"/>
                  <a:pt x="153" y="148"/>
                  <a:pt x="153" y="148"/>
                </a:cubicBezTo>
                <a:close/>
                <a:moveTo>
                  <a:pt x="161" y="13"/>
                </a:moveTo>
                <a:cubicBezTo>
                  <a:pt x="207" y="13"/>
                  <a:pt x="207" y="13"/>
                  <a:pt x="207" y="13"/>
                </a:cubicBezTo>
                <a:cubicBezTo>
                  <a:pt x="207" y="27"/>
                  <a:pt x="207" y="27"/>
                  <a:pt x="207" y="27"/>
                </a:cubicBezTo>
                <a:cubicBezTo>
                  <a:pt x="161" y="27"/>
                  <a:pt x="161" y="27"/>
                  <a:pt x="161" y="27"/>
                </a:cubicBezTo>
                <a:cubicBezTo>
                  <a:pt x="161" y="13"/>
                  <a:pt x="161" y="13"/>
                  <a:pt x="161" y="13"/>
                </a:cubicBezTo>
                <a:close/>
                <a:moveTo>
                  <a:pt x="161" y="35"/>
                </a:moveTo>
                <a:cubicBezTo>
                  <a:pt x="207" y="35"/>
                  <a:pt x="207" y="35"/>
                  <a:pt x="207" y="35"/>
                </a:cubicBezTo>
                <a:cubicBezTo>
                  <a:pt x="207" y="50"/>
                  <a:pt x="207" y="50"/>
                  <a:pt x="207" y="50"/>
                </a:cubicBezTo>
                <a:cubicBezTo>
                  <a:pt x="161" y="50"/>
                  <a:pt x="161" y="50"/>
                  <a:pt x="161" y="50"/>
                </a:cubicBezTo>
                <a:cubicBezTo>
                  <a:pt x="161" y="35"/>
                  <a:pt x="161" y="35"/>
                  <a:pt x="161" y="35"/>
                </a:cubicBezTo>
                <a:close/>
                <a:moveTo>
                  <a:pt x="160" y="62"/>
                </a:moveTo>
                <a:cubicBezTo>
                  <a:pt x="176" y="62"/>
                  <a:pt x="176" y="62"/>
                  <a:pt x="176" y="62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62"/>
                  <a:pt x="160" y="62"/>
                  <a:pt x="160" y="62"/>
                </a:cubicBezTo>
                <a:close/>
                <a:moveTo>
                  <a:pt x="160" y="80"/>
                </a:moveTo>
                <a:cubicBezTo>
                  <a:pt x="176" y="80"/>
                  <a:pt x="176" y="80"/>
                  <a:pt x="176" y="80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0" y="80"/>
                  <a:pt x="160" y="80"/>
                  <a:pt x="160" y="80"/>
                </a:cubicBezTo>
                <a:close/>
                <a:moveTo>
                  <a:pt x="133" y="30"/>
                </a:moveTo>
                <a:cubicBezTo>
                  <a:pt x="13" y="30"/>
                  <a:pt x="13" y="30"/>
                  <a:pt x="13" y="30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33" y="112"/>
                  <a:pt x="133" y="112"/>
                  <a:pt x="133" y="112"/>
                </a:cubicBezTo>
                <a:lnTo>
                  <a:pt x="133" y="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5" name="Freeform 378"/>
          <p:cNvSpPr>
            <a:spLocks noEditPoints="1"/>
          </p:cNvSpPr>
          <p:nvPr/>
        </p:nvSpPr>
        <p:spPr bwMode="auto">
          <a:xfrm>
            <a:off x="9550890" y="5601278"/>
            <a:ext cx="480405" cy="470336"/>
          </a:xfrm>
          <a:custGeom>
            <a:avLst/>
            <a:gdLst>
              <a:gd name="T0" fmla="*/ 0 w 194"/>
              <a:gd name="T1" fmla="*/ 52 h 190"/>
              <a:gd name="T2" fmla="*/ 56 w 194"/>
              <a:gd name="T3" fmla="*/ 52 h 190"/>
              <a:gd name="T4" fmla="*/ 22 w 194"/>
              <a:gd name="T5" fmla="*/ 9 h 190"/>
              <a:gd name="T6" fmla="*/ 34 w 194"/>
              <a:gd name="T7" fmla="*/ 0 h 190"/>
              <a:gd name="T8" fmla="*/ 69 w 194"/>
              <a:gd name="T9" fmla="*/ 44 h 190"/>
              <a:gd name="T10" fmla="*/ 88 w 194"/>
              <a:gd name="T11" fmla="*/ 22 h 190"/>
              <a:gd name="T12" fmla="*/ 99 w 194"/>
              <a:gd name="T13" fmla="*/ 32 h 190"/>
              <a:gd name="T14" fmla="*/ 82 w 194"/>
              <a:gd name="T15" fmla="*/ 52 h 190"/>
              <a:gd name="T16" fmla="*/ 194 w 194"/>
              <a:gd name="T17" fmla="*/ 52 h 190"/>
              <a:gd name="T18" fmla="*/ 194 w 194"/>
              <a:gd name="T19" fmla="*/ 190 h 190"/>
              <a:gd name="T20" fmla="*/ 0 w 194"/>
              <a:gd name="T21" fmla="*/ 190 h 190"/>
              <a:gd name="T22" fmla="*/ 0 w 194"/>
              <a:gd name="T23" fmla="*/ 52 h 190"/>
              <a:gd name="T24" fmla="*/ 39 w 194"/>
              <a:gd name="T25" fmla="*/ 70 h 190"/>
              <a:gd name="T26" fmla="*/ 20 w 194"/>
              <a:gd name="T27" fmla="*/ 90 h 190"/>
              <a:gd name="T28" fmla="*/ 20 w 194"/>
              <a:gd name="T29" fmla="*/ 149 h 190"/>
              <a:gd name="T30" fmla="*/ 39 w 194"/>
              <a:gd name="T31" fmla="*/ 169 h 190"/>
              <a:gd name="T32" fmla="*/ 127 w 194"/>
              <a:gd name="T33" fmla="*/ 169 h 190"/>
              <a:gd name="T34" fmla="*/ 146 w 194"/>
              <a:gd name="T35" fmla="*/ 149 h 190"/>
              <a:gd name="T36" fmla="*/ 146 w 194"/>
              <a:gd name="T37" fmla="*/ 90 h 190"/>
              <a:gd name="T38" fmla="*/ 127 w 194"/>
              <a:gd name="T39" fmla="*/ 70 h 190"/>
              <a:gd name="T40" fmla="*/ 39 w 194"/>
              <a:gd name="T41" fmla="*/ 70 h 190"/>
              <a:gd name="T42" fmla="*/ 155 w 194"/>
              <a:gd name="T43" fmla="*/ 71 h 190"/>
              <a:gd name="T44" fmla="*/ 155 w 194"/>
              <a:gd name="T45" fmla="*/ 78 h 190"/>
              <a:gd name="T46" fmla="*/ 184 w 194"/>
              <a:gd name="T47" fmla="*/ 78 h 190"/>
              <a:gd name="T48" fmla="*/ 184 w 194"/>
              <a:gd name="T49" fmla="*/ 71 h 190"/>
              <a:gd name="T50" fmla="*/ 155 w 194"/>
              <a:gd name="T51" fmla="*/ 71 h 190"/>
              <a:gd name="T52" fmla="*/ 155 w 194"/>
              <a:gd name="T53" fmla="*/ 83 h 190"/>
              <a:gd name="T54" fmla="*/ 155 w 194"/>
              <a:gd name="T55" fmla="*/ 90 h 190"/>
              <a:gd name="T56" fmla="*/ 184 w 194"/>
              <a:gd name="T57" fmla="*/ 90 h 190"/>
              <a:gd name="T58" fmla="*/ 184 w 194"/>
              <a:gd name="T59" fmla="*/ 83 h 190"/>
              <a:gd name="T60" fmla="*/ 155 w 194"/>
              <a:gd name="T61" fmla="*/ 83 h 190"/>
              <a:gd name="T62" fmla="*/ 155 w 194"/>
              <a:gd name="T63" fmla="*/ 96 h 190"/>
              <a:gd name="T64" fmla="*/ 155 w 194"/>
              <a:gd name="T65" fmla="*/ 102 h 190"/>
              <a:gd name="T66" fmla="*/ 184 w 194"/>
              <a:gd name="T67" fmla="*/ 102 h 190"/>
              <a:gd name="T68" fmla="*/ 184 w 194"/>
              <a:gd name="T69" fmla="*/ 96 h 190"/>
              <a:gd name="T70" fmla="*/ 155 w 194"/>
              <a:gd name="T71" fmla="*/ 96 h 190"/>
              <a:gd name="T72" fmla="*/ 155 w 194"/>
              <a:gd name="T73" fmla="*/ 108 h 190"/>
              <a:gd name="T74" fmla="*/ 155 w 194"/>
              <a:gd name="T75" fmla="*/ 115 h 190"/>
              <a:gd name="T76" fmla="*/ 184 w 194"/>
              <a:gd name="T77" fmla="*/ 115 h 190"/>
              <a:gd name="T78" fmla="*/ 184 w 194"/>
              <a:gd name="T79" fmla="*/ 108 h 190"/>
              <a:gd name="T80" fmla="*/ 155 w 194"/>
              <a:gd name="T81" fmla="*/ 108 h 190"/>
              <a:gd name="T82" fmla="*/ 167 w 194"/>
              <a:gd name="T83" fmla="*/ 125 h 190"/>
              <a:gd name="T84" fmla="*/ 158 w 194"/>
              <a:gd name="T85" fmla="*/ 134 h 190"/>
              <a:gd name="T86" fmla="*/ 167 w 194"/>
              <a:gd name="T87" fmla="*/ 143 h 190"/>
              <a:gd name="T88" fmla="*/ 175 w 194"/>
              <a:gd name="T89" fmla="*/ 134 h 190"/>
              <a:gd name="T90" fmla="*/ 167 w 194"/>
              <a:gd name="T91" fmla="*/ 125 h 190"/>
              <a:gd name="T92" fmla="*/ 167 w 194"/>
              <a:gd name="T93" fmla="*/ 150 h 190"/>
              <a:gd name="T94" fmla="*/ 158 w 194"/>
              <a:gd name="T95" fmla="*/ 159 h 190"/>
              <a:gd name="T96" fmla="*/ 167 w 194"/>
              <a:gd name="T97" fmla="*/ 168 h 190"/>
              <a:gd name="T98" fmla="*/ 175 w 194"/>
              <a:gd name="T99" fmla="*/ 159 h 190"/>
              <a:gd name="T100" fmla="*/ 167 w 194"/>
              <a:gd name="T101" fmla="*/ 15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4" h="190">
                <a:moveTo>
                  <a:pt x="0" y="52"/>
                </a:moveTo>
                <a:cubicBezTo>
                  <a:pt x="56" y="52"/>
                  <a:pt x="56" y="52"/>
                  <a:pt x="56" y="52"/>
                </a:cubicBezTo>
                <a:cubicBezTo>
                  <a:pt x="22" y="9"/>
                  <a:pt x="22" y="9"/>
                  <a:pt x="22" y="9"/>
                </a:cubicBezTo>
                <a:cubicBezTo>
                  <a:pt x="34" y="0"/>
                  <a:pt x="34" y="0"/>
                  <a:pt x="34" y="0"/>
                </a:cubicBezTo>
                <a:cubicBezTo>
                  <a:pt x="69" y="44"/>
                  <a:pt x="69" y="44"/>
                  <a:pt x="69" y="44"/>
                </a:cubicBezTo>
                <a:cubicBezTo>
                  <a:pt x="88" y="22"/>
                  <a:pt x="88" y="22"/>
                  <a:pt x="88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82" y="52"/>
                  <a:pt x="82" y="52"/>
                  <a:pt x="82" y="52"/>
                </a:cubicBezTo>
                <a:cubicBezTo>
                  <a:pt x="194" y="52"/>
                  <a:pt x="194" y="52"/>
                  <a:pt x="194" y="52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61" y="190"/>
                  <a:pt x="31" y="190"/>
                  <a:pt x="0" y="190"/>
                </a:cubicBezTo>
                <a:cubicBezTo>
                  <a:pt x="0" y="52"/>
                  <a:pt x="0" y="52"/>
                  <a:pt x="0" y="52"/>
                </a:cubicBezTo>
                <a:close/>
                <a:moveTo>
                  <a:pt x="39" y="70"/>
                </a:moveTo>
                <a:cubicBezTo>
                  <a:pt x="29" y="70"/>
                  <a:pt x="20" y="79"/>
                  <a:pt x="20" y="90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20" y="160"/>
                  <a:pt x="29" y="169"/>
                  <a:pt x="39" y="169"/>
                </a:cubicBezTo>
                <a:cubicBezTo>
                  <a:pt x="127" y="169"/>
                  <a:pt x="127" y="169"/>
                  <a:pt x="127" y="169"/>
                </a:cubicBezTo>
                <a:cubicBezTo>
                  <a:pt x="137" y="169"/>
                  <a:pt x="146" y="160"/>
                  <a:pt x="146" y="149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79"/>
                  <a:pt x="137" y="70"/>
                  <a:pt x="127" y="70"/>
                </a:cubicBezTo>
                <a:cubicBezTo>
                  <a:pt x="39" y="70"/>
                  <a:pt x="39" y="70"/>
                  <a:pt x="39" y="70"/>
                </a:cubicBezTo>
                <a:close/>
                <a:moveTo>
                  <a:pt x="155" y="71"/>
                </a:moveTo>
                <a:cubicBezTo>
                  <a:pt x="155" y="78"/>
                  <a:pt x="155" y="78"/>
                  <a:pt x="155" y="78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4" y="71"/>
                  <a:pt x="184" y="71"/>
                  <a:pt x="184" y="71"/>
                </a:cubicBezTo>
                <a:cubicBezTo>
                  <a:pt x="155" y="71"/>
                  <a:pt x="155" y="71"/>
                  <a:pt x="155" y="71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83"/>
                  <a:pt x="184" y="83"/>
                  <a:pt x="184" y="83"/>
                </a:cubicBezTo>
                <a:cubicBezTo>
                  <a:pt x="155" y="83"/>
                  <a:pt x="155" y="83"/>
                  <a:pt x="155" y="83"/>
                </a:cubicBezTo>
                <a:close/>
                <a:moveTo>
                  <a:pt x="155" y="96"/>
                </a:moveTo>
                <a:cubicBezTo>
                  <a:pt x="155" y="102"/>
                  <a:pt x="155" y="102"/>
                  <a:pt x="155" y="102"/>
                </a:cubicBezTo>
                <a:cubicBezTo>
                  <a:pt x="184" y="102"/>
                  <a:pt x="184" y="102"/>
                  <a:pt x="184" y="102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55" y="96"/>
                  <a:pt x="155" y="96"/>
                  <a:pt x="155" y="96"/>
                </a:cubicBezTo>
                <a:close/>
                <a:moveTo>
                  <a:pt x="155" y="108"/>
                </a:moveTo>
                <a:cubicBezTo>
                  <a:pt x="155" y="115"/>
                  <a:pt x="155" y="115"/>
                  <a:pt x="155" y="115"/>
                </a:cubicBezTo>
                <a:cubicBezTo>
                  <a:pt x="184" y="115"/>
                  <a:pt x="184" y="115"/>
                  <a:pt x="184" y="115"/>
                </a:cubicBezTo>
                <a:cubicBezTo>
                  <a:pt x="184" y="108"/>
                  <a:pt x="184" y="108"/>
                  <a:pt x="184" y="108"/>
                </a:cubicBezTo>
                <a:cubicBezTo>
                  <a:pt x="155" y="108"/>
                  <a:pt x="155" y="108"/>
                  <a:pt x="155" y="108"/>
                </a:cubicBezTo>
                <a:close/>
                <a:moveTo>
                  <a:pt x="167" y="125"/>
                </a:moveTo>
                <a:cubicBezTo>
                  <a:pt x="162" y="125"/>
                  <a:pt x="158" y="129"/>
                  <a:pt x="158" y="134"/>
                </a:cubicBezTo>
                <a:cubicBezTo>
                  <a:pt x="158" y="139"/>
                  <a:pt x="162" y="143"/>
                  <a:pt x="167" y="143"/>
                </a:cubicBezTo>
                <a:cubicBezTo>
                  <a:pt x="171" y="143"/>
                  <a:pt x="175" y="139"/>
                  <a:pt x="175" y="134"/>
                </a:cubicBezTo>
                <a:cubicBezTo>
                  <a:pt x="175" y="129"/>
                  <a:pt x="171" y="125"/>
                  <a:pt x="167" y="125"/>
                </a:cubicBezTo>
                <a:close/>
                <a:moveTo>
                  <a:pt x="167" y="150"/>
                </a:moveTo>
                <a:cubicBezTo>
                  <a:pt x="162" y="150"/>
                  <a:pt x="158" y="154"/>
                  <a:pt x="158" y="159"/>
                </a:cubicBezTo>
                <a:cubicBezTo>
                  <a:pt x="158" y="164"/>
                  <a:pt x="162" y="168"/>
                  <a:pt x="167" y="168"/>
                </a:cubicBezTo>
                <a:cubicBezTo>
                  <a:pt x="171" y="168"/>
                  <a:pt x="175" y="164"/>
                  <a:pt x="175" y="159"/>
                </a:cubicBezTo>
                <a:cubicBezTo>
                  <a:pt x="175" y="154"/>
                  <a:pt x="171" y="150"/>
                  <a:pt x="167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6" name="Freeform 379"/>
          <p:cNvSpPr>
            <a:spLocks noEditPoints="1"/>
          </p:cNvSpPr>
          <p:nvPr/>
        </p:nvSpPr>
        <p:spPr bwMode="auto">
          <a:xfrm>
            <a:off x="8201728" y="3007953"/>
            <a:ext cx="517802" cy="384037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7" name="Freeform 380"/>
          <p:cNvSpPr>
            <a:spLocks noEditPoints="1"/>
          </p:cNvSpPr>
          <p:nvPr/>
        </p:nvSpPr>
        <p:spPr bwMode="auto">
          <a:xfrm>
            <a:off x="10318963" y="4936765"/>
            <a:ext cx="345201" cy="516363"/>
          </a:xfrm>
          <a:custGeom>
            <a:avLst/>
            <a:gdLst>
              <a:gd name="T0" fmla="*/ 14 w 139"/>
              <a:gd name="T1" fmla="*/ 21 h 208"/>
              <a:gd name="T2" fmla="*/ 126 w 139"/>
              <a:gd name="T3" fmla="*/ 21 h 208"/>
              <a:gd name="T4" fmla="*/ 126 w 139"/>
              <a:gd name="T5" fmla="*/ 187 h 208"/>
              <a:gd name="T6" fmla="*/ 14 w 139"/>
              <a:gd name="T7" fmla="*/ 187 h 208"/>
              <a:gd name="T8" fmla="*/ 14 w 139"/>
              <a:gd name="T9" fmla="*/ 21 h 208"/>
              <a:gd name="T10" fmla="*/ 55 w 139"/>
              <a:gd name="T11" fmla="*/ 193 h 208"/>
              <a:gd name="T12" fmla="*/ 83 w 139"/>
              <a:gd name="T13" fmla="*/ 193 h 208"/>
              <a:gd name="T14" fmla="*/ 83 w 139"/>
              <a:gd name="T15" fmla="*/ 203 h 208"/>
              <a:gd name="T16" fmla="*/ 55 w 139"/>
              <a:gd name="T17" fmla="*/ 203 h 208"/>
              <a:gd name="T18" fmla="*/ 55 w 139"/>
              <a:gd name="T19" fmla="*/ 193 h 208"/>
              <a:gd name="T20" fmla="*/ 52 w 139"/>
              <a:gd name="T21" fmla="*/ 9 h 208"/>
              <a:gd name="T22" fmla="*/ 90 w 139"/>
              <a:gd name="T23" fmla="*/ 9 h 208"/>
              <a:gd name="T24" fmla="*/ 90 w 139"/>
              <a:gd name="T25" fmla="*/ 14 h 208"/>
              <a:gd name="T26" fmla="*/ 52 w 139"/>
              <a:gd name="T27" fmla="*/ 14 h 208"/>
              <a:gd name="T28" fmla="*/ 52 w 139"/>
              <a:gd name="T29" fmla="*/ 9 h 208"/>
              <a:gd name="T30" fmla="*/ 13 w 139"/>
              <a:gd name="T31" fmla="*/ 0 h 208"/>
              <a:gd name="T32" fmla="*/ 0 w 139"/>
              <a:gd name="T33" fmla="*/ 13 h 208"/>
              <a:gd name="T34" fmla="*/ 0 w 139"/>
              <a:gd name="T35" fmla="*/ 195 h 208"/>
              <a:gd name="T36" fmla="*/ 13 w 139"/>
              <a:gd name="T37" fmla="*/ 208 h 208"/>
              <a:gd name="T38" fmla="*/ 127 w 139"/>
              <a:gd name="T39" fmla="*/ 208 h 208"/>
              <a:gd name="T40" fmla="*/ 139 w 139"/>
              <a:gd name="T41" fmla="*/ 195 h 208"/>
              <a:gd name="T42" fmla="*/ 139 w 139"/>
              <a:gd name="T43" fmla="*/ 13 h 208"/>
              <a:gd name="T44" fmla="*/ 127 w 139"/>
              <a:gd name="T45" fmla="*/ 0 h 208"/>
              <a:gd name="T46" fmla="*/ 13 w 139"/>
              <a:gd name="T47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9" h="208">
                <a:moveTo>
                  <a:pt x="14" y="21"/>
                </a:moveTo>
                <a:cubicBezTo>
                  <a:pt x="126" y="21"/>
                  <a:pt x="126" y="21"/>
                  <a:pt x="126" y="21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55" y="193"/>
                </a:moveTo>
                <a:cubicBezTo>
                  <a:pt x="83" y="193"/>
                  <a:pt x="83" y="193"/>
                  <a:pt x="83" y="193"/>
                </a:cubicBezTo>
                <a:cubicBezTo>
                  <a:pt x="83" y="203"/>
                  <a:pt x="83" y="203"/>
                  <a:pt x="83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5" y="193"/>
                  <a:pt x="55" y="193"/>
                  <a:pt x="55" y="193"/>
                </a:cubicBezTo>
                <a:close/>
                <a:moveTo>
                  <a:pt x="52" y="9"/>
                </a:moveTo>
                <a:cubicBezTo>
                  <a:pt x="90" y="9"/>
                  <a:pt x="90" y="9"/>
                  <a:pt x="90" y="9"/>
                </a:cubicBezTo>
                <a:cubicBezTo>
                  <a:pt x="90" y="14"/>
                  <a:pt x="90" y="14"/>
                  <a:pt x="90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9"/>
                  <a:pt x="52" y="9"/>
                  <a:pt x="52" y="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2"/>
                  <a:pt x="6" y="208"/>
                  <a:pt x="13" y="208"/>
                </a:cubicBezTo>
                <a:cubicBezTo>
                  <a:pt x="127" y="208"/>
                  <a:pt x="127" y="208"/>
                  <a:pt x="127" y="208"/>
                </a:cubicBezTo>
                <a:cubicBezTo>
                  <a:pt x="134" y="208"/>
                  <a:pt x="139" y="202"/>
                  <a:pt x="139" y="195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6"/>
                  <a:pt x="134" y="0"/>
                  <a:pt x="127" y="0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8" name="Freeform 381"/>
          <p:cNvSpPr>
            <a:spLocks noEditPoints="1"/>
          </p:cNvSpPr>
          <p:nvPr/>
        </p:nvSpPr>
        <p:spPr bwMode="auto">
          <a:xfrm>
            <a:off x="7517079" y="2416796"/>
            <a:ext cx="537939" cy="267531"/>
          </a:xfrm>
          <a:custGeom>
            <a:avLst/>
            <a:gdLst>
              <a:gd name="T0" fmla="*/ 55 w 217"/>
              <a:gd name="T1" fmla="*/ 0 h 108"/>
              <a:gd name="T2" fmla="*/ 163 w 217"/>
              <a:gd name="T3" fmla="*/ 0 h 108"/>
              <a:gd name="T4" fmla="*/ 217 w 217"/>
              <a:gd name="T5" fmla="*/ 54 h 108"/>
              <a:gd name="T6" fmla="*/ 217 w 217"/>
              <a:gd name="T7" fmla="*/ 54 h 108"/>
              <a:gd name="T8" fmla="*/ 163 w 217"/>
              <a:gd name="T9" fmla="*/ 108 h 108"/>
              <a:gd name="T10" fmla="*/ 55 w 217"/>
              <a:gd name="T11" fmla="*/ 108 h 108"/>
              <a:gd name="T12" fmla="*/ 0 w 217"/>
              <a:gd name="T13" fmla="*/ 54 h 108"/>
              <a:gd name="T14" fmla="*/ 0 w 217"/>
              <a:gd name="T15" fmla="*/ 54 h 108"/>
              <a:gd name="T16" fmla="*/ 55 w 217"/>
              <a:gd name="T17" fmla="*/ 0 h 108"/>
              <a:gd name="T18" fmla="*/ 9 w 217"/>
              <a:gd name="T19" fmla="*/ 48 h 108"/>
              <a:gd name="T20" fmla="*/ 9 w 217"/>
              <a:gd name="T21" fmla="*/ 60 h 108"/>
              <a:gd name="T22" fmla="*/ 20 w 217"/>
              <a:gd name="T23" fmla="*/ 60 h 108"/>
              <a:gd name="T24" fmla="*/ 26 w 217"/>
              <a:gd name="T25" fmla="*/ 54 h 108"/>
              <a:gd name="T26" fmla="*/ 20 w 217"/>
              <a:gd name="T27" fmla="*/ 48 h 108"/>
              <a:gd name="T28" fmla="*/ 9 w 217"/>
              <a:gd name="T29" fmla="*/ 48 h 108"/>
              <a:gd name="T30" fmla="*/ 186 w 217"/>
              <a:gd name="T31" fmla="*/ 54 h 108"/>
              <a:gd name="T32" fmla="*/ 178 w 217"/>
              <a:gd name="T33" fmla="*/ 47 h 108"/>
              <a:gd name="T34" fmla="*/ 170 w 217"/>
              <a:gd name="T35" fmla="*/ 54 h 108"/>
              <a:gd name="T36" fmla="*/ 178 w 217"/>
              <a:gd name="T37" fmla="*/ 62 h 108"/>
              <a:gd name="T38" fmla="*/ 186 w 217"/>
              <a:gd name="T39" fmla="*/ 54 h 108"/>
              <a:gd name="T40" fmla="*/ 211 w 217"/>
              <a:gd name="T41" fmla="*/ 54 h 108"/>
              <a:gd name="T42" fmla="*/ 204 w 217"/>
              <a:gd name="T43" fmla="*/ 47 h 108"/>
              <a:gd name="T44" fmla="*/ 196 w 217"/>
              <a:gd name="T45" fmla="*/ 54 h 108"/>
              <a:gd name="T46" fmla="*/ 204 w 217"/>
              <a:gd name="T47" fmla="*/ 62 h 108"/>
              <a:gd name="T48" fmla="*/ 211 w 217"/>
              <a:gd name="T49" fmla="*/ 54 h 108"/>
              <a:gd name="T50" fmla="*/ 191 w 217"/>
              <a:gd name="T51" fmla="*/ 60 h 108"/>
              <a:gd name="T52" fmla="*/ 183 w 217"/>
              <a:gd name="T53" fmla="*/ 67 h 108"/>
              <a:gd name="T54" fmla="*/ 191 w 217"/>
              <a:gd name="T55" fmla="*/ 75 h 108"/>
              <a:gd name="T56" fmla="*/ 198 w 217"/>
              <a:gd name="T57" fmla="*/ 67 h 108"/>
              <a:gd name="T58" fmla="*/ 191 w 217"/>
              <a:gd name="T59" fmla="*/ 60 h 108"/>
              <a:gd name="T60" fmla="*/ 191 w 217"/>
              <a:gd name="T61" fmla="*/ 34 h 108"/>
              <a:gd name="T62" fmla="*/ 183 w 217"/>
              <a:gd name="T63" fmla="*/ 41 h 108"/>
              <a:gd name="T64" fmla="*/ 191 w 217"/>
              <a:gd name="T65" fmla="*/ 49 h 108"/>
              <a:gd name="T66" fmla="*/ 198 w 217"/>
              <a:gd name="T67" fmla="*/ 41 h 108"/>
              <a:gd name="T68" fmla="*/ 191 w 217"/>
              <a:gd name="T69" fmla="*/ 34 h 108"/>
              <a:gd name="T70" fmla="*/ 57 w 217"/>
              <a:gd name="T71" fmla="*/ 17 h 108"/>
              <a:gd name="T72" fmla="*/ 57 w 217"/>
              <a:gd name="T73" fmla="*/ 91 h 108"/>
              <a:gd name="T74" fmla="*/ 163 w 217"/>
              <a:gd name="T75" fmla="*/ 91 h 108"/>
              <a:gd name="T76" fmla="*/ 163 w 217"/>
              <a:gd name="T77" fmla="*/ 17 h 108"/>
              <a:gd name="T78" fmla="*/ 57 w 217"/>
              <a:gd name="T79" fmla="*/ 17 h 108"/>
              <a:gd name="T80" fmla="*/ 22 w 217"/>
              <a:gd name="T81" fmla="*/ 75 h 108"/>
              <a:gd name="T82" fmla="*/ 34 w 217"/>
              <a:gd name="T83" fmla="*/ 75 h 108"/>
              <a:gd name="T84" fmla="*/ 34 w 217"/>
              <a:gd name="T85" fmla="*/ 64 h 108"/>
              <a:gd name="T86" fmla="*/ 28 w 217"/>
              <a:gd name="T87" fmla="*/ 58 h 108"/>
              <a:gd name="T88" fmla="*/ 22 w 217"/>
              <a:gd name="T89" fmla="*/ 64 h 108"/>
              <a:gd name="T90" fmla="*/ 22 w 217"/>
              <a:gd name="T91" fmla="*/ 75 h 108"/>
              <a:gd name="T92" fmla="*/ 47 w 217"/>
              <a:gd name="T93" fmla="*/ 48 h 108"/>
              <a:gd name="T94" fmla="*/ 36 w 217"/>
              <a:gd name="T95" fmla="*/ 48 h 108"/>
              <a:gd name="T96" fmla="*/ 30 w 217"/>
              <a:gd name="T97" fmla="*/ 54 h 108"/>
              <a:gd name="T98" fmla="*/ 36 w 217"/>
              <a:gd name="T99" fmla="*/ 60 h 108"/>
              <a:gd name="T100" fmla="*/ 47 w 217"/>
              <a:gd name="T101" fmla="*/ 60 h 108"/>
              <a:gd name="T102" fmla="*/ 47 w 217"/>
              <a:gd name="T103" fmla="*/ 48 h 108"/>
              <a:gd name="T104" fmla="*/ 34 w 217"/>
              <a:gd name="T105" fmla="*/ 34 h 108"/>
              <a:gd name="T106" fmla="*/ 22 w 217"/>
              <a:gd name="T107" fmla="*/ 34 h 108"/>
              <a:gd name="T108" fmla="*/ 22 w 217"/>
              <a:gd name="T109" fmla="*/ 45 h 108"/>
              <a:gd name="T110" fmla="*/ 28 w 217"/>
              <a:gd name="T111" fmla="*/ 52 h 108"/>
              <a:gd name="T112" fmla="*/ 34 w 217"/>
              <a:gd name="T113" fmla="*/ 45 h 108"/>
              <a:gd name="T114" fmla="*/ 34 w 217"/>
              <a:gd name="T115" fmla="*/ 3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7" h="108">
                <a:moveTo>
                  <a:pt x="55" y="0"/>
                </a:moveTo>
                <a:cubicBezTo>
                  <a:pt x="163" y="0"/>
                  <a:pt x="163" y="0"/>
                  <a:pt x="163" y="0"/>
                </a:cubicBezTo>
                <a:cubicBezTo>
                  <a:pt x="193" y="0"/>
                  <a:pt x="217" y="24"/>
                  <a:pt x="217" y="54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17" y="84"/>
                  <a:pt x="193" y="108"/>
                  <a:pt x="163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25" y="108"/>
                  <a:pt x="0" y="8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5" y="0"/>
                  <a:pt x="55" y="0"/>
                </a:cubicBezTo>
                <a:close/>
                <a:moveTo>
                  <a:pt x="9" y="48"/>
                </a:moveTo>
                <a:cubicBezTo>
                  <a:pt x="9" y="60"/>
                  <a:pt x="9" y="60"/>
                  <a:pt x="9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6" y="54"/>
                  <a:pt x="26" y="54"/>
                  <a:pt x="26" y="54"/>
                </a:cubicBezTo>
                <a:cubicBezTo>
                  <a:pt x="20" y="48"/>
                  <a:pt x="20" y="48"/>
                  <a:pt x="20" y="48"/>
                </a:cubicBezTo>
                <a:cubicBezTo>
                  <a:pt x="9" y="48"/>
                  <a:pt x="9" y="48"/>
                  <a:pt x="9" y="48"/>
                </a:cubicBezTo>
                <a:close/>
                <a:moveTo>
                  <a:pt x="186" y="54"/>
                </a:moveTo>
                <a:cubicBezTo>
                  <a:pt x="186" y="50"/>
                  <a:pt x="182" y="47"/>
                  <a:pt x="178" y="47"/>
                </a:cubicBezTo>
                <a:cubicBezTo>
                  <a:pt x="174" y="47"/>
                  <a:pt x="170" y="50"/>
                  <a:pt x="170" y="54"/>
                </a:cubicBezTo>
                <a:cubicBezTo>
                  <a:pt x="170" y="59"/>
                  <a:pt x="174" y="62"/>
                  <a:pt x="178" y="62"/>
                </a:cubicBezTo>
                <a:cubicBezTo>
                  <a:pt x="182" y="62"/>
                  <a:pt x="186" y="59"/>
                  <a:pt x="186" y="54"/>
                </a:cubicBezTo>
                <a:close/>
                <a:moveTo>
                  <a:pt x="211" y="54"/>
                </a:moveTo>
                <a:cubicBezTo>
                  <a:pt x="211" y="50"/>
                  <a:pt x="208" y="47"/>
                  <a:pt x="204" y="47"/>
                </a:cubicBezTo>
                <a:cubicBezTo>
                  <a:pt x="199" y="47"/>
                  <a:pt x="196" y="50"/>
                  <a:pt x="196" y="54"/>
                </a:cubicBezTo>
                <a:cubicBezTo>
                  <a:pt x="196" y="59"/>
                  <a:pt x="199" y="62"/>
                  <a:pt x="204" y="62"/>
                </a:cubicBezTo>
                <a:cubicBezTo>
                  <a:pt x="208" y="62"/>
                  <a:pt x="211" y="59"/>
                  <a:pt x="211" y="54"/>
                </a:cubicBezTo>
                <a:close/>
                <a:moveTo>
                  <a:pt x="191" y="60"/>
                </a:moveTo>
                <a:cubicBezTo>
                  <a:pt x="187" y="60"/>
                  <a:pt x="183" y="63"/>
                  <a:pt x="183" y="67"/>
                </a:cubicBezTo>
                <a:cubicBezTo>
                  <a:pt x="183" y="71"/>
                  <a:pt x="187" y="75"/>
                  <a:pt x="191" y="75"/>
                </a:cubicBezTo>
                <a:cubicBezTo>
                  <a:pt x="195" y="75"/>
                  <a:pt x="198" y="71"/>
                  <a:pt x="198" y="67"/>
                </a:cubicBezTo>
                <a:cubicBezTo>
                  <a:pt x="198" y="63"/>
                  <a:pt x="195" y="60"/>
                  <a:pt x="191" y="60"/>
                </a:cubicBezTo>
                <a:close/>
                <a:moveTo>
                  <a:pt x="191" y="34"/>
                </a:moveTo>
                <a:cubicBezTo>
                  <a:pt x="187" y="34"/>
                  <a:pt x="183" y="37"/>
                  <a:pt x="183" y="41"/>
                </a:cubicBezTo>
                <a:cubicBezTo>
                  <a:pt x="183" y="46"/>
                  <a:pt x="187" y="49"/>
                  <a:pt x="191" y="49"/>
                </a:cubicBezTo>
                <a:cubicBezTo>
                  <a:pt x="195" y="49"/>
                  <a:pt x="198" y="46"/>
                  <a:pt x="198" y="41"/>
                </a:cubicBezTo>
                <a:cubicBezTo>
                  <a:pt x="198" y="37"/>
                  <a:pt x="195" y="34"/>
                  <a:pt x="191" y="34"/>
                </a:cubicBezTo>
                <a:close/>
                <a:moveTo>
                  <a:pt x="57" y="17"/>
                </a:moveTo>
                <a:cubicBezTo>
                  <a:pt x="57" y="91"/>
                  <a:pt x="57" y="91"/>
                  <a:pt x="57" y="91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57" y="17"/>
                  <a:pt x="57" y="17"/>
                  <a:pt x="57" y="17"/>
                </a:cubicBezTo>
                <a:close/>
                <a:moveTo>
                  <a:pt x="22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4" y="64"/>
                  <a:pt x="34" y="64"/>
                  <a:pt x="34" y="64"/>
                </a:cubicBezTo>
                <a:cubicBezTo>
                  <a:pt x="28" y="58"/>
                  <a:pt x="28" y="58"/>
                  <a:pt x="28" y="5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75"/>
                  <a:pt x="22" y="75"/>
                  <a:pt x="22" y="75"/>
                </a:cubicBezTo>
                <a:close/>
                <a:moveTo>
                  <a:pt x="47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0" y="54"/>
                  <a:pt x="30" y="54"/>
                  <a:pt x="30" y="54"/>
                </a:cubicBezTo>
                <a:cubicBezTo>
                  <a:pt x="36" y="60"/>
                  <a:pt x="36" y="60"/>
                  <a:pt x="36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48"/>
                  <a:pt x="47" y="48"/>
                  <a:pt x="47" y="48"/>
                </a:cubicBezTo>
                <a:close/>
                <a:moveTo>
                  <a:pt x="34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45"/>
                  <a:pt x="22" y="45"/>
                  <a:pt x="22" y="45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45"/>
                  <a:pt x="34" y="45"/>
                  <a:pt x="34" y="45"/>
                </a:cubicBezTo>
                <a:lnTo>
                  <a:pt x="34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9" name="Freeform 382"/>
          <p:cNvSpPr>
            <a:spLocks noEditPoints="1"/>
          </p:cNvSpPr>
          <p:nvPr/>
        </p:nvSpPr>
        <p:spPr bwMode="auto">
          <a:xfrm>
            <a:off x="7613447" y="2954735"/>
            <a:ext cx="330818" cy="503419"/>
          </a:xfrm>
          <a:custGeom>
            <a:avLst/>
            <a:gdLst>
              <a:gd name="T0" fmla="*/ 116 w 134"/>
              <a:gd name="T1" fmla="*/ 0 h 203"/>
              <a:gd name="T2" fmla="*/ 134 w 134"/>
              <a:gd name="T3" fmla="*/ 185 h 203"/>
              <a:gd name="T4" fmla="*/ 18 w 134"/>
              <a:gd name="T5" fmla="*/ 203 h 203"/>
              <a:gd name="T6" fmla="*/ 0 w 134"/>
              <a:gd name="T7" fmla="*/ 18 h 203"/>
              <a:gd name="T8" fmla="*/ 15 w 134"/>
              <a:gd name="T9" fmla="*/ 29 h 203"/>
              <a:gd name="T10" fmla="*/ 119 w 134"/>
              <a:gd name="T11" fmla="*/ 100 h 203"/>
              <a:gd name="T12" fmla="*/ 15 w 134"/>
              <a:gd name="T13" fmla="*/ 29 h 203"/>
              <a:gd name="T14" fmla="*/ 42 w 134"/>
              <a:gd name="T15" fmla="*/ 17 h 203"/>
              <a:gd name="T16" fmla="*/ 89 w 134"/>
              <a:gd name="T17" fmla="*/ 9 h 203"/>
              <a:gd name="T18" fmla="*/ 57 w 134"/>
              <a:gd name="T19" fmla="*/ 108 h 203"/>
              <a:gd name="T20" fmla="*/ 50 w 134"/>
              <a:gd name="T21" fmla="*/ 124 h 203"/>
              <a:gd name="T22" fmla="*/ 76 w 134"/>
              <a:gd name="T23" fmla="*/ 130 h 203"/>
              <a:gd name="T24" fmla="*/ 82 w 134"/>
              <a:gd name="T25" fmla="*/ 114 h 203"/>
              <a:gd name="T26" fmla="*/ 57 w 134"/>
              <a:gd name="T27" fmla="*/ 108 h 203"/>
              <a:gd name="T28" fmla="*/ 17 w 134"/>
              <a:gd name="T29" fmla="*/ 116 h 203"/>
              <a:gd name="T30" fmla="*/ 46 w 134"/>
              <a:gd name="T31" fmla="*/ 123 h 203"/>
              <a:gd name="T32" fmla="*/ 115 w 134"/>
              <a:gd name="T33" fmla="*/ 116 h 203"/>
              <a:gd name="T34" fmla="*/ 87 w 134"/>
              <a:gd name="T35" fmla="*/ 123 h 203"/>
              <a:gd name="T36" fmla="*/ 115 w 134"/>
              <a:gd name="T37" fmla="*/ 116 h 203"/>
              <a:gd name="T38" fmla="*/ 17 w 134"/>
              <a:gd name="T39" fmla="*/ 136 h 203"/>
              <a:gd name="T40" fmla="*/ 46 w 134"/>
              <a:gd name="T41" fmla="*/ 150 h 203"/>
              <a:gd name="T42" fmla="*/ 80 w 134"/>
              <a:gd name="T43" fmla="*/ 136 h 203"/>
              <a:gd name="T44" fmla="*/ 52 w 134"/>
              <a:gd name="T45" fmla="*/ 150 h 203"/>
              <a:gd name="T46" fmla="*/ 80 w 134"/>
              <a:gd name="T47" fmla="*/ 136 h 203"/>
              <a:gd name="T48" fmla="*/ 86 w 134"/>
              <a:gd name="T49" fmla="*/ 136 h 203"/>
              <a:gd name="T50" fmla="*/ 115 w 134"/>
              <a:gd name="T51" fmla="*/ 150 h 203"/>
              <a:gd name="T52" fmla="*/ 46 w 134"/>
              <a:gd name="T53" fmla="*/ 154 h 203"/>
              <a:gd name="T54" fmla="*/ 17 w 134"/>
              <a:gd name="T55" fmla="*/ 167 h 203"/>
              <a:gd name="T56" fmla="*/ 46 w 134"/>
              <a:gd name="T57" fmla="*/ 154 h 203"/>
              <a:gd name="T58" fmla="*/ 52 w 134"/>
              <a:gd name="T59" fmla="*/ 154 h 203"/>
              <a:gd name="T60" fmla="*/ 80 w 134"/>
              <a:gd name="T61" fmla="*/ 167 h 203"/>
              <a:gd name="T62" fmla="*/ 115 w 134"/>
              <a:gd name="T63" fmla="*/ 154 h 203"/>
              <a:gd name="T64" fmla="*/ 86 w 134"/>
              <a:gd name="T65" fmla="*/ 167 h 203"/>
              <a:gd name="T66" fmla="*/ 115 w 134"/>
              <a:gd name="T67" fmla="*/ 154 h 203"/>
              <a:gd name="T68" fmla="*/ 17 w 134"/>
              <a:gd name="T69" fmla="*/ 173 h 203"/>
              <a:gd name="T70" fmla="*/ 46 w 134"/>
              <a:gd name="T71" fmla="*/ 186 h 203"/>
              <a:gd name="T72" fmla="*/ 80 w 134"/>
              <a:gd name="T73" fmla="*/ 173 h 203"/>
              <a:gd name="T74" fmla="*/ 52 w 134"/>
              <a:gd name="T75" fmla="*/ 186 h 203"/>
              <a:gd name="T76" fmla="*/ 80 w 134"/>
              <a:gd name="T77" fmla="*/ 173 h 203"/>
              <a:gd name="T78" fmla="*/ 86 w 134"/>
              <a:gd name="T79" fmla="*/ 173 h 203"/>
              <a:gd name="T80" fmla="*/ 115 w 134"/>
              <a:gd name="T81" fmla="*/ 18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203">
                <a:moveTo>
                  <a:pt x="18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26" y="0"/>
                  <a:pt x="134" y="8"/>
                  <a:pt x="134" y="18"/>
                </a:cubicBezTo>
                <a:cubicBezTo>
                  <a:pt x="134" y="185"/>
                  <a:pt x="134" y="185"/>
                  <a:pt x="134" y="185"/>
                </a:cubicBezTo>
                <a:cubicBezTo>
                  <a:pt x="134" y="195"/>
                  <a:pt x="126" y="203"/>
                  <a:pt x="116" y="203"/>
                </a:cubicBezTo>
                <a:cubicBezTo>
                  <a:pt x="18" y="203"/>
                  <a:pt x="18" y="203"/>
                  <a:pt x="18" y="203"/>
                </a:cubicBezTo>
                <a:cubicBezTo>
                  <a:pt x="8" y="203"/>
                  <a:pt x="0" y="195"/>
                  <a:pt x="0" y="18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lose/>
                <a:moveTo>
                  <a:pt x="15" y="29"/>
                </a:moveTo>
                <a:cubicBezTo>
                  <a:pt x="15" y="100"/>
                  <a:pt x="15" y="100"/>
                  <a:pt x="15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5" y="29"/>
                  <a:pt x="15" y="29"/>
                  <a:pt x="15" y="29"/>
                </a:cubicBezTo>
                <a:close/>
                <a:moveTo>
                  <a:pt x="42" y="9"/>
                </a:moveTo>
                <a:cubicBezTo>
                  <a:pt x="42" y="17"/>
                  <a:pt x="42" y="17"/>
                  <a:pt x="42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9" y="9"/>
                  <a:pt x="89" y="9"/>
                  <a:pt x="89" y="9"/>
                </a:cubicBezTo>
                <a:cubicBezTo>
                  <a:pt x="42" y="9"/>
                  <a:pt x="42" y="9"/>
                  <a:pt x="42" y="9"/>
                </a:cubicBezTo>
                <a:close/>
                <a:moveTo>
                  <a:pt x="57" y="108"/>
                </a:moveTo>
                <a:cubicBezTo>
                  <a:pt x="53" y="108"/>
                  <a:pt x="50" y="111"/>
                  <a:pt x="50" y="114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8"/>
                  <a:pt x="53" y="130"/>
                  <a:pt x="57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79" y="130"/>
                  <a:pt x="82" y="128"/>
                  <a:pt x="82" y="12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2" y="111"/>
                  <a:pt x="79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lose/>
                <a:moveTo>
                  <a:pt x="46" y="116"/>
                </a:moveTo>
                <a:cubicBezTo>
                  <a:pt x="17" y="116"/>
                  <a:pt x="17" y="116"/>
                  <a:pt x="17" y="116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16"/>
                  <a:pt x="46" y="116"/>
                  <a:pt x="46" y="116"/>
                </a:cubicBezTo>
                <a:close/>
                <a:moveTo>
                  <a:pt x="115" y="116"/>
                </a:moveTo>
                <a:cubicBezTo>
                  <a:pt x="87" y="116"/>
                  <a:pt x="87" y="116"/>
                  <a:pt x="87" y="116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16"/>
                  <a:pt x="115" y="116"/>
                  <a:pt x="115" y="116"/>
                </a:cubicBezTo>
                <a:close/>
                <a:moveTo>
                  <a:pt x="46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7" y="150"/>
                  <a:pt x="17" y="150"/>
                  <a:pt x="17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6"/>
                  <a:pt x="46" y="136"/>
                  <a:pt x="46" y="136"/>
                </a:cubicBezTo>
                <a:close/>
                <a:moveTo>
                  <a:pt x="80" y="136"/>
                </a:moveTo>
                <a:cubicBezTo>
                  <a:pt x="52" y="136"/>
                  <a:pt x="52" y="136"/>
                  <a:pt x="52" y="136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0" y="136"/>
                  <a:pt x="80" y="136"/>
                  <a:pt x="80" y="136"/>
                </a:cubicBezTo>
                <a:close/>
                <a:moveTo>
                  <a:pt x="115" y="136"/>
                </a:moveTo>
                <a:cubicBezTo>
                  <a:pt x="86" y="136"/>
                  <a:pt x="86" y="136"/>
                  <a:pt x="86" y="136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36"/>
                  <a:pt x="115" y="136"/>
                  <a:pt x="115" y="136"/>
                </a:cubicBezTo>
                <a:close/>
                <a:moveTo>
                  <a:pt x="46" y="154"/>
                </a:moveTo>
                <a:cubicBezTo>
                  <a:pt x="17" y="154"/>
                  <a:pt x="17" y="154"/>
                  <a:pt x="17" y="154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6" y="154"/>
                  <a:pt x="46" y="154"/>
                  <a:pt x="46" y="154"/>
                </a:cubicBezTo>
                <a:close/>
                <a:moveTo>
                  <a:pt x="80" y="154"/>
                </a:moveTo>
                <a:cubicBezTo>
                  <a:pt x="52" y="154"/>
                  <a:pt x="52" y="154"/>
                  <a:pt x="52" y="154"/>
                </a:cubicBezTo>
                <a:cubicBezTo>
                  <a:pt x="52" y="167"/>
                  <a:pt x="52" y="167"/>
                  <a:pt x="52" y="167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0" y="154"/>
                  <a:pt x="80" y="154"/>
                  <a:pt x="80" y="154"/>
                </a:cubicBezTo>
                <a:close/>
                <a:moveTo>
                  <a:pt x="115" y="154"/>
                </a:moveTo>
                <a:cubicBezTo>
                  <a:pt x="86" y="154"/>
                  <a:pt x="86" y="154"/>
                  <a:pt x="86" y="154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5" y="154"/>
                  <a:pt x="115" y="154"/>
                  <a:pt x="115" y="154"/>
                </a:cubicBezTo>
                <a:close/>
                <a:moveTo>
                  <a:pt x="46" y="173"/>
                </a:moveTo>
                <a:cubicBezTo>
                  <a:pt x="17" y="173"/>
                  <a:pt x="17" y="173"/>
                  <a:pt x="17" y="173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46" y="186"/>
                  <a:pt x="46" y="186"/>
                  <a:pt x="46" y="186"/>
                </a:cubicBezTo>
                <a:cubicBezTo>
                  <a:pt x="46" y="173"/>
                  <a:pt x="46" y="173"/>
                  <a:pt x="46" y="173"/>
                </a:cubicBezTo>
                <a:close/>
                <a:moveTo>
                  <a:pt x="80" y="173"/>
                </a:moveTo>
                <a:cubicBezTo>
                  <a:pt x="52" y="173"/>
                  <a:pt x="52" y="173"/>
                  <a:pt x="52" y="173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0" y="173"/>
                  <a:pt x="80" y="173"/>
                  <a:pt x="80" y="173"/>
                </a:cubicBezTo>
                <a:close/>
                <a:moveTo>
                  <a:pt x="115" y="173"/>
                </a:moveTo>
                <a:cubicBezTo>
                  <a:pt x="86" y="173"/>
                  <a:pt x="86" y="173"/>
                  <a:pt x="86" y="173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115" y="186"/>
                  <a:pt x="115" y="186"/>
                  <a:pt x="115" y="186"/>
                </a:cubicBezTo>
                <a:lnTo>
                  <a:pt x="115" y="1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0" name="Freeform 383"/>
          <p:cNvSpPr>
            <a:spLocks noEditPoints="1"/>
          </p:cNvSpPr>
          <p:nvPr/>
        </p:nvSpPr>
        <p:spPr bwMode="auto">
          <a:xfrm>
            <a:off x="6182300" y="2344879"/>
            <a:ext cx="483282" cy="434378"/>
          </a:xfrm>
          <a:custGeom>
            <a:avLst/>
            <a:gdLst>
              <a:gd name="T0" fmla="*/ 0 w 383"/>
              <a:gd name="T1" fmla="*/ 0 h 344"/>
              <a:gd name="T2" fmla="*/ 383 w 383"/>
              <a:gd name="T3" fmla="*/ 0 h 344"/>
              <a:gd name="T4" fmla="*/ 383 w 383"/>
              <a:gd name="T5" fmla="*/ 252 h 344"/>
              <a:gd name="T6" fmla="*/ 269 w 383"/>
              <a:gd name="T7" fmla="*/ 283 h 344"/>
              <a:gd name="T8" fmla="*/ 269 w 383"/>
              <a:gd name="T9" fmla="*/ 313 h 344"/>
              <a:gd name="T10" fmla="*/ 316 w 383"/>
              <a:gd name="T11" fmla="*/ 313 h 344"/>
              <a:gd name="T12" fmla="*/ 316 w 383"/>
              <a:gd name="T13" fmla="*/ 344 h 344"/>
              <a:gd name="T14" fmla="*/ 69 w 383"/>
              <a:gd name="T15" fmla="*/ 344 h 344"/>
              <a:gd name="T16" fmla="*/ 69 w 383"/>
              <a:gd name="T17" fmla="*/ 313 h 344"/>
              <a:gd name="T18" fmla="*/ 124 w 383"/>
              <a:gd name="T19" fmla="*/ 313 h 344"/>
              <a:gd name="T20" fmla="*/ 124 w 383"/>
              <a:gd name="T21" fmla="*/ 287 h 344"/>
              <a:gd name="T22" fmla="*/ 0 w 383"/>
              <a:gd name="T23" fmla="*/ 252 h 344"/>
              <a:gd name="T24" fmla="*/ 0 w 383"/>
              <a:gd name="T25" fmla="*/ 0 h 344"/>
              <a:gd name="T26" fmla="*/ 0 w 383"/>
              <a:gd name="T27" fmla="*/ 0 h 344"/>
              <a:gd name="T28" fmla="*/ 43 w 383"/>
              <a:gd name="T29" fmla="*/ 42 h 344"/>
              <a:gd name="T30" fmla="*/ 43 w 383"/>
              <a:gd name="T31" fmla="*/ 220 h 344"/>
              <a:gd name="T32" fmla="*/ 342 w 383"/>
              <a:gd name="T33" fmla="*/ 220 h 344"/>
              <a:gd name="T34" fmla="*/ 342 w 383"/>
              <a:gd name="T35" fmla="*/ 42 h 344"/>
              <a:gd name="T36" fmla="*/ 43 w 383"/>
              <a:gd name="T37" fmla="*/ 4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3" h="344">
                <a:moveTo>
                  <a:pt x="0" y="0"/>
                </a:moveTo>
                <a:lnTo>
                  <a:pt x="383" y="0"/>
                </a:lnTo>
                <a:lnTo>
                  <a:pt x="383" y="252"/>
                </a:lnTo>
                <a:lnTo>
                  <a:pt x="269" y="283"/>
                </a:lnTo>
                <a:lnTo>
                  <a:pt x="269" y="313"/>
                </a:lnTo>
                <a:lnTo>
                  <a:pt x="316" y="313"/>
                </a:lnTo>
                <a:lnTo>
                  <a:pt x="316" y="344"/>
                </a:lnTo>
                <a:lnTo>
                  <a:pt x="69" y="344"/>
                </a:lnTo>
                <a:lnTo>
                  <a:pt x="69" y="313"/>
                </a:lnTo>
                <a:lnTo>
                  <a:pt x="124" y="313"/>
                </a:lnTo>
                <a:lnTo>
                  <a:pt x="124" y="287"/>
                </a:lnTo>
                <a:lnTo>
                  <a:pt x="0" y="252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3" y="42"/>
                </a:moveTo>
                <a:lnTo>
                  <a:pt x="43" y="220"/>
                </a:lnTo>
                <a:lnTo>
                  <a:pt x="342" y="220"/>
                </a:lnTo>
                <a:lnTo>
                  <a:pt x="342" y="42"/>
                </a:lnTo>
                <a:lnTo>
                  <a:pt x="43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1" name="Freeform 384"/>
          <p:cNvSpPr>
            <a:spLocks noEditPoints="1"/>
          </p:cNvSpPr>
          <p:nvPr/>
        </p:nvSpPr>
        <p:spPr bwMode="auto">
          <a:xfrm>
            <a:off x="6153534" y="4351361"/>
            <a:ext cx="536500" cy="394105"/>
          </a:xfrm>
          <a:custGeom>
            <a:avLst/>
            <a:gdLst>
              <a:gd name="T0" fmla="*/ 110 w 425"/>
              <a:gd name="T1" fmla="*/ 63 h 312"/>
              <a:gd name="T2" fmla="*/ 97 w 425"/>
              <a:gd name="T3" fmla="*/ 76 h 312"/>
              <a:gd name="T4" fmla="*/ 97 w 425"/>
              <a:gd name="T5" fmla="*/ 261 h 312"/>
              <a:gd name="T6" fmla="*/ 411 w 425"/>
              <a:gd name="T7" fmla="*/ 261 h 312"/>
              <a:gd name="T8" fmla="*/ 425 w 425"/>
              <a:gd name="T9" fmla="*/ 247 h 312"/>
              <a:gd name="T10" fmla="*/ 425 w 425"/>
              <a:gd name="T11" fmla="*/ 63 h 312"/>
              <a:gd name="T12" fmla="*/ 411 w 425"/>
              <a:gd name="T13" fmla="*/ 63 h 312"/>
              <a:gd name="T14" fmla="*/ 0 w 425"/>
              <a:gd name="T15" fmla="*/ 312 h 312"/>
              <a:gd name="T16" fmla="*/ 144 w 425"/>
              <a:gd name="T17" fmla="*/ 0 h 312"/>
              <a:gd name="T18" fmla="*/ 103 w 425"/>
              <a:gd name="T19" fmla="*/ 43 h 312"/>
              <a:gd name="T20" fmla="*/ 20 w 425"/>
              <a:gd name="T21" fmla="*/ 43 h 312"/>
              <a:gd name="T22" fmla="*/ 12 w 425"/>
              <a:gd name="T23" fmla="*/ 49 h 312"/>
              <a:gd name="T24" fmla="*/ 12 w 425"/>
              <a:gd name="T25" fmla="*/ 94 h 312"/>
              <a:gd name="T26" fmla="*/ 77 w 425"/>
              <a:gd name="T27" fmla="*/ 94 h 312"/>
              <a:gd name="T28" fmla="*/ 20 w 425"/>
              <a:gd name="T29" fmla="*/ 106 h 312"/>
              <a:gd name="T30" fmla="*/ 12 w 425"/>
              <a:gd name="T31" fmla="*/ 112 h 312"/>
              <a:gd name="T32" fmla="*/ 12 w 425"/>
              <a:gd name="T33" fmla="*/ 157 h 312"/>
              <a:gd name="T34" fmla="*/ 77 w 425"/>
              <a:gd name="T35" fmla="*/ 157 h 312"/>
              <a:gd name="T36" fmla="*/ 144 w 425"/>
              <a:gd name="T37" fmla="*/ 283 h 312"/>
              <a:gd name="T38" fmla="*/ 144 w 425"/>
              <a:gd name="T39" fmla="*/ 312 h 312"/>
              <a:gd name="T40" fmla="*/ 14 w 425"/>
              <a:gd name="T41" fmla="*/ 177 h 312"/>
              <a:gd name="T42" fmla="*/ 42 w 425"/>
              <a:gd name="T43" fmla="*/ 190 h 312"/>
              <a:gd name="T44" fmla="*/ 42 w 425"/>
              <a:gd name="T45" fmla="*/ 177 h 312"/>
              <a:gd name="T46" fmla="*/ 14 w 425"/>
              <a:gd name="T47" fmla="*/ 200 h 312"/>
              <a:gd name="T48" fmla="*/ 42 w 425"/>
              <a:gd name="T49" fmla="*/ 216 h 312"/>
              <a:gd name="T50" fmla="*/ 42 w 425"/>
              <a:gd name="T51" fmla="*/ 200 h 312"/>
              <a:gd name="T52" fmla="*/ 26 w 425"/>
              <a:gd name="T53" fmla="*/ 57 h 312"/>
              <a:gd name="T54" fmla="*/ 77 w 425"/>
              <a:gd name="T55" fmla="*/ 82 h 312"/>
              <a:gd name="T56" fmla="*/ 77 w 425"/>
              <a:gd name="T57" fmla="*/ 57 h 312"/>
              <a:gd name="T58" fmla="*/ 26 w 425"/>
              <a:gd name="T59" fmla="*/ 120 h 312"/>
              <a:gd name="T60" fmla="*/ 77 w 425"/>
              <a:gd name="T61" fmla="*/ 145 h 312"/>
              <a:gd name="T62" fmla="*/ 77 w 425"/>
              <a:gd name="T63" fmla="*/ 120 h 312"/>
              <a:gd name="T64" fmla="*/ 315 w 425"/>
              <a:gd name="T65" fmla="*/ 296 h 312"/>
              <a:gd name="T66" fmla="*/ 209 w 425"/>
              <a:gd name="T67" fmla="*/ 271 h 312"/>
              <a:gd name="T68" fmla="*/ 189 w 425"/>
              <a:gd name="T69" fmla="*/ 296 h 312"/>
              <a:gd name="T70" fmla="*/ 338 w 425"/>
              <a:gd name="T71" fmla="*/ 312 h 312"/>
              <a:gd name="T72" fmla="*/ 338 w 425"/>
              <a:gd name="T73" fmla="*/ 296 h 312"/>
              <a:gd name="T74" fmla="*/ 387 w 425"/>
              <a:gd name="T75" fmla="*/ 98 h 312"/>
              <a:gd name="T76" fmla="*/ 134 w 425"/>
              <a:gd name="T77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5" h="312">
                <a:moveTo>
                  <a:pt x="411" y="63"/>
                </a:moveTo>
                <a:lnTo>
                  <a:pt x="110" y="63"/>
                </a:lnTo>
                <a:lnTo>
                  <a:pt x="97" y="63"/>
                </a:lnTo>
                <a:lnTo>
                  <a:pt x="97" y="76"/>
                </a:lnTo>
                <a:lnTo>
                  <a:pt x="97" y="247"/>
                </a:lnTo>
                <a:lnTo>
                  <a:pt x="97" y="261"/>
                </a:lnTo>
                <a:lnTo>
                  <a:pt x="110" y="261"/>
                </a:lnTo>
                <a:lnTo>
                  <a:pt x="411" y="261"/>
                </a:lnTo>
                <a:lnTo>
                  <a:pt x="425" y="261"/>
                </a:lnTo>
                <a:lnTo>
                  <a:pt x="425" y="247"/>
                </a:lnTo>
                <a:lnTo>
                  <a:pt x="425" y="76"/>
                </a:lnTo>
                <a:lnTo>
                  <a:pt x="425" y="63"/>
                </a:lnTo>
                <a:lnTo>
                  <a:pt x="411" y="63"/>
                </a:lnTo>
                <a:lnTo>
                  <a:pt x="411" y="63"/>
                </a:lnTo>
                <a:close/>
                <a:moveTo>
                  <a:pt x="144" y="312"/>
                </a:moveTo>
                <a:lnTo>
                  <a:pt x="0" y="312"/>
                </a:lnTo>
                <a:lnTo>
                  <a:pt x="0" y="0"/>
                </a:lnTo>
                <a:lnTo>
                  <a:pt x="144" y="0"/>
                </a:lnTo>
                <a:lnTo>
                  <a:pt x="144" y="43"/>
                </a:lnTo>
                <a:lnTo>
                  <a:pt x="103" y="43"/>
                </a:lnTo>
                <a:lnTo>
                  <a:pt x="77" y="43"/>
                </a:lnTo>
                <a:lnTo>
                  <a:pt x="20" y="43"/>
                </a:lnTo>
                <a:lnTo>
                  <a:pt x="12" y="43"/>
                </a:lnTo>
                <a:lnTo>
                  <a:pt x="12" y="49"/>
                </a:lnTo>
                <a:lnTo>
                  <a:pt x="12" y="88"/>
                </a:lnTo>
                <a:lnTo>
                  <a:pt x="12" y="94"/>
                </a:lnTo>
                <a:lnTo>
                  <a:pt x="20" y="94"/>
                </a:lnTo>
                <a:lnTo>
                  <a:pt x="77" y="94"/>
                </a:lnTo>
                <a:lnTo>
                  <a:pt x="77" y="106"/>
                </a:lnTo>
                <a:lnTo>
                  <a:pt x="20" y="106"/>
                </a:lnTo>
                <a:lnTo>
                  <a:pt x="12" y="106"/>
                </a:lnTo>
                <a:lnTo>
                  <a:pt x="12" y="112"/>
                </a:lnTo>
                <a:lnTo>
                  <a:pt x="12" y="151"/>
                </a:lnTo>
                <a:lnTo>
                  <a:pt x="12" y="157"/>
                </a:lnTo>
                <a:lnTo>
                  <a:pt x="20" y="157"/>
                </a:lnTo>
                <a:lnTo>
                  <a:pt x="77" y="157"/>
                </a:lnTo>
                <a:lnTo>
                  <a:pt x="77" y="283"/>
                </a:lnTo>
                <a:lnTo>
                  <a:pt x="144" y="283"/>
                </a:lnTo>
                <a:lnTo>
                  <a:pt x="144" y="312"/>
                </a:lnTo>
                <a:lnTo>
                  <a:pt x="144" y="312"/>
                </a:lnTo>
                <a:close/>
                <a:moveTo>
                  <a:pt x="42" y="177"/>
                </a:moveTo>
                <a:lnTo>
                  <a:pt x="14" y="177"/>
                </a:lnTo>
                <a:lnTo>
                  <a:pt x="14" y="190"/>
                </a:lnTo>
                <a:lnTo>
                  <a:pt x="42" y="190"/>
                </a:lnTo>
                <a:lnTo>
                  <a:pt x="42" y="177"/>
                </a:lnTo>
                <a:lnTo>
                  <a:pt x="42" y="177"/>
                </a:lnTo>
                <a:close/>
                <a:moveTo>
                  <a:pt x="42" y="200"/>
                </a:moveTo>
                <a:lnTo>
                  <a:pt x="14" y="200"/>
                </a:lnTo>
                <a:lnTo>
                  <a:pt x="14" y="216"/>
                </a:lnTo>
                <a:lnTo>
                  <a:pt x="42" y="216"/>
                </a:lnTo>
                <a:lnTo>
                  <a:pt x="42" y="200"/>
                </a:lnTo>
                <a:lnTo>
                  <a:pt x="42" y="200"/>
                </a:lnTo>
                <a:close/>
                <a:moveTo>
                  <a:pt x="77" y="57"/>
                </a:moveTo>
                <a:lnTo>
                  <a:pt x="26" y="57"/>
                </a:lnTo>
                <a:lnTo>
                  <a:pt x="26" y="82"/>
                </a:lnTo>
                <a:lnTo>
                  <a:pt x="77" y="82"/>
                </a:lnTo>
                <a:lnTo>
                  <a:pt x="77" y="57"/>
                </a:lnTo>
                <a:lnTo>
                  <a:pt x="77" y="57"/>
                </a:lnTo>
                <a:close/>
                <a:moveTo>
                  <a:pt x="77" y="120"/>
                </a:moveTo>
                <a:lnTo>
                  <a:pt x="26" y="120"/>
                </a:lnTo>
                <a:lnTo>
                  <a:pt x="26" y="145"/>
                </a:lnTo>
                <a:lnTo>
                  <a:pt x="77" y="145"/>
                </a:lnTo>
                <a:lnTo>
                  <a:pt x="77" y="120"/>
                </a:lnTo>
                <a:lnTo>
                  <a:pt x="77" y="120"/>
                </a:lnTo>
                <a:close/>
                <a:moveTo>
                  <a:pt x="338" y="296"/>
                </a:moveTo>
                <a:lnTo>
                  <a:pt x="315" y="296"/>
                </a:lnTo>
                <a:lnTo>
                  <a:pt x="315" y="271"/>
                </a:lnTo>
                <a:lnTo>
                  <a:pt x="209" y="271"/>
                </a:lnTo>
                <a:lnTo>
                  <a:pt x="209" y="296"/>
                </a:lnTo>
                <a:lnTo>
                  <a:pt x="189" y="296"/>
                </a:lnTo>
                <a:lnTo>
                  <a:pt x="189" y="312"/>
                </a:lnTo>
                <a:lnTo>
                  <a:pt x="338" y="312"/>
                </a:lnTo>
                <a:lnTo>
                  <a:pt x="338" y="296"/>
                </a:lnTo>
                <a:lnTo>
                  <a:pt x="338" y="296"/>
                </a:lnTo>
                <a:close/>
                <a:moveTo>
                  <a:pt x="134" y="98"/>
                </a:moveTo>
                <a:lnTo>
                  <a:pt x="387" y="98"/>
                </a:lnTo>
                <a:lnTo>
                  <a:pt x="387" y="228"/>
                </a:lnTo>
                <a:lnTo>
                  <a:pt x="134" y="228"/>
                </a:lnTo>
                <a:lnTo>
                  <a:pt x="134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2" name="Freeform 385"/>
          <p:cNvSpPr>
            <a:spLocks noEditPoints="1"/>
          </p:cNvSpPr>
          <p:nvPr/>
        </p:nvSpPr>
        <p:spPr bwMode="auto">
          <a:xfrm>
            <a:off x="6881333" y="2362139"/>
            <a:ext cx="448762" cy="404173"/>
          </a:xfrm>
          <a:custGeom>
            <a:avLst/>
            <a:gdLst>
              <a:gd name="T0" fmla="*/ 180 w 181"/>
              <a:gd name="T1" fmla="*/ 149 h 163"/>
              <a:gd name="T2" fmla="*/ 14 w 181"/>
              <a:gd name="T3" fmla="*/ 163 h 163"/>
              <a:gd name="T4" fmla="*/ 1 w 181"/>
              <a:gd name="T5" fmla="*/ 122 h 163"/>
              <a:gd name="T6" fmla="*/ 15 w 181"/>
              <a:gd name="T7" fmla="*/ 133 h 163"/>
              <a:gd name="T8" fmla="*/ 34 w 181"/>
              <a:gd name="T9" fmla="*/ 122 h 163"/>
              <a:gd name="T10" fmla="*/ 42 w 181"/>
              <a:gd name="T11" fmla="*/ 133 h 163"/>
              <a:gd name="T12" fmla="*/ 61 w 181"/>
              <a:gd name="T13" fmla="*/ 122 h 163"/>
              <a:gd name="T14" fmla="*/ 70 w 181"/>
              <a:gd name="T15" fmla="*/ 133 h 163"/>
              <a:gd name="T16" fmla="*/ 89 w 181"/>
              <a:gd name="T17" fmla="*/ 122 h 163"/>
              <a:gd name="T18" fmla="*/ 98 w 181"/>
              <a:gd name="T19" fmla="*/ 133 h 163"/>
              <a:gd name="T20" fmla="*/ 116 w 181"/>
              <a:gd name="T21" fmla="*/ 122 h 163"/>
              <a:gd name="T22" fmla="*/ 124 w 181"/>
              <a:gd name="T23" fmla="*/ 133 h 163"/>
              <a:gd name="T24" fmla="*/ 142 w 181"/>
              <a:gd name="T25" fmla="*/ 122 h 163"/>
              <a:gd name="T26" fmla="*/ 151 w 181"/>
              <a:gd name="T27" fmla="*/ 133 h 163"/>
              <a:gd name="T28" fmla="*/ 170 w 181"/>
              <a:gd name="T29" fmla="*/ 122 h 163"/>
              <a:gd name="T30" fmla="*/ 0 w 181"/>
              <a:gd name="T31" fmla="*/ 0 h 163"/>
              <a:gd name="T32" fmla="*/ 181 w 181"/>
              <a:gd name="T33" fmla="*/ 114 h 163"/>
              <a:gd name="T34" fmla="*/ 0 w 181"/>
              <a:gd name="T35" fmla="*/ 0 h 163"/>
              <a:gd name="T36" fmla="*/ 169 w 181"/>
              <a:gd name="T37" fmla="*/ 75 h 163"/>
              <a:gd name="T38" fmla="*/ 174 w 181"/>
              <a:gd name="T39" fmla="*/ 40 h 163"/>
              <a:gd name="T40" fmla="*/ 11 w 181"/>
              <a:gd name="T41" fmla="*/ 72 h 163"/>
              <a:gd name="T42" fmla="*/ 18 w 181"/>
              <a:gd name="T43" fmla="*/ 89 h 163"/>
              <a:gd name="T44" fmla="*/ 11 w 181"/>
              <a:gd name="T45" fmla="*/ 72 h 163"/>
              <a:gd name="T46" fmla="*/ 6 w 181"/>
              <a:gd name="T47" fmla="*/ 66 h 163"/>
              <a:gd name="T48" fmla="*/ 24 w 181"/>
              <a:gd name="T49" fmla="*/ 49 h 163"/>
              <a:gd name="T50" fmla="*/ 11 w 181"/>
              <a:gd name="T51" fmla="*/ 28 h 163"/>
              <a:gd name="T52" fmla="*/ 18 w 181"/>
              <a:gd name="T53" fmla="*/ 46 h 163"/>
              <a:gd name="T54" fmla="*/ 11 w 181"/>
              <a:gd name="T55" fmla="*/ 28 h 163"/>
              <a:gd name="T56" fmla="*/ 29 w 181"/>
              <a:gd name="T57" fmla="*/ 103 h 163"/>
              <a:gd name="T58" fmla="*/ 164 w 181"/>
              <a:gd name="T59" fmla="*/ 10 h 163"/>
              <a:gd name="T60" fmla="*/ 151 w 181"/>
              <a:gd name="T61" fmla="*/ 138 h 163"/>
              <a:gd name="T62" fmla="*/ 170 w 181"/>
              <a:gd name="T63" fmla="*/ 150 h 163"/>
              <a:gd name="T64" fmla="*/ 151 w 181"/>
              <a:gd name="T65" fmla="*/ 138 h 163"/>
              <a:gd name="T66" fmla="*/ 42 w 181"/>
              <a:gd name="T67" fmla="*/ 150 h 163"/>
              <a:gd name="T68" fmla="*/ 142 w 181"/>
              <a:gd name="T69" fmla="*/ 138 h 163"/>
              <a:gd name="T70" fmla="*/ 15 w 181"/>
              <a:gd name="T71" fmla="*/ 138 h 163"/>
              <a:gd name="T72" fmla="*/ 34 w 181"/>
              <a:gd name="T73" fmla="*/ 150 h 163"/>
              <a:gd name="T74" fmla="*/ 15 w 181"/>
              <a:gd name="T75" fmla="*/ 13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1" h="163">
                <a:moveTo>
                  <a:pt x="180" y="122"/>
                </a:moveTo>
                <a:cubicBezTo>
                  <a:pt x="180" y="149"/>
                  <a:pt x="180" y="149"/>
                  <a:pt x="180" y="149"/>
                </a:cubicBezTo>
                <a:cubicBezTo>
                  <a:pt x="180" y="157"/>
                  <a:pt x="174" y="163"/>
                  <a:pt x="167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7" y="163"/>
                  <a:pt x="1" y="157"/>
                  <a:pt x="1" y="149"/>
                </a:cubicBezTo>
                <a:cubicBezTo>
                  <a:pt x="1" y="122"/>
                  <a:pt x="1" y="122"/>
                  <a:pt x="1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24" y="122"/>
                  <a:pt x="124" y="122"/>
                  <a:pt x="124" y="122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42" y="133"/>
                  <a:pt x="142" y="133"/>
                  <a:pt x="142" y="133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51" y="122"/>
                  <a:pt x="151" y="122"/>
                  <a:pt x="151" y="122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70" y="133"/>
                  <a:pt x="170" y="133"/>
                  <a:pt x="170" y="133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80" y="122"/>
                  <a:pt x="180" y="122"/>
                  <a:pt x="180" y="122"/>
                </a:cubicBezTo>
                <a:close/>
                <a:moveTo>
                  <a:pt x="0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169" y="40"/>
                </a:moveTo>
                <a:cubicBezTo>
                  <a:pt x="169" y="75"/>
                  <a:pt x="169" y="75"/>
                  <a:pt x="169" y="75"/>
                </a:cubicBezTo>
                <a:cubicBezTo>
                  <a:pt x="174" y="75"/>
                  <a:pt x="174" y="75"/>
                  <a:pt x="174" y="75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69" y="40"/>
                  <a:pt x="169" y="40"/>
                  <a:pt x="169" y="40"/>
                </a:cubicBezTo>
                <a:close/>
                <a:moveTo>
                  <a:pt x="11" y="72"/>
                </a:moveTo>
                <a:cubicBezTo>
                  <a:pt x="11" y="89"/>
                  <a:pt x="11" y="89"/>
                  <a:pt x="11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72"/>
                  <a:pt x="18" y="72"/>
                  <a:pt x="18" y="72"/>
                </a:cubicBezTo>
                <a:cubicBezTo>
                  <a:pt x="11" y="72"/>
                  <a:pt x="11" y="72"/>
                  <a:pt x="11" y="72"/>
                </a:cubicBezTo>
                <a:close/>
                <a:moveTo>
                  <a:pt x="6" y="49"/>
                </a:moveTo>
                <a:cubicBezTo>
                  <a:pt x="6" y="66"/>
                  <a:pt x="6" y="66"/>
                  <a:pt x="6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49"/>
                  <a:pt x="24" y="49"/>
                  <a:pt x="24" y="49"/>
                </a:cubicBezTo>
                <a:cubicBezTo>
                  <a:pt x="6" y="49"/>
                  <a:pt x="6" y="49"/>
                  <a:pt x="6" y="49"/>
                </a:cubicBezTo>
                <a:close/>
                <a:moveTo>
                  <a:pt x="11" y="28"/>
                </a:moveTo>
                <a:cubicBezTo>
                  <a:pt x="11" y="46"/>
                  <a:pt x="11" y="46"/>
                  <a:pt x="11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28"/>
                  <a:pt x="18" y="28"/>
                  <a:pt x="18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29" y="10"/>
                </a:moveTo>
                <a:cubicBezTo>
                  <a:pt x="29" y="103"/>
                  <a:pt x="29" y="103"/>
                  <a:pt x="29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0"/>
                  <a:pt x="164" y="10"/>
                  <a:pt x="164" y="10"/>
                </a:cubicBezTo>
                <a:cubicBezTo>
                  <a:pt x="29" y="10"/>
                  <a:pt x="29" y="10"/>
                  <a:pt x="29" y="10"/>
                </a:cubicBezTo>
                <a:close/>
                <a:moveTo>
                  <a:pt x="151" y="138"/>
                </a:moveTo>
                <a:cubicBezTo>
                  <a:pt x="151" y="150"/>
                  <a:pt x="151" y="150"/>
                  <a:pt x="151" y="150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51" y="138"/>
                  <a:pt x="151" y="138"/>
                  <a:pt x="151" y="138"/>
                </a:cubicBezTo>
                <a:close/>
                <a:moveTo>
                  <a:pt x="42" y="138"/>
                </a:moveTo>
                <a:cubicBezTo>
                  <a:pt x="42" y="150"/>
                  <a:pt x="42" y="150"/>
                  <a:pt x="42" y="150"/>
                </a:cubicBezTo>
                <a:cubicBezTo>
                  <a:pt x="142" y="150"/>
                  <a:pt x="142" y="150"/>
                  <a:pt x="142" y="150"/>
                </a:cubicBezTo>
                <a:cubicBezTo>
                  <a:pt x="142" y="138"/>
                  <a:pt x="142" y="138"/>
                  <a:pt x="142" y="138"/>
                </a:cubicBezTo>
                <a:cubicBezTo>
                  <a:pt x="42" y="138"/>
                  <a:pt x="42" y="138"/>
                  <a:pt x="42" y="138"/>
                </a:cubicBezTo>
                <a:close/>
                <a:moveTo>
                  <a:pt x="15" y="138"/>
                </a:moveTo>
                <a:cubicBezTo>
                  <a:pt x="15" y="150"/>
                  <a:pt x="15" y="150"/>
                  <a:pt x="15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38"/>
                  <a:pt x="34" y="138"/>
                  <a:pt x="34" y="138"/>
                </a:cubicBezTo>
                <a:lnTo>
                  <a:pt x="15" y="1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3" name="Freeform 386"/>
          <p:cNvSpPr>
            <a:spLocks noEditPoints="1"/>
          </p:cNvSpPr>
          <p:nvPr/>
        </p:nvSpPr>
        <p:spPr bwMode="auto">
          <a:xfrm>
            <a:off x="6159287" y="5054709"/>
            <a:ext cx="516363" cy="320749"/>
          </a:xfrm>
          <a:custGeom>
            <a:avLst/>
            <a:gdLst>
              <a:gd name="T0" fmla="*/ 25 w 208"/>
              <a:gd name="T1" fmla="*/ 0 h 129"/>
              <a:gd name="T2" fmla="*/ 183 w 208"/>
              <a:gd name="T3" fmla="*/ 0 h 129"/>
              <a:gd name="T4" fmla="*/ 208 w 208"/>
              <a:gd name="T5" fmla="*/ 25 h 129"/>
              <a:gd name="T6" fmla="*/ 208 w 208"/>
              <a:gd name="T7" fmla="*/ 104 h 129"/>
              <a:gd name="T8" fmla="*/ 183 w 208"/>
              <a:gd name="T9" fmla="*/ 129 h 129"/>
              <a:gd name="T10" fmla="*/ 25 w 208"/>
              <a:gd name="T11" fmla="*/ 129 h 129"/>
              <a:gd name="T12" fmla="*/ 0 w 208"/>
              <a:gd name="T13" fmla="*/ 104 h 129"/>
              <a:gd name="T14" fmla="*/ 0 w 208"/>
              <a:gd name="T15" fmla="*/ 25 h 129"/>
              <a:gd name="T16" fmla="*/ 25 w 208"/>
              <a:gd name="T17" fmla="*/ 0 h 129"/>
              <a:gd name="T18" fmla="*/ 26 w 208"/>
              <a:gd name="T19" fmla="*/ 20 h 129"/>
              <a:gd name="T20" fmla="*/ 26 w 208"/>
              <a:gd name="T21" fmla="*/ 109 h 129"/>
              <a:gd name="T22" fmla="*/ 184 w 208"/>
              <a:gd name="T23" fmla="*/ 109 h 129"/>
              <a:gd name="T24" fmla="*/ 184 w 208"/>
              <a:gd name="T25" fmla="*/ 20 h 129"/>
              <a:gd name="T26" fmla="*/ 26 w 208"/>
              <a:gd name="T27" fmla="*/ 20 h 129"/>
              <a:gd name="T28" fmla="*/ 6 w 208"/>
              <a:gd name="T29" fmla="*/ 51 h 129"/>
              <a:gd name="T30" fmla="*/ 6 w 208"/>
              <a:gd name="T31" fmla="*/ 76 h 129"/>
              <a:gd name="T32" fmla="*/ 21 w 208"/>
              <a:gd name="T33" fmla="*/ 76 h 129"/>
              <a:gd name="T34" fmla="*/ 21 w 208"/>
              <a:gd name="T35" fmla="*/ 51 h 129"/>
              <a:gd name="T36" fmla="*/ 6 w 208"/>
              <a:gd name="T37" fmla="*/ 51 h 129"/>
              <a:gd name="T38" fmla="*/ 193 w 208"/>
              <a:gd name="T39" fmla="*/ 51 h 129"/>
              <a:gd name="T40" fmla="*/ 193 w 208"/>
              <a:gd name="T41" fmla="*/ 76 h 129"/>
              <a:gd name="T42" fmla="*/ 200 w 208"/>
              <a:gd name="T43" fmla="*/ 76 h 129"/>
              <a:gd name="T44" fmla="*/ 200 w 208"/>
              <a:gd name="T45" fmla="*/ 51 h 129"/>
              <a:gd name="T46" fmla="*/ 193 w 208"/>
              <a:gd name="T47" fmla="*/ 5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8" h="129">
                <a:moveTo>
                  <a:pt x="25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97" y="0"/>
                  <a:pt x="208" y="11"/>
                  <a:pt x="208" y="25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17"/>
                  <a:pt x="197" y="129"/>
                  <a:pt x="183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12" y="129"/>
                  <a:pt x="0" y="117"/>
                  <a:pt x="0" y="10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26" y="20"/>
                </a:moveTo>
                <a:cubicBezTo>
                  <a:pt x="26" y="109"/>
                  <a:pt x="26" y="109"/>
                  <a:pt x="26" y="109"/>
                </a:cubicBezTo>
                <a:cubicBezTo>
                  <a:pt x="184" y="109"/>
                  <a:pt x="184" y="109"/>
                  <a:pt x="184" y="109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6" y="51"/>
                </a:moveTo>
                <a:cubicBezTo>
                  <a:pt x="6" y="76"/>
                  <a:pt x="6" y="76"/>
                  <a:pt x="6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1" y="51"/>
                  <a:pt x="21" y="51"/>
                  <a:pt x="21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93" y="51"/>
                </a:moveTo>
                <a:cubicBezTo>
                  <a:pt x="193" y="76"/>
                  <a:pt x="193" y="76"/>
                  <a:pt x="193" y="76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51"/>
                  <a:pt x="200" y="51"/>
                  <a:pt x="200" y="51"/>
                </a:cubicBezTo>
                <a:lnTo>
                  <a:pt x="193" y="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4" name="Freeform 387"/>
          <p:cNvSpPr>
            <a:spLocks noEditPoints="1"/>
          </p:cNvSpPr>
          <p:nvPr/>
        </p:nvSpPr>
        <p:spPr bwMode="auto">
          <a:xfrm>
            <a:off x="8915144" y="2287345"/>
            <a:ext cx="421433" cy="484720"/>
          </a:xfrm>
          <a:custGeom>
            <a:avLst/>
            <a:gdLst>
              <a:gd name="T0" fmla="*/ 111 w 170"/>
              <a:gd name="T1" fmla="*/ 146 h 195"/>
              <a:gd name="T2" fmla="*/ 101 w 170"/>
              <a:gd name="T3" fmla="*/ 131 h 195"/>
              <a:gd name="T4" fmla="*/ 164 w 170"/>
              <a:gd name="T5" fmla="*/ 131 h 195"/>
              <a:gd name="T6" fmla="*/ 153 w 170"/>
              <a:gd name="T7" fmla="*/ 146 h 195"/>
              <a:gd name="T8" fmla="*/ 167 w 170"/>
              <a:gd name="T9" fmla="*/ 195 h 195"/>
              <a:gd name="T10" fmla="*/ 132 w 170"/>
              <a:gd name="T11" fmla="*/ 81 h 195"/>
              <a:gd name="T12" fmla="*/ 117 w 170"/>
              <a:gd name="T13" fmla="*/ 87 h 195"/>
              <a:gd name="T14" fmla="*/ 117 w 170"/>
              <a:gd name="T15" fmla="*/ 118 h 195"/>
              <a:gd name="T16" fmla="*/ 154 w 170"/>
              <a:gd name="T17" fmla="*/ 103 h 195"/>
              <a:gd name="T18" fmla="*/ 132 w 170"/>
              <a:gd name="T19" fmla="*/ 81 h 195"/>
              <a:gd name="T20" fmla="*/ 44 w 170"/>
              <a:gd name="T21" fmla="*/ 10 h 195"/>
              <a:gd name="T22" fmla="*/ 37 w 170"/>
              <a:gd name="T23" fmla="*/ 27 h 195"/>
              <a:gd name="T24" fmla="*/ 27 w 170"/>
              <a:gd name="T25" fmla="*/ 17 h 195"/>
              <a:gd name="T26" fmla="*/ 30 w 170"/>
              <a:gd name="T27" fmla="*/ 10 h 195"/>
              <a:gd name="T28" fmla="*/ 52 w 170"/>
              <a:gd name="T29" fmla="*/ 38 h 195"/>
              <a:gd name="T30" fmla="*/ 52 w 170"/>
              <a:gd name="T31" fmla="*/ 69 h 195"/>
              <a:gd name="T32" fmla="*/ 21 w 170"/>
              <a:gd name="T33" fmla="*/ 69 h 195"/>
              <a:gd name="T34" fmla="*/ 21 w 170"/>
              <a:gd name="T35" fmla="*/ 38 h 195"/>
              <a:gd name="T36" fmla="*/ 45 w 170"/>
              <a:gd name="T37" fmla="*/ 46 h 195"/>
              <a:gd name="T38" fmla="*/ 29 w 170"/>
              <a:gd name="T39" fmla="*/ 46 h 195"/>
              <a:gd name="T40" fmla="*/ 29 w 170"/>
              <a:gd name="T41" fmla="*/ 61 h 195"/>
              <a:gd name="T42" fmla="*/ 48 w 170"/>
              <a:gd name="T43" fmla="*/ 53 h 195"/>
              <a:gd name="T44" fmla="*/ 37 w 170"/>
              <a:gd name="T45" fmla="*/ 81 h 195"/>
              <a:gd name="T46" fmla="*/ 59 w 170"/>
              <a:gd name="T47" fmla="*/ 103 h 195"/>
              <a:gd name="T48" fmla="*/ 21 w 170"/>
              <a:gd name="T49" fmla="*/ 118 h 195"/>
              <a:gd name="T50" fmla="*/ 21 w 170"/>
              <a:gd name="T51" fmla="*/ 87 h 195"/>
              <a:gd name="T52" fmla="*/ 37 w 170"/>
              <a:gd name="T53" fmla="*/ 81 h 195"/>
              <a:gd name="T54" fmla="*/ 29 w 170"/>
              <a:gd name="T55" fmla="*/ 95 h 195"/>
              <a:gd name="T56" fmla="*/ 29 w 170"/>
              <a:gd name="T57" fmla="*/ 111 h 195"/>
              <a:gd name="T58" fmla="*/ 45 w 170"/>
              <a:gd name="T59" fmla="*/ 111 h 195"/>
              <a:gd name="T60" fmla="*/ 45 w 170"/>
              <a:gd name="T61" fmla="*/ 95 h 195"/>
              <a:gd name="T62" fmla="*/ 33 w 170"/>
              <a:gd name="T63" fmla="*/ 13 h 195"/>
              <a:gd name="T64" fmla="*/ 33 w 170"/>
              <a:gd name="T65" fmla="*/ 21 h 195"/>
              <a:gd name="T66" fmla="*/ 41 w 170"/>
              <a:gd name="T67" fmla="*/ 21 h 195"/>
              <a:gd name="T68" fmla="*/ 41 w 170"/>
              <a:gd name="T69" fmla="*/ 13 h 195"/>
              <a:gd name="T70" fmla="*/ 125 w 170"/>
              <a:gd name="T71" fmla="*/ 10 h 195"/>
              <a:gd name="T72" fmla="*/ 125 w 170"/>
              <a:gd name="T73" fmla="*/ 24 h 195"/>
              <a:gd name="T74" fmla="*/ 139 w 170"/>
              <a:gd name="T75" fmla="*/ 24 h 195"/>
              <a:gd name="T76" fmla="*/ 139 w 170"/>
              <a:gd name="T77" fmla="*/ 10 h 195"/>
              <a:gd name="T78" fmla="*/ 132 w 170"/>
              <a:gd name="T79" fmla="*/ 12 h 195"/>
              <a:gd name="T80" fmla="*/ 127 w 170"/>
              <a:gd name="T81" fmla="*/ 17 h 195"/>
              <a:gd name="T82" fmla="*/ 132 w 170"/>
              <a:gd name="T83" fmla="*/ 22 h 195"/>
              <a:gd name="T84" fmla="*/ 136 w 170"/>
              <a:gd name="T85" fmla="*/ 13 h 195"/>
              <a:gd name="T86" fmla="*/ 117 w 170"/>
              <a:gd name="T87" fmla="*/ 38 h 195"/>
              <a:gd name="T88" fmla="*/ 110 w 170"/>
              <a:gd name="T89" fmla="*/ 53 h 195"/>
              <a:gd name="T90" fmla="*/ 132 w 170"/>
              <a:gd name="T91" fmla="*/ 75 h 195"/>
              <a:gd name="T92" fmla="*/ 147 w 170"/>
              <a:gd name="T93" fmla="*/ 38 h 195"/>
              <a:gd name="T94" fmla="*/ 140 w 170"/>
              <a:gd name="T95" fmla="*/ 46 h 195"/>
              <a:gd name="T96" fmla="*/ 124 w 170"/>
              <a:gd name="T97" fmla="*/ 46 h 195"/>
              <a:gd name="T98" fmla="*/ 124 w 170"/>
              <a:gd name="T99" fmla="*/ 61 h 195"/>
              <a:gd name="T100" fmla="*/ 143 w 170"/>
              <a:gd name="T101" fmla="*/ 53 h 195"/>
              <a:gd name="T102" fmla="*/ 140 w 170"/>
              <a:gd name="T103" fmla="*/ 95 h 195"/>
              <a:gd name="T104" fmla="*/ 124 w 170"/>
              <a:gd name="T105" fmla="*/ 95 h 195"/>
              <a:gd name="T106" fmla="*/ 124 w 170"/>
              <a:gd name="T107" fmla="*/ 111 h 195"/>
              <a:gd name="T108" fmla="*/ 143 w 170"/>
              <a:gd name="T109" fmla="*/ 103 h 195"/>
              <a:gd name="T110" fmla="*/ 5 w 170"/>
              <a:gd name="T111" fmla="*/ 0 h 195"/>
              <a:gd name="T112" fmla="*/ 0 w 170"/>
              <a:gd name="T113" fmla="*/ 146 h 195"/>
              <a:gd name="T114" fmla="*/ 6 w 170"/>
              <a:gd name="T115" fmla="*/ 175 h 195"/>
              <a:gd name="T116" fmla="*/ 72 w 170"/>
              <a:gd name="T117" fmla="*/ 175 h 195"/>
              <a:gd name="T118" fmla="*/ 75 w 170"/>
              <a:gd name="T119" fmla="*/ 146 h 195"/>
              <a:gd name="T120" fmla="*/ 69 w 170"/>
              <a:gd name="T12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0" h="195">
                <a:moveTo>
                  <a:pt x="101" y="175"/>
                </a:moveTo>
                <a:cubicBezTo>
                  <a:pt x="122" y="175"/>
                  <a:pt x="122" y="175"/>
                  <a:pt x="122" y="175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95" y="146"/>
                  <a:pt x="95" y="146"/>
                  <a:pt x="95" y="146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0"/>
                  <a:pt x="101" y="0"/>
                  <a:pt x="101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175"/>
                  <a:pt x="101" y="175"/>
                  <a:pt x="101" y="175"/>
                </a:cubicBezTo>
                <a:close/>
                <a:moveTo>
                  <a:pt x="132" y="81"/>
                </a:moveTo>
                <a:cubicBezTo>
                  <a:pt x="126" y="81"/>
                  <a:pt x="120" y="83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3" y="91"/>
                  <a:pt x="110" y="97"/>
                  <a:pt x="110" y="103"/>
                </a:cubicBezTo>
                <a:cubicBezTo>
                  <a:pt x="110" y="109"/>
                  <a:pt x="113" y="114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0" y="122"/>
                  <a:pt x="126" y="125"/>
                  <a:pt x="132" y="125"/>
                </a:cubicBezTo>
                <a:cubicBezTo>
                  <a:pt x="138" y="125"/>
                  <a:pt x="143" y="122"/>
                  <a:pt x="147" y="118"/>
                </a:cubicBezTo>
                <a:cubicBezTo>
                  <a:pt x="151" y="114"/>
                  <a:pt x="154" y="109"/>
                  <a:pt x="154" y="103"/>
                </a:cubicBezTo>
                <a:cubicBezTo>
                  <a:pt x="154" y="97"/>
                  <a:pt x="151" y="91"/>
                  <a:pt x="147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3" y="83"/>
                  <a:pt x="138" y="81"/>
                  <a:pt x="132" y="81"/>
                </a:cubicBezTo>
                <a:close/>
                <a:moveTo>
                  <a:pt x="37" y="7"/>
                </a:moveTo>
                <a:cubicBezTo>
                  <a:pt x="40" y="7"/>
                  <a:pt x="42" y="8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6" y="12"/>
                  <a:pt x="47" y="14"/>
                  <a:pt x="47" y="17"/>
                </a:cubicBezTo>
                <a:cubicBezTo>
                  <a:pt x="47" y="20"/>
                  <a:pt x="46" y="22"/>
                  <a:pt x="44" y="24"/>
                </a:cubicBezTo>
                <a:cubicBezTo>
                  <a:pt x="42" y="26"/>
                  <a:pt x="40" y="27"/>
                  <a:pt x="37" y="27"/>
                </a:cubicBezTo>
                <a:cubicBezTo>
                  <a:pt x="34" y="27"/>
                  <a:pt x="31" y="26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2"/>
                  <a:pt x="27" y="20"/>
                  <a:pt x="27" y="17"/>
                </a:cubicBezTo>
                <a:cubicBezTo>
                  <a:pt x="27" y="14"/>
                  <a:pt x="28" y="12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8"/>
                  <a:pt x="34" y="7"/>
                  <a:pt x="37" y="7"/>
                </a:cubicBezTo>
                <a:close/>
                <a:moveTo>
                  <a:pt x="37" y="32"/>
                </a:moveTo>
                <a:cubicBezTo>
                  <a:pt x="43" y="32"/>
                  <a:pt x="48" y="34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6" y="42"/>
                  <a:pt x="59" y="47"/>
                  <a:pt x="59" y="53"/>
                </a:cubicBezTo>
                <a:cubicBezTo>
                  <a:pt x="59" y="59"/>
                  <a:pt x="56" y="65"/>
                  <a:pt x="52" y="69"/>
                </a:cubicBezTo>
                <a:cubicBezTo>
                  <a:pt x="48" y="73"/>
                  <a:pt x="43" y="75"/>
                  <a:pt x="37" y="75"/>
                </a:cubicBezTo>
                <a:cubicBezTo>
                  <a:pt x="31" y="75"/>
                  <a:pt x="25" y="73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65"/>
                  <a:pt x="15" y="59"/>
                  <a:pt x="15" y="53"/>
                </a:cubicBezTo>
                <a:cubicBezTo>
                  <a:pt x="15" y="47"/>
                  <a:pt x="18" y="42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5" y="34"/>
                  <a:pt x="31" y="32"/>
                  <a:pt x="37" y="32"/>
                </a:cubicBezTo>
                <a:close/>
                <a:moveTo>
                  <a:pt x="45" y="46"/>
                </a:moveTo>
                <a:cubicBezTo>
                  <a:pt x="43" y="44"/>
                  <a:pt x="40" y="42"/>
                  <a:pt x="37" y="42"/>
                </a:cubicBezTo>
                <a:cubicBezTo>
                  <a:pt x="34" y="42"/>
                  <a:pt x="31" y="44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7" y="48"/>
                  <a:pt x="26" y="50"/>
                  <a:pt x="26" y="53"/>
                </a:cubicBezTo>
                <a:cubicBezTo>
                  <a:pt x="26" y="56"/>
                  <a:pt x="27" y="59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31" y="63"/>
                  <a:pt x="34" y="64"/>
                  <a:pt x="37" y="64"/>
                </a:cubicBezTo>
                <a:cubicBezTo>
                  <a:pt x="40" y="64"/>
                  <a:pt x="43" y="63"/>
                  <a:pt x="45" y="61"/>
                </a:cubicBezTo>
                <a:cubicBezTo>
                  <a:pt x="47" y="59"/>
                  <a:pt x="48" y="56"/>
                  <a:pt x="48" y="53"/>
                </a:cubicBezTo>
                <a:cubicBezTo>
                  <a:pt x="48" y="50"/>
                  <a:pt x="47" y="48"/>
                  <a:pt x="45" y="46"/>
                </a:cubicBezTo>
                <a:cubicBezTo>
                  <a:pt x="45" y="46"/>
                  <a:pt x="45" y="46"/>
                  <a:pt x="45" y="46"/>
                </a:cubicBezTo>
                <a:close/>
                <a:moveTo>
                  <a:pt x="37" y="81"/>
                </a:moveTo>
                <a:cubicBezTo>
                  <a:pt x="43" y="81"/>
                  <a:pt x="48" y="83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91"/>
                  <a:pt x="59" y="97"/>
                  <a:pt x="59" y="103"/>
                </a:cubicBezTo>
                <a:cubicBezTo>
                  <a:pt x="59" y="109"/>
                  <a:pt x="56" y="114"/>
                  <a:pt x="52" y="118"/>
                </a:cubicBezTo>
                <a:cubicBezTo>
                  <a:pt x="48" y="122"/>
                  <a:pt x="43" y="125"/>
                  <a:pt x="37" y="125"/>
                </a:cubicBezTo>
                <a:cubicBezTo>
                  <a:pt x="31" y="125"/>
                  <a:pt x="25" y="122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18" y="114"/>
                  <a:pt x="15" y="109"/>
                  <a:pt x="15" y="103"/>
                </a:cubicBezTo>
                <a:cubicBezTo>
                  <a:pt x="15" y="97"/>
                  <a:pt x="18" y="91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3"/>
                  <a:pt x="31" y="81"/>
                  <a:pt x="37" y="81"/>
                </a:cubicBezTo>
                <a:close/>
                <a:moveTo>
                  <a:pt x="45" y="95"/>
                </a:moveTo>
                <a:cubicBezTo>
                  <a:pt x="43" y="93"/>
                  <a:pt x="40" y="92"/>
                  <a:pt x="37" y="92"/>
                </a:cubicBezTo>
                <a:cubicBezTo>
                  <a:pt x="34" y="92"/>
                  <a:pt x="31" y="93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7" y="97"/>
                  <a:pt x="26" y="100"/>
                  <a:pt x="26" y="103"/>
                </a:cubicBezTo>
                <a:cubicBezTo>
                  <a:pt x="26" y="106"/>
                  <a:pt x="27" y="109"/>
                  <a:pt x="29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31" y="113"/>
                  <a:pt x="34" y="114"/>
                  <a:pt x="37" y="114"/>
                </a:cubicBezTo>
                <a:cubicBezTo>
                  <a:pt x="40" y="114"/>
                  <a:pt x="43" y="113"/>
                  <a:pt x="45" y="111"/>
                </a:cubicBezTo>
                <a:cubicBezTo>
                  <a:pt x="47" y="109"/>
                  <a:pt x="48" y="106"/>
                  <a:pt x="48" y="103"/>
                </a:cubicBezTo>
                <a:cubicBezTo>
                  <a:pt x="48" y="100"/>
                  <a:pt x="47" y="97"/>
                  <a:pt x="45" y="95"/>
                </a:cubicBezTo>
                <a:cubicBezTo>
                  <a:pt x="45" y="95"/>
                  <a:pt x="45" y="95"/>
                  <a:pt x="45" y="95"/>
                </a:cubicBezTo>
                <a:close/>
                <a:moveTo>
                  <a:pt x="41" y="13"/>
                </a:moveTo>
                <a:cubicBezTo>
                  <a:pt x="40" y="12"/>
                  <a:pt x="38" y="12"/>
                  <a:pt x="37" y="12"/>
                </a:cubicBezTo>
                <a:cubicBezTo>
                  <a:pt x="35" y="12"/>
                  <a:pt x="34" y="12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4"/>
                  <a:pt x="32" y="16"/>
                  <a:pt x="32" y="17"/>
                </a:cubicBezTo>
                <a:cubicBezTo>
                  <a:pt x="32" y="18"/>
                  <a:pt x="32" y="20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2"/>
                  <a:pt x="35" y="22"/>
                  <a:pt x="37" y="22"/>
                </a:cubicBezTo>
                <a:cubicBezTo>
                  <a:pt x="38" y="22"/>
                  <a:pt x="40" y="22"/>
                  <a:pt x="41" y="21"/>
                </a:cubicBezTo>
                <a:cubicBezTo>
                  <a:pt x="41" y="20"/>
                  <a:pt x="42" y="18"/>
                  <a:pt x="42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132" y="7"/>
                </a:moveTo>
                <a:cubicBezTo>
                  <a:pt x="129" y="7"/>
                  <a:pt x="126" y="8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3" y="12"/>
                  <a:pt x="122" y="14"/>
                  <a:pt x="122" y="17"/>
                </a:cubicBezTo>
                <a:cubicBezTo>
                  <a:pt x="122" y="20"/>
                  <a:pt x="123" y="22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6"/>
                  <a:pt x="129" y="27"/>
                  <a:pt x="132" y="27"/>
                </a:cubicBezTo>
                <a:cubicBezTo>
                  <a:pt x="135" y="27"/>
                  <a:pt x="137" y="26"/>
                  <a:pt x="139" y="24"/>
                </a:cubicBezTo>
                <a:cubicBezTo>
                  <a:pt x="141" y="22"/>
                  <a:pt x="142" y="20"/>
                  <a:pt x="142" y="17"/>
                </a:cubicBezTo>
                <a:cubicBezTo>
                  <a:pt x="142" y="14"/>
                  <a:pt x="141" y="12"/>
                  <a:pt x="139" y="1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37" y="8"/>
                  <a:pt x="135" y="7"/>
                  <a:pt x="132" y="7"/>
                </a:cubicBezTo>
                <a:close/>
                <a:moveTo>
                  <a:pt x="136" y="13"/>
                </a:moveTo>
                <a:cubicBezTo>
                  <a:pt x="135" y="12"/>
                  <a:pt x="133" y="12"/>
                  <a:pt x="132" y="12"/>
                </a:cubicBezTo>
                <a:cubicBezTo>
                  <a:pt x="130" y="12"/>
                  <a:pt x="129" y="12"/>
                  <a:pt x="128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7" y="14"/>
                  <a:pt x="127" y="16"/>
                  <a:pt x="127" y="17"/>
                </a:cubicBezTo>
                <a:cubicBezTo>
                  <a:pt x="127" y="18"/>
                  <a:pt x="127" y="20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33" y="22"/>
                  <a:pt x="135" y="22"/>
                  <a:pt x="136" y="21"/>
                </a:cubicBezTo>
                <a:cubicBezTo>
                  <a:pt x="137" y="20"/>
                  <a:pt x="137" y="18"/>
                  <a:pt x="137" y="17"/>
                </a:cubicBezTo>
                <a:cubicBezTo>
                  <a:pt x="137" y="16"/>
                  <a:pt x="137" y="14"/>
                  <a:pt x="136" y="13"/>
                </a:cubicBezTo>
                <a:cubicBezTo>
                  <a:pt x="136" y="13"/>
                  <a:pt x="136" y="13"/>
                  <a:pt x="136" y="13"/>
                </a:cubicBezTo>
                <a:close/>
                <a:moveTo>
                  <a:pt x="132" y="32"/>
                </a:moveTo>
                <a:cubicBezTo>
                  <a:pt x="126" y="32"/>
                  <a:pt x="120" y="34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3" y="42"/>
                  <a:pt x="110" y="47"/>
                  <a:pt x="110" y="53"/>
                </a:cubicBezTo>
                <a:cubicBezTo>
                  <a:pt x="110" y="59"/>
                  <a:pt x="113" y="65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0" y="73"/>
                  <a:pt x="126" y="75"/>
                  <a:pt x="132" y="75"/>
                </a:cubicBezTo>
                <a:cubicBezTo>
                  <a:pt x="138" y="75"/>
                  <a:pt x="143" y="73"/>
                  <a:pt x="147" y="69"/>
                </a:cubicBezTo>
                <a:cubicBezTo>
                  <a:pt x="151" y="65"/>
                  <a:pt x="154" y="59"/>
                  <a:pt x="154" y="53"/>
                </a:cubicBezTo>
                <a:cubicBezTo>
                  <a:pt x="154" y="47"/>
                  <a:pt x="151" y="42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3" y="34"/>
                  <a:pt x="138" y="32"/>
                  <a:pt x="132" y="32"/>
                </a:cubicBezTo>
                <a:close/>
                <a:moveTo>
                  <a:pt x="140" y="46"/>
                </a:moveTo>
                <a:cubicBezTo>
                  <a:pt x="138" y="44"/>
                  <a:pt x="135" y="42"/>
                  <a:pt x="132" y="42"/>
                </a:cubicBezTo>
                <a:cubicBezTo>
                  <a:pt x="129" y="42"/>
                  <a:pt x="126" y="44"/>
                  <a:pt x="124" y="46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2" y="48"/>
                  <a:pt x="121" y="50"/>
                  <a:pt x="121" y="53"/>
                </a:cubicBezTo>
                <a:cubicBezTo>
                  <a:pt x="121" y="56"/>
                  <a:pt x="122" y="59"/>
                  <a:pt x="124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6" y="63"/>
                  <a:pt x="129" y="64"/>
                  <a:pt x="132" y="64"/>
                </a:cubicBezTo>
                <a:cubicBezTo>
                  <a:pt x="135" y="64"/>
                  <a:pt x="138" y="63"/>
                  <a:pt x="140" y="61"/>
                </a:cubicBezTo>
                <a:cubicBezTo>
                  <a:pt x="142" y="59"/>
                  <a:pt x="143" y="56"/>
                  <a:pt x="143" y="53"/>
                </a:cubicBezTo>
                <a:cubicBezTo>
                  <a:pt x="143" y="50"/>
                  <a:pt x="142" y="48"/>
                  <a:pt x="140" y="46"/>
                </a:cubicBezTo>
                <a:cubicBezTo>
                  <a:pt x="140" y="46"/>
                  <a:pt x="140" y="46"/>
                  <a:pt x="140" y="46"/>
                </a:cubicBezTo>
                <a:close/>
                <a:moveTo>
                  <a:pt x="140" y="95"/>
                </a:moveTo>
                <a:cubicBezTo>
                  <a:pt x="138" y="93"/>
                  <a:pt x="135" y="92"/>
                  <a:pt x="132" y="92"/>
                </a:cubicBezTo>
                <a:cubicBezTo>
                  <a:pt x="129" y="92"/>
                  <a:pt x="126" y="93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2" y="97"/>
                  <a:pt x="121" y="100"/>
                  <a:pt x="121" y="103"/>
                </a:cubicBezTo>
                <a:cubicBezTo>
                  <a:pt x="121" y="106"/>
                  <a:pt x="122" y="109"/>
                  <a:pt x="124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6" y="113"/>
                  <a:pt x="129" y="114"/>
                  <a:pt x="132" y="114"/>
                </a:cubicBezTo>
                <a:cubicBezTo>
                  <a:pt x="135" y="114"/>
                  <a:pt x="138" y="113"/>
                  <a:pt x="140" y="111"/>
                </a:cubicBezTo>
                <a:cubicBezTo>
                  <a:pt x="142" y="109"/>
                  <a:pt x="143" y="106"/>
                  <a:pt x="143" y="103"/>
                </a:cubicBezTo>
                <a:cubicBezTo>
                  <a:pt x="143" y="100"/>
                  <a:pt x="142" y="97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lose/>
                <a:moveTo>
                  <a:pt x="5" y="0"/>
                </a:moveTo>
                <a:cubicBezTo>
                  <a:pt x="5" y="131"/>
                  <a:pt x="5" y="131"/>
                  <a:pt x="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6"/>
                  <a:pt x="0" y="146"/>
                  <a:pt x="0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95"/>
                  <a:pt x="6" y="195"/>
                  <a:pt x="6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48" y="175"/>
                  <a:pt x="48" y="175"/>
                  <a:pt x="48" y="175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0"/>
                  <a:pt x="69" y="0"/>
                  <a:pt x="69" y="0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5" name="Freeform 388"/>
          <p:cNvSpPr>
            <a:spLocks noEditPoints="1"/>
          </p:cNvSpPr>
          <p:nvPr/>
        </p:nvSpPr>
        <p:spPr bwMode="auto">
          <a:xfrm>
            <a:off x="9609862" y="2913022"/>
            <a:ext cx="376845" cy="553761"/>
          </a:xfrm>
          <a:custGeom>
            <a:avLst/>
            <a:gdLst>
              <a:gd name="T0" fmla="*/ 94 w 152"/>
              <a:gd name="T1" fmla="*/ 149 h 223"/>
              <a:gd name="T2" fmla="*/ 124 w 152"/>
              <a:gd name="T3" fmla="*/ 223 h 223"/>
              <a:gd name="T4" fmla="*/ 139 w 152"/>
              <a:gd name="T5" fmla="*/ 223 h 223"/>
              <a:gd name="T6" fmla="*/ 120 w 152"/>
              <a:gd name="T7" fmla="*/ 149 h 223"/>
              <a:gd name="T8" fmla="*/ 152 w 152"/>
              <a:gd name="T9" fmla="*/ 149 h 223"/>
              <a:gd name="T10" fmla="*/ 152 w 152"/>
              <a:gd name="T11" fmla="*/ 41 h 223"/>
              <a:gd name="T12" fmla="*/ 64 w 152"/>
              <a:gd name="T13" fmla="*/ 41 h 223"/>
              <a:gd name="T14" fmla="*/ 78 w 152"/>
              <a:gd name="T15" fmla="*/ 26 h 223"/>
              <a:gd name="T16" fmla="*/ 69 w 152"/>
              <a:gd name="T17" fmla="*/ 18 h 223"/>
              <a:gd name="T18" fmla="*/ 54 w 152"/>
              <a:gd name="T19" fmla="*/ 35 h 223"/>
              <a:gd name="T20" fmla="*/ 27 w 152"/>
              <a:gd name="T21" fmla="*/ 0 h 223"/>
              <a:gd name="T22" fmla="*/ 18 w 152"/>
              <a:gd name="T23" fmla="*/ 8 h 223"/>
              <a:gd name="T24" fmla="*/ 44 w 152"/>
              <a:gd name="T25" fmla="*/ 41 h 223"/>
              <a:gd name="T26" fmla="*/ 0 w 152"/>
              <a:gd name="T27" fmla="*/ 41 h 223"/>
              <a:gd name="T28" fmla="*/ 0 w 152"/>
              <a:gd name="T29" fmla="*/ 149 h 223"/>
              <a:gd name="T30" fmla="*/ 31 w 152"/>
              <a:gd name="T31" fmla="*/ 149 h 223"/>
              <a:gd name="T32" fmla="*/ 12 w 152"/>
              <a:gd name="T33" fmla="*/ 223 h 223"/>
              <a:gd name="T34" fmla="*/ 26 w 152"/>
              <a:gd name="T35" fmla="*/ 223 h 223"/>
              <a:gd name="T36" fmla="*/ 57 w 152"/>
              <a:gd name="T37" fmla="*/ 149 h 223"/>
              <a:gd name="T38" fmla="*/ 94 w 152"/>
              <a:gd name="T39" fmla="*/ 149 h 223"/>
              <a:gd name="T40" fmla="*/ 31 w 152"/>
              <a:gd name="T41" fmla="*/ 56 h 223"/>
              <a:gd name="T42" fmla="*/ 100 w 152"/>
              <a:gd name="T43" fmla="*/ 56 h 223"/>
              <a:gd name="T44" fmla="*/ 115 w 152"/>
              <a:gd name="T45" fmla="*/ 71 h 223"/>
              <a:gd name="T46" fmla="*/ 115 w 152"/>
              <a:gd name="T47" fmla="*/ 118 h 223"/>
              <a:gd name="T48" fmla="*/ 100 w 152"/>
              <a:gd name="T49" fmla="*/ 133 h 223"/>
              <a:gd name="T50" fmla="*/ 31 w 152"/>
              <a:gd name="T51" fmla="*/ 133 h 223"/>
              <a:gd name="T52" fmla="*/ 16 w 152"/>
              <a:gd name="T53" fmla="*/ 118 h 223"/>
              <a:gd name="T54" fmla="*/ 16 w 152"/>
              <a:gd name="T55" fmla="*/ 71 h 223"/>
              <a:gd name="T56" fmla="*/ 31 w 152"/>
              <a:gd name="T57" fmla="*/ 56 h 223"/>
              <a:gd name="T58" fmla="*/ 122 w 152"/>
              <a:gd name="T59" fmla="*/ 56 h 223"/>
              <a:gd name="T60" fmla="*/ 144 w 152"/>
              <a:gd name="T61" fmla="*/ 56 h 223"/>
              <a:gd name="T62" fmla="*/ 144 w 152"/>
              <a:gd name="T63" fmla="*/ 62 h 223"/>
              <a:gd name="T64" fmla="*/ 122 w 152"/>
              <a:gd name="T65" fmla="*/ 62 h 223"/>
              <a:gd name="T66" fmla="*/ 122 w 152"/>
              <a:gd name="T67" fmla="*/ 56 h 223"/>
              <a:gd name="T68" fmla="*/ 122 w 152"/>
              <a:gd name="T69" fmla="*/ 66 h 223"/>
              <a:gd name="T70" fmla="*/ 144 w 152"/>
              <a:gd name="T71" fmla="*/ 66 h 223"/>
              <a:gd name="T72" fmla="*/ 144 w 152"/>
              <a:gd name="T73" fmla="*/ 71 h 223"/>
              <a:gd name="T74" fmla="*/ 122 w 152"/>
              <a:gd name="T75" fmla="*/ 71 h 223"/>
              <a:gd name="T76" fmla="*/ 122 w 152"/>
              <a:gd name="T77" fmla="*/ 66 h 223"/>
              <a:gd name="T78" fmla="*/ 122 w 152"/>
              <a:gd name="T79" fmla="*/ 76 h 223"/>
              <a:gd name="T80" fmla="*/ 144 w 152"/>
              <a:gd name="T81" fmla="*/ 76 h 223"/>
              <a:gd name="T82" fmla="*/ 144 w 152"/>
              <a:gd name="T83" fmla="*/ 81 h 223"/>
              <a:gd name="T84" fmla="*/ 122 w 152"/>
              <a:gd name="T85" fmla="*/ 81 h 223"/>
              <a:gd name="T86" fmla="*/ 122 w 152"/>
              <a:gd name="T87" fmla="*/ 76 h 223"/>
              <a:gd name="T88" fmla="*/ 122 w 152"/>
              <a:gd name="T89" fmla="*/ 85 h 223"/>
              <a:gd name="T90" fmla="*/ 144 w 152"/>
              <a:gd name="T91" fmla="*/ 85 h 223"/>
              <a:gd name="T92" fmla="*/ 144 w 152"/>
              <a:gd name="T93" fmla="*/ 91 h 223"/>
              <a:gd name="T94" fmla="*/ 122 w 152"/>
              <a:gd name="T95" fmla="*/ 91 h 223"/>
              <a:gd name="T96" fmla="*/ 122 w 152"/>
              <a:gd name="T97" fmla="*/ 85 h 223"/>
              <a:gd name="T98" fmla="*/ 131 w 152"/>
              <a:gd name="T99" fmla="*/ 99 h 223"/>
              <a:gd name="T100" fmla="*/ 138 w 152"/>
              <a:gd name="T101" fmla="*/ 106 h 223"/>
              <a:gd name="T102" fmla="*/ 131 w 152"/>
              <a:gd name="T103" fmla="*/ 113 h 223"/>
              <a:gd name="T104" fmla="*/ 124 w 152"/>
              <a:gd name="T105" fmla="*/ 106 h 223"/>
              <a:gd name="T106" fmla="*/ 131 w 152"/>
              <a:gd name="T107" fmla="*/ 99 h 223"/>
              <a:gd name="T108" fmla="*/ 131 w 152"/>
              <a:gd name="T109" fmla="*/ 118 h 223"/>
              <a:gd name="T110" fmla="*/ 138 w 152"/>
              <a:gd name="T111" fmla="*/ 125 h 223"/>
              <a:gd name="T112" fmla="*/ 131 w 152"/>
              <a:gd name="T113" fmla="*/ 132 h 223"/>
              <a:gd name="T114" fmla="*/ 124 w 152"/>
              <a:gd name="T115" fmla="*/ 125 h 223"/>
              <a:gd name="T116" fmla="*/ 131 w 152"/>
              <a:gd name="T117" fmla="*/ 1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223">
                <a:moveTo>
                  <a:pt x="94" y="149"/>
                </a:moveTo>
                <a:cubicBezTo>
                  <a:pt x="124" y="223"/>
                  <a:pt x="124" y="223"/>
                  <a:pt x="124" y="223"/>
                </a:cubicBezTo>
                <a:cubicBezTo>
                  <a:pt x="139" y="223"/>
                  <a:pt x="139" y="223"/>
                  <a:pt x="139" y="223"/>
                </a:cubicBezTo>
                <a:cubicBezTo>
                  <a:pt x="120" y="149"/>
                  <a:pt x="120" y="149"/>
                  <a:pt x="120" y="149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78" y="26"/>
                  <a:pt x="78" y="26"/>
                  <a:pt x="78" y="26"/>
                </a:cubicBezTo>
                <a:cubicBezTo>
                  <a:pt x="69" y="18"/>
                  <a:pt x="69" y="18"/>
                  <a:pt x="69" y="18"/>
                </a:cubicBezTo>
                <a:cubicBezTo>
                  <a:pt x="54" y="35"/>
                  <a:pt x="54" y="35"/>
                  <a:pt x="54" y="35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8"/>
                  <a:pt x="18" y="8"/>
                  <a:pt x="18" y="8"/>
                </a:cubicBezTo>
                <a:cubicBezTo>
                  <a:pt x="44" y="41"/>
                  <a:pt x="44" y="41"/>
                  <a:pt x="44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49"/>
                  <a:pt x="0" y="149"/>
                  <a:pt x="0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12" y="223"/>
                  <a:pt x="12" y="223"/>
                  <a:pt x="12" y="223"/>
                </a:cubicBezTo>
                <a:cubicBezTo>
                  <a:pt x="26" y="223"/>
                  <a:pt x="26" y="223"/>
                  <a:pt x="26" y="223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94" y="149"/>
                  <a:pt x="94" y="149"/>
                  <a:pt x="94" y="149"/>
                </a:cubicBezTo>
                <a:close/>
                <a:moveTo>
                  <a:pt x="31" y="56"/>
                </a:moveTo>
                <a:cubicBezTo>
                  <a:pt x="100" y="56"/>
                  <a:pt x="100" y="56"/>
                  <a:pt x="100" y="56"/>
                </a:cubicBezTo>
                <a:cubicBezTo>
                  <a:pt x="108" y="56"/>
                  <a:pt x="115" y="63"/>
                  <a:pt x="115" y="71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6"/>
                  <a:pt x="108" y="133"/>
                  <a:pt x="100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3" y="133"/>
                  <a:pt x="16" y="126"/>
                  <a:pt x="16" y="118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3"/>
                  <a:pt x="23" y="56"/>
                  <a:pt x="31" y="56"/>
                </a:cubicBezTo>
                <a:close/>
                <a:moveTo>
                  <a:pt x="122" y="56"/>
                </a:moveTo>
                <a:cubicBezTo>
                  <a:pt x="144" y="56"/>
                  <a:pt x="144" y="56"/>
                  <a:pt x="144" y="56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2" y="56"/>
                  <a:pt x="122" y="56"/>
                  <a:pt x="122" y="56"/>
                </a:cubicBezTo>
                <a:close/>
                <a:moveTo>
                  <a:pt x="122" y="66"/>
                </a:moveTo>
                <a:cubicBezTo>
                  <a:pt x="144" y="66"/>
                  <a:pt x="144" y="66"/>
                  <a:pt x="144" y="66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22" y="66"/>
                  <a:pt x="122" y="66"/>
                  <a:pt x="122" y="66"/>
                </a:cubicBezTo>
                <a:close/>
                <a:moveTo>
                  <a:pt x="122" y="76"/>
                </a:moveTo>
                <a:cubicBezTo>
                  <a:pt x="144" y="76"/>
                  <a:pt x="144" y="76"/>
                  <a:pt x="144" y="76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76"/>
                  <a:pt x="122" y="76"/>
                  <a:pt x="122" y="76"/>
                </a:cubicBezTo>
                <a:close/>
                <a:moveTo>
                  <a:pt x="122" y="85"/>
                </a:moveTo>
                <a:cubicBezTo>
                  <a:pt x="144" y="85"/>
                  <a:pt x="144" y="85"/>
                  <a:pt x="144" y="85"/>
                </a:cubicBezTo>
                <a:cubicBezTo>
                  <a:pt x="144" y="91"/>
                  <a:pt x="144" y="91"/>
                  <a:pt x="144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2" y="85"/>
                  <a:pt x="122" y="85"/>
                  <a:pt x="122" y="85"/>
                </a:cubicBezTo>
                <a:close/>
                <a:moveTo>
                  <a:pt x="131" y="99"/>
                </a:moveTo>
                <a:cubicBezTo>
                  <a:pt x="135" y="99"/>
                  <a:pt x="138" y="102"/>
                  <a:pt x="138" y="106"/>
                </a:cubicBezTo>
                <a:cubicBezTo>
                  <a:pt x="138" y="110"/>
                  <a:pt x="135" y="113"/>
                  <a:pt x="131" y="113"/>
                </a:cubicBezTo>
                <a:cubicBezTo>
                  <a:pt x="127" y="113"/>
                  <a:pt x="124" y="110"/>
                  <a:pt x="124" y="106"/>
                </a:cubicBezTo>
                <a:cubicBezTo>
                  <a:pt x="124" y="102"/>
                  <a:pt x="127" y="99"/>
                  <a:pt x="131" y="99"/>
                </a:cubicBezTo>
                <a:close/>
                <a:moveTo>
                  <a:pt x="131" y="118"/>
                </a:moveTo>
                <a:cubicBezTo>
                  <a:pt x="135" y="118"/>
                  <a:pt x="138" y="121"/>
                  <a:pt x="138" y="125"/>
                </a:cubicBezTo>
                <a:cubicBezTo>
                  <a:pt x="138" y="129"/>
                  <a:pt x="135" y="132"/>
                  <a:pt x="131" y="132"/>
                </a:cubicBezTo>
                <a:cubicBezTo>
                  <a:pt x="127" y="132"/>
                  <a:pt x="124" y="129"/>
                  <a:pt x="124" y="125"/>
                </a:cubicBezTo>
                <a:cubicBezTo>
                  <a:pt x="124" y="121"/>
                  <a:pt x="127" y="118"/>
                  <a:pt x="131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6" name="Freeform 389"/>
          <p:cNvSpPr>
            <a:spLocks noEditPoints="1"/>
          </p:cNvSpPr>
          <p:nvPr/>
        </p:nvSpPr>
        <p:spPr bwMode="auto">
          <a:xfrm>
            <a:off x="8899322" y="3594795"/>
            <a:ext cx="477529" cy="556638"/>
          </a:xfrm>
          <a:custGeom>
            <a:avLst/>
            <a:gdLst>
              <a:gd name="T0" fmla="*/ 70 w 192"/>
              <a:gd name="T1" fmla="*/ 16 h 224"/>
              <a:gd name="T2" fmla="*/ 127 w 192"/>
              <a:gd name="T3" fmla="*/ 128 h 224"/>
              <a:gd name="T4" fmla="*/ 84 w 192"/>
              <a:gd name="T5" fmla="*/ 108 h 224"/>
              <a:gd name="T6" fmla="*/ 95 w 192"/>
              <a:gd name="T7" fmla="*/ 182 h 224"/>
              <a:gd name="T8" fmla="*/ 0 w 192"/>
              <a:gd name="T9" fmla="*/ 57 h 224"/>
              <a:gd name="T10" fmla="*/ 10 w 192"/>
              <a:gd name="T11" fmla="*/ 25 h 224"/>
              <a:gd name="T12" fmla="*/ 21 w 192"/>
              <a:gd name="T13" fmla="*/ 9 h 224"/>
              <a:gd name="T14" fmla="*/ 39 w 192"/>
              <a:gd name="T15" fmla="*/ 8 h 224"/>
              <a:gd name="T16" fmla="*/ 39 w 192"/>
              <a:gd name="T17" fmla="*/ 2 h 224"/>
              <a:gd name="T18" fmla="*/ 5 w 192"/>
              <a:gd name="T19" fmla="*/ 22 h 224"/>
              <a:gd name="T20" fmla="*/ 15 w 192"/>
              <a:gd name="T21" fmla="*/ 27 h 224"/>
              <a:gd name="T22" fmla="*/ 20 w 192"/>
              <a:gd name="T23" fmla="*/ 28 h 224"/>
              <a:gd name="T24" fmla="*/ 37 w 192"/>
              <a:gd name="T25" fmla="*/ 18 h 224"/>
              <a:gd name="T26" fmla="*/ 39 w 192"/>
              <a:gd name="T27" fmla="*/ 13 h 224"/>
              <a:gd name="T28" fmla="*/ 24 w 192"/>
              <a:gd name="T29" fmla="*/ 14 h 224"/>
              <a:gd name="T30" fmla="*/ 15 w 192"/>
              <a:gd name="T31" fmla="*/ 27 h 224"/>
              <a:gd name="T32" fmla="*/ 110 w 192"/>
              <a:gd name="T33" fmla="*/ 186 h 224"/>
              <a:gd name="T34" fmla="*/ 150 w 192"/>
              <a:gd name="T35" fmla="*/ 224 h 224"/>
              <a:gd name="T36" fmla="*/ 177 w 192"/>
              <a:gd name="T37" fmla="*/ 169 h 224"/>
              <a:gd name="T38" fmla="*/ 117 w 192"/>
              <a:gd name="T39" fmla="*/ 76 h 224"/>
              <a:gd name="T40" fmla="*/ 137 w 192"/>
              <a:gd name="T41" fmla="*/ 133 h 224"/>
              <a:gd name="T42" fmla="*/ 85 w 192"/>
              <a:gd name="T43" fmla="*/ 121 h 224"/>
              <a:gd name="T44" fmla="*/ 13 w 192"/>
              <a:gd name="T45" fmla="*/ 59 h 224"/>
              <a:gd name="T46" fmla="*/ 41 w 192"/>
              <a:gd name="T47" fmla="*/ 59 h 224"/>
              <a:gd name="T48" fmla="*/ 13 w 192"/>
              <a:gd name="T49" fmla="*/ 59 h 224"/>
              <a:gd name="T50" fmla="*/ 89 w 192"/>
              <a:gd name="T51" fmla="*/ 100 h 224"/>
              <a:gd name="T52" fmla="*/ 99 w 192"/>
              <a:gd name="T53" fmla="*/ 83 h 224"/>
              <a:gd name="T54" fmla="*/ 64 w 192"/>
              <a:gd name="T55" fmla="*/ 103 h 224"/>
              <a:gd name="T56" fmla="*/ 84 w 192"/>
              <a:gd name="T57" fmla="*/ 103 h 224"/>
              <a:gd name="T58" fmla="*/ 64 w 192"/>
              <a:gd name="T59" fmla="*/ 103 h 224"/>
              <a:gd name="T60" fmla="*/ 49 w 192"/>
              <a:gd name="T61" fmla="*/ 124 h 224"/>
              <a:gd name="T62" fmla="*/ 59 w 192"/>
              <a:gd name="T63" fmla="*/ 106 h 224"/>
              <a:gd name="T64" fmla="*/ 75 w 192"/>
              <a:gd name="T65" fmla="*/ 76 h 224"/>
              <a:gd name="T66" fmla="*/ 95 w 192"/>
              <a:gd name="T67" fmla="*/ 75 h 224"/>
              <a:gd name="T68" fmla="*/ 75 w 192"/>
              <a:gd name="T69" fmla="*/ 76 h 224"/>
              <a:gd name="T70" fmla="*/ 60 w 192"/>
              <a:gd name="T71" fmla="*/ 96 h 224"/>
              <a:gd name="T72" fmla="*/ 70 w 192"/>
              <a:gd name="T73" fmla="*/ 78 h 224"/>
              <a:gd name="T74" fmla="*/ 34 w 192"/>
              <a:gd name="T75" fmla="*/ 99 h 224"/>
              <a:gd name="T76" fmla="*/ 55 w 192"/>
              <a:gd name="T77" fmla="*/ 99 h 224"/>
              <a:gd name="T78" fmla="*/ 34 w 192"/>
              <a:gd name="T79" fmla="*/ 99 h 224"/>
              <a:gd name="T80" fmla="*/ 71 w 192"/>
              <a:gd name="T81" fmla="*/ 69 h 224"/>
              <a:gd name="T82" fmla="*/ 82 w 192"/>
              <a:gd name="T83" fmla="*/ 52 h 224"/>
              <a:gd name="T84" fmla="*/ 46 w 192"/>
              <a:gd name="T85" fmla="*/ 72 h 224"/>
              <a:gd name="T86" fmla="*/ 67 w 192"/>
              <a:gd name="T87" fmla="*/ 72 h 224"/>
              <a:gd name="T88" fmla="*/ 46 w 192"/>
              <a:gd name="T89" fmla="*/ 72 h 224"/>
              <a:gd name="T90" fmla="*/ 31 w 192"/>
              <a:gd name="T91" fmla="*/ 93 h 224"/>
              <a:gd name="T92" fmla="*/ 41 w 192"/>
              <a:gd name="T93" fmla="*/ 7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224">
                <a:moveTo>
                  <a:pt x="0" y="57"/>
                </a:moveTo>
                <a:cubicBezTo>
                  <a:pt x="19" y="31"/>
                  <a:pt x="43" y="19"/>
                  <a:pt x="70" y="16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7" y="128"/>
                  <a:pt x="127" y="128"/>
                  <a:pt x="127" y="128"/>
                </a:cubicBezTo>
                <a:cubicBezTo>
                  <a:pt x="120" y="133"/>
                  <a:pt x="120" y="133"/>
                  <a:pt x="120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52" y="147"/>
                  <a:pt x="26" y="102"/>
                  <a:pt x="0" y="57"/>
                </a:cubicBezTo>
                <a:close/>
                <a:moveTo>
                  <a:pt x="5" y="23"/>
                </a:moveTo>
                <a:cubicBezTo>
                  <a:pt x="10" y="25"/>
                  <a:pt x="10" y="25"/>
                  <a:pt x="10" y="25"/>
                </a:cubicBezTo>
                <a:cubicBezTo>
                  <a:pt x="10" y="24"/>
                  <a:pt x="10" y="24"/>
                  <a:pt x="10" y="23"/>
                </a:cubicBezTo>
                <a:cubicBezTo>
                  <a:pt x="11" y="17"/>
                  <a:pt x="15" y="12"/>
                  <a:pt x="21" y="9"/>
                </a:cubicBezTo>
                <a:cubicBezTo>
                  <a:pt x="26" y="6"/>
                  <a:pt x="32" y="5"/>
                  <a:pt x="38" y="7"/>
                </a:cubicBezTo>
                <a:cubicBezTo>
                  <a:pt x="39" y="7"/>
                  <a:pt x="39" y="8"/>
                  <a:pt x="39" y="8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2"/>
                  <a:pt x="39" y="2"/>
                  <a:pt x="39" y="2"/>
                </a:cubicBezTo>
                <a:cubicBezTo>
                  <a:pt x="32" y="0"/>
                  <a:pt x="24" y="1"/>
                  <a:pt x="18" y="4"/>
                </a:cubicBezTo>
                <a:cubicBezTo>
                  <a:pt x="12" y="8"/>
                  <a:pt x="7" y="14"/>
                  <a:pt x="5" y="22"/>
                </a:cubicBezTo>
                <a:cubicBezTo>
                  <a:pt x="5" y="22"/>
                  <a:pt x="5" y="23"/>
                  <a:pt x="5" y="23"/>
                </a:cubicBezTo>
                <a:close/>
                <a:moveTo>
                  <a:pt x="15" y="27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4"/>
                  <a:pt x="23" y="21"/>
                  <a:pt x="26" y="19"/>
                </a:cubicBezTo>
                <a:cubicBezTo>
                  <a:pt x="29" y="18"/>
                  <a:pt x="33" y="17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3" y="12"/>
                  <a:pt x="28" y="12"/>
                  <a:pt x="24" y="14"/>
                </a:cubicBezTo>
                <a:cubicBezTo>
                  <a:pt x="19" y="17"/>
                  <a:pt x="16" y="21"/>
                  <a:pt x="15" y="26"/>
                </a:cubicBezTo>
                <a:cubicBezTo>
                  <a:pt x="15" y="26"/>
                  <a:pt x="15" y="27"/>
                  <a:pt x="15" y="27"/>
                </a:cubicBezTo>
                <a:close/>
                <a:moveTo>
                  <a:pt x="72" y="131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50" y="224"/>
                  <a:pt x="150" y="224"/>
                  <a:pt x="150" y="224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77" y="169"/>
                  <a:pt x="177" y="169"/>
                  <a:pt x="177" y="169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72" y="131"/>
                  <a:pt x="72" y="131"/>
                  <a:pt x="72" y="131"/>
                </a:cubicBezTo>
                <a:close/>
                <a:moveTo>
                  <a:pt x="13" y="59"/>
                </a:moveTo>
                <a:cubicBezTo>
                  <a:pt x="20" y="71"/>
                  <a:pt x="20" y="71"/>
                  <a:pt x="20" y="71"/>
                </a:cubicBezTo>
                <a:cubicBezTo>
                  <a:pt x="41" y="59"/>
                  <a:pt x="41" y="59"/>
                  <a:pt x="41" y="59"/>
                </a:cubicBezTo>
                <a:cubicBezTo>
                  <a:pt x="34" y="47"/>
                  <a:pt x="34" y="47"/>
                  <a:pt x="34" y="47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84" y="92"/>
                </a:moveTo>
                <a:cubicBezTo>
                  <a:pt x="89" y="100"/>
                  <a:pt x="89" y="100"/>
                  <a:pt x="89" y="100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99" y="83"/>
                  <a:pt x="99" y="83"/>
                  <a:pt x="99" y="83"/>
                </a:cubicBezTo>
                <a:cubicBezTo>
                  <a:pt x="84" y="92"/>
                  <a:pt x="84" y="92"/>
                  <a:pt x="84" y="92"/>
                </a:cubicBezTo>
                <a:close/>
                <a:moveTo>
                  <a:pt x="64" y="103"/>
                </a:moveTo>
                <a:cubicBezTo>
                  <a:pt x="69" y="112"/>
                  <a:pt x="69" y="112"/>
                  <a:pt x="69" y="112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79" y="94"/>
                  <a:pt x="79" y="94"/>
                  <a:pt x="79" y="94"/>
                </a:cubicBezTo>
                <a:cubicBezTo>
                  <a:pt x="64" y="103"/>
                  <a:pt x="64" y="103"/>
                  <a:pt x="64" y="103"/>
                </a:cubicBezTo>
                <a:close/>
                <a:moveTo>
                  <a:pt x="44" y="115"/>
                </a:moveTo>
                <a:cubicBezTo>
                  <a:pt x="49" y="124"/>
                  <a:pt x="49" y="124"/>
                  <a:pt x="49" y="124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44" y="115"/>
                  <a:pt x="44" y="115"/>
                  <a:pt x="44" y="115"/>
                </a:cubicBezTo>
                <a:close/>
                <a:moveTo>
                  <a:pt x="75" y="76"/>
                </a:moveTo>
                <a:cubicBezTo>
                  <a:pt x="80" y="84"/>
                  <a:pt x="80" y="84"/>
                  <a:pt x="80" y="84"/>
                </a:cubicBezTo>
                <a:cubicBezTo>
                  <a:pt x="95" y="75"/>
                  <a:pt x="95" y="75"/>
                  <a:pt x="95" y="75"/>
                </a:cubicBezTo>
                <a:cubicBezTo>
                  <a:pt x="90" y="67"/>
                  <a:pt x="90" y="67"/>
                  <a:pt x="90" y="67"/>
                </a:cubicBezTo>
                <a:cubicBezTo>
                  <a:pt x="75" y="76"/>
                  <a:pt x="75" y="76"/>
                  <a:pt x="75" y="76"/>
                </a:cubicBezTo>
                <a:close/>
                <a:moveTo>
                  <a:pt x="55" y="87"/>
                </a:moveTo>
                <a:cubicBezTo>
                  <a:pt x="60" y="96"/>
                  <a:pt x="60" y="96"/>
                  <a:pt x="60" y="96"/>
                </a:cubicBezTo>
                <a:cubicBezTo>
                  <a:pt x="75" y="87"/>
                  <a:pt x="75" y="87"/>
                  <a:pt x="75" y="87"/>
                </a:cubicBezTo>
                <a:cubicBezTo>
                  <a:pt x="70" y="78"/>
                  <a:pt x="70" y="78"/>
                  <a:pt x="70" y="78"/>
                </a:cubicBezTo>
                <a:cubicBezTo>
                  <a:pt x="55" y="87"/>
                  <a:pt x="55" y="87"/>
                  <a:pt x="55" y="87"/>
                </a:cubicBezTo>
                <a:close/>
                <a:moveTo>
                  <a:pt x="34" y="99"/>
                </a:moveTo>
                <a:cubicBezTo>
                  <a:pt x="39" y="108"/>
                  <a:pt x="39" y="108"/>
                  <a:pt x="39" y="108"/>
                </a:cubicBezTo>
                <a:cubicBezTo>
                  <a:pt x="55" y="99"/>
                  <a:pt x="55" y="99"/>
                  <a:pt x="55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34" y="99"/>
                  <a:pt x="34" y="99"/>
                  <a:pt x="34" y="99"/>
                </a:cubicBezTo>
                <a:close/>
                <a:moveTo>
                  <a:pt x="66" y="61"/>
                </a:moveTo>
                <a:cubicBezTo>
                  <a:pt x="71" y="69"/>
                  <a:pt x="71" y="69"/>
                  <a:pt x="71" y="69"/>
                </a:cubicBezTo>
                <a:cubicBezTo>
                  <a:pt x="86" y="60"/>
                  <a:pt x="86" y="60"/>
                  <a:pt x="86" y="60"/>
                </a:cubicBezTo>
                <a:cubicBezTo>
                  <a:pt x="82" y="52"/>
                  <a:pt x="82" y="52"/>
                  <a:pt x="82" y="52"/>
                </a:cubicBezTo>
                <a:cubicBezTo>
                  <a:pt x="66" y="61"/>
                  <a:pt x="66" y="61"/>
                  <a:pt x="66" y="61"/>
                </a:cubicBezTo>
                <a:close/>
                <a:moveTo>
                  <a:pt x="46" y="72"/>
                </a:moveTo>
                <a:cubicBezTo>
                  <a:pt x="51" y="81"/>
                  <a:pt x="51" y="81"/>
                  <a:pt x="51" y="81"/>
                </a:cubicBezTo>
                <a:cubicBezTo>
                  <a:pt x="67" y="72"/>
                  <a:pt x="67" y="72"/>
                  <a:pt x="67" y="72"/>
                </a:cubicBezTo>
                <a:cubicBezTo>
                  <a:pt x="62" y="63"/>
                  <a:pt x="62" y="63"/>
                  <a:pt x="62" y="63"/>
                </a:cubicBezTo>
                <a:cubicBezTo>
                  <a:pt x="46" y="72"/>
                  <a:pt x="46" y="72"/>
                  <a:pt x="46" y="72"/>
                </a:cubicBezTo>
                <a:close/>
                <a:moveTo>
                  <a:pt x="26" y="84"/>
                </a:moveTo>
                <a:cubicBezTo>
                  <a:pt x="31" y="93"/>
                  <a:pt x="31" y="93"/>
                  <a:pt x="31" y="93"/>
                </a:cubicBezTo>
                <a:cubicBezTo>
                  <a:pt x="46" y="84"/>
                  <a:pt x="46" y="84"/>
                  <a:pt x="46" y="84"/>
                </a:cubicBezTo>
                <a:cubicBezTo>
                  <a:pt x="41" y="75"/>
                  <a:pt x="41" y="75"/>
                  <a:pt x="41" y="75"/>
                </a:cubicBezTo>
                <a:lnTo>
                  <a:pt x="26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7" name="Freeform 390"/>
          <p:cNvSpPr>
            <a:spLocks noEditPoints="1"/>
          </p:cNvSpPr>
          <p:nvPr/>
        </p:nvSpPr>
        <p:spPr bwMode="auto">
          <a:xfrm>
            <a:off x="9545137" y="1732147"/>
            <a:ext cx="543692" cy="330818"/>
          </a:xfrm>
          <a:custGeom>
            <a:avLst/>
            <a:gdLst>
              <a:gd name="T0" fmla="*/ 53 w 219"/>
              <a:gd name="T1" fmla="*/ 133 h 133"/>
              <a:gd name="T2" fmla="*/ 60 w 219"/>
              <a:gd name="T3" fmla="*/ 133 h 133"/>
              <a:gd name="T4" fmla="*/ 60 w 219"/>
              <a:gd name="T5" fmla="*/ 98 h 133"/>
              <a:gd name="T6" fmla="*/ 158 w 219"/>
              <a:gd name="T7" fmla="*/ 91 h 133"/>
              <a:gd name="T8" fmla="*/ 60 w 219"/>
              <a:gd name="T9" fmla="*/ 91 h 133"/>
              <a:gd name="T10" fmla="*/ 132 w 219"/>
              <a:gd name="T11" fmla="*/ 116 h 133"/>
              <a:gd name="T12" fmla="*/ 71 w 219"/>
              <a:gd name="T13" fmla="*/ 64 h 133"/>
              <a:gd name="T14" fmla="*/ 71 w 219"/>
              <a:gd name="T15" fmla="*/ 83 h 133"/>
              <a:gd name="T16" fmla="*/ 125 w 219"/>
              <a:gd name="T17" fmla="*/ 70 h 133"/>
              <a:gd name="T18" fmla="*/ 118 w 219"/>
              <a:gd name="T19" fmla="*/ 63 h 133"/>
              <a:gd name="T20" fmla="*/ 138 w 219"/>
              <a:gd name="T21" fmla="*/ 76 h 133"/>
              <a:gd name="T22" fmla="*/ 135 w 219"/>
              <a:gd name="T23" fmla="*/ 107 h 133"/>
              <a:gd name="T24" fmla="*/ 135 w 219"/>
              <a:gd name="T25" fmla="*/ 111 h 133"/>
              <a:gd name="T26" fmla="*/ 79 w 219"/>
              <a:gd name="T27" fmla="*/ 123 h 133"/>
              <a:gd name="T28" fmla="*/ 70 w 219"/>
              <a:gd name="T29" fmla="*/ 123 h 133"/>
              <a:gd name="T30" fmla="*/ 91 w 219"/>
              <a:gd name="T31" fmla="*/ 128 h 133"/>
              <a:gd name="T32" fmla="*/ 95 w 219"/>
              <a:gd name="T33" fmla="*/ 123 h 133"/>
              <a:gd name="T34" fmla="*/ 95 w 219"/>
              <a:gd name="T35" fmla="*/ 128 h 133"/>
              <a:gd name="T36" fmla="*/ 117 w 219"/>
              <a:gd name="T37" fmla="*/ 123 h 133"/>
              <a:gd name="T38" fmla="*/ 107 w 219"/>
              <a:gd name="T39" fmla="*/ 123 h 133"/>
              <a:gd name="T40" fmla="*/ 129 w 219"/>
              <a:gd name="T41" fmla="*/ 128 h 133"/>
              <a:gd name="T42" fmla="*/ 132 w 219"/>
              <a:gd name="T43" fmla="*/ 123 h 133"/>
              <a:gd name="T44" fmla="*/ 132 w 219"/>
              <a:gd name="T45" fmla="*/ 128 h 133"/>
              <a:gd name="T46" fmla="*/ 219 w 219"/>
              <a:gd name="T47" fmla="*/ 0 h 133"/>
              <a:gd name="T48" fmla="*/ 166 w 219"/>
              <a:gd name="T49" fmla="*/ 0 h 133"/>
              <a:gd name="T50" fmla="*/ 182 w 219"/>
              <a:gd name="T51" fmla="*/ 22 h 133"/>
              <a:gd name="T52" fmla="*/ 200 w 219"/>
              <a:gd name="T53" fmla="*/ 30 h 133"/>
              <a:gd name="T54" fmla="*/ 192 w 219"/>
              <a:gd name="T55" fmla="*/ 12 h 133"/>
              <a:gd name="T56" fmla="*/ 172 w 219"/>
              <a:gd name="T57" fmla="*/ 60 h 133"/>
              <a:gd name="T58" fmla="*/ 207 w 219"/>
              <a:gd name="T59" fmla="*/ 75 h 133"/>
              <a:gd name="T60" fmla="*/ 192 w 219"/>
              <a:gd name="T61" fmla="*/ 40 h 133"/>
              <a:gd name="T62" fmla="*/ 186 w 219"/>
              <a:gd name="T63" fmla="*/ 53 h 133"/>
              <a:gd name="T64" fmla="*/ 192 w 219"/>
              <a:gd name="T65" fmla="*/ 70 h 133"/>
              <a:gd name="T66" fmla="*/ 199 w 219"/>
              <a:gd name="T67" fmla="*/ 53 h 133"/>
              <a:gd name="T68" fmla="*/ 172 w 219"/>
              <a:gd name="T69" fmla="*/ 106 h 133"/>
              <a:gd name="T70" fmla="*/ 207 w 219"/>
              <a:gd name="T71" fmla="*/ 121 h 133"/>
              <a:gd name="T72" fmla="*/ 192 w 219"/>
              <a:gd name="T73" fmla="*/ 85 h 133"/>
              <a:gd name="T74" fmla="*/ 186 w 219"/>
              <a:gd name="T75" fmla="*/ 99 h 133"/>
              <a:gd name="T76" fmla="*/ 192 w 219"/>
              <a:gd name="T77" fmla="*/ 116 h 133"/>
              <a:gd name="T78" fmla="*/ 199 w 219"/>
              <a:gd name="T79" fmla="*/ 99 h 133"/>
              <a:gd name="T80" fmla="*/ 189 w 219"/>
              <a:gd name="T81" fmla="*/ 19 h 133"/>
              <a:gd name="T82" fmla="*/ 192 w 219"/>
              <a:gd name="T83" fmla="*/ 27 h 133"/>
              <a:gd name="T84" fmla="*/ 196 w 219"/>
              <a:gd name="T85" fmla="*/ 19 h 133"/>
              <a:gd name="T86" fmla="*/ 16 w 219"/>
              <a:gd name="T87" fmla="*/ 22 h 133"/>
              <a:gd name="T88" fmla="*/ 33 w 219"/>
              <a:gd name="T89" fmla="*/ 30 h 133"/>
              <a:gd name="T90" fmla="*/ 26 w 219"/>
              <a:gd name="T91" fmla="*/ 12 h 133"/>
              <a:gd name="T92" fmla="*/ 5 w 219"/>
              <a:gd name="T93" fmla="*/ 60 h 133"/>
              <a:gd name="T94" fmla="*/ 41 w 219"/>
              <a:gd name="T95" fmla="*/ 75 h 133"/>
              <a:gd name="T96" fmla="*/ 26 w 219"/>
              <a:gd name="T97" fmla="*/ 40 h 133"/>
              <a:gd name="T98" fmla="*/ 19 w 219"/>
              <a:gd name="T99" fmla="*/ 53 h 133"/>
              <a:gd name="T100" fmla="*/ 26 w 219"/>
              <a:gd name="T101" fmla="*/ 70 h 133"/>
              <a:gd name="T102" fmla="*/ 33 w 219"/>
              <a:gd name="T103" fmla="*/ 53 h 133"/>
              <a:gd name="T104" fmla="*/ 5 w 219"/>
              <a:gd name="T105" fmla="*/ 106 h 133"/>
              <a:gd name="T106" fmla="*/ 41 w 219"/>
              <a:gd name="T107" fmla="*/ 121 h 133"/>
              <a:gd name="T108" fmla="*/ 26 w 219"/>
              <a:gd name="T109" fmla="*/ 85 h 133"/>
              <a:gd name="T110" fmla="*/ 19 w 219"/>
              <a:gd name="T111" fmla="*/ 99 h 133"/>
              <a:gd name="T112" fmla="*/ 26 w 219"/>
              <a:gd name="T113" fmla="*/ 116 h 133"/>
              <a:gd name="T114" fmla="*/ 33 w 219"/>
              <a:gd name="T115" fmla="*/ 99 h 133"/>
              <a:gd name="T116" fmla="*/ 22 w 219"/>
              <a:gd name="T117" fmla="*/ 19 h 133"/>
              <a:gd name="T118" fmla="*/ 26 w 219"/>
              <a:gd name="T119" fmla="*/ 27 h 133"/>
              <a:gd name="T120" fmla="*/ 29 w 219"/>
              <a:gd name="T121" fmla="*/ 1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9" h="133">
                <a:moveTo>
                  <a:pt x="0" y="0"/>
                </a:moveTo>
                <a:cubicBezTo>
                  <a:pt x="53" y="0"/>
                  <a:pt x="53" y="0"/>
                  <a:pt x="53" y="0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60" y="133"/>
                </a:moveTo>
                <a:cubicBezTo>
                  <a:pt x="158" y="133"/>
                  <a:pt x="158" y="133"/>
                  <a:pt x="158" y="133"/>
                </a:cubicBezTo>
                <a:cubicBezTo>
                  <a:pt x="158" y="98"/>
                  <a:pt x="158" y="98"/>
                  <a:pt x="158" y="98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133"/>
                  <a:pt x="60" y="133"/>
                  <a:pt x="60" y="133"/>
                </a:cubicBezTo>
                <a:close/>
                <a:moveTo>
                  <a:pt x="60" y="91"/>
                </a:moveTo>
                <a:cubicBezTo>
                  <a:pt x="158" y="91"/>
                  <a:pt x="158" y="91"/>
                  <a:pt x="158" y="91"/>
                </a:cubicBezTo>
                <a:cubicBezTo>
                  <a:pt x="158" y="56"/>
                  <a:pt x="158" y="56"/>
                  <a:pt x="158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91"/>
                  <a:pt x="60" y="91"/>
                  <a:pt x="60" y="91"/>
                </a:cubicBezTo>
                <a:close/>
                <a:moveTo>
                  <a:pt x="81" y="107"/>
                </a:moveTo>
                <a:cubicBezTo>
                  <a:pt x="132" y="107"/>
                  <a:pt x="132" y="107"/>
                  <a:pt x="132" y="107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1" y="107"/>
                  <a:pt x="81" y="107"/>
                  <a:pt x="81" y="107"/>
                </a:cubicBezTo>
                <a:close/>
                <a:moveTo>
                  <a:pt x="71" y="64"/>
                </a:moveTo>
                <a:cubicBezTo>
                  <a:pt x="105" y="64"/>
                  <a:pt x="105" y="64"/>
                  <a:pt x="105" y="6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64"/>
                  <a:pt x="71" y="64"/>
                  <a:pt x="71" y="64"/>
                </a:cubicBezTo>
                <a:close/>
                <a:moveTo>
                  <a:pt x="118" y="63"/>
                </a:moveTo>
                <a:cubicBezTo>
                  <a:pt x="122" y="63"/>
                  <a:pt x="125" y="66"/>
                  <a:pt x="125" y="70"/>
                </a:cubicBezTo>
                <a:cubicBezTo>
                  <a:pt x="125" y="73"/>
                  <a:pt x="122" y="76"/>
                  <a:pt x="118" y="76"/>
                </a:cubicBezTo>
                <a:cubicBezTo>
                  <a:pt x="115" y="76"/>
                  <a:pt x="112" y="73"/>
                  <a:pt x="112" y="70"/>
                </a:cubicBezTo>
                <a:cubicBezTo>
                  <a:pt x="112" y="66"/>
                  <a:pt x="115" y="63"/>
                  <a:pt x="118" y="63"/>
                </a:cubicBezTo>
                <a:close/>
                <a:moveTo>
                  <a:pt x="138" y="63"/>
                </a:moveTo>
                <a:cubicBezTo>
                  <a:pt x="141" y="63"/>
                  <a:pt x="144" y="66"/>
                  <a:pt x="144" y="70"/>
                </a:cubicBezTo>
                <a:cubicBezTo>
                  <a:pt x="144" y="73"/>
                  <a:pt x="141" y="76"/>
                  <a:pt x="138" y="76"/>
                </a:cubicBezTo>
                <a:cubicBezTo>
                  <a:pt x="134" y="76"/>
                  <a:pt x="131" y="73"/>
                  <a:pt x="131" y="70"/>
                </a:cubicBezTo>
                <a:cubicBezTo>
                  <a:pt x="131" y="66"/>
                  <a:pt x="134" y="63"/>
                  <a:pt x="138" y="63"/>
                </a:cubicBezTo>
                <a:close/>
                <a:moveTo>
                  <a:pt x="135" y="107"/>
                </a:moveTo>
                <a:cubicBezTo>
                  <a:pt x="145" y="107"/>
                  <a:pt x="145" y="107"/>
                  <a:pt x="145" y="107"/>
                </a:cubicBezTo>
                <a:cubicBezTo>
                  <a:pt x="145" y="111"/>
                  <a:pt x="145" y="111"/>
                  <a:pt x="145" y="111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35" y="107"/>
                  <a:pt x="135" y="107"/>
                  <a:pt x="135" y="107"/>
                </a:cubicBezTo>
                <a:close/>
                <a:moveTo>
                  <a:pt x="70" y="123"/>
                </a:moveTo>
                <a:cubicBezTo>
                  <a:pt x="79" y="123"/>
                  <a:pt x="79" y="123"/>
                  <a:pt x="79" y="123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23"/>
                  <a:pt x="70" y="123"/>
                  <a:pt x="70" y="123"/>
                </a:cubicBezTo>
                <a:close/>
                <a:moveTo>
                  <a:pt x="82" y="123"/>
                </a:moveTo>
                <a:cubicBezTo>
                  <a:pt x="91" y="123"/>
                  <a:pt x="91" y="123"/>
                  <a:pt x="91" y="123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2" y="123"/>
                  <a:pt x="82" y="123"/>
                  <a:pt x="82" y="123"/>
                </a:cubicBezTo>
                <a:close/>
                <a:moveTo>
                  <a:pt x="95" y="123"/>
                </a:moveTo>
                <a:cubicBezTo>
                  <a:pt x="104" y="123"/>
                  <a:pt x="104" y="123"/>
                  <a:pt x="104" y="123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5" y="123"/>
                  <a:pt x="95" y="123"/>
                  <a:pt x="95" y="123"/>
                </a:cubicBezTo>
                <a:close/>
                <a:moveTo>
                  <a:pt x="107" y="123"/>
                </a:moveTo>
                <a:cubicBezTo>
                  <a:pt x="117" y="123"/>
                  <a:pt x="117" y="123"/>
                  <a:pt x="117" y="123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123"/>
                  <a:pt x="107" y="123"/>
                  <a:pt x="107" y="123"/>
                </a:cubicBezTo>
                <a:close/>
                <a:moveTo>
                  <a:pt x="120" y="123"/>
                </a:moveTo>
                <a:cubicBezTo>
                  <a:pt x="129" y="123"/>
                  <a:pt x="129" y="123"/>
                  <a:pt x="129" y="123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3"/>
                  <a:pt x="120" y="123"/>
                  <a:pt x="120" y="123"/>
                </a:cubicBezTo>
                <a:close/>
                <a:moveTo>
                  <a:pt x="132" y="123"/>
                </a:moveTo>
                <a:cubicBezTo>
                  <a:pt x="141" y="123"/>
                  <a:pt x="141" y="123"/>
                  <a:pt x="141" y="123"/>
                </a:cubicBezTo>
                <a:cubicBezTo>
                  <a:pt x="141" y="128"/>
                  <a:pt x="141" y="128"/>
                  <a:pt x="141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3"/>
                  <a:pt x="132" y="123"/>
                  <a:pt x="132" y="123"/>
                </a:cubicBezTo>
                <a:close/>
                <a:moveTo>
                  <a:pt x="166" y="0"/>
                </a:moveTo>
                <a:cubicBezTo>
                  <a:pt x="219" y="0"/>
                  <a:pt x="219" y="0"/>
                  <a:pt x="219" y="0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166" y="133"/>
                  <a:pt x="166" y="133"/>
                  <a:pt x="166" y="133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192" y="12"/>
                </a:moveTo>
                <a:cubicBezTo>
                  <a:pt x="189" y="12"/>
                  <a:pt x="187" y="13"/>
                  <a:pt x="185" y="15"/>
                </a:cubicBezTo>
                <a:cubicBezTo>
                  <a:pt x="183" y="17"/>
                  <a:pt x="182" y="20"/>
                  <a:pt x="182" y="22"/>
                </a:cubicBezTo>
                <a:cubicBezTo>
                  <a:pt x="182" y="25"/>
                  <a:pt x="183" y="28"/>
                  <a:pt x="185" y="30"/>
                </a:cubicBezTo>
                <a:cubicBezTo>
                  <a:pt x="187" y="32"/>
                  <a:pt x="189" y="33"/>
                  <a:pt x="192" y="33"/>
                </a:cubicBezTo>
                <a:cubicBezTo>
                  <a:pt x="195" y="33"/>
                  <a:pt x="198" y="32"/>
                  <a:pt x="200" y="30"/>
                </a:cubicBezTo>
                <a:cubicBezTo>
                  <a:pt x="201" y="28"/>
                  <a:pt x="203" y="25"/>
                  <a:pt x="203" y="22"/>
                </a:cubicBezTo>
                <a:cubicBezTo>
                  <a:pt x="203" y="20"/>
                  <a:pt x="201" y="17"/>
                  <a:pt x="200" y="15"/>
                </a:cubicBezTo>
                <a:cubicBezTo>
                  <a:pt x="198" y="13"/>
                  <a:pt x="195" y="12"/>
                  <a:pt x="192" y="12"/>
                </a:cubicBezTo>
                <a:close/>
                <a:moveTo>
                  <a:pt x="192" y="40"/>
                </a:moveTo>
                <a:cubicBezTo>
                  <a:pt x="187" y="40"/>
                  <a:pt x="182" y="42"/>
                  <a:pt x="178" y="46"/>
                </a:cubicBezTo>
                <a:cubicBezTo>
                  <a:pt x="174" y="49"/>
                  <a:pt x="172" y="55"/>
                  <a:pt x="172" y="60"/>
                </a:cubicBezTo>
                <a:cubicBezTo>
                  <a:pt x="172" y="66"/>
                  <a:pt x="174" y="71"/>
                  <a:pt x="178" y="75"/>
                </a:cubicBezTo>
                <a:cubicBezTo>
                  <a:pt x="182" y="79"/>
                  <a:pt x="187" y="81"/>
                  <a:pt x="192" y="81"/>
                </a:cubicBezTo>
                <a:cubicBezTo>
                  <a:pt x="198" y="81"/>
                  <a:pt x="203" y="79"/>
                  <a:pt x="207" y="75"/>
                </a:cubicBezTo>
                <a:cubicBezTo>
                  <a:pt x="211" y="71"/>
                  <a:pt x="213" y="66"/>
                  <a:pt x="213" y="60"/>
                </a:cubicBezTo>
                <a:cubicBezTo>
                  <a:pt x="213" y="55"/>
                  <a:pt x="211" y="49"/>
                  <a:pt x="207" y="46"/>
                </a:cubicBezTo>
                <a:cubicBezTo>
                  <a:pt x="203" y="42"/>
                  <a:pt x="198" y="40"/>
                  <a:pt x="192" y="40"/>
                </a:cubicBezTo>
                <a:close/>
                <a:moveTo>
                  <a:pt x="199" y="53"/>
                </a:moveTo>
                <a:cubicBezTo>
                  <a:pt x="198" y="52"/>
                  <a:pt x="195" y="51"/>
                  <a:pt x="192" y="51"/>
                </a:cubicBezTo>
                <a:cubicBezTo>
                  <a:pt x="190" y="51"/>
                  <a:pt x="187" y="52"/>
                  <a:pt x="186" y="53"/>
                </a:cubicBezTo>
                <a:cubicBezTo>
                  <a:pt x="184" y="55"/>
                  <a:pt x="183" y="58"/>
                  <a:pt x="183" y="60"/>
                </a:cubicBezTo>
                <a:cubicBezTo>
                  <a:pt x="183" y="63"/>
                  <a:pt x="184" y="65"/>
                  <a:pt x="186" y="67"/>
                </a:cubicBezTo>
                <a:cubicBezTo>
                  <a:pt x="187" y="69"/>
                  <a:pt x="190" y="70"/>
                  <a:pt x="192" y="70"/>
                </a:cubicBezTo>
                <a:cubicBezTo>
                  <a:pt x="195" y="70"/>
                  <a:pt x="198" y="69"/>
                  <a:pt x="199" y="67"/>
                </a:cubicBezTo>
                <a:cubicBezTo>
                  <a:pt x="201" y="65"/>
                  <a:pt x="202" y="63"/>
                  <a:pt x="202" y="60"/>
                </a:cubicBezTo>
                <a:cubicBezTo>
                  <a:pt x="202" y="58"/>
                  <a:pt x="201" y="55"/>
                  <a:pt x="199" y="53"/>
                </a:cubicBezTo>
                <a:close/>
                <a:moveTo>
                  <a:pt x="192" y="85"/>
                </a:moveTo>
                <a:cubicBezTo>
                  <a:pt x="187" y="85"/>
                  <a:pt x="182" y="88"/>
                  <a:pt x="178" y="91"/>
                </a:cubicBezTo>
                <a:cubicBezTo>
                  <a:pt x="174" y="95"/>
                  <a:pt x="172" y="100"/>
                  <a:pt x="172" y="106"/>
                </a:cubicBezTo>
                <a:cubicBezTo>
                  <a:pt x="172" y="112"/>
                  <a:pt x="174" y="117"/>
                  <a:pt x="178" y="121"/>
                </a:cubicBezTo>
                <a:cubicBezTo>
                  <a:pt x="182" y="124"/>
                  <a:pt x="187" y="127"/>
                  <a:pt x="192" y="127"/>
                </a:cubicBezTo>
                <a:cubicBezTo>
                  <a:pt x="198" y="127"/>
                  <a:pt x="203" y="124"/>
                  <a:pt x="207" y="121"/>
                </a:cubicBezTo>
                <a:cubicBezTo>
                  <a:pt x="211" y="117"/>
                  <a:pt x="213" y="112"/>
                  <a:pt x="213" y="106"/>
                </a:cubicBezTo>
                <a:cubicBezTo>
                  <a:pt x="213" y="100"/>
                  <a:pt x="211" y="95"/>
                  <a:pt x="207" y="91"/>
                </a:cubicBezTo>
                <a:cubicBezTo>
                  <a:pt x="203" y="88"/>
                  <a:pt x="198" y="85"/>
                  <a:pt x="192" y="85"/>
                </a:cubicBezTo>
                <a:close/>
                <a:moveTo>
                  <a:pt x="199" y="99"/>
                </a:moveTo>
                <a:cubicBezTo>
                  <a:pt x="198" y="97"/>
                  <a:pt x="195" y="96"/>
                  <a:pt x="192" y="96"/>
                </a:cubicBezTo>
                <a:cubicBezTo>
                  <a:pt x="190" y="96"/>
                  <a:pt x="187" y="97"/>
                  <a:pt x="186" y="99"/>
                </a:cubicBezTo>
                <a:cubicBezTo>
                  <a:pt x="184" y="101"/>
                  <a:pt x="183" y="103"/>
                  <a:pt x="183" y="106"/>
                </a:cubicBezTo>
                <a:cubicBezTo>
                  <a:pt x="183" y="109"/>
                  <a:pt x="184" y="111"/>
                  <a:pt x="186" y="113"/>
                </a:cubicBezTo>
                <a:cubicBezTo>
                  <a:pt x="187" y="115"/>
                  <a:pt x="190" y="116"/>
                  <a:pt x="192" y="116"/>
                </a:cubicBezTo>
                <a:cubicBezTo>
                  <a:pt x="195" y="116"/>
                  <a:pt x="198" y="115"/>
                  <a:pt x="199" y="113"/>
                </a:cubicBezTo>
                <a:cubicBezTo>
                  <a:pt x="201" y="111"/>
                  <a:pt x="202" y="109"/>
                  <a:pt x="202" y="106"/>
                </a:cubicBezTo>
                <a:cubicBezTo>
                  <a:pt x="202" y="103"/>
                  <a:pt x="201" y="101"/>
                  <a:pt x="199" y="99"/>
                </a:cubicBezTo>
                <a:close/>
                <a:moveTo>
                  <a:pt x="196" y="19"/>
                </a:moveTo>
                <a:cubicBezTo>
                  <a:pt x="195" y="18"/>
                  <a:pt x="194" y="18"/>
                  <a:pt x="192" y="18"/>
                </a:cubicBezTo>
                <a:cubicBezTo>
                  <a:pt x="191" y="18"/>
                  <a:pt x="190" y="18"/>
                  <a:pt x="189" y="19"/>
                </a:cubicBezTo>
                <a:cubicBezTo>
                  <a:pt x="188" y="20"/>
                  <a:pt x="187" y="21"/>
                  <a:pt x="187" y="22"/>
                </a:cubicBezTo>
                <a:cubicBezTo>
                  <a:pt x="187" y="24"/>
                  <a:pt x="188" y="25"/>
                  <a:pt x="189" y="26"/>
                </a:cubicBezTo>
                <a:cubicBezTo>
                  <a:pt x="190" y="27"/>
                  <a:pt x="191" y="27"/>
                  <a:pt x="192" y="27"/>
                </a:cubicBezTo>
                <a:cubicBezTo>
                  <a:pt x="194" y="27"/>
                  <a:pt x="195" y="27"/>
                  <a:pt x="196" y="26"/>
                </a:cubicBezTo>
                <a:cubicBezTo>
                  <a:pt x="197" y="25"/>
                  <a:pt x="197" y="24"/>
                  <a:pt x="197" y="22"/>
                </a:cubicBezTo>
                <a:cubicBezTo>
                  <a:pt x="197" y="21"/>
                  <a:pt x="197" y="20"/>
                  <a:pt x="196" y="19"/>
                </a:cubicBezTo>
                <a:close/>
                <a:moveTo>
                  <a:pt x="26" y="12"/>
                </a:moveTo>
                <a:cubicBezTo>
                  <a:pt x="23" y="12"/>
                  <a:pt x="20" y="13"/>
                  <a:pt x="19" y="15"/>
                </a:cubicBezTo>
                <a:cubicBezTo>
                  <a:pt x="17" y="17"/>
                  <a:pt x="16" y="20"/>
                  <a:pt x="16" y="22"/>
                </a:cubicBezTo>
                <a:cubicBezTo>
                  <a:pt x="16" y="25"/>
                  <a:pt x="17" y="28"/>
                  <a:pt x="19" y="30"/>
                </a:cubicBezTo>
                <a:cubicBezTo>
                  <a:pt x="20" y="32"/>
                  <a:pt x="23" y="33"/>
                  <a:pt x="26" y="33"/>
                </a:cubicBezTo>
                <a:cubicBezTo>
                  <a:pt x="29" y="33"/>
                  <a:pt x="31" y="32"/>
                  <a:pt x="33" y="30"/>
                </a:cubicBezTo>
                <a:cubicBezTo>
                  <a:pt x="35" y="28"/>
                  <a:pt x="36" y="25"/>
                  <a:pt x="36" y="22"/>
                </a:cubicBezTo>
                <a:cubicBezTo>
                  <a:pt x="36" y="20"/>
                  <a:pt x="35" y="17"/>
                  <a:pt x="33" y="15"/>
                </a:cubicBezTo>
                <a:cubicBezTo>
                  <a:pt x="31" y="13"/>
                  <a:pt x="29" y="12"/>
                  <a:pt x="26" y="12"/>
                </a:cubicBezTo>
                <a:close/>
                <a:moveTo>
                  <a:pt x="26" y="40"/>
                </a:moveTo>
                <a:cubicBezTo>
                  <a:pt x="20" y="40"/>
                  <a:pt x="15" y="42"/>
                  <a:pt x="11" y="46"/>
                </a:cubicBezTo>
                <a:cubicBezTo>
                  <a:pt x="8" y="49"/>
                  <a:pt x="5" y="55"/>
                  <a:pt x="5" y="60"/>
                </a:cubicBezTo>
                <a:cubicBezTo>
                  <a:pt x="5" y="66"/>
                  <a:pt x="8" y="71"/>
                  <a:pt x="11" y="75"/>
                </a:cubicBezTo>
                <a:cubicBezTo>
                  <a:pt x="15" y="79"/>
                  <a:pt x="20" y="81"/>
                  <a:pt x="26" y="81"/>
                </a:cubicBezTo>
                <a:cubicBezTo>
                  <a:pt x="32" y="81"/>
                  <a:pt x="37" y="79"/>
                  <a:pt x="41" y="75"/>
                </a:cubicBezTo>
                <a:cubicBezTo>
                  <a:pt x="44" y="71"/>
                  <a:pt x="47" y="66"/>
                  <a:pt x="47" y="60"/>
                </a:cubicBezTo>
                <a:cubicBezTo>
                  <a:pt x="47" y="55"/>
                  <a:pt x="44" y="49"/>
                  <a:pt x="41" y="46"/>
                </a:cubicBezTo>
                <a:cubicBezTo>
                  <a:pt x="37" y="42"/>
                  <a:pt x="32" y="40"/>
                  <a:pt x="26" y="40"/>
                </a:cubicBezTo>
                <a:close/>
                <a:moveTo>
                  <a:pt x="33" y="53"/>
                </a:moveTo>
                <a:cubicBezTo>
                  <a:pt x="31" y="52"/>
                  <a:pt x="29" y="51"/>
                  <a:pt x="26" y="51"/>
                </a:cubicBezTo>
                <a:cubicBezTo>
                  <a:pt x="23" y="51"/>
                  <a:pt x="21" y="52"/>
                  <a:pt x="19" y="53"/>
                </a:cubicBezTo>
                <a:cubicBezTo>
                  <a:pt x="17" y="55"/>
                  <a:pt x="16" y="58"/>
                  <a:pt x="16" y="60"/>
                </a:cubicBezTo>
                <a:cubicBezTo>
                  <a:pt x="16" y="63"/>
                  <a:pt x="17" y="65"/>
                  <a:pt x="19" y="67"/>
                </a:cubicBezTo>
                <a:cubicBezTo>
                  <a:pt x="21" y="69"/>
                  <a:pt x="23" y="70"/>
                  <a:pt x="26" y="70"/>
                </a:cubicBezTo>
                <a:cubicBezTo>
                  <a:pt x="29" y="70"/>
                  <a:pt x="31" y="69"/>
                  <a:pt x="33" y="67"/>
                </a:cubicBezTo>
                <a:cubicBezTo>
                  <a:pt x="35" y="65"/>
                  <a:pt x="36" y="63"/>
                  <a:pt x="36" y="60"/>
                </a:cubicBezTo>
                <a:cubicBezTo>
                  <a:pt x="36" y="58"/>
                  <a:pt x="35" y="55"/>
                  <a:pt x="33" y="53"/>
                </a:cubicBezTo>
                <a:close/>
                <a:moveTo>
                  <a:pt x="26" y="85"/>
                </a:moveTo>
                <a:cubicBezTo>
                  <a:pt x="20" y="85"/>
                  <a:pt x="15" y="88"/>
                  <a:pt x="11" y="91"/>
                </a:cubicBezTo>
                <a:cubicBezTo>
                  <a:pt x="8" y="95"/>
                  <a:pt x="5" y="100"/>
                  <a:pt x="5" y="106"/>
                </a:cubicBezTo>
                <a:cubicBezTo>
                  <a:pt x="5" y="112"/>
                  <a:pt x="8" y="117"/>
                  <a:pt x="11" y="121"/>
                </a:cubicBezTo>
                <a:cubicBezTo>
                  <a:pt x="15" y="124"/>
                  <a:pt x="20" y="127"/>
                  <a:pt x="26" y="127"/>
                </a:cubicBezTo>
                <a:cubicBezTo>
                  <a:pt x="32" y="127"/>
                  <a:pt x="37" y="124"/>
                  <a:pt x="41" y="121"/>
                </a:cubicBezTo>
                <a:cubicBezTo>
                  <a:pt x="44" y="117"/>
                  <a:pt x="47" y="112"/>
                  <a:pt x="47" y="106"/>
                </a:cubicBezTo>
                <a:cubicBezTo>
                  <a:pt x="47" y="100"/>
                  <a:pt x="44" y="95"/>
                  <a:pt x="41" y="91"/>
                </a:cubicBezTo>
                <a:cubicBezTo>
                  <a:pt x="37" y="88"/>
                  <a:pt x="32" y="85"/>
                  <a:pt x="26" y="85"/>
                </a:cubicBezTo>
                <a:close/>
                <a:moveTo>
                  <a:pt x="33" y="99"/>
                </a:moveTo>
                <a:cubicBezTo>
                  <a:pt x="31" y="97"/>
                  <a:pt x="29" y="96"/>
                  <a:pt x="26" y="96"/>
                </a:cubicBezTo>
                <a:cubicBezTo>
                  <a:pt x="23" y="96"/>
                  <a:pt x="21" y="97"/>
                  <a:pt x="19" y="99"/>
                </a:cubicBezTo>
                <a:cubicBezTo>
                  <a:pt x="17" y="101"/>
                  <a:pt x="16" y="103"/>
                  <a:pt x="16" y="106"/>
                </a:cubicBezTo>
                <a:cubicBezTo>
                  <a:pt x="16" y="109"/>
                  <a:pt x="17" y="111"/>
                  <a:pt x="19" y="113"/>
                </a:cubicBezTo>
                <a:cubicBezTo>
                  <a:pt x="21" y="115"/>
                  <a:pt x="23" y="116"/>
                  <a:pt x="26" y="116"/>
                </a:cubicBezTo>
                <a:cubicBezTo>
                  <a:pt x="29" y="116"/>
                  <a:pt x="31" y="115"/>
                  <a:pt x="33" y="113"/>
                </a:cubicBezTo>
                <a:cubicBezTo>
                  <a:pt x="35" y="111"/>
                  <a:pt x="36" y="109"/>
                  <a:pt x="36" y="106"/>
                </a:cubicBezTo>
                <a:cubicBezTo>
                  <a:pt x="36" y="103"/>
                  <a:pt x="35" y="101"/>
                  <a:pt x="33" y="99"/>
                </a:cubicBezTo>
                <a:close/>
                <a:moveTo>
                  <a:pt x="29" y="19"/>
                </a:moveTo>
                <a:cubicBezTo>
                  <a:pt x="28" y="18"/>
                  <a:pt x="27" y="18"/>
                  <a:pt x="26" y="18"/>
                </a:cubicBezTo>
                <a:cubicBezTo>
                  <a:pt x="25" y="18"/>
                  <a:pt x="23" y="18"/>
                  <a:pt x="22" y="19"/>
                </a:cubicBezTo>
                <a:cubicBezTo>
                  <a:pt x="22" y="20"/>
                  <a:pt x="21" y="21"/>
                  <a:pt x="21" y="22"/>
                </a:cubicBezTo>
                <a:cubicBezTo>
                  <a:pt x="21" y="24"/>
                  <a:pt x="22" y="25"/>
                  <a:pt x="22" y="26"/>
                </a:cubicBezTo>
                <a:cubicBezTo>
                  <a:pt x="23" y="27"/>
                  <a:pt x="25" y="27"/>
                  <a:pt x="26" y="27"/>
                </a:cubicBezTo>
                <a:cubicBezTo>
                  <a:pt x="27" y="27"/>
                  <a:pt x="28" y="27"/>
                  <a:pt x="29" y="26"/>
                </a:cubicBezTo>
                <a:cubicBezTo>
                  <a:pt x="30" y="25"/>
                  <a:pt x="31" y="24"/>
                  <a:pt x="31" y="22"/>
                </a:cubicBezTo>
                <a:cubicBezTo>
                  <a:pt x="31" y="21"/>
                  <a:pt x="30" y="20"/>
                  <a:pt x="29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8" name="Freeform 391"/>
          <p:cNvSpPr>
            <a:spLocks noEditPoints="1"/>
          </p:cNvSpPr>
          <p:nvPr/>
        </p:nvSpPr>
        <p:spPr bwMode="auto">
          <a:xfrm>
            <a:off x="6153534" y="5749427"/>
            <a:ext cx="550883" cy="309243"/>
          </a:xfrm>
          <a:custGeom>
            <a:avLst/>
            <a:gdLst>
              <a:gd name="T0" fmla="*/ 212 w 222"/>
              <a:gd name="T1" fmla="*/ 0 h 124"/>
              <a:gd name="T2" fmla="*/ 197 w 222"/>
              <a:gd name="T3" fmla="*/ 73 h 124"/>
              <a:gd name="T4" fmla="*/ 26 w 222"/>
              <a:gd name="T5" fmla="*/ 54 h 124"/>
              <a:gd name="T6" fmla="*/ 9 w 222"/>
              <a:gd name="T7" fmla="*/ 73 h 124"/>
              <a:gd name="T8" fmla="*/ 78 w 222"/>
              <a:gd name="T9" fmla="*/ 124 h 124"/>
              <a:gd name="T10" fmla="*/ 78 w 222"/>
              <a:gd name="T11" fmla="*/ 106 h 124"/>
              <a:gd name="T12" fmla="*/ 86 w 222"/>
              <a:gd name="T13" fmla="*/ 86 h 124"/>
              <a:gd name="T14" fmla="*/ 88 w 222"/>
              <a:gd name="T15" fmla="*/ 111 h 124"/>
              <a:gd name="T16" fmla="*/ 86 w 222"/>
              <a:gd name="T17" fmla="*/ 119 h 124"/>
              <a:gd name="T18" fmla="*/ 146 w 222"/>
              <a:gd name="T19" fmla="*/ 124 h 124"/>
              <a:gd name="T20" fmla="*/ 146 w 222"/>
              <a:gd name="T21" fmla="*/ 106 h 124"/>
              <a:gd name="T22" fmla="*/ 139 w 222"/>
              <a:gd name="T23" fmla="*/ 86 h 124"/>
              <a:gd name="T24" fmla="*/ 137 w 222"/>
              <a:gd name="T25" fmla="*/ 111 h 124"/>
              <a:gd name="T26" fmla="*/ 139 w 222"/>
              <a:gd name="T27" fmla="*/ 119 h 124"/>
              <a:gd name="T28" fmla="*/ 199 w 222"/>
              <a:gd name="T29" fmla="*/ 124 h 124"/>
              <a:gd name="T30" fmla="*/ 199 w 222"/>
              <a:gd name="T31" fmla="*/ 106 h 124"/>
              <a:gd name="T32" fmla="*/ 192 w 222"/>
              <a:gd name="T33" fmla="*/ 86 h 124"/>
              <a:gd name="T34" fmla="*/ 190 w 222"/>
              <a:gd name="T35" fmla="*/ 111 h 124"/>
              <a:gd name="T36" fmla="*/ 191 w 222"/>
              <a:gd name="T37" fmla="*/ 119 h 124"/>
              <a:gd name="T38" fmla="*/ 24 w 222"/>
              <a:gd name="T39" fmla="*/ 124 h 124"/>
              <a:gd name="T40" fmla="*/ 24 w 222"/>
              <a:gd name="T41" fmla="*/ 106 h 124"/>
              <a:gd name="T42" fmla="*/ 31 w 222"/>
              <a:gd name="T43" fmla="*/ 86 h 124"/>
              <a:gd name="T44" fmla="*/ 33 w 222"/>
              <a:gd name="T45" fmla="*/ 111 h 124"/>
              <a:gd name="T46" fmla="*/ 31 w 222"/>
              <a:gd name="T47" fmla="*/ 119 h 124"/>
              <a:gd name="T48" fmla="*/ 31 w 222"/>
              <a:gd name="T49" fmla="*/ 67 h 124"/>
              <a:gd name="T50" fmla="*/ 192 w 222"/>
              <a:gd name="T51" fmla="*/ 79 h 124"/>
              <a:gd name="T52" fmla="*/ 31 w 222"/>
              <a:gd name="T53" fmla="*/ 67 h 124"/>
              <a:gd name="T54" fmla="*/ 26 w 222"/>
              <a:gd name="T55" fmla="*/ 37 h 124"/>
              <a:gd name="T56" fmla="*/ 176 w 222"/>
              <a:gd name="T57" fmla="*/ 16 h 124"/>
              <a:gd name="T58" fmla="*/ 191 w 222"/>
              <a:gd name="T59" fmla="*/ 16 h 124"/>
              <a:gd name="T60" fmla="*/ 191 w 222"/>
              <a:gd name="T61" fmla="*/ 37 h 124"/>
              <a:gd name="T62" fmla="*/ 191 w 222"/>
              <a:gd name="T63" fmla="*/ 1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124">
                <a:moveTo>
                  <a:pt x="9" y="0"/>
                </a:moveTo>
                <a:cubicBezTo>
                  <a:pt x="77" y="0"/>
                  <a:pt x="145" y="0"/>
                  <a:pt x="212" y="0"/>
                </a:cubicBezTo>
                <a:cubicBezTo>
                  <a:pt x="222" y="24"/>
                  <a:pt x="221" y="49"/>
                  <a:pt x="212" y="73"/>
                </a:cubicBezTo>
                <a:cubicBezTo>
                  <a:pt x="207" y="73"/>
                  <a:pt x="202" y="73"/>
                  <a:pt x="197" y="73"/>
                </a:cubicBezTo>
                <a:cubicBezTo>
                  <a:pt x="197" y="67"/>
                  <a:pt x="197" y="61"/>
                  <a:pt x="197" y="54"/>
                </a:cubicBezTo>
                <a:cubicBezTo>
                  <a:pt x="140" y="54"/>
                  <a:pt x="83" y="54"/>
                  <a:pt x="26" y="54"/>
                </a:cubicBezTo>
                <a:cubicBezTo>
                  <a:pt x="26" y="61"/>
                  <a:pt x="26" y="67"/>
                  <a:pt x="26" y="73"/>
                </a:cubicBezTo>
                <a:cubicBezTo>
                  <a:pt x="20" y="73"/>
                  <a:pt x="15" y="73"/>
                  <a:pt x="9" y="73"/>
                </a:cubicBezTo>
                <a:cubicBezTo>
                  <a:pt x="1" y="49"/>
                  <a:pt x="0" y="24"/>
                  <a:pt x="9" y="0"/>
                </a:cubicBezTo>
                <a:close/>
                <a:moveTo>
                  <a:pt x="78" y="124"/>
                </a:moveTo>
                <a:cubicBezTo>
                  <a:pt x="78" y="115"/>
                  <a:pt x="78" y="115"/>
                  <a:pt x="78" y="115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7" y="103"/>
                  <a:pt x="88" y="96"/>
                  <a:pt x="86" y="86"/>
                </a:cubicBezTo>
                <a:cubicBezTo>
                  <a:pt x="90" y="86"/>
                  <a:pt x="94" y="86"/>
                  <a:pt x="98" y="86"/>
                </a:cubicBezTo>
                <a:cubicBezTo>
                  <a:pt x="97" y="99"/>
                  <a:pt x="93" y="106"/>
                  <a:pt x="88" y="111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78" y="124"/>
                  <a:pt x="78" y="124"/>
                  <a:pt x="78" y="124"/>
                </a:cubicBezTo>
                <a:close/>
                <a:moveTo>
                  <a:pt x="146" y="124"/>
                </a:moveTo>
                <a:cubicBezTo>
                  <a:pt x="146" y="115"/>
                  <a:pt x="146" y="115"/>
                  <a:pt x="146" y="115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8" y="103"/>
                  <a:pt x="137" y="96"/>
                  <a:pt x="139" y="86"/>
                </a:cubicBezTo>
                <a:cubicBezTo>
                  <a:pt x="135" y="86"/>
                  <a:pt x="131" y="86"/>
                  <a:pt x="127" y="86"/>
                </a:cubicBezTo>
                <a:cubicBezTo>
                  <a:pt x="128" y="99"/>
                  <a:pt x="132" y="106"/>
                  <a:pt x="137" y="111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39" y="119"/>
                  <a:pt x="139" y="119"/>
                  <a:pt x="139" y="119"/>
                </a:cubicBezTo>
                <a:cubicBezTo>
                  <a:pt x="146" y="124"/>
                  <a:pt x="146" y="124"/>
                  <a:pt x="146" y="124"/>
                </a:cubicBezTo>
                <a:close/>
                <a:moveTo>
                  <a:pt x="199" y="124"/>
                </a:moveTo>
                <a:cubicBezTo>
                  <a:pt x="199" y="115"/>
                  <a:pt x="199" y="115"/>
                  <a:pt x="199" y="115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2" y="110"/>
                  <a:pt x="192" y="110"/>
                  <a:pt x="192" y="110"/>
                </a:cubicBezTo>
                <a:cubicBezTo>
                  <a:pt x="190" y="103"/>
                  <a:pt x="190" y="96"/>
                  <a:pt x="192" y="86"/>
                </a:cubicBezTo>
                <a:cubicBezTo>
                  <a:pt x="188" y="86"/>
                  <a:pt x="183" y="86"/>
                  <a:pt x="179" y="86"/>
                </a:cubicBezTo>
                <a:cubicBezTo>
                  <a:pt x="181" y="99"/>
                  <a:pt x="185" y="106"/>
                  <a:pt x="190" y="111"/>
                </a:cubicBezTo>
                <a:cubicBezTo>
                  <a:pt x="184" y="115"/>
                  <a:pt x="184" y="115"/>
                  <a:pt x="184" y="115"/>
                </a:cubicBezTo>
                <a:cubicBezTo>
                  <a:pt x="191" y="119"/>
                  <a:pt x="191" y="119"/>
                  <a:pt x="191" y="119"/>
                </a:cubicBezTo>
                <a:cubicBezTo>
                  <a:pt x="199" y="124"/>
                  <a:pt x="199" y="124"/>
                  <a:pt x="199" y="124"/>
                </a:cubicBezTo>
                <a:close/>
                <a:moveTo>
                  <a:pt x="24" y="124"/>
                </a:moveTo>
                <a:cubicBezTo>
                  <a:pt x="24" y="115"/>
                  <a:pt x="24" y="115"/>
                  <a:pt x="24" y="115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2" y="103"/>
                  <a:pt x="33" y="96"/>
                  <a:pt x="31" y="86"/>
                </a:cubicBezTo>
                <a:cubicBezTo>
                  <a:pt x="35" y="86"/>
                  <a:pt x="39" y="86"/>
                  <a:pt x="43" y="86"/>
                </a:cubicBezTo>
                <a:cubicBezTo>
                  <a:pt x="42" y="99"/>
                  <a:pt x="38" y="106"/>
                  <a:pt x="33" y="111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24" y="124"/>
                  <a:pt x="24" y="124"/>
                  <a:pt x="24" y="124"/>
                </a:cubicBezTo>
                <a:close/>
                <a:moveTo>
                  <a:pt x="31" y="67"/>
                </a:moveTo>
                <a:cubicBezTo>
                  <a:pt x="31" y="79"/>
                  <a:pt x="31" y="79"/>
                  <a:pt x="31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31" y="67"/>
                  <a:pt x="31" y="67"/>
                  <a:pt x="31" y="67"/>
                </a:cubicBezTo>
                <a:close/>
                <a:moveTo>
                  <a:pt x="26" y="16"/>
                </a:moveTo>
                <a:cubicBezTo>
                  <a:pt x="26" y="37"/>
                  <a:pt x="26" y="37"/>
                  <a:pt x="26" y="37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26" y="16"/>
                  <a:pt x="26" y="16"/>
                  <a:pt x="26" y="16"/>
                </a:cubicBezTo>
                <a:close/>
                <a:moveTo>
                  <a:pt x="191" y="16"/>
                </a:moveTo>
                <a:cubicBezTo>
                  <a:pt x="185" y="16"/>
                  <a:pt x="181" y="21"/>
                  <a:pt x="181" y="26"/>
                </a:cubicBezTo>
                <a:cubicBezTo>
                  <a:pt x="181" y="32"/>
                  <a:pt x="185" y="37"/>
                  <a:pt x="191" y="37"/>
                </a:cubicBezTo>
                <a:cubicBezTo>
                  <a:pt x="197" y="37"/>
                  <a:pt x="201" y="32"/>
                  <a:pt x="201" y="26"/>
                </a:cubicBezTo>
                <a:cubicBezTo>
                  <a:pt x="201" y="21"/>
                  <a:pt x="197" y="16"/>
                  <a:pt x="191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9" name="Freeform 392"/>
          <p:cNvSpPr>
            <a:spLocks noEditPoints="1"/>
          </p:cNvSpPr>
          <p:nvPr/>
        </p:nvSpPr>
        <p:spPr bwMode="auto">
          <a:xfrm>
            <a:off x="6189491" y="1703380"/>
            <a:ext cx="483282" cy="371091"/>
          </a:xfrm>
          <a:custGeom>
            <a:avLst/>
            <a:gdLst>
              <a:gd name="T0" fmla="*/ 74 w 195"/>
              <a:gd name="T1" fmla="*/ 38 h 150"/>
              <a:gd name="T2" fmla="*/ 151 w 195"/>
              <a:gd name="T3" fmla="*/ 23 h 150"/>
              <a:gd name="T4" fmla="*/ 187 w 195"/>
              <a:gd name="T5" fmla="*/ 73 h 150"/>
              <a:gd name="T6" fmla="*/ 165 w 195"/>
              <a:gd name="T7" fmla="*/ 150 h 150"/>
              <a:gd name="T8" fmla="*/ 124 w 195"/>
              <a:gd name="T9" fmla="*/ 87 h 150"/>
              <a:gd name="T10" fmla="*/ 63 w 195"/>
              <a:gd name="T11" fmla="*/ 95 h 150"/>
              <a:gd name="T12" fmla="*/ 1 w 195"/>
              <a:gd name="T13" fmla="*/ 139 h 150"/>
              <a:gd name="T14" fmla="*/ 6 w 195"/>
              <a:gd name="T15" fmla="*/ 60 h 150"/>
              <a:gd name="T16" fmla="*/ 81 w 195"/>
              <a:gd name="T17" fmla="*/ 57 h 150"/>
              <a:gd name="T18" fmla="*/ 95 w 195"/>
              <a:gd name="T19" fmla="*/ 66 h 150"/>
              <a:gd name="T20" fmla="*/ 81 w 195"/>
              <a:gd name="T21" fmla="*/ 57 h 150"/>
              <a:gd name="T22" fmla="*/ 149 w 195"/>
              <a:gd name="T23" fmla="*/ 73 h 150"/>
              <a:gd name="T24" fmla="*/ 164 w 195"/>
              <a:gd name="T25" fmla="*/ 70 h 150"/>
              <a:gd name="T26" fmla="*/ 137 w 195"/>
              <a:gd name="T27" fmla="*/ 52 h 150"/>
              <a:gd name="T28" fmla="*/ 141 w 195"/>
              <a:gd name="T29" fmla="*/ 67 h 150"/>
              <a:gd name="T30" fmla="*/ 137 w 195"/>
              <a:gd name="T31" fmla="*/ 52 h 150"/>
              <a:gd name="T32" fmla="*/ 142 w 195"/>
              <a:gd name="T33" fmla="*/ 44 h 150"/>
              <a:gd name="T34" fmla="*/ 157 w 195"/>
              <a:gd name="T35" fmla="*/ 41 h 150"/>
              <a:gd name="T36" fmla="*/ 166 w 195"/>
              <a:gd name="T37" fmla="*/ 45 h 150"/>
              <a:gd name="T38" fmla="*/ 169 w 195"/>
              <a:gd name="T39" fmla="*/ 60 h 150"/>
              <a:gd name="T40" fmla="*/ 166 w 195"/>
              <a:gd name="T41" fmla="*/ 45 h 150"/>
              <a:gd name="T42" fmla="*/ 49 w 195"/>
              <a:gd name="T43" fmla="*/ 58 h 150"/>
              <a:gd name="T44" fmla="*/ 62 w 195"/>
              <a:gd name="T45" fmla="*/ 48 h 150"/>
              <a:gd name="T46" fmla="*/ 41 w 195"/>
              <a:gd name="T47" fmla="*/ 64 h 150"/>
              <a:gd name="T48" fmla="*/ 51 w 195"/>
              <a:gd name="T49" fmla="*/ 77 h 150"/>
              <a:gd name="T50" fmla="*/ 34 w 195"/>
              <a:gd name="T51" fmla="*/ 55 h 150"/>
              <a:gd name="T52" fmla="*/ 22 w 195"/>
              <a:gd name="T53" fmla="*/ 64 h 150"/>
              <a:gd name="T54" fmla="*/ 43 w 195"/>
              <a:gd name="T55" fmla="*/ 49 h 150"/>
              <a:gd name="T56" fmla="*/ 34 w 195"/>
              <a:gd name="T57" fmla="*/ 37 h 150"/>
              <a:gd name="T58" fmla="*/ 99 w 195"/>
              <a:gd name="T59" fmla="*/ 66 h 150"/>
              <a:gd name="T60" fmla="*/ 113 w 195"/>
              <a:gd name="T61" fmla="*/ 57 h 150"/>
              <a:gd name="T62" fmla="*/ 178 w 195"/>
              <a:gd name="T63" fmla="*/ 6 h 150"/>
              <a:gd name="T64" fmla="*/ 137 w 195"/>
              <a:gd name="T65" fmla="*/ 17 h 150"/>
              <a:gd name="T66" fmla="*/ 178 w 195"/>
              <a:gd name="T67" fmla="*/ 25 h 150"/>
              <a:gd name="T68" fmla="*/ 15 w 195"/>
              <a:gd name="T69" fmla="*/ 6 h 150"/>
              <a:gd name="T70" fmla="*/ 41 w 195"/>
              <a:gd name="T71" fmla="*/ 15 h 150"/>
              <a:gd name="T72" fmla="*/ 56 w 195"/>
              <a:gd name="T73" fmla="*/ 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50">
                <a:moveTo>
                  <a:pt x="44" y="23"/>
                </a:moveTo>
                <a:cubicBezTo>
                  <a:pt x="56" y="23"/>
                  <a:pt x="68" y="29"/>
                  <a:pt x="74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8" y="29"/>
                  <a:pt x="139" y="23"/>
                  <a:pt x="151" y="23"/>
                </a:cubicBezTo>
                <a:cubicBezTo>
                  <a:pt x="172" y="23"/>
                  <a:pt x="189" y="40"/>
                  <a:pt x="189" y="61"/>
                </a:cubicBezTo>
                <a:cubicBezTo>
                  <a:pt x="189" y="65"/>
                  <a:pt x="189" y="69"/>
                  <a:pt x="187" y="73"/>
                </a:cubicBezTo>
                <a:cubicBezTo>
                  <a:pt x="193" y="93"/>
                  <a:pt x="195" y="115"/>
                  <a:pt x="194" y="139"/>
                </a:cubicBezTo>
                <a:cubicBezTo>
                  <a:pt x="185" y="149"/>
                  <a:pt x="175" y="150"/>
                  <a:pt x="165" y="150"/>
                </a:cubicBezTo>
                <a:cubicBezTo>
                  <a:pt x="152" y="134"/>
                  <a:pt x="142" y="116"/>
                  <a:pt x="133" y="95"/>
                </a:cubicBezTo>
                <a:cubicBezTo>
                  <a:pt x="129" y="94"/>
                  <a:pt x="125" y="90"/>
                  <a:pt x="124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69" y="92"/>
                  <a:pt x="66" y="94"/>
                  <a:pt x="63" y="95"/>
                </a:cubicBezTo>
                <a:cubicBezTo>
                  <a:pt x="53" y="117"/>
                  <a:pt x="43" y="134"/>
                  <a:pt x="30" y="150"/>
                </a:cubicBezTo>
                <a:cubicBezTo>
                  <a:pt x="20" y="150"/>
                  <a:pt x="11" y="149"/>
                  <a:pt x="1" y="139"/>
                </a:cubicBezTo>
                <a:cubicBezTo>
                  <a:pt x="0" y="115"/>
                  <a:pt x="2" y="93"/>
                  <a:pt x="8" y="73"/>
                </a:cubicBezTo>
                <a:cubicBezTo>
                  <a:pt x="7" y="69"/>
                  <a:pt x="6" y="65"/>
                  <a:pt x="6" y="60"/>
                </a:cubicBezTo>
                <a:cubicBezTo>
                  <a:pt x="6" y="39"/>
                  <a:pt x="23" y="23"/>
                  <a:pt x="44" y="23"/>
                </a:cubicBezTo>
                <a:close/>
                <a:moveTo>
                  <a:pt x="81" y="57"/>
                </a:moveTo>
                <a:cubicBezTo>
                  <a:pt x="81" y="66"/>
                  <a:pt x="81" y="66"/>
                  <a:pt x="81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57"/>
                  <a:pt x="95" y="57"/>
                  <a:pt x="95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155" y="64"/>
                </a:moveTo>
                <a:cubicBezTo>
                  <a:pt x="151" y="65"/>
                  <a:pt x="148" y="69"/>
                  <a:pt x="149" y="73"/>
                </a:cubicBezTo>
                <a:cubicBezTo>
                  <a:pt x="150" y="78"/>
                  <a:pt x="154" y="80"/>
                  <a:pt x="158" y="79"/>
                </a:cubicBezTo>
                <a:cubicBezTo>
                  <a:pt x="163" y="78"/>
                  <a:pt x="165" y="74"/>
                  <a:pt x="164" y="70"/>
                </a:cubicBezTo>
                <a:cubicBezTo>
                  <a:pt x="163" y="66"/>
                  <a:pt x="159" y="64"/>
                  <a:pt x="155" y="64"/>
                </a:cubicBezTo>
                <a:close/>
                <a:moveTo>
                  <a:pt x="137" y="52"/>
                </a:moveTo>
                <a:cubicBezTo>
                  <a:pt x="133" y="53"/>
                  <a:pt x="131" y="57"/>
                  <a:pt x="132" y="61"/>
                </a:cubicBezTo>
                <a:cubicBezTo>
                  <a:pt x="132" y="65"/>
                  <a:pt x="136" y="68"/>
                  <a:pt x="141" y="67"/>
                </a:cubicBezTo>
                <a:cubicBezTo>
                  <a:pt x="145" y="66"/>
                  <a:pt x="147" y="62"/>
                  <a:pt x="146" y="58"/>
                </a:cubicBezTo>
                <a:cubicBezTo>
                  <a:pt x="145" y="54"/>
                  <a:pt x="141" y="51"/>
                  <a:pt x="137" y="52"/>
                </a:cubicBezTo>
                <a:close/>
                <a:moveTo>
                  <a:pt x="148" y="35"/>
                </a:moveTo>
                <a:cubicBezTo>
                  <a:pt x="144" y="36"/>
                  <a:pt x="141" y="40"/>
                  <a:pt x="142" y="44"/>
                </a:cubicBezTo>
                <a:cubicBezTo>
                  <a:pt x="143" y="48"/>
                  <a:pt x="147" y="51"/>
                  <a:pt x="151" y="50"/>
                </a:cubicBezTo>
                <a:cubicBezTo>
                  <a:pt x="156" y="49"/>
                  <a:pt x="158" y="45"/>
                  <a:pt x="157" y="41"/>
                </a:cubicBezTo>
                <a:cubicBezTo>
                  <a:pt x="156" y="37"/>
                  <a:pt x="152" y="34"/>
                  <a:pt x="148" y="35"/>
                </a:cubicBezTo>
                <a:close/>
                <a:moveTo>
                  <a:pt x="166" y="45"/>
                </a:moveTo>
                <a:cubicBezTo>
                  <a:pt x="162" y="46"/>
                  <a:pt x="159" y="50"/>
                  <a:pt x="160" y="54"/>
                </a:cubicBezTo>
                <a:cubicBezTo>
                  <a:pt x="161" y="58"/>
                  <a:pt x="165" y="61"/>
                  <a:pt x="169" y="60"/>
                </a:cubicBezTo>
                <a:cubicBezTo>
                  <a:pt x="173" y="59"/>
                  <a:pt x="176" y="55"/>
                  <a:pt x="175" y="51"/>
                </a:cubicBezTo>
                <a:cubicBezTo>
                  <a:pt x="174" y="47"/>
                  <a:pt x="170" y="44"/>
                  <a:pt x="166" y="45"/>
                </a:cubicBezTo>
                <a:close/>
                <a:moveTo>
                  <a:pt x="62" y="48"/>
                </a:moveTo>
                <a:cubicBezTo>
                  <a:pt x="49" y="58"/>
                  <a:pt x="49" y="58"/>
                  <a:pt x="49" y="58"/>
                </a:cubicBezTo>
                <a:cubicBezTo>
                  <a:pt x="59" y="71"/>
                  <a:pt x="59" y="71"/>
                  <a:pt x="59" y="71"/>
                </a:cubicBezTo>
                <a:cubicBezTo>
                  <a:pt x="62" y="48"/>
                  <a:pt x="62" y="48"/>
                  <a:pt x="62" y="48"/>
                </a:cubicBezTo>
                <a:close/>
                <a:moveTo>
                  <a:pt x="51" y="77"/>
                </a:moveTo>
                <a:cubicBezTo>
                  <a:pt x="41" y="64"/>
                  <a:pt x="41" y="64"/>
                  <a:pt x="41" y="64"/>
                </a:cubicBezTo>
                <a:cubicBezTo>
                  <a:pt x="28" y="74"/>
                  <a:pt x="28" y="74"/>
                  <a:pt x="28" y="74"/>
                </a:cubicBezTo>
                <a:cubicBezTo>
                  <a:pt x="51" y="77"/>
                  <a:pt x="51" y="77"/>
                  <a:pt x="51" y="77"/>
                </a:cubicBezTo>
                <a:close/>
                <a:moveTo>
                  <a:pt x="22" y="64"/>
                </a:moveTo>
                <a:cubicBezTo>
                  <a:pt x="34" y="55"/>
                  <a:pt x="34" y="55"/>
                  <a:pt x="34" y="55"/>
                </a:cubicBezTo>
                <a:cubicBezTo>
                  <a:pt x="25" y="43"/>
                  <a:pt x="25" y="43"/>
                  <a:pt x="25" y="43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34" y="37"/>
                </a:moveTo>
                <a:cubicBezTo>
                  <a:pt x="43" y="49"/>
                  <a:pt x="43" y="49"/>
                  <a:pt x="43" y="49"/>
                </a:cubicBezTo>
                <a:cubicBezTo>
                  <a:pt x="54" y="40"/>
                  <a:pt x="54" y="40"/>
                  <a:pt x="54" y="40"/>
                </a:cubicBezTo>
                <a:cubicBezTo>
                  <a:pt x="34" y="37"/>
                  <a:pt x="34" y="37"/>
                  <a:pt x="34" y="37"/>
                </a:cubicBezTo>
                <a:close/>
                <a:moveTo>
                  <a:pt x="99" y="57"/>
                </a:moveTo>
                <a:cubicBezTo>
                  <a:pt x="99" y="66"/>
                  <a:pt x="99" y="66"/>
                  <a:pt x="9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99" y="57"/>
                  <a:pt x="99" y="57"/>
                  <a:pt x="99" y="57"/>
                </a:cubicBezTo>
                <a:close/>
                <a:moveTo>
                  <a:pt x="178" y="6"/>
                </a:moveTo>
                <a:cubicBezTo>
                  <a:pt x="164" y="0"/>
                  <a:pt x="151" y="1"/>
                  <a:pt x="137" y="6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42" y="16"/>
                  <a:pt x="147" y="15"/>
                  <a:pt x="152" y="15"/>
                </a:cubicBezTo>
                <a:cubicBezTo>
                  <a:pt x="162" y="15"/>
                  <a:pt x="171" y="19"/>
                  <a:pt x="178" y="25"/>
                </a:cubicBezTo>
                <a:cubicBezTo>
                  <a:pt x="178" y="6"/>
                  <a:pt x="178" y="6"/>
                  <a:pt x="178" y="6"/>
                </a:cubicBezTo>
                <a:close/>
                <a:moveTo>
                  <a:pt x="15" y="6"/>
                </a:moveTo>
                <a:cubicBezTo>
                  <a:pt x="15" y="25"/>
                  <a:pt x="15" y="25"/>
                  <a:pt x="15" y="25"/>
                </a:cubicBezTo>
                <a:cubicBezTo>
                  <a:pt x="22" y="19"/>
                  <a:pt x="31" y="15"/>
                  <a:pt x="41" y="15"/>
                </a:cubicBezTo>
                <a:cubicBezTo>
                  <a:pt x="46" y="15"/>
                  <a:pt x="51" y="16"/>
                  <a:pt x="56" y="17"/>
                </a:cubicBezTo>
                <a:cubicBezTo>
                  <a:pt x="56" y="6"/>
                  <a:pt x="56" y="6"/>
                  <a:pt x="56" y="6"/>
                </a:cubicBezTo>
                <a:cubicBezTo>
                  <a:pt x="42" y="1"/>
                  <a:pt x="29" y="0"/>
                  <a:pt x="15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0" name="Freeform 393"/>
          <p:cNvSpPr>
            <a:spLocks noEditPoints="1"/>
          </p:cNvSpPr>
          <p:nvPr/>
        </p:nvSpPr>
        <p:spPr bwMode="auto">
          <a:xfrm>
            <a:off x="8211796" y="4288074"/>
            <a:ext cx="470337" cy="512049"/>
          </a:xfrm>
          <a:custGeom>
            <a:avLst/>
            <a:gdLst>
              <a:gd name="T0" fmla="*/ 150 w 190"/>
              <a:gd name="T1" fmla="*/ 4 h 207"/>
              <a:gd name="T2" fmla="*/ 176 w 190"/>
              <a:gd name="T3" fmla="*/ 22 h 207"/>
              <a:gd name="T4" fmla="*/ 176 w 190"/>
              <a:gd name="T5" fmla="*/ 41 h 207"/>
              <a:gd name="T6" fmla="*/ 190 w 190"/>
              <a:gd name="T7" fmla="*/ 55 h 207"/>
              <a:gd name="T8" fmla="*/ 190 w 190"/>
              <a:gd name="T9" fmla="*/ 64 h 207"/>
              <a:gd name="T10" fmla="*/ 186 w 190"/>
              <a:gd name="T11" fmla="*/ 95 h 207"/>
              <a:gd name="T12" fmla="*/ 190 w 190"/>
              <a:gd name="T13" fmla="*/ 185 h 207"/>
              <a:gd name="T14" fmla="*/ 190 w 190"/>
              <a:gd name="T15" fmla="*/ 187 h 207"/>
              <a:gd name="T16" fmla="*/ 190 w 190"/>
              <a:gd name="T17" fmla="*/ 187 h 207"/>
              <a:gd name="T18" fmla="*/ 101 w 190"/>
              <a:gd name="T19" fmla="*/ 207 h 207"/>
              <a:gd name="T20" fmla="*/ 12 w 190"/>
              <a:gd name="T21" fmla="*/ 186 h 207"/>
              <a:gd name="T22" fmla="*/ 12 w 190"/>
              <a:gd name="T23" fmla="*/ 138 h 207"/>
              <a:gd name="T24" fmla="*/ 4 w 190"/>
              <a:gd name="T25" fmla="*/ 126 h 207"/>
              <a:gd name="T26" fmla="*/ 0 w 190"/>
              <a:gd name="T27" fmla="*/ 110 h 207"/>
              <a:gd name="T28" fmla="*/ 4 w 190"/>
              <a:gd name="T29" fmla="*/ 102 h 207"/>
              <a:gd name="T30" fmla="*/ 12 w 190"/>
              <a:gd name="T31" fmla="*/ 93 h 207"/>
              <a:gd name="T32" fmla="*/ 16 w 190"/>
              <a:gd name="T33" fmla="*/ 65 h 207"/>
              <a:gd name="T34" fmla="*/ 12 w 190"/>
              <a:gd name="T35" fmla="*/ 55 h 207"/>
              <a:gd name="T36" fmla="*/ 26 w 190"/>
              <a:gd name="T37" fmla="*/ 41 h 207"/>
              <a:gd name="T38" fmla="*/ 26 w 190"/>
              <a:gd name="T39" fmla="*/ 22 h 207"/>
              <a:gd name="T40" fmla="*/ 52 w 190"/>
              <a:gd name="T41" fmla="*/ 4 h 207"/>
              <a:gd name="T42" fmla="*/ 183 w 190"/>
              <a:gd name="T43" fmla="*/ 66 h 207"/>
              <a:gd name="T44" fmla="*/ 175 w 190"/>
              <a:gd name="T45" fmla="*/ 97 h 207"/>
              <a:gd name="T46" fmla="*/ 183 w 190"/>
              <a:gd name="T47" fmla="*/ 66 h 207"/>
              <a:gd name="T48" fmla="*/ 162 w 190"/>
              <a:gd name="T49" fmla="*/ 71 h 207"/>
              <a:gd name="T50" fmla="*/ 169 w 190"/>
              <a:gd name="T51" fmla="*/ 99 h 207"/>
              <a:gd name="T52" fmla="*/ 154 w 190"/>
              <a:gd name="T53" fmla="*/ 72 h 207"/>
              <a:gd name="T54" fmla="*/ 146 w 190"/>
              <a:gd name="T55" fmla="*/ 101 h 207"/>
              <a:gd name="T56" fmla="*/ 154 w 190"/>
              <a:gd name="T57" fmla="*/ 72 h 207"/>
              <a:gd name="T58" fmla="*/ 128 w 190"/>
              <a:gd name="T59" fmla="*/ 74 h 207"/>
              <a:gd name="T60" fmla="*/ 137 w 190"/>
              <a:gd name="T61" fmla="*/ 102 h 207"/>
              <a:gd name="T62" fmla="*/ 117 w 190"/>
              <a:gd name="T63" fmla="*/ 74 h 207"/>
              <a:gd name="T64" fmla="*/ 108 w 190"/>
              <a:gd name="T65" fmla="*/ 103 h 207"/>
              <a:gd name="T66" fmla="*/ 117 w 190"/>
              <a:gd name="T67" fmla="*/ 74 h 207"/>
              <a:gd name="T68" fmla="*/ 27 w 190"/>
              <a:gd name="T69" fmla="*/ 96 h 207"/>
              <a:gd name="T70" fmla="*/ 19 w 190"/>
              <a:gd name="T71" fmla="*/ 66 h 207"/>
              <a:gd name="T72" fmla="*/ 33 w 190"/>
              <a:gd name="T73" fmla="*/ 98 h 207"/>
              <a:gd name="T74" fmla="*/ 40 w 190"/>
              <a:gd name="T75" fmla="*/ 70 h 207"/>
              <a:gd name="T76" fmla="*/ 33 w 190"/>
              <a:gd name="T77" fmla="*/ 98 h 207"/>
              <a:gd name="T78" fmla="*/ 55 w 190"/>
              <a:gd name="T79" fmla="*/ 100 h 207"/>
              <a:gd name="T80" fmla="*/ 48 w 190"/>
              <a:gd name="T81" fmla="*/ 71 h 207"/>
              <a:gd name="T82" fmla="*/ 65 w 190"/>
              <a:gd name="T83" fmla="*/ 101 h 207"/>
              <a:gd name="T84" fmla="*/ 74 w 190"/>
              <a:gd name="T85" fmla="*/ 73 h 207"/>
              <a:gd name="T86" fmla="*/ 65 w 190"/>
              <a:gd name="T87" fmla="*/ 101 h 207"/>
              <a:gd name="T88" fmla="*/ 94 w 190"/>
              <a:gd name="T89" fmla="*/ 103 h 207"/>
              <a:gd name="T90" fmla="*/ 85 w 190"/>
              <a:gd name="T91" fmla="*/ 74 h 207"/>
              <a:gd name="T92" fmla="*/ 147 w 190"/>
              <a:gd name="T93" fmla="*/ 18 h 207"/>
              <a:gd name="T94" fmla="*/ 55 w 190"/>
              <a:gd name="T95" fmla="*/ 18 h 207"/>
              <a:gd name="T96" fmla="*/ 55 w 190"/>
              <a:gd name="T97" fmla="*/ 24 h 207"/>
              <a:gd name="T98" fmla="*/ 147 w 190"/>
              <a:gd name="T99" fmla="*/ 24 h 207"/>
              <a:gd name="T100" fmla="*/ 147 w 190"/>
              <a:gd name="T101" fmla="*/ 1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0" h="207">
                <a:moveTo>
                  <a:pt x="101" y="0"/>
                </a:moveTo>
                <a:cubicBezTo>
                  <a:pt x="120" y="0"/>
                  <a:pt x="137" y="2"/>
                  <a:pt x="150" y="4"/>
                </a:cubicBezTo>
                <a:cubicBezTo>
                  <a:pt x="166" y="8"/>
                  <a:pt x="176" y="14"/>
                  <a:pt x="176" y="21"/>
                </a:cubicBezTo>
                <a:cubicBezTo>
                  <a:pt x="176" y="21"/>
                  <a:pt x="176" y="22"/>
                  <a:pt x="176" y="22"/>
                </a:cubicBezTo>
                <a:cubicBezTo>
                  <a:pt x="176" y="22"/>
                  <a:pt x="176" y="22"/>
                  <a:pt x="176" y="22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5" y="44"/>
                  <a:pt x="190" y="48"/>
                  <a:pt x="190" y="54"/>
                </a:cubicBezTo>
                <a:cubicBezTo>
                  <a:pt x="190" y="54"/>
                  <a:pt x="190" y="54"/>
                  <a:pt x="190" y="55"/>
                </a:cubicBezTo>
                <a:cubicBezTo>
                  <a:pt x="190" y="55"/>
                  <a:pt x="190" y="55"/>
                  <a:pt x="190" y="55"/>
                </a:cubicBezTo>
                <a:cubicBezTo>
                  <a:pt x="190" y="64"/>
                  <a:pt x="190" y="64"/>
                  <a:pt x="190" y="64"/>
                </a:cubicBezTo>
                <a:cubicBezTo>
                  <a:pt x="188" y="64"/>
                  <a:pt x="187" y="65"/>
                  <a:pt x="186" y="65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7" y="95"/>
                  <a:pt x="188" y="94"/>
                  <a:pt x="190" y="94"/>
                </a:cubicBezTo>
                <a:cubicBezTo>
                  <a:pt x="190" y="185"/>
                  <a:pt x="190" y="185"/>
                  <a:pt x="190" y="185"/>
                </a:cubicBezTo>
                <a:cubicBezTo>
                  <a:pt x="190" y="185"/>
                  <a:pt x="190" y="185"/>
                  <a:pt x="190" y="186"/>
                </a:cubicBezTo>
                <a:cubicBezTo>
                  <a:pt x="190" y="186"/>
                  <a:pt x="190" y="186"/>
                  <a:pt x="190" y="187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189" y="194"/>
                  <a:pt x="178" y="199"/>
                  <a:pt x="160" y="202"/>
                </a:cubicBezTo>
                <a:cubicBezTo>
                  <a:pt x="145" y="205"/>
                  <a:pt x="124" y="207"/>
                  <a:pt x="101" y="207"/>
                </a:cubicBezTo>
                <a:cubicBezTo>
                  <a:pt x="78" y="207"/>
                  <a:pt x="57" y="205"/>
                  <a:pt x="42" y="202"/>
                </a:cubicBezTo>
                <a:cubicBezTo>
                  <a:pt x="23" y="199"/>
                  <a:pt x="12" y="193"/>
                  <a:pt x="12" y="186"/>
                </a:cubicBezTo>
                <a:cubicBezTo>
                  <a:pt x="12" y="185"/>
                  <a:pt x="12" y="184"/>
                  <a:pt x="12" y="184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26"/>
                  <a:pt x="4" y="126"/>
                  <a:pt x="4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10"/>
                  <a:pt x="0" y="110"/>
                  <a:pt x="0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02"/>
                  <a:pt x="4" y="102"/>
                  <a:pt x="4" y="102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3"/>
                  <a:pt x="12" y="93"/>
                  <a:pt x="12" y="93"/>
                </a:cubicBezTo>
                <a:cubicBezTo>
                  <a:pt x="14" y="94"/>
                  <a:pt x="15" y="94"/>
                  <a:pt x="16" y="94"/>
                </a:cubicBezTo>
                <a:cubicBezTo>
                  <a:pt x="16" y="65"/>
                  <a:pt x="16" y="65"/>
                  <a:pt x="16" y="65"/>
                </a:cubicBezTo>
                <a:cubicBezTo>
                  <a:pt x="15" y="65"/>
                  <a:pt x="14" y="64"/>
                  <a:pt x="12" y="64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4"/>
                  <a:pt x="12" y="54"/>
                </a:cubicBezTo>
                <a:cubicBezTo>
                  <a:pt x="12" y="48"/>
                  <a:pt x="17" y="44"/>
                  <a:pt x="26" y="41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14"/>
                  <a:pt x="36" y="8"/>
                  <a:pt x="52" y="4"/>
                </a:cubicBezTo>
                <a:cubicBezTo>
                  <a:pt x="64" y="2"/>
                  <a:pt x="82" y="0"/>
                  <a:pt x="101" y="0"/>
                </a:cubicBezTo>
                <a:close/>
                <a:moveTo>
                  <a:pt x="183" y="66"/>
                </a:moveTo>
                <a:cubicBezTo>
                  <a:pt x="180" y="67"/>
                  <a:pt x="178" y="68"/>
                  <a:pt x="175" y="68"/>
                </a:cubicBezTo>
                <a:cubicBezTo>
                  <a:pt x="175" y="97"/>
                  <a:pt x="175" y="97"/>
                  <a:pt x="175" y="97"/>
                </a:cubicBezTo>
                <a:cubicBezTo>
                  <a:pt x="177" y="97"/>
                  <a:pt x="180" y="96"/>
                  <a:pt x="183" y="96"/>
                </a:cubicBezTo>
                <a:cubicBezTo>
                  <a:pt x="183" y="66"/>
                  <a:pt x="183" y="66"/>
                  <a:pt x="183" y="66"/>
                </a:cubicBezTo>
                <a:close/>
                <a:moveTo>
                  <a:pt x="169" y="70"/>
                </a:moveTo>
                <a:cubicBezTo>
                  <a:pt x="167" y="70"/>
                  <a:pt x="164" y="71"/>
                  <a:pt x="162" y="71"/>
                </a:cubicBezTo>
                <a:cubicBezTo>
                  <a:pt x="162" y="100"/>
                  <a:pt x="162" y="100"/>
                  <a:pt x="162" y="100"/>
                </a:cubicBezTo>
                <a:cubicBezTo>
                  <a:pt x="164" y="99"/>
                  <a:pt x="167" y="99"/>
                  <a:pt x="169" y="99"/>
                </a:cubicBezTo>
                <a:cubicBezTo>
                  <a:pt x="169" y="70"/>
                  <a:pt x="169" y="70"/>
                  <a:pt x="169" y="70"/>
                </a:cubicBezTo>
                <a:close/>
                <a:moveTo>
                  <a:pt x="154" y="72"/>
                </a:moveTo>
                <a:cubicBezTo>
                  <a:pt x="152" y="72"/>
                  <a:pt x="149" y="73"/>
                  <a:pt x="146" y="73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9" y="101"/>
                  <a:pt x="152" y="101"/>
                  <a:pt x="154" y="101"/>
                </a:cubicBezTo>
                <a:cubicBezTo>
                  <a:pt x="154" y="72"/>
                  <a:pt x="154" y="72"/>
                  <a:pt x="154" y="72"/>
                </a:cubicBezTo>
                <a:close/>
                <a:moveTo>
                  <a:pt x="137" y="74"/>
                </a:moveTo>
                <a:cubicBezTo>
                  <a:pt x="134" y="74"/>
                  <a:pt x="131" y="74"/>
                  <a:pt x="128" y="74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31" y="102"/>
                  <a:pt x="134" y="102"/>
                  <a:pt x="137" y="102"/>
                </a:cubicBezTo>
                <a:cubicBezTo>
                  <a:pt x="137" y="74"/>
                  <a:pt x="137" y="74"/>
                  <a:pt x="137" y="74"/>
                </a:cubicBezTo>
                <a:close/>
                <a:moveTo>
                  <a:pt x="117" y="74"/>
                </a:moveTo>
                <a:cubicBezTo>
                  <a:pt x="114" y="74"/>
                  <a:pt x="111" y="74"/>
                  <a:pt x="108" y="74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11" y="103"/>
                  <a:pt x="114" y="103"/>
                  <a:pt x="117" y="103"/>
                </a:cubicBezTo>
                <a:cubicBezTo>
                  <a:pt x="117" y="74"/>
                  <a:pt x="117" y="74"/>
                  <a:pt x="117" y="74"/>
                </a:cubicBezTo>
                <a:close/>
                <a:moveTo>
                  <a:pt x="19" y="95"/>
                </a:moveTo>
                <a:cubicBezTo>
                  <a:pt x="22" y="96"/>
                  <a:pt x="24" y="96"/>
                  <a:pt x="27" y="96"/>
                </a:cubicBezTo>
                <a:cubicBezTo>
                  <a:pt x="27" y="68"/>
                  <a:pt x="27" y="68"/>
                  <a:pt x="27" y="68"/>
                </a:cubicBezTo>
                <a:cubicBezTo>
                  <a:pt x="24" y="67"/>
                  <a:pt x="22" y="66"/>
                  <a:pt x="19" y="66"/>
                </a:cubicBezTo>
                <a:cubicBezTo>
                  <a:pt x="19" y="95"/>
                  <a:pt x="19" y="95"/>
                  <a:pt x="19" y="95"/>
                </a:cubicBezTo>
                <a:close/>
                <a:moveTo>
                  <a:pt x="33" y="98"/>
                </a:moveTo>
                <a:cubicBezTo>
                  <a:pt x="35" y="98"/>
                  <a:pt x="38" y="98"/>
                  <a:pt x="40" y="98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69"/>
                  <a:pt x="35" y="69"/>
                  <a:pt x="33" y="69"/>
                </a:cubicBezTo>
                <a:cubicBezTo>
                  <a:pt x="33" y="98"/>
                  <a:pt x="33" y="98"/>
                  <a:pt x="33" y="98"/>
                </a:cubicBezTo>
                <a:close/>
                <a:moveTo>
                  <a:pt x="48" y="100"/>
                </a:moveTo>
                <a:cubicBezTo>
                  <a:pt x="50" y="100"/>
                  <a:pt x="53" y="100"/>
                  <a:pt x="55" y="100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1"/>
                  <a:pt x="50" y="71"/>
                  <a:pt x="48" y="71"/>
                </a:cubicBezTo>
                <a:cubicBezTo>
                  <a:pt x="48" y="100"/>
                  <a:pt x="48" y="100"/>
                  <a:pt x="48" y="100"/>
                </a:cubicBezTo>
                <a:close/>
                <a:moveTo>
                  <a:pt x="65" y="101"/>
                </a:moveTo>
                <a:cubicBezTo>
                  <a:pt x="68" y="102"/>
                  <a:pt x="71" y="102"/>
                  <a:pt x="74" y="102"/>
                </a:cubicBezTo>
                <a:cubicBezTo>
                  <a:pt x="74" y="73"/>
                  <a:pt x="74" y="73"/>
                  <a:pt x="74" y="73"/>
                </a:cubicBezTo>
                <a:cubicBezTo>
                  <a:pt x="71" y="73"/>
                  <a:pt x="68" y="73"/>
                  <a:pt x="65" y="73"/>
                </a:cubicBezTo>
                <a:cubicBezTo>
                  <a:pt x="65" y="101"/>
                  <a:pt x="65" y="101"/>
                  <a:pt x="65" y="101"/>
                </a:cubicBezTo>
                <a:close/>
                <a:moveTo>
                  <a:pt x="85" y="103"/>
                </a:moveTo>
                <a:cubicBezTo>
                  <a:pt x="88" y="103"/>
                  <a:pt x="91" y="103"/>
                  <a:pt x="94" y="103"/>
                </a:cubicBezTo>
                <a:cubicBezTo>
                  <a:pt x="94" y="74"/>
                  <a:pt x="94" y="74"/>
                  <a:pt x="94" y="74"/>
                </a:cubicBezTo>
                <a:cubicBezTo>
                  <a:pt x="91" y="74"/>
                  <a:pt x="88" y="74"/>
                  <a:pt x="85" y="74"/>
                </a:cubicBezTo>
                <a:cubicBezTo>
                  <a:pt x="85" y="103"/>
                  <a:pt x="85" y="103"/>
                  <a:pt x="85" y="103"/>
                </a:cubicBezTo>
                <a:close/>
                <a:moveTo>
                  <a:pt x="147" y="18"/>
                </a:moveTo>
                <a:cubicBezTo>
                  <a:pt x="136" y="16"/>
                  <a:pt x="119" y="15"/>
                  <a:pt x="101" y="15"/>
                </a:cubicBezTo>
                <a:cubicBezTo>
                  <a:pt x="83" y="15"/>
                  <a:pt x="66" y="16"/>
                  <a:pt x="55" y="18"/>
                </a:cubicBezTo>
                <a:cubicBezTo>
                  <a:pt x="46" y="20"/>
                  <a:pt x="40" y="21"/>
                  <a:pt x="40" y="21"/>
                </a:cubicBezTo>
                <a:cubicBezTo>
                  <a:pt x="40" y="21"/>
                  <a:pt x="46" y="22"/>
                  <a:pt x="55" y="24"/>
                </a:cubicBezTo>
                <a:cubicBezTo>
                  <a:pt x="66" y="26"/>
                  <a:pt x="83" y="28"/>
                  <a:pt x="101" y="28"/>
                </a:cubicBezTo>
                <a:cubicBezTo>
                  <a:pt x="119" y="28"/>
                  <a:pt x="136" y="26"/>
                  <a:pt x="147" y="24"/>
                </a:cubicBezTo>
                <a:cubicBezTo>
                  <a:pt x="156" y="22"/>
                  <a:pt x="161" y="21"/>
                  <a:pt x="161" y="21"/>
                </a:cubicBezTo>
                <a:cubicBezTo>
                  <a:pt x="161" y="21"/>
                  <a:pt x="156" y="20"/>
                  <a:pt x="147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1" name="Freeform 394"/>
          <p:cNvSpPr>
            <a:spLocks noEditPoints="1"/>
          </p:cNvSpPr>
          <p:nvPr/>
        </p:nvSpPr>
        <p:spPr bwMode="auto">
          <a:xfrm>
            <a:off x="8919459" y="1677490"/>
            <a:ext cx="454515" cy="394105"/>
          </a:xfrm>
          <a:custGeom>
            <a:avLst/>
            <a:gdLst>
              <a:gd name="T0" fmla="*/ 39 w 183"/>
              <a:gd name="T1" fmla="*/ 1 h 159"/>
              <a:gd name="T2" fmla="*/ 57 w 183"/>
              <a:gd name="T3" fmla="*/ 16 h 159"/>
              <a:gd name="T4" fmla="*/ 22 w 183"/>
              <a:gd name="T5" fmla="*/ 16 h 159"/>
              <a:gd name="T6" fmla="*/ 39 w 183"/>
              <a:gd name="T7" fmla="*/ 1 h 159"/>
              <a:gd name="T8" fmla="*/ 106 w 183"/>
              <a:gd name="T9" fmla="*/ 32 h 159"/>
              <a:gd name="T10" fmla="*/ 147 w 183"/>
              <a:gd name="T11" fmla="*/ 49 h 159"/>
              <a:gd name="T12" fmla="*/ 163 w 183"/>
              <a:gd name="T13" fmla="*/ 90 h 159"/>
              <a:gd name="T14" fmla="*/ 147 w 183"/>
              <a:gd name="T15" fmla="*/ 130 h 159"/>
              <a:gd name="T16" fmla="*/ 106 w 183"/>
              <a:gd name="T17" fmla="*/ 147 h 159"/>
              <a:gd name="T18" fmla="*/ 66 w 183"/>
              <a:gd name="T19" fmla="*/ 130 h 159"/>
              <a:gd name="T20" fmla="*/ 49 w 183"/>
              <a:gd name="T21" fmla="*/ 90 h 159"/>
              <a:gd name="T22" fmla="*/ 66 w 183"/>
              <a:gd name="T23" fmla="*/ 49 h 159"/>
              <a:gd name="T24" fmla="*/ 106 w 183"/>
              <a:gd name="T25" fmla="*/ 32 h 159"/>
              <a:gd name="T26" fmla="*/ 99 w 183"/>
              <a:gd name="T27" fmla="*/ 62 h 159"/>
              <a:gd name="T28" fmla="*/ 76 w 183"/>
              <a:gd name="T29" fmla="*/ 71 h 159"/>
              <a:gd name="T30" fmla="*/ 79 w 183"/>
              <a:gd name="T31" fmla="*/ 96 h 159"/>
              <a:gd name="T32" fmla="*/ 95 w 183"/>
              <a:gd name="T33" fmla="*/ 82 h 159"/>
              <a:gd name="T34" fmla="*/ 99 w 183"/>
              <a:gd name="T35" fmla="*/ 62 h 159"/>
              <a:gd name="T36" fmla="*/ 134 w 183"/>
              <a:gd name="T37" fmla="*/ 62 h 159"/>
              <a:gd name="T38" fmla="*/ 106 w 183"/>
              <a:gd name="T39" fmla="*/ 50 h 159"/>
              <a:gd name="T40" fmla="*/ 79 w 183"/>
              <a:gd name="T41" fmla="*/ 62 h 159"/>
              <a:gd name="T42" fmla="*/ 67 w 183"/>
              <a:gd name="T43" fmla="*/ 90 h 159"/>
              <a:gd name="T44" fmla="*/ 79 w 183"/>
              <a:gd name="T45" fmla="*/ 117 h 159"/>
              <a:gd name="T46" fmla="*/ 106 w 183"/>
              <a:gd name="T47" fmla="*/ 129 h 159"/>
              <a:gd name="T48" fmla="*/ 134 w 183"/>
              <a:gd name="T49" fmla="*/ 117 h 159"/>
              <a:gd name="T50" fmla="*/ 145 w 183"/>
              <a:gd name="T51" fmla="*/ 90 h 159"/>
              <a:gd name="T52" fmla="*/ 134 w 183"/>
              <a:gd name="T53" fmla="*/ 62 h 159"/>
              <a:gd name="T54" fmla="*/ 77 w 183"/>
              <a:gd name="T55" fmla="*/ 0 h 159"/>
              <a:gd name="T56" fmla="*/ 64 w 183"/>
              <a:gd name="T57" fmla="*/ 24 h 159"/>
              <a:gd name="T58" fmla="*/ 21 w 183"/>
              <a:gd name="T59" fmla="*/ 24 h 159"/>
              <a:gd name="T60" fmla="*/ 0 w 183"/>
              <a:gd name="T61" fmla="*/ 45 h 159"/>
              <a:gd name="T62" fmla="*/ 0 w 183"/>
              <a:gd name="T63" fmla="*/ 137 h 159"/>
              <a:gd name="T64" fmla="*/ 21 w 183"/>
              <a:gd name="T65" fmla="*/ 159 h 159"/>
              <a:gd name="T66" fmla="*/ 161 w 183"/>
              <a:gd name="T67" fmla="*/ 159 h 159"/>
              <a:gd name="T68" fmla="*/ 183 w 183"/>
              <a:gd name="T69" fmla="*/ 137 h 159"/>
              <a:gd name="T70" fmla="*/ 183 w 183"/>
              <a:gd name="T71" fmla="*/ 45 h 159"/>
              <a:gd name="T72" fmla="*/ 161 w 183"/>
              <a:gd name="T73" fmla="*/ 24 h 159"/>
              <a:gd name="T74" fmla="*/ 154 w 183"/>
              <a:gd name="T75" fmla="*/ 24 h 159"/>
              <a:gd name="T76" fmla="*/ 140 w 183"/>
              <a:gd name="T77" fmla="*/ 0 h 159"/>
              <a:gd name="T78" fmla="*/ 77 w 183"/>
              <a:gd name="T7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3" h="159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2" name="Freeform 395"/>
          <p:cNvSpPr>
            <a:spLocks noEditPoints="1"/>
          </p:cNvSpPr>
          <p:nvPr/>
        </p:nvSpPr>
        <p:spPr bwMode="auto">
          <a:xfrm>
            <a:off x="8267892" y="2283030"/>
            <a:ext cx="394105" cy="486159"/>
          </a:xfrm>
          <a:custGeom>
            <a:avLst/>
            <a:gdLst>
              <a:gd name="T0" fmla="*/ 17 w 159"/>
              <a:gd name="T1" fmla="*/ 0 h 196"/>
              <a:gd name="T2" fmla="*/ 142 w 159"/>
              <a:gd name="T3" fmla="*/ 0 h 196"/>
              <a:gd name="T4" fmla="*/ 150 w 159"/>
              <a:gd name="T5" fmla="*/ 0 h 196"/>
              <a:gd name="T6" fmla="*/ 152 w 159"/>
              <a:gd name="T7" fmla="*/ 7 h 196"/>
              <a:gd name="T8" fmla="*/ 158 w 159"/>
              <a:gd name="T9" fmla="*/ 52 h 196"/>
              <a:gd name="T10" fmla="*/ 152 w 159"/>
              <a:gd name="T11" fmla="*/ 95 h 196"/>
              <a:gd name="T12" fmla="*/ 150 w 159"/>
              <a:gd name="T13" fmla="*/ 103 h 196"/>
              <a:gd name="T14" fmla="*/ 142 w 159"/>
              <a:gd name="T15" fmla="*/ 103 h 196"/>
              <a:gd name="T16" fmla="*/ 128 w 159"/>
              <a:gd name="T17" fmla="*/ 103 h 196"/>
              <a:gd name="T18" fmla="*/ 121 w 159"/>
              <a:gd name="T19" fmla="*/ 174 h 196"/>
              <a:gd name="T20" fmla="*/ 103 w 159"/>
              <a:gd name="T21" fmla="*/ 174 h 196"/>
              <a:gd name="T22" fmla="*/ 103 w 159"/>
              <a:gd name="T23" fmla="*/ 196 h 196"/>
              <a:gd name="T24" fmla="*/ 56 w 159"/>
              <a:gd name="T25" fmla="*/ 196 h 196"/>
              <a:gd name="T26" fmla="*/ 56 w 159"/>
              <a:gd name="T27" fmla="*/ 174 h 196"/>
              <a:gd name="T28" fmla="*/ 38 w 159"/>
              <a:gd name="T29" fmla="*/ 174 h 196"/>
              <a:gd name="T30" fmla="*/ 32 w 159"/>
              <a:gd name="T31" fmla="*/ 103 h 196"/>
              <a:gd name="T32" fmla="*/ 17 w 159"/>
              <a:gd name="T33" fmla="*/ 103 h 196"/>
              <a:gd name="T34" fmla="*/ 9 w 159"/>
              <a:gd name="T35" fmla="*/ 103 h 196"/>
              <a:gd name="T36" fmla="*/ 7 w 159"/>
              <a:gd name="T37" fmla="*/ 95 h 196"/>
              <a:gd name="T38" fmla="*/ 1 w 159"/>
              <a:gd name="T39" fmla="*/ 51 h 196"/>
              <a:gd name="T40" fmla="*/ 7 w 159"/>
              <a:gd name="T41" fmla="*/ 7 h 196"/>
              <a:gd name="T42" fmla="*/ 9 w 159"/>
              <a:gd name="T43" fmla="*/ 0 h 196"/>
              <a:gd name="T44" fmla="*/ 17 w 159"/>
              <a:gd name="T45" fmla="*/ 0 h 196"/>
              <a:gd name="T46" fmla="*/ 131 w 159"/>
              <a:gd name="T47" fmla="*/ 54 h 196"/>
              <a:gd name="T48" fmla="*/ 98 w 159"/>
              <a:gd name="T49" fmla="*/ 76 h 196"/>
              <a:gd name="T50" fmla="*/ 129 w 159"/>
              <a:gd name="T51" fmla="*/ 76 h 196"/>
              <a:gd name="T52" fmla="*/ 131 w 159"/>
              <a:gd name="T53" fmla="*/ 54 h 196"/>
              <a:gd name="T54" fmla="*/ 30 w 159"/>
              <a:gd name="T55" fmla="*/ 57 h 196"/>
              <a:gd name="T56" fmla="*/ 76 w 159"/>
              <a:gd name="T57" fmla="*/ 26 h 196"/>
              <a:gd name="T58" fmla="*/ 33 w 159"/>
              <a:gd name="T59" fmla="*/ 26 h 196"/>
              <a:gd name="T60" fmla="*/ 30 w 159"/>
              <a:gd name="T61" fmla="*/ 57 h 196"/>
              <a:gd name="T62" fmla="*/ 134 w 159"/>
              <a:gd name="T63" fmla="*/ 20 h 196"/>
              <a:gd name="T64" fmla="*/ 25 w 159"/>
              <a:gd name="T65" fmla="*/ 20 h 196"/>
              <a:gd name="T66" fmla="*/ 21 w 159"/>
              <a:gd name="T67" fmla="*/ 51 h 196"/>
              <a:gd name="T68" fmla="*/ 25 w 159"/>
              <a:gd name="T69" fmla="*/ 82 h 196"/>
              <a:gd name="T70" fmla="*/ 134 w 159"/>
              <a:gd name="T71" fmla="*/ 82 h 196"/>
              <a:gd name="T72" fmla="*/ 138 w 159"/>
              <a:gd name="T73" fmla="*/ 52 h 196"/>
              <a:gd name="T74" fmla="*/ 134 w 159"/>
              <a:gd name="T75" fmla="*/ 2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9" h="196">
                <a:moveTo>
                  <a:pt x="17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2" y="7"/>
                  <a:pt x="152" y="7"/>
                  <a:pt x="152" y="7"/>
                </a:cubicBezTo>
                <a:cubicBezTo>
                  <a:pt x="157" y="22"/>
                  <a:pt x="159" y="37"/>
                  <a:pt x="158" y="52"/>
                </a:cubicBezTo>
                <a:cubicBezTo>
                  <a:pt x="158" y="66"/>
                  <a:pt x="156" y="81"/>
                  <a:pt x="152" y="95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21" y="174"/>
                  <a:pt x="121" y="174"/>
                  <a:pt x="121" y="174"/>
                </a:cubicBezTo>
                <a:cubicBezTo>
                  <a:pt x="103" y="174"/>
                  <a:pt x="103" y="174"/>
                  <a:pt x="103" y="174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56" y="174"/>
                  <a:pt x="56" y="174"/>
                  <a:pt x="5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9" y="103"/>
                  <a:pt x="9" y="103"/>
                  <a:pt x="9" y="103"/>
                </a:cubicBezTo>
                <a:cubicBezTo>
                  <a:pt x="7" y="95"/>
                  <a:pt x="7" y="95"/>
                  <a:pt x="7" y="95"/>
                </a:cubicBezTo>
                <a:cubicBezTo>
                  <a:pt x="3" y="81"/>
                  <a:pt x="1" y="66"/>
                  <a:pt x="1" y="51"/>
                </a:cubicBezTo>
                <a:cubicBezTo>
                  <a:pt x="0" y="37"/>
                  <a:pt x="2" y="22"/>
                  <a:pt x="7" y="7"/>
                </a:cubicBezTo>
                <a:cubicBezTo>
                  <a:pt x="9" y="0"/>
                  <a:pt x="9" y="0"/>
                  <a:pt x="9" y="0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131" y="54"/>
                </a:moveTo>
                <a:cubicBezTo>
                  <a:pt x="124" y="65"/>
                  <a:pt x="112" y="72"/>
                  <a:pt x="98" y="76"/>
                </a:cubicBezTo>
                <a:cubicBezTo>
                  <a:pt x="109" y="76"/>
                  <a:pt x="119" y="76"/>
                  <a:pt x="129" y="76"/>
                </a:cubicBezTo>
                <a:cubicBezTo>
                  <a:pt x="132" y="69"/>
                  <a:pt x="132" y="62"/>
                  <a:pt x="131" y="54"/>
                </a:cubicBezTo>
                <a:close/>
                <a:moveTo>
                  <a:pt x="30" y="57"/>
                </a:moveTo>
                <a:cubicBezTo>
                  <a:pt x="40" y="41"/>
                  <a:pt x="57" y="32"/>
                  <a:pt x="76" y="26"/>
                </a:cubicBezTo>
                <a:cubicBezTo>
                  <a:pt x="62" y="26"/>
                  <a:pt x="47" y="26"/>
                  <a:pt x="33" y="26"/>
                </a:cubicBezTo>
                <a:cubicBezTo>
                  <a:pt x="29" y="36"/>
                  <a:pt x="29" y="46"/>
                  <a:pt x="30" y="57"/>
                </a:cubicBezTo>
                <a:close/>
                <a:moveTo>
                  <a:pt x="134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31"/>
                  <a:pt x="21" y="41"/>
                  <a:pt x="21" y="51"/>
                </a:cubicBezTo>
                <a:cubicBezTo>
                  <a:pt x="21" y="62"/>
                  <a:pt x="23" y="72"/>
                  <a:pt x="25" y="82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6" y="72"/>
                  <a:pt x="138" y="62"/>
                  <a:pt x="138" y="52"/>
                </a:cubicBezTo>
                <a:cubicBezTo>
                  <a:pt x="138" y="41"/>
                  <a:pt x="137" y="31"/>
                  <a:pt x="134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3" name="Freeform 396"/>
          <p:cNvSpPr>
            <a:spLocks noEditPoints="1"/>
          </p:cNvSpPr>
          <p:nvPr/>
        </p:nvSpPr>
        <p:spPr bwMode="auto">
          <a:xfrm>
            <a:off x="8959733" y="4949710"/>
            <a:ext cx="407050" cy="506295"/>
          </a:xfrm>
          <a:custGeom>
            <a:avLst/>
            <a:gdLst>
              <a:gd name="T0" fmla="*/ 93 w 164"/>
              <a:gd name="T1" fmla="*/ 103 h 204"/>
              <a:gd name="T2" fmla="*/ 86 w 164"/>
              <a:gd name="T3" fmla="*/ 151 h 204"/>
              <a:gd name="T4" fmla="*/ 78 w 164"/>
              <a:gd name="T5" fmla="*/ 192 h 204"/>
              <a:gd name="T6" fmla="*/ 72 w 164"/>
              <a:gd name="T7" fmla="*/ 151 h 204"/>
              <a:gd name="T8" fmla="*/ 59 w 164"/>
              <a:gd name="T9" fmla="*/ 1 h 204"/>
              <a:gd name="T10" fmla="*/ 52 w 164"/>
              <a:gd name="T11" fmla="*/ 7 h 204"/>
              <a:gd name="T12" fmla="*/ 87 w 164"/>
              <a:gd name="T13" fmla="*/ 14 h 204"/>
              <a:gd name="T14" fmla="*/ 111 w 164"/>
              <a:gd name="T15" fmla="*/ 38 h 204"/>
              <a:gd name="T16" fmla="*/ 87 w 164"/>
              <a:gd name="T17" fmla="*/ 61 h 204"/>
              <a:gd name="T18" fmla="*/ 64 w 164"/>
              <a:gd name="T19" fmla="*/ 38 h 204"/>
              <a:gd name="T20" fmla="*/ 87 w 164"/>
              <a:gd name="T21" fmla="*/ 14 h 204"/>
              <a:gd name="T22" fmla="*/ 75 w 164"/>
              <a:gd name="T23" fmla="*/ 30 h 204"/>
              <a:gd name="T24" fmla="*/ 83 w 164"/>
              <a:gd name="T25" fmla="*/ 35 h 204"/>
              <a:gd name="T26" fmla="*/ 99 w 164"/>
              <a:gd name="T27" fmla="*/ 26 h 204"/>
              <a:gd name="T28" fmla="*/ 76 w 164"/>
              <a:gd name="T29" fmla="*/ 26 h 204"/>
              <a:gd name="T30" fmla="*/ 76 w 164"/>
              <a:gd name="T31" fmla="*/ 49 h 204"/>
              <a:gd name="T32" fmla="*/ 99 w 164"/>
              <a:gd name="T33" fmla="*/ 49 h 204"/>
              <a:gd name="T34" fmla="*/ 99 w 164"/>
              <a:gd name="T35" fmla="*/ 26 h 204"/>
              <a:gd name="T36" fmla="*/ 70 w 164"/>
              <a:gd name="T37" fmla="*/ 10 h 204"/>
              <a:gd name="T38" fmla="*/ 43 w 164"/>
              <a:gd name="T39" fmla="*/ 19 h 204"/>
              <a:gd name="T40" fmla="*/ 52 w 164"/>
              <a:gd name="T41" fmla="*/ 67 h 204"/>
              <a:gd name="T42" fmla="*/ 119 w 164"/>
              <a:gd name="T43" fmla="*/ 58 h 204"/>
              <a:gd name="T44" fmla="*/ 110 w 164"/>
              <a:gd name="T45" fmla="*/ 10 h 204"/>
              <a:gd name="T46" fmla="*/ 101 w 164"/>
              <a:gd name="T47" fmla="*/ 0 h 204"/>
              <a:gd name="T48" fmla="*/ 115 w 164"/>
              <a:gd name="T49" fmla="*/ 77 h 204"/>
              <a:gd name="T50" fmla="*/ 10 w 164"/>
              <a:gd name="T51" fmla="*/ 192 h 204"/>
              <a:gd name="T52" fmla="*/ 0 w 164"/>
              <a:gd name="T53" fmla="*/ 204 h 204"/>
              <a:gd name="T54" fmla="*/ 20 w 164"/>
              <a:gd name="T55" fmla="*/ 194 h 204"/>
              <a:gd name="T56" fmla="*/ 43 w 164"/>
              <a:gd name="T57" fmla="*/ 152 h 204"/>
              <a:gd name="T58" fmla="*/ 98 w 164"/>
              <a:gd name="T59" fmla="*/ 94 h 204"/>
              <a:gd name="T60" fmla="*/ 128 w 164"/>
              <a:gd name="T61" fmla="*/ 152 h 204"/>
              <a:gd name="T62" fmla="*/ 144 w 164"/>
              <a:gd name="T63" fmla="*/ 204 h 204"/>
              <a:gd name="T64" fmla="*/ 164 w 164"/>
              <a:gd name="T65" fmla="*/ 192 h 204"/>
              <a:gd name="T66" fmla="*/ 115 w 164"/>
              <a:gd name="T67" fmla="*/ 7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4" h="204">
                <a:moveTo>
                  <a:pt x="70" y="103"/>
                </a:moveTo>
                <a:cubicBezTo>
                  <a:pt x="93" y="103"/>
                  <a:pt x="93" y="103"/>
                  <a:pt x="93" y="103"/>
                </a:cubicBezTo>
                <a:cubicBezTo>
                  <a:pt x="91" y="151"/>
                  <a:pt x="91" y="151"/>
                  <a:pt x="91" y="151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5" y="192"/>
                  <a:pt x="85" y="192"/>
                  <a:pt x="85" y="192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0" y="103"/>
                  <a:pt x="70" y="103"/>
                  <a:pt x="70" y="103"/>
                </a:cubicBezTo>
                <a:close/>
                <a:moveTo>
                  <a:pt x="59" y="1"/>
                </a:moveTo>
                <a:cubicBezTo>
                  <a:pt x="63" y="1"/>
                  <a:pt x="66" y="4"/>
                  <a:pt x="67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4"/>
                  <a:pt x="56" y="1"/>
                  <a:pt x="59" y="1"/>
                </a:cubicBezTo>
                <a:close/>
                <a:moveTo>
                  <a:pt x="87" y="14"/>
                </a:moveTo>
                <a:cubicBezTo>
                  <a:pt x="94" y="14"/>
                  <a:pt x="100" y="16"/>
                  <a:pt x="104" y="21"/>
                </a:cubicBezTo>
                <a:cubicBezTo>
                  <a:pt x="109" y="25"/>
                  <a:pt x="111" y="31"/>
                  <a:pt x="111" y="38"/>
                </a:cubicBezTo>
                <a:cubicBezTo>
                  <a:pt x="111" y="44"/>
                  <a:pt x="109" y="50"/>
                  <a:pt x="104" y="54"/>
                </a:cubicBezTo>
                <a:cubicBezTo>
                  <a:pt x="100" y="59"/>
                  <a:pt x="94" y="61"/>
                  <a:pt x="87" y="61"/>
                </a:cubicBezTo>
                <a:cubicBezTo>
                  <a:pt x="81" y="61"/>
                  <a:pt x="75" y="59"/>
                  <a:pt x="71" y="54"/>
                </a:cubicBezTo>
                <a:cubicBezTo>
                  <a:pt x="66" y="50"/>
                  <a:pt x="64" y="44"/>
                  <a:pt x="64" y="38"/>
                </a:cubicBezTo>
                <a:cubicBezTo>
                  <a:pt x="64" y="31"/>
                  <a:pt x="66" y="25"/>
                  <a:pt x="71" y="21"/>
                </a:cubicBezTo>
                <a:cubicBezTo>
                  <a:pt x="75" y="16"/>
                  <a:pt x="81" y="14"/>
                  <a:pt x="87" y="14"/>
                </a:cubicBezTo>
                <a:close/>
                <a:moveTo>
                  <a:pt x="84" y="26"/>
                </a:moveTo>
                <a:cubicBezTo>
                  <a:pt x="81" y="24"/>
                  <a:pt x="77" y="26"/>
                  <a:pt x="75" y="30"/>
                </a:cubicBezTo>
                <a:cubicBezTo>
                  <a:pt x="73" y="34"/>
                  <a:pt x="73" y="38"/>
                  <a:pt x="76" y="40"/>
                </a:cubicBezTo>
                <a:cubicBezTo>
                  <a:pt x="79" y="42"/>
                  <a:pt x="81" y="39"/>
                  <a:pt x="83" y="35"/>
                </a:cubicBezTo>
                <a:cubicBezTo>
                  <a:pt x="85" y="31"/>
                  <a:pt x="87" y="28"/>
                  <a:pt x="84" y="26"/>
                </a:cubicBezTo>
                <a:close/>
                <a:moveTo>
                  <a:pt x="99" y="26"/>
                </a:moveTo>
                <a:cubicBezTo>
                  <a:pt x="96" y="23"/>
                  <a:pt x="92" y="21"/>
                  <a:pt x="87" y="21"/>
                </a:cubicBezTo>
                <a:cubicBezTo>
                  <a:pt x="83" y="21"/>
                  <a:pt x="79" y="23"/>
                  <a:pt x="76" y="26"/>
                </a:cubicBezTo>
                <a:cubicBezTo>
                  <a:pt x="73" y="29"/>
                  <a:pt x="71" y="33"/>
                  <a:pt x="71" y="38"/>
                </a:cubicBezTo>
                <a:cubicBezTo>
                  <a:pt x="71" y="42"/>
                  <a:pt x="73" y="46"/>
                  <a:pt x="76" y="49"/>
                </a:cubicBezTo>
                <a:cubicBezTo>
                  <a:pt x="79" y="52"/>
                  <a:pt x="83" y="54"/>
                  <a:pt x="87" y="54"/>
                </a:cubicBezTo>
                <a:cubicBezTo>
                  <a:pt x="92" y="54"/>
                  <a:pt x="96" y="52"/>
                  <a:pt x="99" y="49"/>
                </a:cubicBezTo>
                <a:cubicBezTo>
                  <a:pt x="102" y="46"/>
                  <a:pt x="104" y="42"/>
                  <a:pt x="104" y="38"/>
                </a:cubicBezTo>
                <a:cubicBezTo>
                  <a:pt x="104" y="33"/>
                  <a:pt x="102" y="29"/>
                  <a:pt x="99" y="26"/>
                </a:cubicBezTo>
                <a:close/>
                <a:moveTo>
                  <a:pt x="75" y="0"/>
                </a:moveTo>
                <a:cubicBezTo>
                  <a:pt x="70" y="10"/>
                  <a:pt x="70" y="10"/>
                  <a:pt x="70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47" y="10"/>
                  <a:pt x="43" y="14"/>
                  <a:pt x="43" y="1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2"/>
                  <a:pt x="47" y="67"/>
                  <a:pt x="52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5" y="67"/>
                  <a:pt x="119" y="62"/>
                  <a:pt x="119" y="58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9" y="14"/>
                  <a:pt x="115" y="10"/>
                  <a:pt x="110" y="10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1" y="0"/>
                  <a:pt x="101" y="0"/>
                  <a:pt x="101" y="0"/>
                </a:cubicBezTo>
                <a:cubicBezTo>
                  <a:pt x="75" y="0"/>
                  <a:pt x="75" y="0"/>
                  <a:pt x="75" y="0"/>
                </a:cubicBezTo>
                <a:close/>
                <a:moveTo>
                  <a:pt x="115" y="77"/>
                </a:moveTo>
                <a:cubicBezTo>
                  <a:pt x="48" y="77"/>
                  <a:pt x="48" y="77"/>
                  <a:pt x="48" y="77"/>
                </a:cubicBezTo>
                <a:cubicBezTo>
                  <a:pt x="10" y="192"/>
                  <a:pt x="10" y="192"/>
                  <a:pt x="1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4"/>
                  <a:pt x="0" y="204"/>
                  <a:pt x="0" y="204"/>
                </a:cubicBezTo>
                <a:cubicBezTo>
                  <a:pt x="20" y="204"/>
                  <a:pt x="20" y="204"/>
                  <a:pt x="20" y="20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66" y="94"/>
                  <a:pt x="66" y="94"/>
                  <a:pt x="66" y="94"/>
                </a:cubicBezTo>
                <a:cubicBezTo>
                  <a:pt x="98" y="94"/>
                  <a:pt x="98" y="94"/>
                  <a:pt x="98" y="94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4" y="192"/>
                  <a:pt x="164" y="192"/>
                  <a:pt x="164" y="192"/>
                </a:cubicBezTo>
                <a:cubicBezTo>
                  <a:pt x="154" y="192"/>
                  <a:pt x="154" y="192"/>
                  <a:pt x="154" y="192"/>
                </a:cubicBezTo>
                <a:lnTo>
                  <a:pt x="115" y="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4" name="Freeform 397"/>
          <p:cNvSpPr>
            <a:spLocks noEditPoints="1"/>
          </p:cNvSpPr>
          <p:nvPr/>
        </p:nvSpPr>
        <p:spPr bwMode="auto">
          <a:xfrm>
            <a:off x="8886377" y="4272253"/>
            <a:ext cx="527870" cy="523555"/>
          </a:xfrm>
          <a:custGeom>
            <a:avLst/>
            <a:gdLst>
              <a:gd name="T0" fmla="*/ 296 w 418"/>
              <a:gd name="T1" fmla="*/ 10 h 414"/>
              <a:gd name="T2" fmla="*/ 408 w 418"/>
              <a:gd name="T3" fmla="*/ 122 h 414"/>
              <a:gd name="T4" fmla="*/ 418 w 418"/>
              <a:gd name="T5" fmla="*/ 132 h 414"/>
              <a:gd name="T6" fmla="*/ 408 w 418"/>
              <a:gd name="T7" fmla="*/ 143 h 414"/>
              <a:gd name="T8" fmla="*/ 334 w 418"/>
              <a:gd name="T9" fmla="*/ 216 h 414"/>
              <a:gd name="T10" fmla="*/ 343 w 418"/>
              <a:gd name="T11" fmla="*/ 226 h 414"/>
              <a:gd name="T12" fmla="*/ 198 w 418"/>
              <a:gd name="T13" fmla="*/ 371 h 414"/>
              <a:gd name="T14" fmla="*/ 133 w 418"/>
              <a:gd name="T15" fmla="*/ 389 h 414"/>
              <a:gd name="T16" fmla="*/ 108 w 418"/>
              <a:gd name="T17" fmla="*/ 363 h 414"/>
              <a:gd name="T18" fmla="*/ 70 w 418"/>
              <a:gd name="T19" fmla="*/ 401 h 414"/>
              <a:gd name="T20" fmla="*/ 61 w 418"/>
              <a:gd name="T21" fmla="*/ 391 h 414"/>
              <a:gd name="T22" fmla="*/ 35 w 418"/>
              <a:gd name="T23" fmla="*/ 414 h 414"/>
              <a:gd name="T24" fmla="*/ 0 w 418"/>
              <a:gd name="T25" fmla="*/ 381 h 414"/>
              <a:gd name="T26" fmla="*/ 25 w 418"/>
              <a:gd name="T27" fmla="*/ 355 h 414"/>
              <a:gd name="T28" fmla="*/ 17 w 418"/>
              <a:gd name="T29" fmla="*/ 346 h 414"/>
              <a:gd name="T30" fmla="*/ 55 w 418"/>
              <a:gd name="T31" fmla="*/ 310 h 414"/>
              <a:gd name="T32" fmla="*/ 25 w 418"/>
              <a:gd name="T33" fmla="*/ 281 h 414"/>
              <a:gd name="T34" fmla="*/ 45 w 418"/>
              <a:gd name="T35" fmla="*/ 218 h 414"/>
              <a:gd name="T36" fmla="*/ 190 w 418"/>
              <a:gd name="T37" fmla="*/ 73 h 414"/>
              <a:gd name="T38" fmla="*/ 200 w 418"/>
              <a:gd name="T39" fmla="*/ 84 h 414"/>
              <a:gd name="T40" fmla="*/ 275 w 418"/>
              <a:gd name="T41" fmla="*/ 10 h 414"/>
              <a:gd name="T42" fmla="*/ 284 w 418"/>
              <a:gd name="T43" fmla="*/ 0 h 414"/>
              <a:gd name="T44" fmla="*/ 296 w 418"/>
              <a:gd name="T45" fmla="*/ 10 h 414"/>
              <a:gd name="T46" fmla="*/ 296 w 418"/>
              <a:gd name="T47" fmla="*/ 10 h 414"/>
              <a:gd name="T48" fmla="*/ 310 w 418"/>
              <a:gd name="T49" fmla="*/ 122 h 414"/>
              <a:gd name="T50" fmla="*/ 296 w 418"/>
              <a:gd name="T51" fmla="*/ 134 h 414"/>
              <a:gd name="T52" fmla="*/ 320 w 418"/>
              <a:gd name="T53" fmla="*/ 157 h 414"/>
              <a:gd name="T54" fmla="*/ 334 w 418"/>
              <a:gd name="T55" fmla="*/ 143 h 414"/>
              <a:gd name="T56" fmla="*/ 310 w 418"/>
              <a:gd name="T57" fmla="*/ 122 h 414"/>
              <a:gd name="T58" fmla="*/ 310 w 418"/>
              <a:gd name="T59" fmla="*/ 122 h 414"/>
              <a:gd name="T60" fmla="*/ 273 w 418"/>
              <a:gd name="T61" fmla="*/ 82 h 414"/>
              <a:gd name="T62" fmla="*/ 259 w 418"/>
              <a:gd name="T63" fmla="*/ 96 h 414"/>
              <a:gd name="T64" fmla="*/ 281 w 418"/>
              <a:gd name="T65" fmla="*/ 118 h 414"/>
              <a:gd name="T66" fmla="*/ 294 w 418"/>
              <a:gd name="T67" fmla="*/ 104 h 414"/>
              <a:gd name="T68" fmla="*/ 273 w 418"/>
              <a:gd name="T69" fmla="*/ 82 h 414"/>
              <a:gd name="T70" fmla="*/ 273 w 418"/>
              <a:gd name="T71" fmla="*/ 82 h 414"/>
              <a:gd name="T72" fmla="*/ 222 w 418"/>
              <a:gd name="T73" fmla="*/ 106 h 414"/>
              <a:gd name="T74" fmla="*/ 312 w 418"/>
              <a:gd name="T75" fmla="*/ 196 h 414"/>
              <a:gd name="T76" fmla="*/ 375 w 418"/>
              <a:gd name="T77" fmla="*/ 132 h 414"/>
              <a:gd name="T78" fmla="*/ 284 w 418"/>
              <a:gd name="T79" fmla="*/ 41 h 414"/>
              <a:gd name="T80" fmla="*/ 222 w 418"/>
              <a:gd name="T81" fmla="*/ 10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18" h="414">
                <a:moveTo>
                  <a:pt x="296" y="10"/>
                </a:moveTo>
                <a:lnTo>
                  <a:pt x="408" y="122"/>
                </a:lnTo>
                <a:lnTo>
                  <a:pt x="418" y="132"/>
                </a:lnTo>
                <a:lnTo>
                  <a:pt x="408" y="143"/>
                </a:lnTo>
                <a:lnTo>
                  <a:pt x="334" y="216"/>
                </a:lnTo>
                <a:lnTo>
                  <a:pt x="343" y="226"/>
                </a:lnTo>
                <a:lnTo>
                  <a:pt x="198" y="371"/>
                </a:lnTo>
                <a:lnTo>
                  <a:pt x="133" y="389"/>
                </a:lnTo>
                <a:lnTo>
                  <a:pt x="108" y="363"/>
                </a:lnTo>
                <a:lnTo>
                  <a:pt x="70" y="401"/>
                </a:lnTo>
                <a:lnTo>
                  <a:pt x="61" y="391"/>
                </a:lnTo>
                <a:lnTo>
                  <a:pt x="35" y="414"/>
                </a:lnTo>
                <a:lnTo>
                  <a:pt x="0" y="381"/>
                </a:lnTo>
                <a:lnTo>
                  <a:pt x="25" y="355"/>
                </a:lnTo>
                <a:lnTo>
                  <a:pt x="17" y="346"/>
                </a:lnTo>
                <a:lnTo>
                  <a:pt x="55" y="310"/>
                </a:lnTo>
                <a:lnTo>
                  <a:pt x="25" y="281"/>
                </a:lnTo>
                <a:lnTo>
                  <a:pt x="45" y="218"/>
                </a:lnTo>
                <a:lnTo>
                  <a:pt x="190" y="73"/>
                </a:lnTo>
                <a:lnTo>
                  <a:pt x="200" y="84"/>
                </a:lnTo>
                <a:lnTo>
                  <a:pt x="275" y="10"/>
                </a:lnTo>
                <a:lnTo>
                  <a:pt x="284" y="0"/>
                </a:lnTo>
                <a:lnTo>
                  <a:pt x="296" y="10"/>
                </a:lnTo>
                <a:lnTo>
                  <a:pt x="296" y="10"/>
                </a:lnTo>
                <a:close/>
                <a:moveTo>
                  <a:pt x="310" y="122"/>
                </a:moveTo>
                <a:lnTo>
                  <a:pt x="296" y="134"/>
                </a:lnTo>
                <a:lnTo>
                  <a:pt x="320" y="157"/>
                </a:lnTo>
                <a:lnTo>
                  <a:pt x="334" y="143"/>
                </a:lnTo>
                <a:lnTo>
                  <a:pt x="310" y="122"/>
                </a:lnTo>
                <a:lnTo>
                  <a:pt x="310" y="122"/>
                </a:lnTo>
                <a:close/>
                <a:moveTo>
                  <a:pt x="273" y="82"/>
                </a:moveTo>
                <a:lnTo>
                  <a:pt x="259" y="96"/>
                </a:lnTo>
                <a:lnTo>
                  <a:pt x="281" y="118"/>
                </a:lnTo>
                <a:lnTo>
                  <a:pt x="294" y="104"/>
                </a:lnTo>
                <a:lnTo>
                  <a:pt x="273" y="82"/>
                </a:lnTo>
                <a:lnTo>
                  <a:pt x="273" y="82"/>
                </a:lnTo>
                <a:close/>
                <a:moveTo>
                  <a:pt x="222" y="106"/>
                </a:moveTo>
                <a:lnTo>
                  <a:pt x="312" y="196"/>
                </a:lnTo>
                <a:lnTo>
                  <a:pt x="375" y="132"/>
                </a:lnTo>
                <a:lnTo>
                  <a:pt x="284" y="41"/>
                </a:lnTo>
                <a:lnTo>
                  <a:pt x="222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5" name="Freeform 398"/>
          <p:cNvSpPr>
            <a:spLocks noEditPoints="1"/>
          </p:cNvSpPr>
          <p:nvPr/>
        </p:nvSpPr>
        <p:spPr bwMode="auto">
          <a:xfrm>
            <a:off x="10212526" y="4282321"/>
            <a:ext cx="510610" cy="491912"/>
          </a:xfrm>
          <a:custGeom>
            <a:avLst/>
            <a:gdLst>
              <a:gd name="T0" fmla="*/ 183 w 206"/>
              <a:gd name="T1" fmla="*/ 19 h 198"/>
              <a:gd name="T2" fmla="*/ 206 w 206"/>
              <a:gd name="T3" fmla="*/ 175 h 198"/>
              <a:gd name="T4" fmla="*/ 104 w 206"/>
              <a:gd name="T5" fmla="*/ 198 h 198"/>
              <a:gd name="T6" fmla="*/ 82 w 206"/>
              <a:gd name="T7" fmla="*/ 181 h 198"/>
              <a:gd name="T8" fmla="*/ 13 w 206"/>
              <a:gd name="T9" fmla="*/ 117 h 198"/>
              <a:gd name="T10" fmla="*/ 21 w 206"/>
              <a:gd name="T11" fmla="*/ 90 h 198"/>
              <a:gd name="T12" fmla="*/ 14 w 206"/>
              <a:gd name="T13" fmla="*/ 32 h 198"/>
              <a:gd name="T14" fmla="*/ 53 w 206"/>
              <a:gd name="T15" fmla="*/ 4 h 198"/>
              <a:gd name="T16" fmla="*/ 44 w 206"/>
              <a:gd name="T17" fmla="*/ 34 h 198"/>
              <a:gd name="T18" fmla="*/ 30 w 206"/>
              <a:gd name="T19" fmla="*/ 42 h 198"/>
              <a:gd name="T20" fmla="*/ 28 w 206"/>
              <a:gd name="T21" fmla="*/ 78 h 198"/>
              <a:gd name="T22" fmla="*/ 46 w 206"/>
              <a:gd name="T23" fmla="*/ 48 h 198"/>
              <a:gd name="T24" fmla="*/ 51 w 206"/>
              <a:gd name="T25" fmla="*/ 36 h 198"/>
              <a:gd name="T26" fmla="*/ 63 w 206"/>
              <a:gd name="T27" fmla="*/ 31 h 198"/>
              <a:gd name="T28" fmla="*/ 75 w 206"/>
              <a:gd name="T29" fmla="*/ 36 h 198"/>
              <a:gd name="T30" fmla="*/ 75 w 206"/>
              <a:gd name="T31" fmla="*/ 60 h 198"/>
              <a:gd name="T32" fmla="*/ 57 w 206"/>
              <a:gd name="T33" fmla="*/ 63 h 198"/>
              <a:gd name="T34" fmla="*/ 38 w 206"/>
              <a:gd name="T35" fmla="*/ 87 h 198"/>
              <a:gd name="T36" fmla="*/ 54 w 206"/>
              <a:gd name="T37" fmla="*/ 98 h 198"/>
              <a:gd name="T38" fmla="*/ 81 w 206"/>
              <a:gd name="T39" fmla="*/ 42 h 198"/>
              <a:gd name="T40" fmla="*/ 68 w 206"/>
              <a:gd name="T41" fmla="*/ 43 h 198"/>
              <a:gd name="T42" fmla="*/ 58 w 206"/>
              <a:gd name="T43" fmla="*/ 43 h 198"/>
              <a:gd name="T44" fmla="*/ 56 w 206"/>
              <a:gd name="T45" fmla="*/ 48 h 198"/>
              <a:gd name="T46" fmla="*/ 58 w 206"/>
              <a:gd name="T47" fmla="*/ 53 h 198"/>
              <a:gd name="T48" fmla="*/ 68 w 206"/>
              <a:gd name="T49" fmla="*/ 53 h 198"/>
              <a:gd name="T50" fmla="*/ 68 w 206"/>
              <a:gd name="T51" fmla="*/ 43 h 198"/>
              <a:gd name="T52" fmla="*/ 81 w 206"/>
              <a:gd name="T53" fmla="*/ 167 h 198"/>
              <a:gd name="T54" fmla="*/ 48 w 206"/>
              <a:gd name="T55" fmla="*/ 109 h 198"/>
              <a:gd name="T56" fmla="*/ 26 w 206"/>
              <a:gd name="T57" fmla="*/ 115 h 198"/>
              <a:gd name="T58" fmla="*/ 41 w 206"/>
              <a:gd name="T59" fmla="*/ 151 h 198"/>
              <a:gd name="T60" fmla="*/ 104 w 206"/>
              <a:gd name="T61" fmla="*/ 43 h 198"/>
              <a:gd name="T62" fmla="*/ 185 w 206"/>
              <a:gd name="T63" fmla="*/ 119 h 198"/>
              <a:gd name="T64" fmla="*/ 104 w 206"/>
              <a:gd name="T65" fmla="*/ 43 h 198"/>
              <a:gd name="T66" fmla="*/ 129 w 206"/>
              <a:gd name="T67" fmla="*/ 136 h 198"/>
              <a:gd name="T68" fmla="*/ 159 w 206"/>
              <a:gd name="T69" fmla="*/ 136 h 198"/>
              <a:gd name="T70" fmla="*/ 164 w 206"/>
              <a:gd name="T71" fmla="*/ 142 h 198"/>
              <a:gd name="T72" fmla="*/ 165 w 206"/>
              <a:gd name="T73" fmla="*/ 172 h 198"/>
              <a:gd name="T74" fmla="*/ 164 w 206"/>
              <a:gd name="T75" fmla="*/ 142 h 198"/>
              <a:gd name="T76" fmla="*/ 144 w 206"/>
              <a:gd name="T77" fmla="*/ 163 h 198"/>
              <a:gd name="T78" fmla="*/ 143 w 206"/>
              <a:gd name="T79" fmla="*/ 183 h 198"/>
              <a:gd name="T80" fmla="*/ 123 w 206"/>
              <a:gd name="T81" fmla="*/ 172 h 198"/>
              <a:gd name="T82" fmla="*/ 123 w 206"/>
              <a:gd name="T83" fmla="*/ 142 h 198"/>
              <a:gd name="T84" fmla="*/ 123 w 206"/>
              <a:gd name="T85" fmla="*/ 17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6" h="198">
                <a:moveTo>
                  <a:pt x="104" y="19"/>
                </a:moveTo>
                <a:cubicBezTo>
                  <a:pt x="183" y="19"/>
                  <a:pt x="183" y="19"/>
                  <a:pt x="183" y="19"/>
                </a:cubicBezTo>
                <a:cubicBezTo>
                  <a:pt x="196" y="19"/>
                  <a:pt x="206" y="30"/>
                  <a:pt x="206" y="42"/>
                </a:cubicBezTo>
                <a:cubicBezTo>
                  <a:pt x="206" y="175"/>
                  <a:pt x="206" y="175"/>
                  <a:pt x="206" y="175"/>
                </a:cubicBezTo>
                <a:cubicBezTo>
                  <a:pt x="206" y="187"/>
                  <a:pt x="196" y="198"/>
                  <a:pt x="183" y="198"/>
                </a:cubicBezTo>
                <a:cubicBezTo>
                  <a:pt x="104" y="198"/>
                  <a:pt x="104" y="198"/>
                  <a:pt x="104" y="198"/>
                </a:cubicBezTo>
                <a:cubicBezTo>
                  <a:pt x="94" y="198"/>
                  <a:pt x="85" y="191"/>
                  <a:pt x="82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62" y="178"/>
                  <a:pt x="44" y="171"/>
                  <a:pt x="32" y="161"/>
                </a:cubicBezTo>
                <a:cubicBezTo>
                  <a:pt x="19" y="150"/>
                  <a:pt x="12" y="135"/>
                  <a:pt x="13" y="117"/>
                </a:cubicBezTo>
                <a:cubicBezTo>
                  <a:pt x="13" y="116"/>
                  <a:pt x="13" y="115"/>
                  <a:pt x="13" y="113"/>
                </a:cubicBezTo>
                <a:cubicBezTo>
                  <a:pt x="14" y="106"/>
                  <a:pt x="17" y="98"/>
                  <a:pt x="21" y="90"/>
                </a:cubicBezTo>
                <a:cubicBezTo>
                  <a:pt x="6" y="77"/>
                  <a:pt x="0" y="60"/>
                  <a:pt x="16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47" y="0"/>
                  <a:pt x="53" y="4"/>
                </a:cubicBezTo>
                <a:cubicBezTo>
                  <a:pt x="59" y="7"/>
                  <a:pt x="64" y="13"/>
                  <a:pt x="64" y="13"/>
                </a:cubicBezTo>
                <a:cubicBezTo>
                  <a:pt x="44" y="34"/>
                  <a:pt x="44" y="34"/>
                  <a:pt x="44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0"/>
                  <a:pt x="27" y="40"/>
                  <a:pt x="27" y="40"/>
                </a:cubicBezTo>
                <a:cubicBezTo>
                  <a:pt x="17" y="58"/>
                  <a:pt x="19" y="69"/>
                  <a:pt x="28" y="78"/>
                </a:cubicBezTo>
                <a:cubicBezTo>
                  <a:pt x="33" y="71"/>
                  <a:pt x="39" y="63"/>
                  <a:pt x="47" y="54"/>
                </a:cubicBezTo>
                <a:cubicBezTo>
                  <a:pt x="46" y="52"/>
                  <a:pt x="46" y="50"/>
                  <a:pt x="46" y="48"/>
                </a:cubicBezTo>
                <a:cubicBezTo>
                  <a:pt x="46" y="43"/>
                  <a:pt x="48" y="39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4" y="32"/>
                  <a:pt x="58" y="31"/>
                  <a:pt x="63" y="31"/>
                </a:cubicBezTo>
                <a:cubicBezTo>
                  <a:pt x="67" y="31"/>
                  <a:pt x="72" y="32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8" y="39"/>
                  <a:pt x="80" y="43"/>
                  <a:pt x="80" y="48"/>
                </a:cubicBezTo>
                <a:cubicBezTo>
                  <a:pt x="80" y="52"/>
                  <a:pt x="78" y="56"/>
                  <a:pt x="75" y="60"/>
                </a:cubicBezTo>
                <a:cubicBezTo>
                  <a:pt x="72" y="63"/>
                  <a:pt x="67" y="65"/>
                  <a:pt x="63" y="65"/>
                </a:cubicBezTo>
                <a:cubicBezTo>
                  <a:pt x="61" y="65"/>
                  <a:pt x="59" y="64"/>
                  <a:pt x="57" y="63"/>
                </a:cubicBezTo>
                <a:cubicBezTo>
                  <a:pt x="49" y="71"/>
                  <a:pt x="43" y="79"/>
                  <a:pt x="38" y="86"/>
                </a:cubicBezTo>
                <a:cubicBezTo>
                  <a:pt x="38" y="86"/>
                  <a:pt x="38" y="87"/>
                  <a:pt x="38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43" y="90"/>
                  <a:pt x="48" y="94"/>
                  <a:pt x="54" y="98"/>
                </a:cubicBezTo>
                <a:cubicBezTo>
                  <a:pt x="64" y="103"/>
                  <a:pt x="73" y="109"/>
                  <a:pt x="81" y="116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30"/>
                  <a:pt x="92" y="19"/>
                  <a:pt x="104" y="19"/>
                </a:cubicBezTo>
                <a:close/>
                <a:moveTo>
                  <a:pt x="68" y="43"/>
                </a:moveTo>
                <a:cubicBezTo>
                  <a:pt x="66" y="41"/>
                  <a:pt x="65" y="40"/>
                  <a:pt x="63" y="40"/>
                </a:cubicBezTo>
                <a:cubicBezTo>
                  <a:pt x="61" y="40"/>
                  <a:pt x="59" y="41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6" y="44"/>
                  <a:pt x="56" y="46"/>
                  <a:pt x="56" y="48"/>
                </a:cubicBezTo>
                <a:cubicBezTo>
                  <a:pt x="56" y="50"/>
                  <a:pt x="56" y="51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61" y="55"/>
                  <a:pt x="63" y="55"/>
                </a:cubicBezTo>
                <a:cubicBezTo>
                  <a:pt x="65" y="55"/>
                  <a:pt x="66" y="54"/>
                  <a:pt x="68" y="53"/>
                </a:cubicBezTo>
                <a:cubicBezTo>
                  <a:pt x="69" y="51"/>
                  <a:pt x="70" y="50"/>
                  <a:pt x="70" y="48"/>
                </a:cubicBezTo>
                <a:cubicBezTo>
                  <a:pt x="70" y="46"/>
                  <a:pt x="69" y="44"/>
                  <a:pt x="68" y="43"/>
                </a:cubicBezTo>
                <a:cubicBezTo>
                  <a:pt x="68" y="43"/>
                  <a:pt x="68" y="43"/>
                  <a:pt x="68" y="43"/>
                </a:cubicBezTo>
                <a:close/>
                <a:moveTo>
                  <a:pt x="81" y="167"/>
                </a:moveTo>
                <a:cubicBezTo>
                  <a:pt x="81" y="134"/>
                  <a:pt x="81" y="134"/>
                  <a:pt x="81" y="134"/>
                </a:cubicBezTo>
                <a:cubicBezTo>
                  <a:pt x="72" y="124"/>
                  <a:pt x="60" y="116"/>
                  <a:pt x="48" y="109"/>
                </a:cubicBezTo>
                <a:cubicBezTo>
                  <a:pt x="42" y="106"/>
                  <a:pt x="36" y="102"/>
                  <a:pt x="31" y="99"/>
                </a:cubicBezTo>
                <a:cubicBezTo>
                  <a:pt x="29" y="104"/>
                  <a:pt x="27" y="110"/>
                  <a:pt x="26" y="115"/>
                </a:cubicBezTo>
                <a:cubicBezTo>
                  <a:pt x="26" y="116"/>
                  <a:pt x="26" y="117"/>
                  <a:pt x="26" y="118"/>
                </a:cubicBezTo>
                <a:cubicBezTo>
                  <a:pt x="25" y="131"/>
                  <a:pt x="31" y="142"/>
                  <a:pt x="41" y="151"/>
                </a:cubicBezTo>
                <a:cubicBezTo>
                  <a:pt x="51" y="159"/>
                  <a:pt x="65" y="165"/>
                  <a:pt x="81" y="167"/>
                </a:cubicBezTo>
                <a:close/>
                <a:moveTo>
                  <a:pt x="104" y="43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04" y="43"/>
                  <a:pt x="104" y="43"/>
                  <a:pt x="104" y="43"/>
                </a:cubicBezTo>
                <a:close/>
                <a:moveTo>
                  <a:pt x="143" y="131"/>
                </a:moveTo>
                <a:cubicBezTo>
                  <a:pt x="138" y="131"/>
                  <a:pt x="133" y="133"/>
                  <a:pt x="129" y="136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4" y="133"/>
                  <a:pt x="149" y="131"/>
                  <a:pt x="143" y="131"/>
                </a:cubicBezTo>
                <a:close/>
                <a:moveTo>
                  <a:pt x="164" y="142"/>
                </a:moveTo>
                <a:cubicBezTo>
                  <a:pt x="150" y="157"/>
                  <a:pt x="150" y="157"/>
                  <a:pt x="150" y="15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7" y="167"/>
                  <a:pt x="169" y="162"/>
                  <a:pt x="169" y="157"/>
                </a:cubicBezTo>
                <a:cubicBezTo>
                  <a:pt x="169" y="152"/>
                  <a:pt x="167" y="147"/>
                  <a:pt x="164" y="142"/>
                </a:cubicBezTo>
                <a:close/>
                <a:moveTo>
                  <a:pt x="159" y="178"/>
                </a:moveTo>
                <a:cubicBezTo>
                  <a:pt x="144" y="163"/>
                  <a:pt x="144" y="163"/>
                  <a:pt x="144" y="163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33" y="181"/>
                  <a:pt x="138" y="183"/>
                  <a:pt x="143" y="183"/>
                </a:cubicBezTo>
                <a:cubicBezTo>
                  <a:pt x="149" y="183"/>
                  <a:pt x="154" y="181"/>
                  <a:pt x="159" y="178"/>
                </a:cubicBezTo>
                <a:close/>
                <a:moveTo>
                  <a:pt x="123" y="172"/>
                </a:moveTo>
                <a:cubicBezTo>
                  <a:pt x="138" y="157"/>
                  <a:pt x="138" y="157"/>
                  <a:pt x="138" y="157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0" y="146"/>
                  <a:pt x="118" y="151"/>
                  <a:pt x="118" y="157"/>
                </a:cubicBezTo>
                <a:cubicBezTo>
                  <a:pt x="118" y="163"/>
                  <a:pt x="120" y="168"/>
                  <a:pt x="123" y="1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6" name="Freeform 399"/>
          <p:cNvSpPr>
            <a:spLocks noEditPoints="1"/>
          </p:cNvSpPr>
          <p:nvPr/>
        </p:nvSpPr>
        <p:spPr bwMode="auto">
          <a:xfrm>
            <a:off x="9575342" y="4282321"/>
            <a:ext cx="491912" cy="489035"/>
          </a:xfrm>
          <a:custGeom>
            <a:avLst/>
            <a:gdLst>
              <a:gd name="T0" fmla="*/ 182 w 198"/>
              <a:gd name="T1" fmla="*/ 197 h 197"/>
              <a:gd name="T2" fmla="*/ 161 w 198"/>
              <a:gd name="T3" fmla="*/ 183 h 197"/>
              <a:gd name="T4" fmla="*/ 42 w 198"/>
              <a:gd name="T5" fmla="*/ 197 h 197"/>
              <a:gd name="T6" fmla="*/ 21 w 198"/>
              <a:gd name="T7" fmla="*/ 181 h 197"/>
              <a:gd name="T8" fmla="*/ 0 w 198"/>
              <a:gd name="T9" fmla="*/ 150 h 197"/>
              <a:gd name="T10" fmla="*/ 10 w 198"/>
              <a:gd name="T11" fmla="*/ 53 h 197"/>
              <a:gd name="T12" fmla="*/ 38 w 198"/>
              <a:gd name="T13" fmla="*/ 14 h 197"/>
              <a:gd name="T14" fmla="*/ 33 w 198"/>
              <a:gd name="T15" fmla="*/ 0 h 197"/>
              <a:gd name="T16" fmla="*/ 56 w 198"/>
              <a:gd name="T17" fmla="*/ 14 h 197"/>
              <a:gd name="T18" fmla="*/ 55 w 198"/>
              <a:gd name="T19" fmla="*/ 43 h 197"/>
              <a:gd name="T20" fmla="*/ 188 w 198"/>
              <a:gd name="T21" fmla="*/ 53 h 197"/>
              <a:gd name="T22" fmla="*/ 198 w 198"/>
              <a:gd name="T23" fmla="*/ 150 h 197"/>
              <a:gd name="T24" fmla="*/ 182 w 198"/>
              <a:gd name="T25" fmla="*/ 178 h 197"/>
              <a:gd name="T26" fmla="*/ 22 w 198"/>
              <a:gd name="T27" fmla="*/ 96 h 197"/>
              <a:gd name="T28" fmla="*/ 49 w 198"/>
              <a:gd name="T29" fmla="*/ 96 h 197"/>
              <a:gd name="T30" fmla="*/ 95 w 198"/>
              <a:gd name="T31" fmla="*/ 144 h 197"/>
              <a:gd name="T32" fmla="*/ 97 w 198"/>
              <a:gd name="T33" fmla="*/ 162 h 197"/>
              <a:gd name="T34" fmla="*/ 132 w 198"/>
              <a:gd name="T35" fmla="*/ 161 h 197"/>
              <a:gd name="T36" fmla="*/ 168 w 198"/>
              <a:gd name="T37" fmla="*/ 162 h 197"/>
              <a:gd name="T38" fmla="*/ 170 w 198"/>
              <a:gd name="T39" fmla="*/ 143 h 197"/>
              <a:gd name="T40" fmla="*/ 170 w 198"/>
              <a:gd name="T41" fmla="*/ 81 h 197"/>
              <a:gd name="T42" fmla="*/ 168 w 198"/>
              <a:gd name="T43" fmla="*/ 63 h 197"/>
              <a:gd name="T44" fmla="*/ 132 w 198"/>
              <a:gd name="T45" fmla="*/ 63 h 197"/>
              <a:gd name="T46" fmla="*/ 97 w 198"/>
              <a:gd name="T47" fmla="*/ 63 h 197"/>
              <a:gd name="T48" fmla="*/ 95 w 198"/>
              <a:gd name="T49" fmla="*/ 80 h 197"/>
              <a:gd name="T50" fmla="*/ 95 w 198"/>
              <a:gd name="T51" fmla="*/ 144 h 197"/>
              <a:gd name="T52" fmla="*/ 132 w 198"/>
              <a:gd name="T53" fmla="*/ 76 h 197"/>
              <a:gd name="T54" fmla="*/ 96 w 198"/>
              <a:gd name="T55" fmla="*/ 112 h 197"/>
              <a:gd name="T56" fmla="*/ 132 w 198"/>
              <a:gd name="T57" fmla="*/ 148 h 197"/>
              <a:gd name="T58" fmla="*/ 168 w 198"/>
              <a:gd name="T59" fmla="*/ 112 h 197"/>
              <a:gd name="T60" fmla="*/ 132 w 198"/>
              <a:gd name="T61" fmla="*/ 96 h 197"/>
              <a:gd name="T62" fmla="*/ 132 w 198"/>
              <a:gd name="T63" fmla="*/ 127 h 197"/>
              <a:gd name="T64" fmla="*/ 132 w 198"/>
              <a:gd name="T65" fmla="*/ 96 h 197"/>
              <a:gd name="T66" fmla="*/ 22 w 198"/>
              <a:gd name="T67" fmla="*/ 133 h 197"/>
              <a:gd name="T68" fmla="*/ 49 w 198"/>
              <a:gd name="T69" fmla="*/ 133 h 197"/>
              <a:gd name="T70" fmla="*/ 27 w 198"/>
              <a:gd name="T71" fmla="*/ 73 h 197"/>
              <a:gd name="T72" fmla="*/ 70 w 198"/>
              <a:gd name="T73" fmla="*/ 9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8" h="197">
                <a:moveTo>
                  <a:pt x="182" y="178"/>
                </a:moveTo>
                <a:cubicBezTo>
                  <a:pt x="182" y="197"/>
                  <a:pt x="182" y="197"/>
                  <a:pt x="182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83"/>
                  <a:pt x="161" y="183"/>
                  <a:pt x="161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42" y="197"/>
                  <a:pt x="42" y="197"/>
                  <a:pt x="42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17" y="179"/>
                  <a:pt x="13" y="177"/>
                  <a:pt x="10" y="174"/>
                </a:cubicBezTo>
                <a:cubicBezTo>
                  <a:pt x="4" y="168"/>
                  <a:pt x="0" y="159"/>
                  <a:pt x="0" y="15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7"/>
                  <a:pt x="4" y="59"/>
                  <a:pt x="10" y="53"/>
                </a:cubicBezTo>
                <a:cubicBezTo>
                  <a:pt x="16" y="47"/>
                  <a:pt x="24" y="43"/>
                  <a:pt x="33" y="43"/>
                </a:cubicBezTo>
                <a:cubicBezTo>
                  <a:pt x="38" y="14"/>
                  <a:pt x="38" y="14"/>
                  <a:pt x="38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0"/>
                  <a:pt x="33" y="0"/>
                  <a:pt x="3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14"/>
                  <a:pt x="56" y="14"/>
                  <a:pt x="56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5" y="43"/>
                  <a:pt x="55" y="43"/>
                  <a:pt x="55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4" y="43"/>
                  <a:pt x="182" y="46"/>
                  <a:pt x="188" y="53"/>
                </a:cubicBezTo>
                <a:cubicBezTo>
                  <a:pt x="194" y="59"/>
                  <a:pt x="198" y="67"/>
                  <a:pt x="198" y="76"/>
                </a:cubicBezTo>
                <a:cubicBezTo>
                  <a:pt x="198" y="150"/>
                  <a:pt x="198" y="150"/>
                  <a:pt x="198" y="150"/>
                </a:cubicBezTo>
                <a:cubicBezTo>
                  <a:pt x="198" y="159"/>
                  <a:pt x="194" y="168"/>
                  <a:pt x="188" y="174"/>
                </a:cubicBezTo>
                <a:cubicBezTo>
                  <a:pt x="186" y="175"/>
                  <a:pt x="184" y="177"/>
                  <a:pt x="182" y="178"/>
                </a:cubicBezTo>
                <a:close/>
                <a:moveTo>
                  <a:pt x="36" y="82"/>
                </a:moveTo>
                <a:cubicBezTo>
                  <a:pt x="28" y="82"/>
                  <a:pt x="22" y="88"/>
                  <a:pt x="22" y="96"/>
                </a:cubicBezTo>
                <a:cubicBezTo>
                  <a:pt x="22" y="103"/>
                  <a:pt x="28" y="110"/>
                  <a:pt x="36" y="110"/>
                </a:cubicBezTo>
                <a:cubicBezTo>
                  <a:pt x="43" y="110"/>
                  <a:pt x="49" y="103"/>
                  <a:pt x="49" y="96"/>
                </a:cubicBezTo>
                <a:cubicBezTo>
                  <a:pt x="49" y="88"/>
                  <a:pt x="43" y="82"/>
                  <a:pt x="36" y="82"/>
                </a:cubicBezTo>
                <a:close/>
                <a:moveTo>
                  <a:pt x="95" y="144"/>
                </a:moveTo>
                <a:cubicBezTo>
                  <a:pt x="89" y="155"/>
                  <a:pt x="89" y="155"/>
                  <a:pt x="89" y="155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16" y="159"/>
                  <a:pt x="124" y="161"/>
                  <a:pt x="132" y="161"/>
                </a:cubicBezTo>
                <a:cubicBezTo>
                  <a:pt x="141" y="161"/>
                  <a:pt x="150" y="158"/>
                  <a:pt x="157" y="154"/>
                </a:cubicBezTo>
                <a:cubicBezTo>
                  <a:pt x="168" y="162"/>
                  <a:pt x="168" y="162"/>
                  <a:pt x="168" y="162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0" y="143"/>
                  <a:pt x="170" y="143"/>
                  <a:pt x="170" y="143"/>
                </a:cubicBezTo>
                <a:cubicBezTo>
                  <a:pt x="177" y="135"/>
                  <a:pt x="182" y="124"/>
                  <a:pt x="182" y="112"/>
                </a:cubicBezTo>
                <a:cubicBezTo>
                  <a:pt x="182" y="100"/>
                  <a:pt x="177" y="89"/>
                  <a:pt x="170" y="81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1" y="65"/>
                  <a:pt x="142" y="63"/>
                  <a:pt x="132" y="63"/>
                </a:cubicBezTo>
                <a:cubicBezTo>
                  <a:pt x="123" y="63"/>
                  <a:pt x="114" y="65"/>
                  <a:pt x="107" y="70"/>
                </a:cubicBezTo>
                <a:cubicBezTo>
                  <a:pt x="97" y="63"/>
                  <a:pt x="97" y="63"/>
                  <a:pt x="97" y="63"/>
                </a:cubicBezTo>
                <a:cubicBezTo>
                  <a:pt x="89" y="70"/>
                  <a:pt x="89" y="70"/>
                  <a:pt x="89" y="70"/>
                </a:cubicBezTo>
                <a:cubicBezTo>
                  <a:pt x="95" y="80"/>
                  <a:pt x="95" y="80"/>
                  <a:pt x="95" y="80"/>
                </a:cubicBezTo>
                <a:cubicBezTo>
                  <a:pt x="88" y="89"/>
                  <a:pt x="83" y="100"/>
                  <a:pt x="83" y="112"/>
                </a:cubicBezTo>
                <a:cubicBezTo>
                  <a:pt x="83" y="124"/>
                  <a:pt x="88" y="135"/>
                  <a:pt x="95" y="144"/>
                </a:cubicBezTo>
                <a:close/>
                <a:moveTo>
                  <a:pt x="158" y="86"/>
                </a:moveTo>
                <a:cubicBezTo>
                  <a:pt x="151" y="80"/>
                  <a:pt x="142" y="76"/>
                  <a:pt x="132" y="76"/>
                </a:cubicBezTo>
                <a:cubicBezTo>
                  <a:pt x="122" y="76"/>
                  <a:pt x="113" y="80"/>
                  <a:pt x="107" y="86"/>
                </a:cubicBezTo>
                <a:cubicBezTo>
                  <a:pt x="100" y="93"/>
                  <a:pt x="96" y="102"/>
                  <a:pt x="96" y="112"/>
                </a:cubicBezTo>
                <a:cubicBezTo>
                  <a:pt x="96" y="122"/>
                  <a:pt x="100" y="131"/>
                  <a:pt x="107" y="137"/>
                </a:cubicBezTo>
                <a:cubicBezTo>
                  <a:pt x="113" y="144"/>
                  <a:pt x="122" y="148"/>
                  <a:pt x="132" y="148"/>
                </a:cubicBezTo>
                <a:cubicBezTo>
                  <a:pt x="142" y="148"/>
                  <a:pt x="151" y="144"/>
                  <a:pt x="158" y="137"/>
                </a:cubicBezTo>
                <a:cubicBezTo>
                  <a:pt x="164" y="131"/>
                  <a:pt x="168" y="122"/>
                  <a:pt x="168" y="112"/>
                </a:cubicBezTo>
                <a:cubicBezTo>
                  <a:pt x="168" y="102"/>
                  <a:pt x="164" y="93"/>
                  <a:pt x="158" y="86"/>
                </a:cubicBezTo>
                <a:close/>
                <a:moveTo>
                  <a:pt x="132" y="96"/>
                </a:moveTo>
                <a:cubicBezTo>
                  <a:pt x="124" y="96"/>
                  <a:pt x="117" y="103"/>
                  <a:pt x="117" y="112"/>
                </a:cubicBezTo>
                <a:cubicBezTo>
                  <a:pt x="117" y="120"/>
                  <a:pt x="124" y="127"/>
                  <a:pt x="132" y="127"/>
                </a:cubicBezTo>
                <a:cubicBezTo>
                  <a:pt x="141" y="127"/>
                  <a:pt x="148" y="120"/>
                  <a:pt x="148" y="112"/>
                </a:cubicBezTo>
                <a:cubicBezTo>
                  <a:pt x="148" y="103"/>
                  <a:pt x="141" y="96"/>
                  <a:pt x="132" y="96"/>
                </a:cubicBezTo>
                <a:close/>
                <a:moveTo>
                  <a:pt x="36" y="119"/>
                </a:moveTo>
                <a:cubicBezTo>
                  <a:pt x="28" y="119"/>
                  <a:pt x="22" y="125"/>
                  <a:pt x="22" y="133"/>
                </a:cubicBezTo>
                <a:cubicBezTo>
                  <a:pt x="22" y="140"/>
                  <a:pt x="28" y="146"/>
                  <a:pt x="36" y="146"/>
                </a:cubicBezTo>
                <a:cubicBezTo>
                  <a:pt x="43" y="146"/>
                  <a:pt x="49" y="140"/>
                  <a:pt x="49" y="133"/>
                </a:cubicBezTo>
                <a:cubicBezTo>
                  <a:pt x="49" y="125"/>
                  <a:pt x="43" y="119"/>
                  <a:pt x="36" y="119"/>
                </a:cubicBezTo>
                <a:close/>
                <a:moveTo>
                  <a:pt x="27" y="73"/>
                </a:moveTo>
                <a:cubicBezTo>
                  <a:pt x="44" y="70"/>
                  <a:pt x="60" y="81"/>
                  <a:pt x="58" y="97"/>
                </a:cubicBezTo>
                <a:cubicBezTo>
                  <a:pt x="63" y="96"/>
                  <a:pt x="66" y="95"/>
                  <a:pt x="70" y="94"/>
                </a:cubicBezTo>
                <a:cubicBezTo>
                  <a:pt x="68" y="73"/>
                  <a:pt x="46" y="65"/>
                  <a:pt x="27" y="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7" name="Freeform 400"/>
          <p:cNvSpPr>
            <a:spLocks noEditPoints="1"/>
          </p:cNvSpPr>
          <p:nvPr/>
        </p:nvSpPr>
        <p:spPr bwMode="auto">
          <a:xfrm>
            <a:off x="6856881" y="1673174"/>
            <a:ext cx="507734" cy="438694"/>
          </a:xfrm>
          <a:custGeom>
            <a:avLst/>
            <a:gdLst>
              <a:gd name="T0" fmla="*/ 193 w 205"/>
              <a:gd name="T1" fmla="*/ 0 h 177"/>
              <a:gd name="T2" fmla="*/ 205 w 205"/>
              <a:gd name="T3" fmla="*/ 115 h 177"/>
              <a:gd name="T4" fmla="*/ 171 w 205"/>
              <a:gd name="T5" fmla="*/ 128 h 177"/>
              <a:gd name="T6" fmla="*/ 45 w 205"/>
              <a:gd name="T7" fmla="*/ 89 h 177"/>
              <a:gd name="T8" fmla="*/ 12 w 205"/>
              <a:gd name="T9" fmla="*/ 128 h 177"/>
              <a:gd name="T10" fmla="*/ 0 w 205"/>
              <a:gd name="T11" fmla="*/ 13 h 177"/>
              <a:gd name="T12" fmla="*/ 64 w 205"/>
              <a:gd name="T13" fmla="*/ 128 h 177"/>
              <a:gd name="T14" fmla="*/ 63 w 205"/>
              <a:gd name="T15" fmla="*/ 144 h 177"/>
              <a:gd name="T16" fmla="*/ 67 w 205"/>
              <a:gd name="T17" fmla="*/ 156 h 177"/>
              <a:gd name="T18" fmla="*/ 86 w 205"/>
              <a:gd name="T19" fmla="*/ 176 h 177"/>
              <a:gd name="T20" fmla="*/ 105 w 205"/>
              <a:gd name="T21" fmla="*/ 160 h 177"/>
              <a:gd name="T22" fmla="*/ 108 w 205"/>
              <a:gd name="T23" fmla="*/ 146 h 177"/>
              <a:gd name="T24" fmla="*/ 118 w 205"/>
              <a:gd name="T25" fmla="*/ 128 h 177"/>
              <a:gd name="T26" fmla="*/ 99 w 205"/>
              <a:gd name="T27" fmla="*/ 139 h 177"/>
              <a:gd name="T28" fmla="*/ 97 w 205"/>
              <a:gd name="T29" fmla="*/ 151 h 177"/>
              <a:gd name="T30" fmla="*/ 90 w 205"/>
              <a:gd name="T31" fmla="*/ 165 h 177"/>
              <a:gd name="T32" fmla="*/ 83 w 205"/>
              <a:gd name="T33" fmla="*/ 165 h 177"/>
              <a:gd name="T34" fmla="*/ 76 w 205"/>
              <a:gd name="T35" fmla="*/ 153 h 177"/>
              <a:gd name="T36" fmla="*/ 64 w 205"/>
              <a:gd name="T37" fmla="*/ 128 h 177"/>
              <a:gd name="T38" fmla="*/ 170 w 205"/>
              <a:gd name="T39" fmla="*/ 52 h 177"/>
              <a:gd name="T40" fmla="*/ 185 w 205"/>
              <a:gd name="T41" fmla="*/ 68 h 177"/>
              <a:gd name="T42" fmla="*/ 165 w 205"/>
              <a:gd name="T43" fmla="*/ 36 h 177"/>
              <a:gd name="T44" fmla="*/ 109 w 205"/>
              <a:gd name="T45" fmla="*/ 52 h 177"/>
              <a:gd name="T46" fmla="*/ 95 w 205"/>
              <a:gd name="T47" fmla="*/ 36 h 177"/>
              <a:gd name="T48" fmla="*/ 96 w 205"/>
              <a:gd name="T49" fmla="*/ 68 h 177"/>
              <a:gd name="T50" fmla="*/ 147 w 205"/>
              <a:gd name="T51" fmla="*/ 45 h 177"/>
              <a:gd name="T52" fmla="*/ 132 w 205"/>
              <a:gd name="T53" fmla="*/ 45 h 177"/>
              <a:gd name="T54" fmla="*/ 129 w 205"/>
              <a:gd name="T55" fmla="*/ 52 h 177"/>
              <a:gd name="T56" fmla="*/ 139 w 205"/>
              <a:gd name="T57" fmla="*/ 62 h 177"/>
              <a:gd name="T58" fmla="*/ 147 w 205"/>
              <a:gd name="T59" fmla="*/ 59 h 177"/>
              <a:gd name="T60" fmla="*/ 147 w 205"/>
              <a:gd name="T61" fmla="*/ 45 h 177"/>
              <a:gd name="T62" fmla="*/ 28 w 205"/>
              <a:gd name="T63" fmla="*/ 52 h 177"/>
              <a:gd name="T64" fmla="*/ 18 w 205"/>
              <a:gd name="T65" fmla="*/ 36 h 177"/>
              <a:gd name="T66" fmla="*/ 32 w 205"/>
              <a:gd name="T67" fmla="*/ 68 h 177"/>
              <a:gd name="T68" fmla="*/ 64 w 205"/>
              <a:gd name="T69" fmla="*/ 41 h 177"/>
              <a:gd name="T70" fmla="*/ 56 w 205"/>
              <a:gd name="T71" fmla="*/ 45 h 177"/>
              <a:gd name="T72" fmla="*/ 56 w 205"/>
              <a:gd name="T73" fmla="*/ 60 h 177"/>
              <a:gd name="T74" fmla="*/ 64 w 205"/>
              <a:gd name="T75" fmla="*/ 63 h 177"/>
              <a:gd name="T76" fmla="*/ 71 w 205"/>
              <a:gd name="T77" fmla="*/ 60 h 177"/>
              <a:gd name="T78" fmla="*/ 71 w 205"/>
              <a:gd name="T79" fmla="*/ 45 h 177"/>
              <a:gd name="T80" fmla="*/ 143 w 205"/>
              <a:gd name="T81" fmla="*/ 94 h 177"/>
              <a:gd name="T82" fmla="*/ 143 w 205"/>
              <a:gd name="T83" fmla="*/ 107 h 177"/>
              <a:gd name="T84" fmla="*/ 143 w 205"/>
              <a:gd name="T85" fmla="*/ 94 h 177"/>
              <a:gd name="T86" fmla="*/ 148 w 205"/>
              <a:gd name="T87" fmla="*/ 116 h 177"/>
              <a:gd name="T88" fmla="*/ 161 w 205"/>
              <a:gd name="T89" fmla="*/ 116 h 177"/>
              <a:gd name="T90" fmla="*/ 64 w 205"/>
              <a:gd name="T91" fmla="*/ 94 h 177"/>
              <a:gd name="T92" fmla="*/ 64 w 205"/>
              <a:gd name="T93" fmla="*/ 107 h 177"/>
              <a:gd name="T94" fmla="*/ 64 w 205"/>
              <a:gd name="T95" fmla="*/ 94 h 177"/>
              <a:gd name="T96" fmla="*/ 46 w 205"/>
              <a:gd name="T97" fmla="*/ 116 h 177"/>
              <a:gd name="T98" fmla="*/ 59 w 205"/>
              <a:gd name="T99" fmla="*/ 116 h 177"/>
              <a:gd name="T100" fmla="*/ 13 w 205"/>
              <a:gd name="T101" fmla="*/ 109 h 177"/>
              <a:gd name="T102" fmla="*/ 13 w 205"/>
              <a:gd name="T103" fmla="*/ 120 h 177"/>
              <a:gd name="T104" fmla="*/ 13 w 205"/>
              <a:gd name="T105" fmla="*/ 109 h 177"/>
              <a:gd name="T106" fmla="*/ 7 w 205"/>
              <a:gd name="T107" fmla="*/ 12 h 177"/>
              <a:gd name="T108" fmla="*/ 19 w 205"/>
              <a:gd name="T109" fmla="*/ 12 h 177"/>
              <a:gd name="T110" fmla="*/ 193 w 205"/>
              <a:gd name="T111" fmla="*/ 7 h 177"/>
              <a:gd name="T112" fmla="*/ 193 w 205"/>
              <a:gd name="T113" fmla="*/ 18 h 177"/>
              <a:gd name="T114" fmla="*/ 193 w 205"/>
              <a:gd name="T115" fmla="*/ 7 h 177"/>
              <a:gd name="T116" fmla="*/ 187 w 205"/>
              <a:gd name="T117" fmla="*/ 114 h 177"/>
              <a:gd name="T118" fmla="*/ 199 w 205"/>
              <a:gd name="T119" fmla="*/ 11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5" h="177">
                <a:moveTo>
                  <a:pt x="12" y="0"/>
                </a:moveTo>
                <a:cubicBezTo>
                  <a:pt x="193" y="0"/>
                  <a:pt x="193" y="0"/>
                  <a:pt x="193" y="0"/>
                </a:cubicBezTo>
                <a:cubicBezTo>
                  <a:pt x="200" y="0"/>
                  <a:pt x="205" y="6"/>
                  <a:pt x="205" y="13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05" y="122"/>
                  <a:pt x="200" y="128"/>
                  <a:pt x="193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5" y="128"/>
                  <a:pt x="0" y="122"/>
                  <a:pt x="0" y="1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lose/>
                <a:moveTo>
                  <a:pt x="64" y="128"/>
                </a:moveTo>
                <a:cubicBezTo>
                  <a:pt x="50" y="128"/>
                  <a:pt x="50" y="128"/>
                  <a:pt x="50" y="128"/>
                </a:cubicBezTo>
                <a:cubicBezTo>
                  <a:pt x="54" y="131"/>
                  <a:pt x="60" y="136"/>
                  <a:pt x="63" y="144"/>
                </a:cubicBezTo>
                <a:cubicBezTo>
                  <a:pt x="65" y="148"/>
                  <a:pt x="66" y="152"/>
                  <a:pt x="67" y="156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69" y="164"/>
                  <a:pt x="72" y="169"/>
                  <a:pt x="76" y="173"/>
                </a:cubicBezTo>
                <a:cubicBezTo>
                  <a:pt x="79" y="175"/>
                  <a:pt x="82" y="176"/>
                  <a:pt x="86" y="176"/>
                </a:cubicBezTo>
                <a:cubicBezTo>
                  <a:pt x="89" y="177"/>
                  <a:pt x="92" y="176"/>
                  <a:pt x="95" y="174"/>
                </a:cubicBezTo>
                <a:cubicBezTo>
                  <a:pt x="99" y="171"/>
                  <a:pt x="103" y="166"/>
                  <a:pt x="105" y="160"/>
                </a:cubicBezTo>
                <a:cubicBezTo>
                  <a:pt x="105" y="158"/>
                  <a:pt x="106" y="155"/>
                  <a:pt x="106" y="153"/>
                </a:cubicBezTo>
                <a:cubicBezTo>
                  <a:pt x="107" y="151"/>
                  <a:pt x="107" y="148"/>
                  <a:pt x="108" y="146"/>
                </a:cubicBezTo>
                <a:cubicBezTo>
                  <a:pt x="108" y="144"/>
                  <a:pt x="108" y="142"/>
                  <a:pt x="109" y="140"/>
                </a:cubicBezTo>
                <a:cubicBezTo>
                  <a:pt x="109" y="133"/>
                  <a:pt x="110" y="129"/>
                  <a:pt x="118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0" y="131"/>
                  <a:pt x="99" y="134"/>
                  <a:pt x="99" y="139"/>
                </a:cubicBezTo>
                <a:cubicBezTo>
                  <a:pt x="99" y="141"/>
                  <a:pt x="98" y="142"/>
                  <a:pt x="98" y="145"/>
                </a:cubicBezTo>
                <a:cubicBezTo>
                  <a:pt x="98" y="147"/>
                  <a:pt x="97" y="149"/>
                  <a:pt x="97" y="151"/>
                </a:cubicBezTo>
                <a:cubicBezTo>
                  <a:pt x="96" y="153"/>
                  <a:pt x="96" y="155"/>
                  <a:pt x="95" y="157"/>
                </a:cubicBezTo>
                <a:cubicBezTo>
                  <a:pt x="94" y="161"/>
                  <a:pt x="92" y="164"/>
                  <a:pt x="90" y="165"/>
                </a:cubicBezTo>
                <a:cubicBezTo>
                  <a:pt x="89" y="166"/>
                  <a:pt x="87" y="167"/>
                  <a:pt x="86" y="167"/>
                </a:cubicBezTo>
                <a:cubicBezTo>
                  <a:pt x="85" y="166"/>
                  <a:pt x="84" y="166"/>
                  <a:pt x="83" y="165"/>
                </a:cubicBezTo>
                <a:cubicBezTo>
                  <a:pt x="80" y="163"/>
                  <a:pt x="78" y="159"/>
                  <a:pt x="77" y="154"/>
                </a:cubicBezTo>
                <a:cubicBezTo>
                  <a:pt x="76" y="153"/>
                  <a:pt x="76" y="153"/>
                  <a:pt x="76" y="153"/>
                </a:cubicBezTo>
                <a:cubicBezTo>
                  <a:pt x="75" y="149"/>
                  <a:pt x="74" y="145"/>
                  <a:pt x="73" y="140"/>
                </a:cubicBezTo>
                <a:cubicBezTo>
                  <a:pt x="70" y="135"/>
                  <a:pt x="67" y="131"/>
                  <a:pt x="64" y="128"/>
                </a:cubicBezTo>
                <a:close/>
                <a:moveTo>
                  <a:pt x="165" y="36"/>
                </a:moveTo>
                <a:cubicBezTo>
                  <a:pt x="168" y="40"/>
                  <a:pt x="170" y="46"/>
                  <a:pt x="170" y="52"/>
                </a:cubicBezTo>
                <a:cubicBezTo>
                  <a:pt x="170" y="58"/>
                  <a:pt x="168" y="63"/>
                  <a:pt x="16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5" y="36"/>
                  <a:pt x="185" y="36"/>
                  <a:pt x="185" y="36"/>
                </a:cubicBezTo>
                <a:cubicBezTo>
                  <a:pt x="165" y="36"/>
                  <a:pt x="165" y="36"/>
                  <a:pt x="165" y="36"/>
                </a:cubicBezTo>
                <a:close/>
                <a:moveTo>
                  <a:pt x="114" y="68"/>
                </a:moveTo>
                <a:cubicBezTo>
                  <a:pt x="111" y="63"/>
                  <a:pt x="109" y="58"/>
                  <a:pt x="109" y="52"/>
                </a:cubicBezTo>
                <a:cubicBezTo>
                  <a:pt x="109" y="46"/>
                  <a:pt x="111" y="40"/>
                  <a:pt x="114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8" y="41"/>
                  <a:pt x="99" y="46"/>
                  <a:pt x="99" y="52"/>
                </a:cubicBezTo>
                <a:cubicBezTo>
                  <a:pt x="99" y="58"/>
                  <a:pt x="98" y="63"/>
                  <a:pt x="96" y="68"/>
                </a:cubicBezTo>
                <a:cubicBezTo>
                  <a:pt x="114" y="68"/>
                  <a:pt x="114" y="68"/>
                  <a:pt x="114" y="68"/>
                </a:cubicBezTo>
                <a:close/>
                <a:moveTo>
                  <a:pt x="147" y="45"/>
                </a:moveTo>
                <a:cubicBezTo>
                  <a:pt x="145" y="43"/>
                  <a:pt x="142" y="42"/>
                  <a:pt x="139" y="42"/>
                </a:cubicBezTo>
                <a:cubicBezTo>
                  <a:pt x="137" y="42"/>
                  <a:pt x="134" y="43"/>
                  <a:pt x="132" y="45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0" y="47"/>
                  <a:pt x="129" y="49"/>
                  <a:pt x="129" y="52"/>
                </a:cubicBezTo>
                <a:cubicBezTo>
                  <a:pt x="129" y="55"/>
                  <a:pt x="130" y="57"/>
                  <a:pt x="132" y="59"/>
                </a:cubicBezTo>
                <a:cubicBezTo>
                  <a:pt x="134" y="61"/>
                  <a:pt x="137" y="62"/>
                  <a:pt x="139" y="62"/>
                </a:cubicBezTo>
                <a:cubicBezTo>
                  <a:pt x="142" y="62"/>
                  <a:pt x="145" y="61"/>
                  <a:pt x="147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9" y="57"/>
                  <a:pt x="150" y="55"/>
                  <a:pt x="150" y="52"/>
                </a:cubicBezTo>
                <a:cubicBezTo>
                  <a:pt x="150" y="49"/>
                  <a:pt x="149" y="47"/>
                  <a:pt x="147" y="45"/>
                </a:cubicBezTo>
                <a:close/>
                <a:moveTo>
                  <a:pt x="32" y="68"/>
                </a:moveTo>
                <a:cubicBezTo>
                  <a:pt x="30" y="63"/>
                  <a:pt x="28" y="58"/>
                  <a:pt x="28" y="52"/>
                </a:cubicBezTo>
                <a:cubicBezTo>
                  <a:pt x="28" y="46"/>
                  <a:pt x="30" y="41"/>
                  <a:pt x="3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68"/>
                  <a:pt x="18" y="68"/>
                  <a:pt x="18" y="68"/>
                </a:cubicBezTo>
                <a:cubicBezTo>
                  <a:pt x="32" y="68"/>
                  <a:pt x="32" y="68"/>
                  <a:pt x="32" y="68"/>
                </a:cubicBezTo>
                <a:close/>
                <a:moveTo>
                  <a:pt x="71" y="44"/>
                </a:moveTo>
                <a:cubicBezTo>
                  <a:pt x="69" y="43"/>
                  <a:pt x="67" y="41"/>
                  <a:pt x="64" y="41"/>
                </a:cubicBezTo>
                <a:cubicBezTo>
                  <a:pt x="61" y="41"/>
                  <a:pt x="58" y="43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6"/>
                  <a:pt x="53" y="49"/>
                  <a:pt x="53" y="52"/>
                </a:cubicBezTo>
                <a:cubicBezTo>
                  <a:pt x="53" y="55"/>
                  <a:pt x="54" y="58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1"/>
                  <a:pt x="61" y="63"/>
                  <a:pt x="64" y="63"/>
                </a:cubicBezTo>
                <a:cubicBezTo>
                  <a:pt x="67" y="63"/>
                  <a:pt x="69" y="61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3" y="58"/>
                  <a:pt x="74" y="55"/>
                  <a:pt x="74" y="52"/>
                </a:cubicBezTo>
                <a:cubicBezTo>
                  <a:pt x="74" y="49"/>
                  <a:pt x="73" y="46"/>
                  <a:pt x="71" y="45"/>
                </a:cubicBezTo>
                <a:cubicBezTo>
                  <a:pt x="71" y="44"/>
                  <a:pt x="71" y="44"/>
                  <a:pt x="71" y="44"/>
                </a:cubicBezTo>
                <a:close/>
                <a:moveTo>
                  <a:pt x="143" y="94"/>
                </a:moveTo>
                <a:cubicBezTo>
                  <a:pt x="140" y="94"/>
                  <a:pt x="137" y="97"/>
                  <a:pt x="137" y="101"/>
                </a:cubicBezTo>
                <a:cubicBezTo>
                  <a:pt x="137" y="104"/>
                  <a:pt x="140" y="107"/>
                  <a:pt x="143" y="107"/>
                </a:cubicBezTo>
                <a:cubicBezTo>
                  <a:pt x="147" y="107"/>
                  <a:pt x="149" y="104"/>
                  <a:pt x="149" y="101"/>
                </a:cubicBezTo>
                <a:cubicBezTo>
                  <a:pt x="149" y="97"/>
                  <a:pt x="147" y="94"/>
                  <a:pt x="143" y="94"/>
                </a:cubicBezTo>
                <a:close/>
                <a:moveTo>
                  <a:pt x="154" y="110"/>
                </a:moveTo>
                <a:cubicBezTo>
                  <a:pt x="151" y="110"/>
                  <a:pt x="148" y="113"/>
                  <a:pt x="148" y="116"/>
                </a:cubicBezTo>
                <a:cubicBezTo>
                  <a:pt x="148" y="119"/>
                  <a:pt x="151" y="122"/>
                  <a:pt x="154" y="122"/>
                </a:cubicBezTo>
                <a:cubicBezTo>
                  <a:pt x="158" y="122"/>
                  <a:pt x="161" y="119"/>
                  <a:pt x="161" y="116"/>
                </a:cubicBezTo>
                <a:cubicBezTo>
                  <a:pt x="161" y="113"/>
                  <a:pt x="158" y="110"/>
                  <a:pt x="154" y="110"/>
                </a:cubicBezTo>
                <a:close/>
                <a:moveTo>
                  <a:pt x="64" y="94"/>
                </a:moveTo>
                <a:cubicBezTo>
                  <a:pt x="60" y="94"/>
                  <a:pt x="58" y="97"/>
                  <a:pt x="58" y="101"/>
                </a:cubicBezTo>
                <a:cubicBezTo>
                  <a:pt x="58" y="104"/>
                  <a:pt x="60" y="107"/>
                  <a:pt x="64" y="107"/>
                </a:cubicBezTo>
                <a:cubicBezTo>
                  <a:pt x="67" y="107"/>
                  <a:pt x="70" y="104"/>
                  <a:pt x="70" y="101"/>
                </a:cubicBezTo>
                <a:cubicBezTo>
                  <a:pt x="70" y="97"/>
                  <a:pt x="67" y="94"/>
                  <a:pt x="64" y="94"/>
                </a:cubicBezTo>
                <a:close/>
                <a:moveTo>
                  <a:pt x="53" y="110"/>
                </a:moveTo>
                <a:cubicBezTo>
                  <a:pt x="49" y="110"/>
                  <a:pt x="46" y="113"/>
                  <a:pt x="46" y="116"/>
                </a:cubicBezTo>
                <a:cubicBezTo>
                  <a:pt x="46" y="119"/>
                  <a:pt x="49" y="122"/>
                  <a:pt x="53" y="122"/>
                </a:cubicBezTo>
                <a:cubicBezTo>
                  <a:pt x="56" y="122"/>
                  <a:pt x="59" y="119"/>
                  <a:pt x="59" y="116"/>
                </a:cubicBezTo>
                <a:cubicBezTo>
                  <a:pt x="59" y="113"/>
                  <a:pt x="56" y="110"/>
                  <a:pt x="53" y="110"/>
                </a:cubicBezTo>
                <a:close/>
                <a:moveTo>
                  <a:pt x="13" y="109"/>
                </a:moveTo>
                <a:cubicBezTo>
                  <a:pt x="10" y="109"/>
                  <a:pt x="7" y="111"/>
                  <a:pt x="7" y="114"/>
                </a:cubicBezTo>
                <a:cubicBezTo>
                  <a:pt x="7" y="118"/>
                  <a:pt x="10" y="120"/>
                  <a:pt x="13" y="120"/>
                </a:cubicBezTo>
                <a:cubicBezTo>
                  <a:pt x="16" y="120"/>
                  <a:pt x="19" y="118"/>
                  <a:pt x="19" y="114"/>
                </a:cubicBezTo>
                <a:cubicBezTo>
                  <a:pt x="19" y="111"/>
                  <a:pt x="16" y="109"/>
                  <a:pt x="13" y="109"/>
                </a:cubicBezTo>
                <a:close/>
                <a:moveTo>
                  <a:pt x="13" y="7"/>
                </a:moveTo>
                <a:cubicBezTo>
                  <a:pt x="10" y="7"/>
                  <a:pt x="7" y="9"/>
                  <a:pt x="7" y="12"/>
                </a:cubicBezTo>
                <a:cubicBezTo>
                  <a:pt x="7" y="16"/>
                  <a:pt x="10" y="18"/>
                  <a:pt x="13" y="18"/>
                </a:cubicBezTo>
                <a:cubicBezTo>
                  <a:pt x="16" y="18"/>
                  <a:pt x="19" y="16"/>
                  <a:pt x="19" y="12"/>
                </a:cubicBezTo>
                <a:cubicBezTo>
                  <a:pt x="19" y="9"/>
                  <a:pt x="16" y="7"/>
                  <a:pt x="13" y="7"/>
                </a:cubicBezTo>
                <a:close/>
                <a:moveTo>
                  <a:pt x="193" y="7"/>
                </a:moveTo>
                <a:cubicBezTo>
                  <a:pt x="190" y="7"/>
                  <a:pt x="187" y="9"/>
                  <a:pt x="187" y="12"/>
                </a:cubicBezTo>
                <a:cubicBezTo>
                  <a:pt x="187" y="16"/>
                  <a:pt x="190" y="18"/>
                  <a:pt x="193" y="18"/>
                </a:cubicBezTo>
                <a:cubicBezTo>
                  <a:pt x="196" y="18"/>
                  <a:pt x="199" y="16"/>
                  <a:pt x="199" y="12"/>
                </a:cubicBezTo>
                <a:cubicBezTo>
                  <a:pt x="199" y="9"/>
                  <a:pt x="196" y="7"/>
                  <a:pt x="193" y="7"/>
                </a:cubicBezTo>
                <a:close/>
                <a:moveTo>
                  <a:pt x="193" y="109"/>
                </a:moveTo>
                <a:cubicBezTo>
                  <a:pt x="190" y="109"/>
                  <a:pt x="187" y="111"/>
                  <a:pt x="187" y="114"/>
                </a:cubicBezTo>
                <a:cubicBezTo>
                  <a:pt x="187" y="118"/>
                  <a:pt x="190" y="120"/>
                  <a:pt x="193" y="120"/>
                </a:cubicBezTo>
                <a:cubicBezTo>
                  <a:pt x="196" y="120"/>
                  <a:pt x="199" y="118"/>
                  <a:pt x="199" y="114"/>
                </a:cubicBezTo>
                <a:cubicBezTo>
                  <a:pt x="199" y="111"/>
                  <a:pt x="196" y="109"/>
                  <a:pt x="193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8" name="Freeform 401"/>
          <p:cNvSpPr>
            <a:spLocks noEditPoints="1"/>
          </p:cNvSpPr>
          <p:nvPr/>
        </p:nvSpPr>
        <p:spPr bwMode="auto">
          <a:xfrm>
            <a:off x="9589725" y="3613494"/>
            <a:ext cx="411365" cy="487596"/>
          </a:xfrm>
          <a:custGeom>
            <a:avLst/>
            <a:gdLst>
              <a:gd name="T0" fmla="*/ 83 w 166"/>
              <a:gd name="T1" fmla="*/ 0 h 197"/>
              <a:gd name="T2" fmla="*/ 124 w 166"/>
              <a:gd name="T3" fmla="*/ 41 h 197"/>
              <a:gd name="T4" fmla="*/ 136 w 166"/>
              <a:gd name="T5" fmla="*/ 59 h 197"/>
              <a:gd name="T6" fmla="*/ 156 w 166"/>
              <a:gd name="T7" fmla="*/ 42 h 197"/>
              <a:gd name="T8" fmla="*/ 166 w 166"/>
              <a:gd name="T9" fmla="*/ 59 h 197"/>
              <a:gd name="T10" fmla="*/ 156 w 166"/>
              <a:gd name="T11" fmla="*/ 73 h 197"/>
              <a:gd name="T12" fmla="*/ 135 w 166"/>
              <a:gd name="T13" fmla="*/ 138 h 197"/>
              <a:gd name="T14" fmla="*/ 94 w 166"/>
              <a:gd name="T15" fmla="*/ 174 h 197"/>
              <a:gd name="T16" fmla="*/ 135 w 166"/>
              <a:gd name="T17" fmla="*/ 197 h 197"/>
              <a:gd name="T18" fmla="*/ 33 w 166"/>
              <a:gd name="T19" fmla="*/ 174 h 197"/>
              <a:gd name="T20" fmla="*/ 71 w 166"/>
              <a:gd name="T21" fmla="*/ 158 h 197"/>
              <a:gd name="T22" fmla="*/ 11 w 166"/>
              <a:gd name="T23" fmla="*/ 86 h 197"/>
              <a:gd name="T24" fmla="*/ 0 w 166"/>
              <a:gd name="T25" fmla="*/ 73 h 197"/>
              <a:gd name="T26" fmla="*/ 11 w 166"/>
              <a:gd name="T27" fmla="*/ 59 h 197"/>
              <a:gd name="T28" fmla="*/ 31 w 166"/>
              <a:gd name="T29" fmla="*/ 42 h 197"/>
              <a:gd name="T30" fmla="*/ 42 w 166"/>
              <a:gd name="T31" fmla="*/ 59 h 197"/>
              <a:gd name="T32" fmla="*/ 54 w 166"/>
              <a:gd name="T33" fmla="*/ 12 h 197"/>
              <a:gd name="T34" fmla="*/ 101 w 166"/>
              <a:gd name="T35" fmla="*/ 26 h 197"/>
              <a:gd name="T36" fmla="*/ 90 w 166"/>
              <a:gd name="T37" fmla="*/ 26 h 197"/>
              <a:gd name="T38" fmla="*/ 83 w 166"/>
              <a:gd name="T39" fmla="*/ 19 h 197"/>
              <a:gd name="T40" fmla="*/ 71 w 166"/>
              <a:gd name="T41" fmla="*/ 22 h 197"/>
              <a:gd name="T42" fmla="*/ 68 w 166"/>
              <a:gd name="T43" fmla="*/ 31 h 197"/>
              <a:gd name="T44" fmla="*/ 62 w 166"/>
              <a:gd name="T45" fmla="*/ 33 h 197"/>
              <a:gd name="T46" fmla="*/ 68 w 166"/>
              <a:gd name="T47" fmla="*/ 38 h 197"/>
              <a:gd name="T48" fmla="*/ 61 w 166"/>
              <a:gd name="T49" fmla="*/ 43 h 197"/>
              <a:gd name="T50" fmla="*/ 106 w 166"/>
              <a:gd name="T51" fmla="*/ 59 h 197"/>
              <a:gd name="T52" fmla="*/ 103 w 166"/>
              <a:gd name="T53" fmla="*/ 44 h 197"/>
              <a:gd name="T54" fmla="*/ 103 w 166"/>
              <a:gd name="T55" fmla="*/ 33 h 197"/>
              <a:gd name="T56" fmla="*/ 101 w 166"/>
              <a:gd name="T57" fmla="*/ 26 h 197"/>
              <a:gd name="T58" fmla="*/ 76 w 166"/>
              <a:gd name="T59" fmla="*/ 26 h 197"/>
              <a:gd name="T60" fmla="*/ 87 w 166"/>
              <a:gd name="T61" fmla="*/ 26 h 197"/>
              <a:gd name="T62" fmla="*/ 89 w 166"/>
              <a:gd name="T63" fmla="*/ 33 h 197"/>
              <a:gd name="T64" fmla="*/ 89 w 166"/>
              <a:gd name="T65" fmla="*/ 44 h 197"/>
              <a:gd name="T66" fmla="*/ 89 w 166"/>
              <a:gd name="T67" fmla="*/ 33 h 197"/>
              <a:gd name="T68" fmla="*/ 70 w 166"/>
              <a:gd name="T69" fmla="*/ 38 h 197"/>
              <a:gd name="T70" fmla="*/ 80 w 166"/>
              <a:gd name="T71" fmla="*/ 38 h 197"/>
              <a:gd name="T72" fmla="*/ 97 w 166"/>
              <a:gd name="T73" fmla="*/ 45 h 197"/>
              <a:gd name="T74" fmla="*/ 97 w 166"/>
              <a:gd name="T75" fmla="*/ 56 h 197"/>
              <a:gd name="T76" fmla="*/ 97 w 166"/>
              <a:gd name="T77" fmla="*/ 45 h 197"/>
              <a:gd name="T78" fmla="*/ 78 w 166"/>
              <a:gd name="T79" fmla="*/ 50 h 197"/>
              <a:gd name="T80" fmla="*/ 88 w 166"/>
              <a:gd name="T81" fmla="*/ 50 h 197"/>
              <a:gd name="T82" fmla="*/ 69 w 166"/>
              <a:gd name="T83" fmla="*/ 45 h 197"/>
              <a:gd name="T84" fmla="*/ 69 w 166"/>
              <a:gd name="T85" fmla="*/ 56 h 197"/>
              <a:gd name="T86" fmla="*/ 69 w 166"/>
              <a:gd name="T87" fmla="*/ 45 h 197"/>
              <a:gd name="T88" fmla="*/ 124 w 166"/>
              <a:gd name="T89" fmla="*/ 84 h 197"/>
              <a:gd name="T90" fmla="*/ 83 w 166"/>
              <a:gd name="T91" fmla="*/ 124 h 197"/>
              <a:gd name="T92" fmla="*/ 54 w 166"/>
              <a:gd name="T93" fmla="*/ 112 h 197"/>
              <a:gd name="T94" fmla="*/ 42 w 166"/>
              <a:gd name="T95" fmla="*/ 73 h 197"/>
              <a:gd name="T96" fmla="*/ 31 w 166"/>
              <a:gd name="T97" fmla="*/ 86 h 197"/>
              <a:gd name="T98" fmla="*/ 83 w 166"/>
              <a:gd name="T99" fmla="*/ 139 h 197"/>
              <a:gd name="T100" fmla="*/ 121 w 166"/>
              <a:gd name="T101" fmla="*/ 124 h 197"/>
              <a:gd name="T102" fmla="*/ 136 w 166"/>
              <a:gd name="T103" fmla="*/ 7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6" h="197"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95" y="0"/>
                  <a:pt x="105" y="5"/>
                  <a:pt x="112" y="12"/>
                </a:cubicBezTo>
                <a:cubicBezTo>
                  <a:pt x="120" y="20"/>
                  <a:pt x="124" y="30"/>
                  <a:pt x="124" y="4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6" y="42"/>
                  <a:pt x="136" y="42"/>
                  <a:pt x="136" y="42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56" y="106"/>
                  <a:pt x="148" y="125"/>
                  <a:pt x="135" y="138"/>
                </a:cubicBezTo>
                <a:cubicBezTo>
                  <a:pt x="124" y="148"/>
                  <a:pt x="110" y="156"/>
                  <a:pt x="94" y="158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135" y="174"/>
                  <a:pt x="135" y="174"/>
                  <a:pt x="135" y="174"/>
                </a:cubicBezTo>
                <a:cubicBezTo>
                  <a:pt x="135" y="197"/>
                  <a:pt x="135" y="197"/>
                  <a:pt x="135" y="197"/>
                </a:cubicBezTo>
                <a:cubicBezTo>
                  <a:pt x="33" y="197"/>
                  <a:pt x="33" y="197"/>
                  <a:pt x="33" y="197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58"/>
                  <a:pt x="71" y="158"/>
                  <a:pt x="71" y="158"/>
                </a:cubicBezTo>
                <a:cubicBezTo>
                  <a:pt x="56" y="155"/>
                  <a:pt x="43" y="148"/>
                  <a:pt x="32" y="138"/>
                </a:cubicBezTo>
                <a:cubicBezTo>
                  <a:pt x="19" y="125"/>
                  <a:pt x="11" y="106"/>
                  <a:pt x="11" y="86"/>
                </a:cubicBezTo>
                <a:cubicBezTo>
                  <a:pt x="11" y="73"/>
                  <a:pt x="11" y="73"/>
                  <a:pt x="11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59"/>
                  <a:pt x="0" y="59"/>
                  <a:pt x="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42"/>
                  <a:pt x="11" y="42"/>
                  <a:pt x="1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59"/>
                  <a:pt x="31" y="59"/>
                  <a:pt x="3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30"/>
                  <a:pt x="47" y="20"/>
                  <a:pt x="54" y="12"/>
                </a:cubicBezTo>
                <a:cubicBezTo>
                  <a:pt x="62" y="5"/>
                  <a:pt x="72" y="0"/>
                  <a:pt x="83" y="0"/>
                </a:cubicBezTo>
                <a:close/>
                <a:moveTo>
                  <a:pt x="101" y="26"/>
                </a:moveTo>
                <a:cubicBezTo>
                  <a:pt x="100" y="29"/>
                  <a:pt x="98" y="31"/>
                  <a:pt x="95" y="31"/>
                </a:cubicBezTo>
                <a:cubicBezTo>
                  <a:pt x="93" y="31"/>
                  <a:pt x="90" y="29"/>
                  <a:pt x="90" y="26"/>
                </a:cubicBezTo>
                <a:cubicBezTo>
                  <a:pt x="90" y="24"/>
                  <a:pt x="92" y="22"/>
                  <a:pt x="94" y="21"/>
                </a:cubicBezTo>
                <a:cubicBezTo>
                  <a:pt x="91" y="19"/>
                  <a:pt x="87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79" y="19"/>
                  <a:pt x="75" y="20"/>
                  <a:pt x="71" y="22"/>
                </a:cubicBezTo>
                <a:cubicBezTo>
                  <a:pt x="72" y="23"/>
                  <a:pt x="73" y="24"/>
                  <a:pt x="73" y="26"/>
                </a:cubicBezTo>
                <a:cubicBezTo>
                  <a:pt x="73" y="29"/>
                  <a:pt x="71" y="31"/>
                  <a:pt x="68" y="31"/>
                </a:cubicBezTo>
                <a:cubicBezTo>
                  <a:pt x="66" y="31"/>
                  <a:pt x="65" y="30"/>
                  <a:pt x="64" y="29"/>
                </a:cubicBezTo>
                <a:cubicBezTo>
                  <a:pt x="63" y="31"/>
                  <a:pt x="63" y="32"/>
                  <a:pt x="62" y="33"/>
                </a:cubicBezTo>
                <a:cubicBezTo>
                  <a:pt x="62" y="33"/>
                  <a:pt x="63" y="33"/>
                  <a:pt x="63" y="33"/>
                </a:cubicBezTo>
                <a:cubicBezTo>
                  <a:pt x="66" y="33"/>
                  <a:pt x="68" y="35"/>
                  <a:pt x="68" y="38"/>
                </a:cubicBezTo>
                <a:cubicBezTo>
                  <a:pt x="68" y="41"/>
                  <a:pt x="66" y="44"/>
                  <a:pt x="63" y="44"/>
                </a:cubicBezTo>
                <a:cubicBezTo>
                  <a:pt x="62" y="44"/>
                  <a:pt x="61" y="43"/>
                  <a:pt x="61" y="43"/>
                </a:cubicBezTo>
                <a:cubicBezTo>
                  <a:pt x="61" y="59"/>
                  <a:pt x="61" y="59"/>
                  <a:pt x="61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5" y="43"/>
                  <a:pt x="104" y="44"/>
                  <a:pt x="103" y="44"/>
                </a:cubicBezTo>
                <a:cubicBezTo>
                  <a:pt x="100" y="44"/>
                  <a:pt x="98" y="41"/>
                  <a:pt x="98" y="38"/>
                </a:cubicBezTo>
                <a:cubicBezTo>
                  <a:pt x="98" y="35"/>
                  <a:pt x="100" y="33"/>
                  <a:pt x="103" y="33"/>
                </a:cubicBezTo>
                <a:cubicBezTo>
                  <a:pt x="104" y="33"/>
                  <a:pt x="104" y="33"/>
                  <a:pt x="105" y="33"/>
                </a:cubicBezTo>
                <a:cubicBezTo>
                  <a:pt x="104" y="31"/>
                  <a:pt x="102" y="29"/>
                  <a:pt x="101" y="26"/>
                </a:cubicBezTo>
                <a:close/>
                <a:moveTo>
                  <a:pt x="82" y="21"/>
                </a:moveTo>
                <a:cubicBezTo>
                  <a:pt x="79" y="21"/>
                  <a:pt x="76" y="23"/>
                  <a:pt x="76" y="26"/>
                </a:cubicBezTo>
                <a:cubicBezTo>
                  <a:pt x="76" y="29"/>
                  <a:pt x="79" y="31"/>
                  <a:pt x="82" y="31"/>
                </a:cubicBezTo>
                <a:cubicBezTo>
                  <a:pt x="85" y="31"/>
                  <a:pt x="87" y="29"/>
                  <a:pt x="87" y="26"/>
                </a:cubicBezTo>
                <a:cubicBezTo>
                  <a:pt x="87" y="23"/>
                  <a:pt x="85" y="21"/>
                  <a:pt x="82" y="21"/>
                </a:cubicBezTo>
                <a:close/>
                <a:moveTo>
                  <a:pt x="89" y="33"/>
                </a:moveTo>
                <a:cubicBezTo>
                  <a:pt x="86" y="33"/>
                  <a:pt x="84" y="35"/>
                  <a:pt x="84" y="38"/>
                </a:cubicBezTo>
                <a:cubicBezTo>
                  <a:pt x="84" y="41"/>
                  <a:pt x="86" y="44"/>
                  <a:pt x="89" y="44"/>
                </a:cubicBezTo>
                <a:cubicBezTo>
                  <a:pt x="92" y="44"/>
                  <a:pt x="94" y="41"/>
                  <a:pt x="94" y="38"/>
                </a:cubicBezTo>
                <a:cubicBezTo>
                  <a:pt x="94" y="35"/>
                  <a:pt x="92" y="33"/>
                  <a:pt x="89" y="33"/>
                </a:cubicBezTo>
                <a:close/>
                <a:moveTo>
                  <a:pt x="75" y="33"/>
                </a:moveTo>
                <a:cubicBezTo>
                  <a:pt x="72" y="33"/>
                  <a:pt x="70" y="35"/>
                  <a:pt x="70" y="38"/>
                </a:cubicBezTo>
                <a:cubicBezTo>
                  <a:pt x="70" y="41"/>
                  <a:pt x="72" y="44"/>
                  <a:pt x="75" y="44"/>
                </a:cubicBezTo>
                <a:cubicBezTo>
                  <a:pt x="78" y="44"/>
                  <a:pt x="80" y="41"/>
                  <a:pt x="80" y="38"/>
                </a:cubicBezTo>
                <a:cubicBezTo>
                  <a:pt x="80" y="35"/>
                  <a:pt x="78" y="33"/>
                  <a:pt x="75" y="33"/>
                </a:cubicBezTo>
                <a:close/>
                <a:moveTo>
                  <a:pt x="97" y="45"/>
                </a:moveTo>
                <a:cubicBezTo>
                  <a:pt x="94" y="45"/>
                  <a:pt x="92" y="47"/>
                  <a:pt x="92" y="50"/>
                </a:cubicBezTo>
                <a:cubicBezTo>
                  <a:pt x="92" y="53"/>
                  <a:pt x="94" y="56"/>
                  <a:pt x="97" y="56"/>
                </a:cubicBezTo>
                <a:cubicBezTo>
                  <a:pt x="100" y="56"/>
                  <a:pt x="102" y="53"/>
                  <a:pt x="102" y="50"/>
                </a:cubicBezTo>
                <a:cubicBezTo>
                  <a:pt x="102" y="47"/>
                  <a:pt x="100" y="45"/>
                  <a:pt x="97" y="45"/>
                </a:cubicBezTo>
                <a:close/>
                <a:moveTo>
                  <a:pt x="83" y="45"/>
                </a:moveTo>
                <a:cubicBezTo>
                  <a:pt x="80" y="45"/>
                  <a:pt x="78" y="47"/>
                  <a:pt x="78" y="50"/>
                </a:cubicBezTo>
                <a:cubicBezTo>
                  <a:pt x="78" y="53"/>
                  <a:pt x="80" y="56"/>
                  <a:pt x="83" y="56"/>
                </a:cubicBezTo>
                <a:cubicBezTo>
                  <a:pt x="86" y="56"/>
                  <a:pt x="88" y="53"/>
                  <a:pt x="88" y="50"/>
                </a:cubicBezTo>
                <a:cubicBezTo>
                  <a:pt x="88" y="47"/>
                  <a:pt x="86" y="45"/>
                  <a:pt x="83" y="45"/>
                </a:cubicBezTo>
                <a:close/>
                <a:moveTo>
                  <a:pt x="69" y="45"/>
                </a:moveTo>
                <a:cubicBezTo>
                  <a:pt x="66" y="45"/>
                  <a:pt x="64" y="47"/>
                  <a:pt x="64" y="50"/>
                </a:cubicBezTo>
                <a:cubicBezTo>
                  <a:pt x="64" y="53"/>
                  <a:pt x="66" y="56"/>
                  <a:pt x="69" y="56"/>
                </a:cubicBezTo>
                <a:cubicBezTo>
                  <a:pt x="72" y="56"/>
                  <a:pt x="74" y="53"/>
                  <a:pt x="74" y="50"/>
                </a:cubicBezTo>
                <a:cubicBezTo>
                  <a:pt x="74" y="47"/>
                  <a:pt x="72" y="45"/>
                  <a:pt x="69" y="45"/>
                </a:cubicBezTo>
                <a:close/>
                <a:moveTo>
                  <a:pt x="124" y="73"/>
                </a:moveTo>
                <a:cubicBezTo>
                  <a:pt x="124" y="84"/>
                  <a:pt x="124" y="84"/>
                  <a:pt x="124" y="84"/>
                </a:cubicBezTo>
                <a:cubicBezTo>
                  <a:pt x="124" y="95"/>
                  <a:pt x="120" y="105"/>
                  <a:pt x="112" y="112"/>
                </a:cubicBezTo>
                <a:cubicBezTo>
                  <a:pt x="105" y="120"/>
                  <a:pt x="95" y="124"/>
                  <a:pt x="83" y="124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2" y="124"/>
                  <a:pt x="62" y="120"/>
                  <a:pt x="54" y="112"/>
                </a:cubicBezTo>
                <a:cubicBezTo>
                  <a:pt x="47" y="105"/>
                  <a:pt x="42" y="95"/>
                  <a:pt x="42" y="84"/>
                </a:cubicBezTo>
                <a:cubicBezTo>
                  <a:pt x="42" y="73"/>
                  <a:pt x="42" y="73"/>
                  <a:pt x="42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101"/>
                  <a:pt x="37" y="114"/>
                  <a:pt x="46" y="124"/>
                </a:cubicBezTo>
                <a:cubicBezTo>
                  <a:pt x="56" y="133"/>
                  <a:pt x="69" y="139"/>
                  <a:pt x="83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98" y="139"/>
                  <a:pt x="111" y="133"/>
                  <a:pt x="121" y="124"/>
                </a:cubicBezTo>
                <a:cubicBezTo>
                  <a:pt x="130" y="114"/>
                  <a:pt x="136" y="101"/>
                  <a:pt x="136" y="86"/>
                </a:cubicBezTo>
                <a:cubicBezTo>
                  <a:pt x="136" y="73"/>
                  <a:pt x="136" y="73"/>
                  <a:pt x="136" y="73"/>
                </a:cubicBezTo>
                <a:lnTo>
                  <a:pt x="124" y="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9" name="Freeform 402"/>
          <p:cNvSpPr>
            <a:spLocks noEditPoints="1"/>
          </p:cNvSpPr>
          <p:nvPr/>
        </p:nvSpPr>
        <p:spPr bwMode="auto">
          <a:xfrm>
            <a:off x="9540821" y="4933889"/>
            <a:ext cx="517802" cy="506295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0" name="Freeform 403"/>
          <p:cNvSpPr>
            <a:spLocks noEditPoints="1"/>
          </p:cNvSpPr>
          <p:nvPr/>
        </p:nvSpPr>
        <p:spPr bwMode="auto">
          <a:xfrm>
            <a:off x="7573173" y="5628606"/>
            <a:ext cx="448762" cy="501981"/>
          </a:xfrm>
          <a:custGeom>
            <a:avLst/>
            <a:gdLst>
              <a:gd name="T0" fmla="*/ 39 w 181"/>
              <a:gd name="T1" fmla="*/ 37 h 202"/>
              <a:gd name="T2" fmla="*/ 15 w 181"/>
              <a:gd name="T3" fmla="*/ 55 h 202"/>
              <a:gd name="T4" fmla="*/ 83 w 181"/>
              <a:gd name="T5" fmla="*/ 121 h 202"/>
              <a:gd name="T6" fmla="*/ 79 w 181"/>
              <a:gd name="T7" fmla="*/ 84 h 202"/>
              <a:gd name="T8" fmla="*/ 59 w 181"/>
              <a:gd name="T9" fmla="*/ 84 h 202"/>
              <a:gd name="T10" fmla="*/ 47 w 181"/>
              <a:gd name="T11" fmla="*/ 62 h 202"/>
              <a:gd name="T12" fmla="*/ 47 w 181"/>
              <a:gd name="T13" fmla="*/ 37 h 202"/>
              <a:gd name="T14" fmla="*/ 47 w 181"/>
              <a:gd name="T15" fmla="*/ 0 h 202"/>
              <a:gd name="T16" fmla="*/ 181 w 181"/>
              <a:gd name="T17" fmla="*/ 84 h 202"/>
              <a:gd name="T18" fmla="*/ 97 w 181"/>
              <a:gd name="T19" fmla="*/ 202 h 202"/>
              <a:gd name="T20" fmla="*/ 0 w 181"/>
              <a:gd name="T21" fmla="*/ 37 h 202"/>
              <a:gd name="T22" fmla="*/ 66 w 181"/>
              <a:gd name="T23" fmla="*/ 59 h 202"/>
              <a:gd name="T24" fmla="*/ 93 w 181"/>
              <a:gd name="T25" fmla="*/ 58 h 202"/>
              <a:gd name="T26" fmla="*/ 91 w 181"/>
              <a:gd name="T27" fmla="*/ 45 h 202"/>
              <a:gd name="T28" fmla="*/ 77 w 181"/>
              <a:gd name="T29" fmla="*/ 28 h 202"/>
              <a:gd name="T30" fmla="*/ 79 w 181"/>
              <a:gd name="T31" fmla="*/ 22 h 202"/>
              <a:gd name="T32" fmla="*/ 81 w 181"/>
              <a:gd name="T33" fmla="*/ 33 h 202"/>
              <a:gd name="T34" fmla="*/ 92 w 181"/>
              <a:gd name="T35" fmla="*/ 24 h 202"/>
              <a:gd name="T36" fmla="*/ 66 w 181"/>
              <a:gd name="T37" fmla="*/ 25 h 202"/>
              <a:gd name="T38" fmla="*/ 68 w 181"/>
              <a:gd name="T39" fmla="*/ 36 h 202"/>
              <a:gd name="T40" fmla="*/ 81 w 181"/>
              <a:gd name="T41" fmla="*/ 52 h 202"/>
              <a:gd name="T42" fmla="*/ 79 w 181"/>
              <a:gd name="T43" fmla="*/ 60 h 202"/>
              <a:gd name="T44" fmla="*/ 77 w 181"/>
              <a:gd name="T45" fmla="*/ 46 h 202"/>
              <a:gd name="T46" fmla="*/ 136 w 181"/>
              <a:gd name="T47" fmla="*/ 68 h 202"/>
              <a:gd name="T48" fmla="*/ 120 w 181"/>
              <a:gd name="T49" fmla="*/ 15 h 202"/>
              <a:gd name="T50" fmla="*/ 110 w 181"/>
              <a:gd name="T51" fmla="*/ 15 h 202"/>
              <a:gd name="T52" fmla="*/ 95 w 181"/>
              <a:gd name="T53" fmla="*/ 68 h 202"/>
              <a:gd name="T54" fmla="*/ 104 w 181"/>
              <a:gd name="T55" fmla="*/ 38 h 202"/>
              <a:gd name="T56" fmla="*/ 119 w 181"/>
              <a:gd name="T57" fmla="*/ 68 h 202"/>
              <a:gd name="T58" fmla="*/ 125 w 181"/>
              <a:gd name="T59" fmla="*/ 68 h 202"/>
              <a:gd name="T60" fmla="*/ 138 w 181"/>
              <a:gd name="T61" fmla="*/ 46 h 202"/>
              <a:gd name="T62" fmla="*/ 151 w 181"/>
              <a:gd name="T63" fmla="*/ 68 h 202"/>
              <a:gd name="T64" fmla="*/ 165 w 181"/>
              <a:gd name="T65" fmla="*/ 51 h 202"/>
              <a:gd name="T66" fmla="*/ 153 w 181"/>
              <a:gd name="T67" fmla="*/ 35 h 202"/>
              <a:gd name="T68" fmla="*/ 149 w 181"/>
              <a:gd name="T69" fmla="*/ 25 h 202"/>
              <a:gd name="T70" fmla="*/ 153 w 181"/>
              <a:gd name="T71" fmla="*/ 23 h 202"/>
              <a:gd name="T72" fmla="*/ 164 w 181"/>
              <a:gd name="T73" fmla="*/ 33 h 202"/>
              <a:gd name="T74" fmla="*/ 151 w 181"/>
              <a:gd name="T75" fmla="*/ 14 h 202"/>
              <a:gd name="T76" fmla="*/ 138 w 181"/>
              <a:gd name="T77" fmla="*/ 31 h 202"/>
              <a:gd name="T78" fmla="*/ 149 w 181"/>
              <a:gd name="T79" fmla="*/ 46 h 202"/>
              <a:gd name="T80" fmla="*/ 153 w 181"/>
              <a:gd name="T81" fmla="*/ 59 h 202"/>
              <a:gd name="T82" fmla="*/ 149 w 181"/>
              <a:gd name="T83" fmla="*/ 59 h 202"/>
              <a:gd name="T84" fmla="*/ 138 w 181"/>
              <a:gd name="T85" fmla="*/ 46 h 202"/>
              <a:gd name="T86" fmla="*/ 16 w 181"/>
              <a:gd name="T87" fmla="*/ 144 h 202"/>
              <a:gd name="T88" fmla="*/ 43 w 181"/>
              <a:gd name="T89" fmla="*/ 132 h 202"/>
              <a:gd name="T90" fmla="*/ 55 w 181"/>
              <a:gd name="T91" fmla="*/ 132 h 202"/>
              <a:gd name="T92" fmla="*/ 83 w 181"/>
              <a:gd name="T93" fmla="*/ 144 h 202"/>
              <a:gd name="T94" fmla="*/ 55 w 181"/>
              <a:gd name="T95" fmla="*/ 132 h 202"/>
              <a:gd name="T96" fmla="*/ 16 w 181"/>
              <a:gd name="T97" fmla="*/ 166 h 202"/>
              <a:gd name="T98" fmla="*/ 43 w 181"/>
              <a:gd name="T99" fmla="*/ 154 h 202"/>
              <a:gd name="T100" fmla="*/ 55 w 181"/>
              <a:gd name="T101" fmla="*/ 154 h 202"/>
              <a:gd name="T102" fmla="*/ 83 w 181"/>
              <a:gd name="T103" fmla="*/ 166 h 202"/>
              <a:gd name="T104" fmla="*/ 55 w 181"/>
              <a:gd name="T105" fmla="*/ 154 h 202"/>
              <a:gd name="T106" fmla="*/ 16 w 181"/>
              <a:gd name="T107" fmla="*/ 188 h 202"/>
              <a:gd name="T108" fmla="*/ 43 w 181"/>
              <a:gd name="T109" fmla="*/ 176 h 202"/>
              <a:gd name="T110" fmla="*/ 55 w 181"/>
              <a:gd name="T111" fmla="*/ 176 h 202"/>
              <a:gd name="T112" fmla="*/ 83 w 181"/>
              <a:gd name="T113" fmla="*/ 188 h 202"/>
              <a:gd name="T114" fmla="*/ 55 w 181"/>
              <a:gd name="T115" fmla="*/ 17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1" h="202">
                <a:moveTo>
                  <a:pt x="0" y="37"/>
                </a:moveTo>
                <a:cubicBezTo>
                  <a:pt x="39" y="37"/>
                  <a:pt x="39" y="37"/>
                  <a:pt x="39" y="37"/>
                </a:cubicBezTo>
                <a:cubicBezTo>
                  <a:pt x="39" y="55"/>
                  <a:pt x="39" y="55"/>
                  <a:pt x="39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83" y="84"/>
                  <a:pt x="83" y="84"/>
                  <a:pt x="83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59" y="84"/>
                  <a:pt x="59" y="84"/>
                  <a:pt x="59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0"/>
                  <a:pt x="47" y="0"/>
                  <a:pt x="47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81" y="84"/>
                  <a:pt x="181" y="84"/>
                  <a:pt x="181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97" y="202"/>
                  <a:pt x="97" y="202"/>
                  <a:pt x="97" y="20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66" y="46"/>
                </a:moveTo>
                <a:cubicBezTo>
                  <a:pt x="66" y="59"/>
                  <a:pt x="66" y="59"/>
                  <a:pt x="66" y="59"/>
                </a:cubicBezTo>
                <a:cubicBezTo>
                  <a:pt x="66" y="65"/>
                  <a:pt x="70" y="68"/>
                  <a:pt x="79" y="68"/>
                </a:cubicBezTo>
                <a:cubicBezTo>
                  <a:pt x="88" y="68"/>
                  <a:pt x="93" y="65"/>
                  <a:pt x="93" y="58"/>
                </a:cubicBezTo>
                <a:cubicBezTo>
                  <a:pt x="93" y="51"/>
                  <a:pt x="93" y="51"/>
                  <a:pt x="93" y="51"/>
                </a:cubicBezTo>
                <a:cubicBezTo>
                  <a:pt x="93" y="49"/>
                  <a:pt x="92" y="46"/>
                  <a:pt x="91" y="45"/>
                </a:cubicBezTo>
                <a:cubicBezTo>
                  <a:pt x="89" y="43"/>
                  <a:pt x="86" y="40"/>
                  <a:pt x="81" y="35"/>
                </a:cubicBezTo>
                <a:cubicBezTo>
                  <a:pt x="79" y="32"/>
                  <a:pt x="77" y="30"/>
                  <a:pt x="77" y="28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3"/>
                  <a:pt x="78" y="22"/>
                  <a:pt x="79" y="22"/>
                </a:cubicBezTo>
                <a:cubicBezTo>
                  <a:pt x="80" y="22"/>
                  <a:pt x="81" y="22"/>
                  <a:pt x="81" y="23"/>
                </a:cubicBezTo>
                <a:cubicBezTo>
                  <a:pt x="81" y="33"/>
                  <a:pt x="81" y="33"/>
                  <a:pt x="81" y="33"/>
                </a:cubicBezTo>
                <a:cubicBezTo>
                  <a:pt x="92" y="33"/>
                  <a:pt x="92" y="33"/>
                  <a:pt x="92" y="33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17"/>
                  <a:pt x="88" y="14"/>
                  <a:pt x="79" y="14"/>
                </a:cubicBezTo>
                <a:cubicBezTo>
                  <a:pt x="70" y="14"/>
                  <a:pt x="66" y="18"/>
                  <a:pt x="66" y="25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7" y="34"/>
                  <a:pt x="68" y="36"/>
                </a:cubicBezTo>
                <a:cubicBezTo>
                  <a:pt x="69" y="38"/>
                  <a:pt x="72" y="41"/>
                  <a:pt x="77" y="46"/>
                </a:cubicBezTo>
                <a:cubicBezTo>
                  <a:pt x="80" y="48"/>
                  <a:pt x="81" y="50"/>
                  <a:pt x="81" y="52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60"/>
                  <a:pt x="80" y="60"/>
                  <a:pt x="79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46"/>
                  <a:pt x="77" y="46"/>
                  <a:pt x="77" y="46"/>
                </a:cubicBezTo>
                <a:cubicBezTo>
                  <a:pt x="66" y="46"/>
                  <a:pt x="66" y="46"/>
                  <a:pt x="66" y="46"/>
                </a:cubicBezTo>
                <a:close/>
                <a:moveTo>
                  <a:pt x="136" y="68"/>
                </a:moveTo>
                <a:cubicBezTo>
                  <a:pt x="136" y="15"/>
                  <a:pt x="136" y="15"/>
                  <a:pt x="136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95" y="15"/>
                  <a:pt x="95" y="15"/>
                  <a:pt x="95" y="15"/>
                </a:cubicBezTo>
                <a:cubicBezTo>
                  <a:pt x="95" y="68"/>
                  <a:pt x="95" y="68"/>
                  <a:pt x="95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36" y="68"/>
                  <a:pt x="136" y="68"/>
                  <a:pt x="136" y="68"/>
                </a:cubicBezTo>
                <a:close/>
                <a:moveTo>
                  <a:pt x="138" y="46"/>
                </a:moveTo>
                <a:cubicBezTo>
                  <a:pt x="138" y="59"/>
                  <a:pt x="138" y="59"/>
                  <a:pt x="138" y="59"/>
                </a:cubicBezTo>
                <a:cubicBezTo>
                  <a:pt x="138" y="65"/>
                  <a:pt x="142" y="68"/>
                  <a:pt x="151" y="68"/>
                </a:cubicBezTo>
                <a:cubicBezTo>
                  <a:pt x="160" y="68"/>
                  <a:pt x="165" y="65"/>
                  <a:pt x="165" y="58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165" y="49"/>
                  <a:pt x="164" y="46"/>
                  <a:pt x="163" y="45"/>
                </a:cubicBezTo>
                <a:cubicBezTo>
                  <a:pt x="161" y="43"/>
                  <a:pt x="158" y="40"/>
                  <a:pt x="153" y="35"/>
                </a:cubicBezTo>
                <a:cubicBezTo>
                  <a:pt x="151" y="32"/>
                  <a:pt x="149" y="30"/>
                  <a:pt x="149" y="28"/>
                </a:cubicBezTo>
                <a:cubicBezTo>
                  <a:pt x="149" y="25"/>
                  <a:pt x="149" y="25"/>
                  <a:pt x="149" y="25"/>
                </a:cubicBezTo>
                <a:cubicBezTo>
                  <a:pt x="149" y="23"/>
                  <a:pt x="150" y="22"/>
                  <a:pt x="151" y="22"/>
                </a:cubicBezTo>
                <a:cubicBezTo>
                  <a:pt x="152" y="22"/>
                  <a:pt x="153" y="22"/>
                  <a:pt x="153" y="23"/>
                </a:cubicBezTo>
                <a:cubicBezTo>
                  <a:pt x="153" y="33"/>
                  <a:pt x="153" y="33"/>
                  <a:pt x="153" y="33"/>
                </a:cubicBezTo>
                <a:cubicBezTo>
                  <a:pt x="164" y="33"/>
                  <a:pt x="164" y="33"/>
                  <a:pt x="164" y="33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164" y="17"/>
                  <a:pt x="160" y="14"/>
                  <a:pt x="151" y="14"/>
                </a:cubicBezTo>
                <a:cubicBezTo>
                  <a:pt x="142" y="14"/>
                  <a:pt x="138" y="18"/>
                  <a:pt x="138" y="25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3"/>
                  <a:pt x="139" y="34"/>
                  <a:pt x="140" y="36"/>
                </a:cubicBezTo>
                <a:cubicBezTo>
                  <a:pt x="141" y="38"/>
                  <a:pt x="144" y="41"/>
                  <a:pt x="149" y="46"/>
                </a:cubicBezTo>
                <a:cubicBezTo>
                  <a:pt x="152" y="48"/>
                  <a:pt x="153" y="50"/>
                  <a:pt x="153" y="52"/>
                </a:cubicBezTo>
                <a:cubicBezTo>
                  <a:pt x="153" y="59"/>
                  <a:pt x="153" y="59"/>
                  <a:pt x="153" y="59"/>
                </a:cubicBezTo>
                <a:cubicBezTo>
                  <a:pt x="153" y="60"/>
                  <a:pt x="152" y="60"/>
                  <a:pt x="151" y="60"/>
                </a:cubicBezTo>
                <a:cubicBezTo>
                  <a:pt x="149" y="60"/>
                  <a:pt x="149" y="60"/>
                  <a:pt x="149" y="59"/>
                </a:cubicBezTo>
                <a:cubicBezTo>
                  <a:pt x="149" y="46"/>
                  <a:pt x="149" y="46"/>
                  <a:pt x="149" y="46"/>
                </a:cubicBezTo>
                <a:cubicBezTo>
                  <a:pt x="138" y="46"/>
                  <a:pt x="138" y="46"/>
                  <a:pt x="138" y="46"/>
                </a:cubicBezTo>
                <a:close/>
                <a:moveTo>
                  <a:pt x="16" y="132"/>
                </a:moveTo>
                <a:cubicBezTo>
                  <a:pt x="16" y="144"/>
                  <a:pt x="16" y="144"/>
                  <a:pt x="16" y="144"/>
                </a:cubicBezTo>
                <a:cubicBezTo>
                  <a:pt x="43" y="144"/>
                  <a:pt x="43" y="144"/>
                  <a:pt x="43" y="144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16" y="132"/>
                  <a:pt x="16" y="132"/>
                  <a:pt x="16" y="132"/>
                </a:cubicBezTo>
                <a:close/>
                <a:moveTo>
                  <a:pt x="55" y="132"/>
                </a:moveTo>
                <a:cubicBezTo>
                  <a:pt x="55" y="144"/>
                  <a:pt x="55" y="144"/>
                  <a:pt x="55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55" y="132"/>
                  <a:pt x="55" y="132"/>
                  <a:pt x="55" y="132"/>
                </a:cubicBezTo>
                <a:close/>
                <a:moveTo>
                  <a:pt x="16" y="154"/>
                </a:moveTo>
                <a:cubicBezTo>
                  <a:pt x="16" y="166"/>
                  <a:pt x="16" y="166"/>
                  <a:pt x="16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16" y="154"/>
                  <a:pt x="16" y="154"/>
                  <a:pt x="16" y="154"/>
                </a:cubicBezTo>
                <a:close/>
                <a:moveTo>
                  <a:pt x="55" y="154"/>
                </a:moveTo>
                <a:cubicBezTo>
                  <a:pt x="55" y="166"/>
                  <a:pt x="55" y="166"/>
                  <a:pt x="55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55" y="154"/>
                  <a:pt x="55" y="154"/>
                  <a:pt x="55" y="154"/>
                </a:cubicBezTo>
                <a:close/>
                <a:moveTo>
                  <a:pt x="16" y="176"/>
                </a:moveTo>
                <a:cubicBezTo>
                  <a:pt x="16" y="188"/>
                  <a:pt x="16" y="188"/>
                  <a:pt x="16" y="188"/>
                </a:cubicBezTo>
                <a:cubicBezTo>
                  <a:pt x="43" y="188"/>
                  <a:pt x="43" y="188"/>
                  <a:pt x="43" y="188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16" y="176"/>
                  <a:pt x="16" y="176"/>
                  <a:pt x="16" y="176"/>
                </a:cubicBezTo>
                <a:close/>
                <a:moveTo>
                  <a:pt x="55" y="176"/>
                </a:moveTo>
                <a:cubicBezTo>
                  <a:pt x="55" y="188"/>
                  <a:pt x="55" y="188"/>
                  <a:pt x="55" y="188"/>
                </a:cubicBezTo>
                <a:cubicBezTo>
                  <a:pt x="83" y="188"/>
                  <a:pt x="83" y="188"/>
                  <a:pt x="83" y="188"/>
                </a:cubicBezTo>
                <a:cubicBezTo>
                  <a:pt x="83" y="176"/>
                  <a:pt x="83" y="176"/>
                  <a:pt x="83" y="176"/>
                </a:cubicBezTo>
                <a:lnTo>
                  <a:pt x="55" y="1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1" name="Freeform 404"/>
          <p:cNvSpPr>
            <a:spLocks noEditPoints="1"/>
          </p:cNvSpPr>
          <p:nvPr/>
        </p:nvSpPr>
        <p:spPr bwMode="auto">
          <a:xfrm>
            <a:off x="8237686" y="5614223"/>
            <a:ext cx="489035" cy="524994"/>
          </a:xfrm>
          <a:custGeom>
            <a:avLst/>
            <a:gdLst>
              <a:gd name="T0" fmla="*/ 16 w 197"/>
              <a:gd name="T1" fmla="*/ 45 h 212"/>
              <a:gd name="T2" fmla="*/ 55 w 197"/>
              <a:gd name="T3" fmla="*/ 30 h 212"/>
              <a:gd name="T4" fmla="*/ 53 w 197"/>
              <a:gd name="T5" fmla="*/ 25 h 212"/>
              <a:gd name="T6" fmla="*/ 14 w 197"/>
              <a:gd name="T7" fmla="*/ 40 h 212"/>
              <a:gd name="T8" fmla="*/ 16 w 197"/>
              <a:gd name="T9" fmla="*/ 45 h 212"/>
              <a:gd name="T10" fmla="*/ 105 w 197"/>
              <a:gd name="T11" fmla="*/ 169 h 212"/>
              <a:gd name="T12" fmla="*/ 113 w 197"/>
              <a:gd name="T13" fmla="*/ 179 h 212"/>
              <a:gd name="T14" fmla="*/ 118 w 197"/>
              <a:gd name="T15" fmla="*/ 182 h 212"/>
              <a:gd name="T16" fmla="*/ 119 w 197"/>
              <a:gd name="T17" fmla="*/ 181 h 212"/>
              <a:gd name="T18" fmla="*/ 125 w 197"/>
              <a:gd name="T19" fmla="*/ 172 h 212"/>
              <a:gd name="T20" fmla="*/ 133 w 197"/>
              <a:gd name="T21" fmla="*/ 139 h 212"/>
              <a:gd name="T22" fmla="*/ 137 w 197"/>
              <a:gd name="T23" fmla="*/ 118 h 212"/>
              <a:gd name="T24" fmla="*/ 197 w 197"/>
              <a:gd name="T25" fmla="*/ 94 h 212"/>
              <a:gd name="T26" fmla="*/ 189 w 197"/>
              <a:gd name="T27" fmla="*/ 122 h 212"/>
              <a:gd name="T28" fmla="*/ 166 w 197"/>
              <a:gd name="T29" fmla="*/ 126 h 212"/>
              <a:gd name="T30" fmla="*/ 162 w 197"/>
              <a:gd name="T31" fmla="*/ 144 h 212"/>
              <a:gd name="T32" fmla="*/ 152 w 197"/>
              <a:gd name="T33" fmla="*/ 184 h 212"/>
              <a:gd name="T34" fmla="*/ 138 w 197"/>
              <a:gd name="T35" fmla="*/ 204 h 212"/>
              <a:gd name="T36" fmla="*/ 114 w 197"/>
              <a:gd name="T37" fmla="*/ 211 h 212"/>
              <a:gd name="T38" fmla="*/ 93 w 197"/>
              <a:gd name="T39" fmla="*/ 201 h 212"/>
              <a:gd name="T40" fmla="*/ 77 w 197"/>
              <a:gd name="T41" fmla="*/ 180 h 212"/>
              <a:gd name="T42" fmla="*/ 50 w 197"/>
              <a:gd name="T43" fmla="*/ 182 h 212"/>
              <a:gd name="T44" fmla="*/ 18 w 197"/>
              <a:gd name="T45" fmla="*/ 101 h 212"/>
              <a:gd name="T46" fmla="*/ 24 w 197"/>
              <a:gd name="T47" fmla="*/ 98 h 212"/>
              <a:gd name="T48" fmla="*/ 14 w 197"/>
              <a:gd name="T49" fmla="*/ 73 h 212"/>
              <a:gd name="T50" fmla="*/ 14 w 197"/>
              <a:gd name="T51" fmla="*/ 69 h 212"/>
              <a:gd name="T52" fmla="*/ 14 w 197"/>
              <a:gd name="T53" fmla="*/ 64 h 212"/>
              <a:gd name="T54" fmla="*/ 9 w 197"/>
              <a:gd name="T55" fmla="*/ 58 h 212"/>
              <a:gd name="T56" fmla="*/ 7 w 197"/>
              <a:gd name="T57" fmla="*/ 56 h 212"/>
              <a:gd name="T58" fmla="*/ 0 w 197"/>
              <a:gd name="T59" fmla="*/ 39 h 212"/>
              <a:gd name="T60" fmla="*/ 0 w 197"/>
              <a:gd name="T61" fmla="*/ 37 h 212"/>
              <a:gd name="T62" fmla="*/ 1 w 197"/>
              <a:gd name="T63" fmla="*/ 20 h 212"/>
              <a:gd name="T64" fmla="*/ 5 w 197"/>
              <a:gd name="T65" fmla="*/ 15 h 212"/>
              <a:gd name="T66" fmla="*/ 43 w 197"/>
              <a:gd name="T67" fmla="*/ 0 h 212"/>
              <a:gd name="T68" fmla="*/ 50 w 197"/>
              <a:gd name="T69" fmla="*/ 1 h 212"/>
              <a:gd name="T70" fmla="*/ 61 w 197"/>
              <a:gd name="T71" fmla="*/ 13 h 212"/>
              <a:gd name="T72" fmla="*/ 62 w 197"/>
              <a:gd name="T73" fmla="*/ 15 h 212"/>
              <a:gd name="T74" fmla="*/ 69 w 197"/>
              <a:gd name="T75" fmla="*/ 31 h 212"/>
              <a:gd name="T76" fmla="*/ 69 w 197"/>
              <a:gd name="T77" fmla="*/ 34 h 212"/>
              <a:gd name="T78" fmla="*/ 69 w 197"/>
              <a:gd name="T79" fmla="*/ 40 h 212"/>
              <a:gd name="T80" fmla="*/ 74 w 197"/>
              <a:gd name="T81" fmla="*/ 46 h 212"/>
              <a:gd name="T82" fmla="*/ 76 w 197"/>
              <a:gd name="T83" fmla="*/ 48 h 212"/>
              <a:gd name="T84" fmla="*/ 86 w 197"/>
              <a:gd name="T85" fmla="*/ 74 h 212"/>
              <a:gd name="T86" fmla="*/ 92 w 197"/>
              <a:gd name="T87" fmla="*/ 71 h 212"/>
              <a:gd name="T88" fmla="*/ 124 w 197"/>
              <a:gd name="T89" fmla="*/ 152 h 212"/>
              <a:gd name="T90" fmla="*/ 105 w 197"/>
              <a:gd name="T91" fmla="*/ 169 h 212"/>
              <a:gd name="T92" fmla="*/ 35 w 197"/>
              <a:gd name="T93" fmla="*/ 94 h 212"/>
              <a:gd name="T94" fmla="*/ 75 w 197"/>
              <a:gd name="T95" fmla="*/ 78 h 212"/>
              <a:gd name="T96" fmla="*/ 67 w 197"/>
              <a:gd name="T97" fmla="*/ 58 h 212"/>
              <a:gd name="T98" fmla="*/ 27 w 197"/>
              <a:gd name="T99" fmla="*/ 74 h 212"/>
              <a:gd name="T100" fmla="*/ 35 w 197"/>
              <a:gd name="T101" fmla="*/ 94 h 212"/>
              <a:gd name="T102" fmla="*/ 44 w 197"/>
              <a:gd name="T103" fmla="*/ 12 h 212"/>
              <a:gd name="T104" fmla="*/ 46 w 197"/>
              <a:gd name="T105" fmla="*/ 15 h 212"/>
              <a:gd name="T106" fmla="*/ 13 w 197"/>
              <a:gd name="T107" fmla="*/ 28 h 212"/>
              <a:gd name="T108" fmla="*/ 13 w 197"/>
              <a:gd name="T109" fmla="*/ 25 h 212"/>
              <a:gd name="T110" fmla="*/ 44 w 197"/>
              <a:gd name="T111" fmla="*/ 12 h 212"/>
              <a:gd name="T112" fmla="*/ 57 w 197"/>
              <a:gd name="T113" fmla="*/ 42 h 212"/>
              <a:gd name="T114" fmla="*/ 58 w 197"/>
              <a:gd name="T115" fmla="*/ 45 h 212"/>
              <a:gd name="T116" fmla="*/ 60 w 197"/>
              <a:gd name="T117" fmla="*/ 48 h 212"/>
              <a:gd name="T118" fmla="*/ 26 w 197"/>
              <a:gd name="T119" fmla="*/ 62 h 212"/>
              <a:gd name="T120" fmla="*/ 25 w 197"/>
              <a:gd name="T121" fmla="*/ 59 h 212"/>
              <a:gd name="T122" fmla="*/ 23 w 197"/>
              <a:gd name="T123" fmla="*/ 56 h 212"/>
              <a:gd name="T124" fmla="*/ 57 w 197"/>
              <a:gd name="T125" fmla="*/ 4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" h="212">
                <a:moveTo>
                  <a:pt x="16" y="45"/>
                </a:moveTo>
                <a:cubicBezTo>
                  <a:pt x="55" y="30"/>
                  <a:pt x="55" y="30"/>
                  <a:pt x="55" y="30"/>
                </a:cubicBezTo>
                <a:cubicBezTo>
                  <a:pt x="53" y="25"/>
                  <a:pt x="53" y="25"/>
                  <a:pt x="53" y="25"/>
                </a:cubicBezTo>
                <a:cubicBezTo>
                  <a:pt x="14" y="40"/>
                  <a:pt x="14" y="40"/>
                  <a:pt x="14" y="40"/>
                </a:cubicBezTo>
                <a:cubicBezTo>
                  <a:pt x="16" y="45"/>
                  <a:pt x="16" y="45"/>
                  <a:pt x="16" y="45"/>
                </a:cubicBezTo>
                <a:close/>
                <a:moveTo>
                  <a:pt x="105" y="169"/>
                </a:moveTo>
                <a:cubicBezTo>
                  <a:pt x="107" y="173"/>
                  <a:pt x="110" y="176"/>
                  <a:pt x="113" y="179"/>
                </a:cubicBezTo>
                <a:cubicBezTo>
                  <a:pt x="115" y="181"/>
                  <a:pt x="117" y="182"/>
                  <a:pt x="118" y="182"/>
                </a:cubicBezTo>
                <a:cubicBezTo>
                  <a:pt x="118" y="182"/>
                  <a:pt x="118" y="182"/>
                  <a:pt x="119" y="181"/>
                </a:cubicBezTo>
                <a:cubicBezTo>
                  <a:pt x="121" y="180"/>
                  <a:pt x="123" y="177"/>
                  <a:pt x="125" y="172"/>
                </a:cubicBezTo>
                <a:cubicBezTo>
                  <a:pt x="130" y="162"/>
                  <a:pt x="131" y="150"/>
                  <a:pt x="133" y="139"/>
                </a:cubicBezTo>
                <a:cubicBezTo>
                  <a:pt x="134" y="132"/>
                  <a:pt x="135" y="125"/>
                  <a:pt x="137" y="118"/>
                </a:cubicBezTo>
                <a:cubicBezTo>
                  <a:pt x="144" y="95"/>
                  <a:pt x="158" y="82"/>
                  <a:pt x="197" y="94"/>
                </a:cubicBezTo>
                <a:cubicBezTo>
                  <a:pt x="189" y="122"/>
                  <a:pt x="189" y="122"/>
                  <a:pt x="189" y="122"/>
                </a:cubicBezTo>
                <a:cubicBezTo>
                  <a:pt x="172" y="117"/>
                  <a:pt x="167" y="120"/>
                  <a:pt x="166" y="126"/>
                </a:cubicBezTo>
                <a:cubicBezTo>
                  <a:pt x="164" y="131"/>
                  <a:pt x="163" y="137"/>
                  <a:pt x="162" y="144"/>
                </a:cubicBezTo>
                <a:cubicBezTo>
                  <a:pt x="160" y="156"/>
                  <a:pt x="158" y="170"/>
                  <a:pt x="152" y="184"/>
                </a:cubicBezTo>
                <a:cubicBezTo>
                  <a:pt x="148" y="193"/>
                  <a:pt x="143" y="199"/>
                  <a:pt x="138" y="204"/>
                </a:cubicBezTo>
                <a:cubicBezTo>
                  <a:pt x="131" y="210"/>
                  <a:pt x="122" y="212"/>
                  <a:pt x="114" y="211"/>
                </a:cubicBezTo>
                <a:cubicBezTo>
                  <a:pt x="107" y="210"/>
                  <a:pt x="100" y="206"/>
                  <a:pt x="93" y="201"/>
                </a:cubicBezTo>
                <a:cubicBezTo>
                  <a:pt x="88" y="196"/>
                  <a:pt x="82" y="189"/>
                  <a:pt x="77" y="180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24" y="98"/>
                  <a:pt x="24" y="98"/>
                  <a:pt x="24" y="98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67"/>
                  <a:pt x="14" y="65"/>
                  <a:pt x="14" y="64"/>
                </a:cubicBezTo>
                <a:cubicBezTo>
                  <a:pt x="13" y="62"/>
                  <a:pt x="12" y="60"/>
                  <a:pt x="9" y="58"/>
                </a:cubicBezTo>
                <a:cubicBezTo>
                  <a:pt x="7" y="56"/>
                  <a:pt x="7" y="56"/>
                  <a:pt x="7" y="5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20"/>
                  <a:pt x="1" y="20"/>
                  <a:pt x="1" y="20"/>
                </a:cubicBezTo>
                <a:cubicBezTo>
                  <a:pt x="5" y="15"/>
                  <a:pt x="5" y="15"/>
                  <a:pt x="5" y="15"/>
                </a:cubicBezTo>
                <a:cubicBezTo>
                  <a:pt x="43" y="0"/>
                  <a:pt x="43" y="0"/>
                  <a:pt x="43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61" y="13"/>
                  <a:pt x="61" y="13"/>
                  <a:pt x="61" y="13"/>
                </a:cubicBezTo>
                <a:cubicBezTo>
                  <a:pt x="62" y="15"/>
                  <a:pt x="62" y="15"/>
                  <a:pt x="62" y="15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34"/>
                  <a:pt x="69" y="34"/>
                  <a:pt x="69" y="34"/>
                </a:cubicBezTo>
                <a:cubicBezTo>
                  <a:pt x="68" y="37"/>
                  <a:pt x="69" y="39"/>
                  <a:pt x="69" y="40"/>
                </a:cubicBezTo>
                <a:cubicBezTo>
                  <a:pt x="70" y="42"/>
                  <a:pt x="72" y="44"/>
                  <a:pt x="74" y="46"/>
                </a:cubicBezTo>
                <a:cubicBezTo>
                  <a:pt x="76" y="48"/>
                  <a:pt x="76" y="48"/>
                  <a:pt x="76" y="48"/>
                </a:cubicBezTo>
                <a:cubicBezTo>
                  <a:pt x="86" y="74"/>
                  <a:pt x="86" y="74"/>
                  <a:pt x="86" y="74"/>
                </a:cubicBezTo>
                <a:cubicBezTo>
                  <a:pt x="92" y="71"/>
                  <a:pt x="92" y="71"/>
                  <a:pt x="92" y="71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05" y="169"/>
                  <a:pt x="105" y="169"/>
                  <a:pt x="105" y="169"/>
                </a:cubicBezTo>
                <a:close/>
                <a:moveTo>
                  <a:pt x="35" y="94"/>
                </a:moveTo>
                <a:cubicBezTo>
                  <a:pt x="75" y="78"/>
                  <a:pt x="75" y="78"/>
                  <a:pt x="75" y="78"/>
                </a:cubicBezTo>
                <a:cubicBezTo>
                  <a:pt x="67" y="58"/>
                  <a:pt x="67" y="58"/>
                  <a:pt x="67" y="58"/>
                </a:cubicBezTo>
                <a:cubicBezTo>
                  <a:pt x="27" y="74"/>
                  <a:pt x="27" y="74"/>
                  <a:pt x="27" y="74"/>
                </a:cubicBezTo>
                <a:cubicBezTo>
                  <a:pt x="35" y="94"/>
                  <a:pt x="35" y="94"/>
                  <a:pt x="35" y="94"/>
                </a:cubicBezTo>
                <a:close/>
                <a:moveTo>
                  <a:pt x="44" y="12"/>
                </a:moveTo>
                <a:cubicBezTo>
                  <a:pt x="46" y="15"/>
                  <a:pt x="46" y="15"/>
                  <a:pt x="46" y="15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5"/>
                  <a:pt x="13" y="25"/>
                  <a:pt x="13" y="25"/>
                </a:cubicBezTo>
                <a:cubicBezTo>
                  <a:pt x="44" y="12"/>
                  <a:pt x="44" y="12"/>
                  <a:pt x="44" y="12"/>
                </a:cubicBezTo>
                <a:close/>
                <a:moveTo>
                  <a:pt x="57" y="42"/>
                </a:moveTo>
                <a:cubicBezTo>
                  <a:pt x="57" y="43"/>
                  <a:pt x="58" y="44"/>
                  <a:pt x="58" y="45"/>
                </a:cubicBezTo>
                <a:cubicBezTo>
                  <a:pt x="59" y="46"/>
                  <a:pt x="59" y="47"/>
                  <a:pt x="60" y="48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1"/>
                  <a:pt x="25" y="60"/>
                  <a:pt x="25" y="59"/>
                </a:cubicBezTo>
                <a:cubicBezTo>
                  <a:pt x="24" y="58"/>
                  <a:pt x="24" y="57"/>
                  <a:pt x="23" y="56"/>
                </a:cubicBezTo>
                <a:lnTo>
                  <a:pt x="57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pPr>
              <a:defRPr/>
            </a:pPr>
            <a:endParaRPr lang="zh-CN" altLang="en-US" sz="143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6939" y="1656322"/>
            <a:ext cx="1818122" cy="19555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49349" y="3662695"/>
            <a:ext cx="6293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ctr"/>
            <a:r>
              <a:rPr lang="zh-CN" altLang="en-US" sz="6600" dirty="0">
                <a:solidFill>
                  <a:schemeClr val="tx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选题目的与意义</a:t>
            </a:r>
            <a:endParaRPr lang="zh-CN" altLang="en-US" sz="6600" dirty="0">
              <a:solidFill>
                <a:schemeClr val="tx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3469" y="2263145"/>
            <a:ext cx="132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行楷" pitchFamily="2" charset="-122"/>
                <a:ea typeface="华文行楷" pitchFamily="2" charset="-122"/>
              </a:rPr>
              <a:t>壹</a:t>
            </a:r>
            <a:endParaRPr lang="zh-CN" altLang="en-US" sz="7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36" name="矩形 35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17874" y="697991"/>
              <a:ext cx="220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选题目的与意义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90988" y="4164291"/>
            <a:ext cx="2427437" cy="1483729"/>
            <a:chOff x="1634793" y="5383491"/>
            <a:chExt cx="2437778" cy="1483729"/>
          </a:xfrm>
        </p:grpSpPr>
        <p:sp>
          <p:nvSpPr>
            <p:cNvPr id="41" name="稻壳儿小白白(http://dwz.cn/Wu2UP)"/>
            <p:cNvSpPr/>
            <p:nvPr/>
          </p:nvSpPr>
          <p:spPr bwMode="auto">
            <a:xfrm>
              <a:off x="1634793" y="5383491"/>
              <a:ext cx="2437778" cy="357844"/>
            </a:xfrm>
            <a:custGeom>
              <a:avLst/>
              <a:gdLst>
                <a:gd name="T0" fmla="*/ 803 w 1205"/>
                <a:gd name="T1" fmla="*/ 0 h 464"/>
                <a:gd name="T2" fmla="*/ 0 w 1205"/>
                <a:gd name="T3" fmla="*/ 0 h 464"/>
                <a:gd name="T4" fmla="*/ 400 w 1205"/>
                <a:gd name="T5" fmla="*/ 464 h 464"/>
                <a:gd name="T6" fmla="*/ 1205 w 1205"/>
                <a:gd name="T7" fmla="*/ 464 h 464"/>
                <a:gd name="T8" fmla="*/ 803 w 1205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5" h="464">
                  <a:moveTo>
                    <a:pt x="803" y="0"/>
                  </a:moveTo>
                  <a:lnTo>
                    <a:pt x="0" y="0"/>
                  </a:lnTo>
                  <a:lnTo>
                    <a:pt x="400" y="464"/>
                  </a:lnTo>
                  <a:lnTo>
                    <a:pt x="1205" y="46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稻壳儿小白白(http://dwz.cn/Wu2UP)"/>
            <p:cNvSpPr>
              <a:spLocks noChangeArrowheads="1"/>
            </p:cNvSpPr>
            <p:nvPr/>
          </p:nvSpPr>
          <p:spPr bwMode="auto">
            <a:xfrm>
              <a:off x="2442991" y="5741006"/>
              <a:ext cx="1628910" cy="1126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稻壳儿小白白(http://dwz.cn/Wu2UP)"/>
            <p:cNvSpPr/>
            <p:nvPr/>
          </p:nvSpPr>
          <p:spPr bwMode="auto">
            <a:xfrm>
              <a:off x="1634793" y="5383491"/>
              <a:ext cx="808197" cy="1483729"/>
            </a:xfrm>
            <a:custGeom>
              <a:avLst/>
              <a:gdLst>
                <a:gd name="T0" fmla="*/ 400 w 400"/>
                <a:gd name="T1" fmla="*/ 464 h 1927"/>
                <a:gd name="T2" fmla="*/ 0 w 400"/>
                <a:gd name="T3" fmla="*/ 0 h 1927"/>
                <a:gd name="T4" fmla="*/ 0 w 400"/>
                <a:gd name="T5" fmla="*/ 1463 h 1927"/>
                <a:gd name="T6" fmla="*/ 400 w 400"/>
                <a:gd name="T7" fmla="*/ 1927 h 1927"/>
                <a:gd name="T8" fmla="*/ 400 w 400"/>
                <a:gd name="T9" fmla="*/ 464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927">
                  <a:moveTo>
                    <a:pt x="400" y="464"/>
                  </a:moveTo>
                  <a:lnTo>
                    <a:pt x="0" y="0"/>
                  </a:lnTo>
                  <a:lnTo>
                    <a:pt x="0" y="1463"/>
                  </a:lnTo>
                  <a:lnTo>
                    <a:pt x="400" y="1927"/>
                  </a:lnTo>
                  <a:lnTo>
                    <a:pt x="400" y="46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08029" y="3802045"/>
            <a:ext cx="2427437" cy="1845975"/>
            <a:chOff x="3258722" y="5021245"/>
            <a:chExt cx="2437778" cy="1845975"/>
          </a:xfrm>
        </p:grpSpPr>
        <p:sp>
          <p:nvSpPr>
            <p:cNvPr id="45" name="稻壳儿小白白(http://dwz.cn/Wu2UP)"/>
            <p:cNvSpPr>
              <a:spLocks noChangeArrowheads="1"/>
            </p:cNvSpPr>
            <p:nvPr/>
          </p:nvSpPr>
          <p:spPr bwMode="auto">
            <a:xfrm>
              <a:off x="4072571" y="5377754"/>
              <a:ext cx="1623929" cy="14894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稻壳儿小白白(http://dwz.cn/Wu2UP)"/>
            <p:cNvSpPr/>
            <p:nvPr/>
          </p:nvSpPr>
          <p:spPr bwMode="auto">
            <a:xfrm>
              <a:off x="3258722" y="5021344"/>
              <a:ext cx="813849" cy="719992"/>
            </a:xfrm>
            <a:custGeom>
              <a:avLst/>
              <a:gdLst>
                <a:gd name="T0" fmla="*/ 402 w 402"/>
                <a:gd name="T1" fmla="*/ 463 h 935"/>
                <a:gd name="T2" fmla="*/ 0 w 402"/>
                <a:gd name="T3" fmla="*/ 0 h 935"/>
                <a:gd name="T4" fmla="*/ 0 w 402"/>
                <a:gd name="T5" fmla="*/ 471 h 935"/>
                <a:gd name="T6" fmla="*/ 402 w 402"/>
                <a:gd name="T7" fmla="*/ 935 h 935"/>
                <a:gd name="T8" fmla="*/ 402 w 402"/>
                <a:gd name="T9" fmla="*/ 46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935">
                  <a:moveTo>
                    <a:pt x="402" y="463"/>
                  </a:moveTo>
                  <a:lnTo>
                    <a:pt x="0" y="0"/>
                  </a:lnTo>
                  <a:lnTo>
                    <a:pt x="0" y="471"/>
                  </a:lnTo>
                  <a:lnTo>
                    <a:pt x="402" y="935"/>
                  </a:lnTo>
                  <a:lnTo>
                    <a:pt x="402" y="46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稻壳儿小白白(http://dwz.cn/Wu2UP)"/>
            <p:cNvSpPr/>
            <p:nvPr/>
          </p:nvSpPr>
          <p:spPr bwMode="auto">
            <a:xfrm>
              <a:off x="3258858" y="5021245"/>
              <a:ext cx="2437107" cy="356417"/>
            </a:xfrm>
            <a:custGeom>
              <a:avLst/>
              <a:gdLst>
                <a:gd name="T0" fmla="*/ 1274763 w 1205"/>
                <a:gd name="T1" fmla="*/ 0 h 463"/>
                <a:gd name="T2" fmla="*/ 0 w 1205"/>
                <a:gd name="T3" fmla="*/ 0 h 463"/>
                <a:gd name="T4" fmla="*/ 638175 w 1205"/>
                <a:gd name="T5" fmla="*/ 735013 h 463"/>
                <a:gd name="T6" fmla="*/ 1912938 w 1205"/>
                <a:gd name="T7" fmla="*/ 735013 h 463"/>
                <a:gd name="T8" fmla="*/ 1274763 w 120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3">
                  <a:moveTo>
                    <a:pt x="803" y="0"/>
                  </a:moveTo>
                  <a:lnTo>
                    <a:pt x="0" y="0"/>
                  </a:lnTo>
                  <a:lnTo>
                    <a:pt x="402" y="463"/>
                  </a:lnTo>
                  <a:lnTo>
                    <a:pt x="1205" y="463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4984657" y="3342208"/>
            <a:ext cx="0" cy="919674"/>
          </a:xfrm>
          <a:prstGeom prst="line">
            <a:avLst/>
          </a:prstGeom>
          <a:ln w="12700" cap="rnd">
            <a:solidFill>
              <a:schemeClr val="accent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6699157" y="2588012"/>
            <a:ext cx="0" cy="1293158"/>
          </a:xfrm>
          <a:prstGeom prst="line">
            <a:avLst/>
          </a:prstGeom>
          <a:ln w="12700" cap="rnd">
            <a:solidFill>
              <a:schemeClr val="accent2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3@|17FFC:16777215|FBC:16777215|LFC:16777215|LBC:16777215"/>
          <p:cNvSpPr txBox="1"/>
          <p:nvPr/>
        </p:nvSpPr>
        <p:spPr>
          <a:xfrm>
            <a:off x="3923915" y="2588012"/>
            <a:ext cx="2078355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3923916" y="2950090"/>
            <a:ext cx="2179927" cy="2837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5478755" y="1799873"/>
            <a:ext cx="2078355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5478756" y="2161951"/>
            <a:ext cx="2179927" cy="2837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28" name="矩形 27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17874" y="697991"/>
              <a:ext cx="220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选题目的与意义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자유형 88"/>
          <p:cNvSpPr/>
          <p:nvPr/>
        </p:nvSpPr>
        <p:spPr bwMode="auto">
          <a:xfrm>
            <a:off x="2634240" y="1249000"/>
            <a:ext cx="3350666" cy="2268900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397" y="connsiteY0-398"/>
              </a:cxn>
              <a:cxn ang="0">
                <a:pos x="connsiteX1-399" y="connsiteY1-400"/>
              </a:cxn>
              <a:cxn ang="0">
                <a:pos x="connsiteX2-401" y="connsiteY2-402"/>
              </a:cxn>
              <a:cxn ang="0">
                <a:pos x="connsiteX3-403" y="connsiteY3-404"/>
              </a:cxn>
              <a:cxn ang="0">
                <a:pos x="connsiteX4-405" y="connsiteY4-406"/>
              </a:cxn>
              <a:cxn ang="0">
                <a:pos x="connsiteX5-407" y="connsiteY5-408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자유형 200"/>
          <p:cNvSpPr/>
          <p:nvPr/>
        </p:nvSpPr>
        <p:spPr bwMode="auto">
          <a:xfrm>
            <a:off x="2924425" y="1326609"/>
            <a:ext cx="3012214" cy="389309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301" y="connsiteY0-302"/>
              </a:cxn>
              <a:cxn ang="0">
                <a:pos x="connsiteX1-303" y="connsiteY1-304"/>
              </a:cxn>
              <a:cxn ang="0">
                <a:pos x="connsiteX2-305" y="connsiteY2-306"/>
              </a:cxn>
              <a:cxn ang="0">
                <a:pos x="connsiteX3-307" y="connsiteY3-308"/>
              </a:cxn>
              <a:cxn ang="0">
                <a:pos x="connsiteX4-309" y="connsiteY4-3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자유형 88"/>
          <p:cNvSpPr/>
          <p:nvPr/>
        </p:nvSpPr>
        <p:spPr bwMode="auto">
          <a:xfrm>
            <a:off x="6088640" y="1249000"/>
            <a:ext cx="3350666" cy="2268900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397" y="connsiteY0-398"/>
              </a:cxn>
              <a:cxn ang="0">
                <a:pos x="connsiteX1-399" y="connsiteY1-400"/>
              </a:cxn>
              <a:cxn ang="0">
                <a:pos x="connsiteX2-401" y="connsiteY2-402"/>
              </a:cxn>
              <a:cxn ang="0">
                <a:pos x="connsiteX3-403" y="connsiteY3-404"/>
              </a:cxn>
              <a:cxn ang="0">
                <a:pos x="connsiteX4-405" y="connsiteY4-406"/>
              </a:cxn>
              <a:cxn ang="0">
                <a:pos x="connsiteX5-407" y="connsiteY5-408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chemeClr val="accent2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자유형 200"/>
          <p:cNvSpPr/>
          <p:nvPr/>
        </p:nvSpPr>
        <p:spPr bwMode="auto">
          <a:xfrm>
            <a:off x="6378825" y="1326609"/>
            <a:ext cx="3012214" cy="389309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301" y="connsiteY0-302"/>
              </a:cxn>
              <a:cxn ang="0">
                <a:pos x="connsiteX1-303" y="connsiteY1-304"/>
              </a:cxn>
              <a:cxn ang="0">
                <a:pos x="connsiteX2-305" y="connsiteY2-306"/>
              </a:cxn>
              <a:cxn ang="0">
                <a:pos x="connsiteX3-307" y="connsiteY3-308"/>
              </a:cxn>
              <a:cxn ang="0">
                <a:pos x="connsiteX4-309" y="connsiteY4-3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chemeClr val="accent2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자유형 88"/>
          <p:cNvSpPr/>
          <p:nvPr/>
        </p:nvSpPr>
        <p:spPr bwMode="auto">
          <a:xfrm>
            <a:off x="2634240" y="3763600"/>
            <a:ext cx="3350666" cy="2268900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397" y="connsiteY0-398"/>
              </a:cxn>
              <a:cxn ang="0">
                <a:pos x="connsiteX1-399" y="connsiteY1-400"/>
              </a:cxn>
              <a:cxn ang="0">
                <a:pos x="connsiteX2-401" y="connsiteY2-402"/>
              </a:cxn>
              <a:cxn ang="0">
                <a:pos x="connsiteX3-403" y="connsiteY3-404"/>
              </a:cxn>
              <a:cxn ang="0">
                <a:pos x="connsiteX4-405" y="connsiteY4-406"/>
              </a:cxn>
              <a:cxn ang="0">
                <a:pos x="connsiteX5-407" y="connsiteY5-408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chemeClr val="accent2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자유형 200"/>
          <p:cNvSpPr/>
          <p:nvPr/>
        </p:nvSpPr>
        <p:spPr bwMode="auto">
          <a:xfrm>
            <a:off x="2924425" y="3841209"/>
            <a:ext cx="3012214" cy="389309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301" y="connsiteY0-302"/>
              </a:cxn>
              <a:cxn ang="0">
                <a:pos x="connsiteX1-303" y="connsiteY1-304"/>
              </a:cxn>
              <a:cxn ang="0">
                <a:pos x="connsiteX2-305" y="connsiteY2-306"/>
              </a:cxn>
              <a:cxn ang="0">
                <a:pos x="connsiteX3-307" y="connsiteY3-308"/>
              </a:cxn>
              <a:cxn ang="0">
                <a:pos x="connsiteX4-309" y="connsiteY4-3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chemeClr val="accent2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자유형 88"/>
          <p:cNvSpPr/>
          <p:nvPr/>
        </p:nvSpPr>
        <p:spPr bwMode="auto">
          <a:xfrm>
            <a:off x="6088640" y="3763600"/>
            <a:ext cx="3350666" cy="2268900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397" y="connsiteY0-398"/>
              </a:cxn>
              <a:cxn ang="0">
                <a:pos x="connsiteX1-399" y="connsiteY1-400"/>
              </a:cxn>
              <a:cxn ang="0">
                <a:pos x="connsiteX2-401" y="connsiteY2-402"/>
              </a:cxn>
              <a:cxn ang="0">
                <a:pos x="connsiteX3-403" y="connsiteY3-404"/>
              </a:cxn>
              <a:cxn ang="0">
                <a:pos x="connsiteX4-405" y="connsiteY4-406"/>
              </a:cxn>
              <a:cxn ang="0">
                <a:pos x="connsiteX5-407" y="connsiteY5-408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자유형 200"/>
          <p:cNvSpPr/>
          <p:nvPr/>
        </p:nvSpPr>
        <p:spPr bwMode="auto">
          <a:xfrm>
            <a:off x="6378825" y="3841209"/>
            <a:ext cx="3012214" cy="389309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301" y="connsiteY0-302"/>
              </a:cxn>
              <a:cxn ang="0">
                <a:pos x="connsiteX1-303" y="connsiteY1-304"/>
              </a:cxn>
              <a:cxn ang="0">
                <a:pos x="connsiteX2-305" y="connsiteY2-306"/>
              </a:cxn>
              <a:cxn ang="0">
                <a:pos x="connsiteX3-307" y="connsiteY3-308"/>
              </a:cxn>
              <a:cxn ang="0">
                <a:pos x="connsiteX4-309" y="connsiteY4-3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13@|17FFC:16777215|FBC:16777215|LFC:16777215|LBC:16777215"/>
          <p:cNvSpPr txBox="1"/>
          <p:nvPr/>
        </p:nvSpPr>
        <p:spPr>
          <a:xfrm>
            <a:off x="3132965" y="2051927"/>
            <a:ext cx="2299271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@|17FFC:16777215|FBC:16777215|LFC:16777215|LBC:16777215"/>
          <p:cNvSpPr txBox="1"/>
          <p:nvPr/>
        </p:nvSpPr>
        <p:spPr>
          <a:xfrm>
            <a:off x="3132965" y="2421553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@|17FFC:16777215|FBC:16777215|LFC:16777215|LBC:16777215"/>
          <p:cNvSpPr txBox="1"/>
          <p:nvPr/>
        </p:nvSpPr>
        <p:spPr>
          <a:xfrm>
            <a:off x="6625465" y="2051927"/>
            <a:ext cx="2299271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@|17FFC:16777215|FBC:16777215|LFC:16777215|LBC:16777215"/>
          <p:cNvSpPr txBox="1"/>
          <p:nvPr/>
        </p:nvSpPr>
        <p:spPr>
          <a:xfrm>
            <a:off x="6625465" y="2421553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@|17FFC:16777215|FBC:16777215|LFC:16777215|LBC:16777215"/>
          <p:cNvSpPr txBox="1"/>
          <p:nvPr/>
        </p:nvSpPr>
        <p:spPr>
          <a:xfrm>
            <a:off x="6625465" y="4557568"/>
            <a:ext cx="2299271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@|17FFC:16777215|FBC:16777215|LFC:16777215|LBC:16777215"/>
          <p:cNvSpPr txBox="1"/>
          <p:nvPr/>
        </p:nvSpPr>
        <p:spPr>
          <a:xfrm>
            <a:off x="6625465" y="4952595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@|17FFC:16777215|FBC:16777215|LFC:16777215|LBC:16777215"/>
          <p:cNvSpPr txBox="1"/>
          <p:nvPr/>
        </p:nvSpPr>
        <p:spPr>
          <a:xfrm>
            <a:off x="3166134" y="4557568"/>
            <a:ext cx="2299271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@|17FFC:16777215|FBC:16777215|LFC:16777215|LBC:16777215"/>
          <p:cNvSpPr txBox="1"/>
          <p:nvPr/>
        </p:nvSpPr>
        <p:spPr>
          <a:xfrm>
            <a:off x="3166134" y="4952595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40" name="矩形 39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17874" y="697991"/>
              <a:ext cx="220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选题目的与意义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15"/>
          <p:cNvGrpSpPr/>
          <p:nvPr/>
        </p:nvGrpSpPr>
        <p:grpSpPr>
          <a:xfrm>
            <a:off x="5419450" y="1706880"/>
            <a:ext cx="2443004" cy="1931799"/>
            <a:chOff x="11258689" y="3832410"/>
            <a:chExt cx="4622732" cy="3655413"/>
          </a:xfrm>
        </p:grpSpPr>
        <p:grpSp>
          <p:nvGrpSpPr>
            <p:cNvPr id="44" name="Group 3"/>
            <p:cNvGrpSpPr/>
            <p:nvPr/>
          </p:nvGrpSpPr>
          <p:grpSpPr>
            <a:xfrm>
              <a:off x="11258689" y="3832410"/>
              <a:ext cx="4622732" cy="3655413"/>
              <a:chOff x="11696700" y="3252788"/>
              <a:chExt cx="4460875" cy="3527425"/>
            </a:xfrm>
          </p:grpSpPr>
          <p:sp>
            <p:nvSpPr>
              <p:cNvPr id="46" name="Freeform 5"/>
              <p:cNvSpPr/>
              <p:nvPr/>
            </p:nvSpPr>
            <p:spPr bwMode="auto">
              <a:xfrm>
                <a:off x="13744575" y="5418138"/>
                <a:ext cx="2092325" cy="1362075"/>
              </a:xfrm>
              <a:custGeom>
                <a:avLst/>
                <a:gdLst>
                  <a:gd name="T0" fmla="*/ 1208 w 1318"/>
                  <a:gd name="T1" fmla="*/ 858 h 858"/>
                  <a:gd name="T2" fmla="*/ 1208 w 1318"/>
                  <a:gd name="T3" fmla="*/ 858 h 858"/>
                  <a:gd name="T4" fmla="*/ 1194 w 1318"/>
                  <a:gd name="T5" fmla="*/ 822 h 858"/>
                  <a:gd name="T6" fmla="*/ 1176 w 1318"/>
                  <a:gd name="T7" fmla="*/ 780 h 858"/>
                  <a:gd name="T8" fmla="*/ 1150 w 1318"/>
                  <a:gd name="T9" fmla="*/ 724 h 858"/>
                  <a:gd name="T10" fmla="*/ 1116 w 1318"/>
                  <a:gd name="T11" fmla="*/ 660 h 858"/>
                  <a:gd name="T12" fmla="*/ 1094 w 1318"/>
                  <a:gd name="T13" fmla="*/ 624 h 858"/>
                  <a:gd name="T14" fmla="*/ 1072 w 1318"/>
                  <a:gd name="T15" fmla="*/ 586 h 858"/>
                  <a:gd name="T16" fmla="*/ 1046 w 1318"/>
                  <a:gd name="T17" fmla="*/ 548 h 858"/>
                  <a:gd name="T18" fmla="*/ 1018 w 1318"/>
                  <a:gd name="T19" fmla="*/ 510 h 858"/>
                  <a:gd name="T20" fmla="*/ 988 w 1318"/>
                  <a:gd name="T21" fmla="*/ 470 h 858"/>
                  <a:gd name="T22" fmla="*/ 954 w 1318"/>
                  <a:gd name="T23" fmla="*/ 430 h 858"/>
                  <a:gd name="T24" fmla="*/ 918 w 1318"/>
                  <a:gd name="T25" fmla="*/ 390 h 858"/>
                  <a:gd name="T26" fmla="*/ 880 w 1318"/>
                  <a:gd name="T27" fmla="*/ 350 h 858"/>
                  <a:gd name="T28" fmla="*/ 838 w 1318"/>
                  <a:gd name="T29" fmla="*/ 310 h 858"/>
                  <a:gd name="T30" fmla="*/ 792 w 1318"/>
                  <a:gd name="T31" fmla="*/ 272 h 858"/>
                  <a:gd name="T32" fmla="*/ 744 w 1318"/>
                  <a:gd name="T33" fmla="*/ 234 h 858"/>
                  <a:gd name="T34" fmla="*/ 694 w 1318"/>
                  <a:gd name="T35" fmla="*/ 200 h 858"/>
                  <a:gd name="T36" fmla="*/ 640 w 1318"/>
                  <a:gd name="T37" fmla="*/ 166 h 858"/>
                  <a:gd name="T38" fmla="*/ 582 w 1318"/>
                  <a:gd name="T39" fmla="*/ 134 h 858"/>
                  <a:gd name="T40" fmla="*/ 522 w 1318"/>
                  <a:gd name="T41" fmla="*/ 106 h 858"/>
                  <a:gd name="T42" fmla="*/ 458 w 1318"/>
                  <a:gd name="T43" fmla="*/ 80 h 858"/>
                  <a:gd name="T44" fmla="*/ 392 w 1318"/>
                  <a:gd name="T45" fmla="*/ 56 h 858"/>
                  <a:gd name="T46" fmla="*/ 320 w 1318"/>
                  <a:gd name="T47" fmla="*/ 38 h 858"/>
                  <a:gd name="T48" fmla="*/ 246 w 1318"/>
                  <a:gd name="T49" fmla="*/ 22 h 858"/>
                  <a:gd name="T50" fmla="*/ 168 w 1318"/>
                  <a:gd name="T51" fmla="*/ 10 h 858"/>
                  <a:gd name="T52" fmla="*/ 128 w 1318"/>
                  <a:gd name="T53" fmla="*/ 6 h 858"/>
                  <a:gd name="T54" fmla="*/ 86 w 1318"/>
                  <a:gd name="T55" fmla="*/ 2 h 858"/>
                  <a:gd name="T56" fmla="*/ 44 w 1318"/>
                  <a:gd name="T57" fmla="*/ 2 h 858"/>
                  <a:gd name="T58" fmla="*/ 0 w 1318"/>
                  <a:gd name="T59" fmla="*/ 0 h 858"/>
                  <a:gd name="T60" fmla="*/ 0 w 1318"/>
                  <a:gd name="T61" fmla="*/ 0 h 858"/>
                  <a:gd name="T62" fmla="*/ 1318 w 1318"/>
                  <a:gd name="T63" fmla="*/ 0 h 858"/>
                  <a:gd name="T64" fmla="*/ 1208 w 1318"/>
                  <a:gd name="T65" fmla="*/ 85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18" h="858">
                    <a:moveTo>
                      <a:pt x="1208" y="858"/>
                    </a:moveTo>
                    <a:lnTo>
                      <a:pt x="1208" y="858"/>
                    </a:lnTo>
                    <a:lnTo>
                      <a:pt x="1194" y="822"/>
                    </a:lnTo>
                    <a:lnTo>
                      <a:pt x="1176" y="780"/>
                    </a:lnTo>
                    <a:lnTo>
                      <a:pt x="1150" y="724"/>
                    </a:lnTo>
                    <a:lnTo>
                      <a:pt x="1116" y="660"/>
                    </a:lnTo>
                    <a:lnTo>
                      <a:pt x="1094" y="624"/>
                    </a:lnTo>
                    <a:lnTo>
                      <a:pt x="1072" y="586"/>
                    </a:lnTo>
                    <a:lnTo>
                      <a:pt x="1046" y="548"/>
                    </a:lnTo>
                    <a:lnTo>
                      <a:pt x="1018" y="510"/>
                    </a:lnTo>
                    <a:lnTo>
                      <a:pt x="988" y="470"/>
                    </a:lnTo>
                    <a:lnTo>
                      <a:pt x="954" y="430"/>
                    </a:lnTo>
                    <a:lnTo>
                      <a:pt x="918" y="390"/>
                    </a:lnTo>
                    <a:lnTo>
                      <a:pt x="880" y="350"/>
                    </a:lnTo>
                    <a:lnTo>
                      <a:pt x="838" y="310"/>
                    </a:lnTo>
                    <a:lnTo>
                      <a:pt x="792" y="272"/>
                    </a:lnTo>
                    <a:lnTo>
                      <a:pt x="744" y="234"/>
                    </a:lnTo>
                    <a:lnTo>
                      <a:pt x="694" y="200"/>
                    </a:lnTo>
                    <a:lnTo>
                      <a:pt x="640" y="166"/>
                    </a:lnTo>
                    <a:lnTo>
                      <a:pt x="582" y="134"/>
                    </a:lnTo>
                    <a:lnTo>
                      <a:pt x="522" y="106"/>
                    </a:lnTo>
                    <a:lnTo>
                      <a:pt x="458" y="80"/>
                    </a:lnTo>
                    <a:lnTo>
                      <a:pt x="392" y="56"/>
                    </a:lnTo>
                    <a:lnTo>
                      <a:pt x="320" y="38"/>
                    </a:lnTo>
                    <a:lnTo>
                      <a:pt x="246" y="22"/>
                    </a:lnTo>
                    <a:lnTo>
                      <a:pt x="168" y="10"/>
                    </a:lnTo>
                    <a:lnTo>
                      <a:pt x="128" y="6"/>
                    </a:lnTo>
                    <a:lnTo>
                      <a:pt x="86" y="2"/>
                    </a:lnTo>
                    <a:lnTo>
                      <a:pt x="4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18" y="0"/>
                    </a:lnTo>
                    <a:lnTo>
                      <a:pt x="1208" y="858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47" name="Freeform 18"/>
              <p:cNvSpPr/>
              <p:nvPr/>
            </p:nvSpPr>
            <p:spPr bwMode="auto">
              <a:xfrm>
                <a:off x="11696700" y="3252788"/>
                <a:ext cx="4460875" cy="3527425"/>
              </a:xfrm>
              <a:custGeom>
                <a:avLst/>
                <a:gdLst>
                  <a:gd name="T0" fmla="*/ 308 w 2810"/>
                  <a:gd name="T1" fmla="*/ 0 h 2222"/>
                  <a:gd name="T2" fmla="*/ 556 w 2810"/>
                  <a:gd name="T3" fmla="*/ 0 h 2222"/>
                  <a:gd name="T4" fmla="*/ 2480 w 2810"/>
                  <a:gd name="T5" fmla="*/ 0 h 2222"/>
                  <a:gd name="T6" fmla="*/ 2534 w 2810"/>
                  <a:gd name="T7" fmla="*/ 4 h 2222"/>
                  <a:gd name="T8" fmla="*/ 2592 w 2810"/>
                  <a:gd name="T9" fmla="*/ 16 h 2222"/>
                  <a:gd name="T10" fmla="*/ 2652 w 2810"/>
                  <a:gd name="T11" fmla="*/ 40 h 2222"/>
                  <a:gd name="T12" fmla="*/ 2706 w 2810"/>
                  <a:gd name="T13" fmla="*/ 78 h 2222"/>
                  <a:gd name="T14" fmla="*/ 2732 w 2810"/>
                  <a:gd name="T15" fmla="*/ 102 h 2222"/>
                  <a:gd name="T16" fmla="*/ 2754 w 2810"/>
                  <a:gd name="T17" fmla="*/ 132 h 2222"/>
                  <a:gd name="T18" fmla="*/ 2774 w 2810"/>
                  <a:gd name="T19" fmla="*/ 166 h 2222"/>
                  <a:gd name="T20" fmla="*/ 2790 w 2810"/>
                  <a:gd name="T21" fmla="*/ 206 h 2222"/>
                  <a:gd name="T22" fmla="*/ 2802 w 2810"/>
                  <a:gd name="T23" fmla="*/ 250 h 2222"/>
                  <a:gd name="T24" fmla="*/ 2808 w 2810"/>
                  <a:gd name="T25" fmla="*/ 302 h 2222"/>
                  <a:gd name="T26" fmla="*/ 2810 w 2810"/>
                  <a:gd name="T27" fmla="*/ 360 h 2222"/>
                  <a:gd name="T28" fmla="*/ 2806 w 2810"/>
                  <a:gd name="T29" fmla="*/ 424 h 2222"/>
                  <a:gd name="T30" fmla="*/ 2796 w 2810"/>
                  <a:gd name="T31" fmla="*/ 502 h 2222"/>
                  <a:gd name="T32" fmla="*/ 2744 w 2810"/>
                  <a:gd name="T33" fmla="*/ 840 h 2222"/>
                  <a:gd name="T34" fmla="*/ 2646 w 2810"/>
                  <a:gd name="T35" fmla="*/ 1416 h 2222"/>
                  <a:gd name="T36" fmla="*/ 2498 w 2810"/>
                  <a:gd name="T37" fmla="*/ 2216 h 2222"/>
                  <a:gd name="T38" fmla="*/ 2498 w 2810"/>
                  <a:gd name="T39" fmla="*/ 2222 h 2222"/>
                  <a:gd name="T40" fmla="*/ 2494 w 2810"/>
                  <a:gd name="T41" fmla="*/ 2186 h 2222"/>
                  <a:gd name="T42" fmla="*/ 2482 w 2810"/>
                  <a:gd name="T43" fmla="*/ 2088 h 2222"/>
                  <a:gd name="T44" fmla="*/ 2454 w 2810"/>
                  <a:gd name="T45" fmla="*/ 1950 h 2222"/>
                  <a:gd name="T46" fmla="*/ 2432 w 2810"/>
                  <a:gd name="T47" fmla="*/ 1874 h 2222"/>
                  <a:gd name="T48" fmla="*/ 2404 w 2810"/>
                  <a:gd name="T49" fmla="*/ 1794 h 2222"/>
                  <a:gd name="T50" fmla="*/ 2370 w 2810"/>
                  <a:gd name="T51" fmla="*/ 1714 h 2222"/>
                  <a:gd name="T52" fmla="*/ 2326 w 2810"/>
                  <a:gd name="T53" fmla="*/ 1636 h 2222"/>
                  <a:gd name="T54" fmla="*/ 2276 w 2810"/>
                  <a:gd name="T55" fmla="*/ 1564 h 2222"/>
                  <a:gd name="T56" fmla="*/ 2214 w 2810"/>
                  <a:gd name="T57" fmla="*/ 1498 h 2222"/>
                  <a:gd name="T58" fmla="*/ 2144 w 2810"/>
                  <a:gd name="T59" fmla="*/ 1444 h 2222"/>
                  <a:gd name="T60" fmla="*/ 2062 w 2810"/>
                  <a:gd name="T61" fmla="*/ 1402 h 2222"/>
                  <a:gd name="T62" fmla="*/ 1994 w 2810"/>
                  <a:gd name="T63" fmla="*/ 1380 h 2222"/>
                  <a:gd name="T64" fmla="*/ 1944 w 2810"/>
                  <a:gd name="T65" fmla="*/ 1370 h 2222"/>
                  <a:gd name="T66" fmla="*/ 1892 w 2810"/>
                  <a:gd name="T67" fmla="*/ 1366 h 2222"/>
                  <a:gd name="T68" fmla="*/ 1864 w 2810"/>
                  <a:gd name="T69" fmla="*/ 1364 h 2222"/>
                  <a:gd name="T70" fmla="*/ 590 w 2810"/>
                  <a:gd name="T71" fmla="*/ 1364 h 2222"/>
                  <a:gd name="T72" fmla="*/ 514 w 2810"/>
                  <a:gd name="T73" fmla="*/ 1364 h 2222"/>
                  <a:gd name="T74" fmla="*/ 440 w 2810"/>
                  <a:gd name="T75" fmla="*/ 1356 h 2222"/>
                  <a:gd name="T76" fmla="*/ 378 w 2810"/>
                  <a:gd name="T77" fmla="*/ 1340 h 2222"/>
                  <a:gd name="T78" fmla="*/ 328 w 2810"/>
                  <a:gd name="T79" fmla="*/ 1318 h 2222"/>
                  <a:gd name="T80" fmla="*/ 288 w 2810"/>
                  <a:gd name="T81" fmla="*/ 1290 h 2222"/>
                  <a:gd name="T82" fmla="*/ 258 w 2810"/>
                  <a:gd name="T83" fmla="*/ 1256 h 2222"/>
                  <a:gd name="T84" fmla="*/ 232 w 2810"/>
                  <a:gd name="T85" fmla="*/ 1216 h 2222"/>
                  <a:gd name="T86" fmla="*/ 210 w 2810"/>
                  <a:gd name="T87" fmla="*/ 1170 h 2222"/>
                  <a:gd name="T88" fmla="*/ 190 w 2810"/>
                  <a:gd name="T89" fmla="*/ 1118 h 2222"/>
                  <a:gd name="T90" fmla="*/ 146 w 2810"/>
                  <a:gd name="T91" fmla="*/ 988 h 2222"/>
                  <a:gd name="T92" fmla="*/ 102 w 2810"/>
                  <a:gd name="T93" fmla="*/ 836 h 2222"/>
                  <a:gd name="T94" fmla="*/ 14 w 2810"/>
                  <a:gd name="T95" fmla="*/ 494 h 2222"/>
                  <a:gd name="T96" fmla="*/ 6 w 2810"/>
                  <a:gd name="T97" fmla="*/ 450 h 2222"/>
                  <a:gd name="T98" fmla="*/ 0 w 2810"/>
                  <a:gd name="T99" fmla="*/ 364 h 2222"/>
                  <a:gd name="T100" fmla="*/ 8 w 2810"/>
                  <a:gd name="T101" fmla="*/ 278 h 2222"/>
                  <a:gd name="T102" fmla="*/ 32 w 2810"/>
                  <a:gd name="T103" fmla="*/ 198 h 2222"/>
                  <a:gd name="T104" fmla="*/ 70 w 2810"/>
                  <a:gd name="T105" fmla="*/ 128 h 2222"/>
                  <a:gd name="T106" fmla="*/ 94 w 2810"/>
                  <a:gd name="T107" fmla="*/ 96 h 2222"/>
                  <a:gd name="T108" fmla="*/ 120 w 2810"/>
                  <a:gd name="T109" fmla="*/ 70 h 2222"/>
                  <a:gd name="T110" fmla="*/ 152 w 2810"/>
                  <a:gd name="T111" fmla="*/ 46 h 2222"/>
                  <a:gd name="T112" fmla="*/ 186 w 2810"/>
                  <a:gd name="T113" fmla="*/ 26 h 2222"/>
                  <a:gd name="T114" fmla="*/ 222 w 2810"/>
                  <a:gd name="T115" fmla="*/ 12 h 2222"/>
                  <a:gd name="T116" fmla="*/ 264 w 2810"/>
                  <a:gd name="T117" fmla="*/ 4 h 2222"/>
                  <a:gd name="T118" fmla="*/ 308 w 2810"/>
                  <a:gd name="T119" fmla="*/ 0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10" h="2222">
                    <a:moveTo>
                      <a:pt x="308" y="0"/>
                    </a:moveTo>
                    <a:lnTo>
                      <a:pt x="308" y="0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2480" y="0"/>
                    </a:lnTo>
                    <a:lnTo>
                      <a:pt x="2480" y="0"/>
                    </a:lnTo>
                    <a:lnTo>
                      <a:pt x="2506" y="2"/>
                    </a:lnTo>
                    <a:lnTo>
                      <a:pt x="2534" y="4"/>
                    </a:lnTo>
                    <a:lnTo>
                      <a:pt x="2562" y="10"/>
                    </a:lnTo>
                    <a:lnTo>
                      <a:pt x="2592" y="16"/>
                    </a:lnTo>
                    <a:lnTo>
                      <a:pt x="2622" y="26"/>
                    </a:lnTo>
                    <a:lnTo>
                      <a:pt x="2652" y="40"/>
                    </a:lnTo>
                    <a:lnTo>
                      <a:pt x="2680" y="56"/>
                    </a:lnTo>
                    <a:lnTo>
                      <a:pt x="2706" y="78"/>
                    </a:lnTo>
                    <a:lnTo>
                      <a:pt x="2720" y="88"/>
                    </a:lnTo>
                    <a:lnTo>
                      <a:pt x="2732" y="102"/>
                    </a:lnTo>
                    <a:lnTo>
                      <a:pt x="2744" y="116"/>
                    </a:lnTo>
                    <a:lnTo>
                      <a:pt x="2754" y="132"/>
                    </a:lnTo>
                    <a:lnTo>
                      <a:pt x="2764" y="148"/>
                    </a:lnTo>
                    <a:lnTo>
                      <a:pt x="2774" y="166"/>
                    </a:lnTo>
                    <a:lnTo>
                      <a:pt x="2782" y="184"/>
                    </a:lnTo>
                    <a:lnTo>
                      <a:pt x="2790" y="206"/>
                    </a:lnTo>
                    <a:lnTo>
                      <a:pt x="2796" y="228"/>
                    </a:lnTo>
                    <a:lnTo>
                      <a:pt x="2802" y="250"/>
                    </a:lnTo>
                    <a:lnTo>
                      <a:pt x="2806" y="276"/>
                    </a:lnTo>
                    <a:lnTo>
                      <a:pt x="2808" y="302"/>
                    </a:lnTo>
                    <a:lnTo>
                      <a:pt x="2810" y="330"/>
                    </a:lnTo>
                    <a:lnTo>
                      <a:pt x="2810" y="360"/>
                    </a:lnTo>
                    <a:lnTo>
                      <a:pt x="2808" y="392"/>
                    </a:lnTo>
                    <a:lnTo>
                      <a:pt x="2806" y="424"/>
                    </a:lnTo>
                    <a:lnTo>
                      <a:pt x="2806" y="424"/>
                    </a:lnTo>
                    <a:lnTo>
                      <a:pt x="2796" y="502"/>
                    </a:lnTo>
                    <a:lnTo>
                      <a:pt x="2782" y="600"/>
                    </a:lnTo>
                    <a:lnTo>
                      <a:pt x="2744" y="840"/>
                    </a:lnTo>
                    <a:lnTo>
                      <a:pt x="2698" y="1120"/>
                    </a:lnTo>
                    <a:lnTo>
                      <a:pt x="2646" y="1416"/>
                    </a:lnTo>
                    <a:lnTo>
                      <a:pt x="2550" y="1944"/>
                    </a:lnTo>
                    <a:lnTo>
                      <a:pt x="2498" y="2216"/>
                    </a:lnTo>
                    <a:lnTo>
                      <a:pt x="2498" y="2216"/>
                    </a:lnTo>
                    <a:lnTo>
                      <a:pt x="2498" y="2222"/>
                    </a:lnTo>
                    <a:lnTo>
                      <a:pt x="2498" y="2222"/>
                    </a:lnTo>
                    <a:lnTo>
                      <a:pt x="2494" y="2186"/>
                    </a:lnTo>
                    <a:lnTo>
                      <a:pt x="2490" y="2144"/>
                    </a:lnTo>
                    <a:lnTo>
                      <a:pt x="2482" y="2088"/>
                    </a:lnTo>
                    <a:lnTo>
                      <a:pt x="2470" y="2024"/>
                    </a:lnTo>
                    <a:lnTo>
                      <a:pt x="2454" y="1950"/>
                    </a:lnTo>
                    <a:lnTo>
                      <a:pt x="2444" y="1912"/>
                    </a:lnTo>
                    <a:lnTo>
                      <a:pt x="2432" y="1874"/>
                    </a:lnTo>
                    <a:lnTo>
                      <a:pt x="2420" y="1834"/>
                    </a:lnTo>
                    <a:lnTo>
                      <a:pt x="2404" y="1794"/>
                    </a:lnTo>
                    <a:lnTo>
                      <a:pt x="2388" y="1754"/>
                    </a:lnTo>
                    <a:lnTo>
                      <a:pt x="2370" y="1714"/>
                    </a:lnTo>
                    <a:lnTo>
                      <a:pt x="2348" y="1674"/>
                    </a:lnTo>
                    <a:lnTo>
                      <a:pt x="2326" y="1636"/>
                    </a:lnTo>
                    <a:lnTo>
                      <a:pt x="2302" y="1598"/>
                    </a:lnTo>
                    <a:lnTo>
                      <a:pt x="2276" y="1564"/>
                    </a:lnTo>
                    <a:lnTo>
                      <a:pt x="2246" y="1530"/>
                    </a:lnTo>
                    <a:lnTo>
                      <a:pt x="2214" y="1498"/>
                    </a:lnTo>
                    <a:lnTo>
                      <a:pt x="2180" y="1470"/>
                    </a:lnTo>
                    <a:lnTo>
                      <a:pt x="2144" y="1444"/>
                    </a:lnTo>
                    <a:lnTo>
                      <a:pt x="2104" y="1420"/>
                    </a:lnTo>
                    <a:lnTo>
                      <a:pt x="2062" y="1402"/>
                    </a:lnTo>
                    <a:lnTo>
                      <a:pt x="2018" y="1386"/>
                    </a:lnTo>
                    <a:lnTo>
                      <a:pt x="1994" y="1380"/>
                    </a:lnTo>
                    <a:lnTo>
                      <a:pt x="1970" y="1374"/>
                    </a:lnTo>
                    <a:lnTo>
                      <a:pt x="1944" y="1370"/>
                    </a:lnTo>
                    <a:lnTo>
                      <a:pt x="1918" y="1366"/>
                    </a:lnTo>
                    <a:lnTo>
                      <a:pt x="1892" y="1366"/>
                    </a:lnTo>
                    <a:lnTo>
                      <a:pt x="1864" y="1364"/>
                    </a:lnTo>
                    <a:lnTo>
                      <a:pt x="1864" y="1364"/>
                    </a:lnTo>
                    <a:lnTo>
                      <a:pt x="590" y="1364"/>
                    </a:lnTo>
                    <a:lnTo>
                      <a:pt x="590" y="1364"/>
                    </a:lnTo>
                    <a:lnTo>
                      <a:pt x="514" y="1364"/>
                    </a:lnTo>
                    <a:lnTo>
                      <a:pt x="514" y="1364"/>
                    </a:lnTo>
                    <a:lnTo>
                      <a:pt x="476" y="1360"/>
                    </a:lnTo>
                    <a:lnTo>
                      <a:pt x="440" y="1356"/>
                    </a:lnTo>
                    <a:lnTo>
                      <a:pt x="408" y="1348"/>
                    </a:lnTo>
                    <a:lnTo>
                      <a:pt x="378" y="1340"/>
                    </a:lnTo>
                    <a:lnTo>
                      <a:pt x="352" y="1330"/>
                    </a:lnTo>
                    <a:lnTo>
                      <a:pt x="328" y="1318"/>
                    </a:lnTo>
                    <a:lnTo>
                      <a:pt x="308" y="1304"/>
                    </a:lnTo>
                    <a:lnTo>
                      <a:pt x="288" y="1290"/>
                    </a:lnTo>
                    <a:lnTo>
                      <a:pt x="272" y="1274"/>
                    </a:lnTo>
                    <a:lnTo>
                      <a:pt x="258" y="1256"/>
                    </a:lnTo>
                    <a:lnTo>
                      <a:pt x="244" y="1236"/>
                    </a:lnTo>
                    <a:lnTo>
                      <a:pt x="232" y="1216"/>
                    </a:lnTo>
                    <a:lnTo>
                      <a:pt x="220" y="1192"/>
                    </a:lnTo>
                    <a:lnTo>
                      <a:pt x="210" y="1170"/>
                    </a:lnTo>
                    <a:lnTo>
                      <a:pt x="190" y="1118"/>
                    </a:lnTo>
                    <a:lnTo>
                      <a:pt x="190" y="1118"/>
                    </a:lnTo>
                    <a:lnTo>
                      <a:pt x="168" y="1056"/>
                    </a:lnTo>
                    <a:lnTo>
                      <a:pt x="146" y="988"/>
                    </a:lnTo>
                    <a:lnTo>
                      <a:pt x="124" y="914"/>
                    </a:lnTo>
                    <a:lnTo>
                      <a:pt x="102" y="836"/>
                    </a:lnTo>
                    <a:lnTo>
                      <a:pt x="58" y="668"/>
                    </a:lnTo>
                    <a:lnTo>
                      <a:pt x="14" y="494"/>
                    </a:lnTo>
                    <a:lnTo>
                      <a:pt x="14" y="494"/>
                    </a:lnTo>
                    <a:lnTo>
                      <a:pt x="6" y="450"/>
                    </a:lnTo>
                    <a:lnTo>
                      <a:pt x="0" y="408"/>
                    </a:lnTo>
                    <a:lnTo>
                      <a:pt x="0" y="364"/>
                    </a:lnTo>
                    <a:lnTo>
                      <a:pt x="2" y="320"/>
                    </a:lnTo>
                    <a:lnTo>
                      <a:pt x="8" y="278"/>
                    </a:lnTo>
                    <a:lnTo>
                      <a:pt x="18" y="238"/>
                    </a:lnTo>
                    <a:lnTo>
                      <a:pt x="32" y="198"/>
                    </a:lnTo>
                    <a:lnTo>
                      <a:pt x="48" y="162"/>
                    </a:lnTo>
                    <a:lnTo>
                      <a:pt x="70" y="128"/>
                    </a:lnTo>
                    <a:lnTo>
                      <a:pt x="80" y="112"/>
                    </a:lnTo>
                    <a:lnTo>
                      <a:pt x="94" y="96"/>
                    </a:lnTo>
                    <a:lnTo>
                      <a:pt x="106" y="82"/>
                    </a:lnTo>
                    <a:lnTo>
                      <a:pt x="120" y="70"/>
                    </a:lnTo>
                    <a:lnTo>
                      <a:pt x="136" y="56"/>
                    </a:lnTo>
                    <a:lnTo>
                      <a:pt x="152" y="46"/>
                    </a:lnTo>
                    <a:lnTo>
                      <a:pt x="168" y="36"/>
                    </a:lnTo>
                    <a:lnTo>
                      <a:pt x="186" y="26"/>
                    </a:lnTo>
                    <a:lnTo>
                      <a:pt x="204" y="20"/>
                    </a:lnTo>
                    <a:lnTo>
                      <a:pt x="222" y="12"/>
                    </a:lnTo>
                    <a:lnTo>
                      <a:pt x="242" y="8"/>
                    </a:lnTo>
                    <a:lnTo>
                      <a:pt x="264" y="4"/>
                    </a:lnTo>
                    <a:lnTo>
                      <a:pt x="286" y="2"/>
                    </a:lnTo>
                    <a:lnTo>
                      <a:pt x="308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11696700" y="3484563"/>
                <a:ext cx="3990975" cy="3295650"/>
              </a:xfrm>
              <a:custGeom>
                <a:avLst/>
                <a:gdLst>
                  <a:gd name="T0" fmla="*/ 612 w 2514"/>
                  <a:gd name="T1" fmla="*/ 1204 h 2076"/>
                  <a:gd name="T2" fmla="*/ 536 w 2514"/>
                  <a:gd name="T3" fmla="*/ 1202 h 2076"/>
                  <a:gd name="T4" fmla="*/ 430 w 2514"/>
                  <a:gd name="T5" fmla="*/ 1188 h 2076"/>
                  <a:gd name="T6" fmla="*/ 350 w 2514"/>
                  <a:gd name="T7" fmla="*/ 1158 h 2076"/>
                  <a:gd name="T8" fmla="*/ 294 w 2514"/>
                  <a:gd name="T9" fmla="*/ 1112 h 2076"/>
                  <a:gd name="T10" fmla="*/ 254 w 2514"/>
                  <a:gd name="T11" fmla="*/ 1054 h 2076"/>
                  <a:gd name="T12" fmla="*/ 212 w 2514"/>
                  <a:gd name="T13" fmla="*/ 958 h 2076"/>
                  <a:gd name="T14" fmla="*/ 168 w 2514"/>
                  <a:gd name="T15" fmla="*/ 828 h 2076"/>
                  <a:gd name="T16" fmla="*/ 80 w 2514"/>
                  <a:gd name="T17" fmla="*/ 506 h 2076"/>
                  <a:gd name="T18" fmla="*/ 28 w 2514"/>
                  <a:gd name="T19" fmla="*/ 288 h 2076"/>
                  <a:gd name="T20" fmla="*/ 20 w 2514"/>
                  <a:gd name="T21" fmla="*/ 158 h 2076"/>
                  <a:gd name="T22" fmla="*/ 44 w 2514"/>
                  <a:gd name="T23" fmla="*/ 36 h 2076"/>
                  <a:gd name="T24" fmla="*/ 48 w 2514"/>
                  <a:gd name="T25" fmla="*/ 18 h 2076"/>
                  <a:gd name="T26" fmla="*/ 10 w 2514"/>
                  <a:gd name="T27" fmla="*/ 120 h 2076"/>
                  <a:gd name="T28" fmla="*/ 0 w 2514"/>
                  <a:gd name="T29" fmla="*/ 256 h 2076"/>
                  <a:gd name="T30" fmla="*/ 14 w 2514"/>
                  <a:gd name="T31" fmla="*/ 348 h 2076"/>
                  <a:gd name="T32" fmla="*/ 124 w 2514"/>
                  <a:gd name="T33" fmla="*/ 768 h 2076"/>
                  <a:gd name="T34" fmla="*/ 190 w 2514"/>
                  <a:gd name="T35" fmla="*/ 972 h 2076"/>
                  <a:gd name="T36" fmla="*/ 220 w 2514"/>
                  <a:gd name="T37" fmla="*/ 1046 h 2076"/>
                  <a:gd name="T38" fmla="*/ 258 w 2514"/>
                  <a:gd name="T39" fmla="*/ 1110 h 2076"/>
                  <a:gd name="T40" fmla="*/ 308 w 2514"/>
                  <a:gd name="T41" fmla="*/ 1158 h 2076"/>
                  <a:gd name="T42" fmla="*/ 378 w 2514"/>
                  <a:gd name="T43" fmla="*/ 1194 h 2076"/>
                  <a:gd name="T44" fmla="*/ 476 w 2514"/>
                  <a:gd name="T45" fmla="*/ 1214 h 2076"/>
                  <a:gd name="T46" fmla="*/ 590 w 2514"/>
                  <a:gd name="T47" fmla="*/ 1218 h 2076"/>
                  <a:gd name="T48" fmla="*/ 1864 w 2514"/>
                  <a:gd name="T49" fmla="*/ 1218 h 2076"/>
                  <a:gd name="T50" fmla="*/ 1944 w 2514"/>
                  <a:gd name="T51" fmla="*/ 1224 h 2076"/>
                  <a:gd name="T52" fmla="*/ 2018 w 2514"/>
                  <a:gd name="T53" fmla="*/ 1240 h 2076"/>
                  <a:gd name="T54" fmla="*/ 2144 w 2514"/>
                  <a:gd name="T55" fmla="*/ 1298 h 2076"/>
                  <a:gd name="T56" fmla="*/ 2246 w 2514"/>
                  <a:gd name="T57" fmla="*/ 1384 h 2076"/>
                  <a:gd name="T58" fmla="*/ 2326 w 2514"/>
                  <a:gd name="T59" fmla="*/ 1490 h 2076"/>
                  <a:gd name="T60" fmla="*/ 2388 w 2514"/>
                  <a:gd name="T61" fmla="*/ 1608 h 2076"/>
                  <a:gd name="T62" fmla="*/ 2432 w 2514"/>
                  <a:gd name="T63" fmla="*/ 1728 h 2076"/>
                  <a:gd name="T64" fmla="*/ 2470 w 2514"/>
                  <a:gd name="T65" fmla="*/ 1878 h 2076"/>
                  <a:gd name="T66" fmla="*/ 2494 w 2514"/>
                  <a:gd name="T67" fmla="*/ 2040 h 2076"/>
                  <a:gd name="T68" fmla="*/ 2498 w 2514"/>
                  <a:gd name="T69" fmla="*/ 2070 h 2076"/>
                  <a:gd name="T70" fmla="*/ 2514 w 2514"/>
                  <a:gd name="T71" fmla="*/ 1992 h 2076"/>
                  <a:gd name="T72" fmla="*/ 2490 w 2514"/>
                  <a:gd name="T73" fmla="*/ 1844 h 2076"/>
                  <a:gd name="T74" fmla="*/ 2434 w 2514"/>
                  <a:gd name="T75" fmla="*/ 1654 h 2076"/>
                  <a:gd name="T76" fmla="*/ 2376 w 2514"/>
                  <a:gd name="T77" fmla="*/ 1522 h 2076"/>
                  <a:gd name="T78" fmla="*/ 2318 w 2514"/>
                  <a:gd name="T79" fmla="*/ 1428 h 2076"/>
                  <a:gd name="T80" fmla="*/ 2246 w 2514"/>
                  <a:gd name="T81" fmla="*/ 1346 h 2076"/>
                  <a:gd name="T82" fmla="*/ 2158 w 2514"/>
                  <a:gd name="T83" fmla="*/ 1278 h 2076"/>
                  <a:gd name="T84" fmla="*/ 2054 w 2514"/>
                  <a:gd name="T85" fmla="*/ 1228 h 2076"/>
                  <a:gd name="T86" fmla="*/ 1932 w 2514"/>
                  <a:gd name="T87" fmla="*/ 1204 h 2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14" h="2076">
                    <a:moveTo>
                      <a:pt x="1886" y="1204"/>
                    </a:moveTo>
                    <a:lnTo>
                      <a:pt x="1886" y="1204"/>
                    </a:lnTo>
                    <a:lnTo>
                      <a:pt x="612" y="1204"/>
                    </a:lnTo>
                    <a:lnTo>
                      <a:pt x="612" y="1204"/>
                    </a:lnTo>
                    <a:lnTo>
                      <a:pt x="536" y="1202"/>
                    </a:lnTo>
                    <a:lnTo>
                      <a:pt x="536" y="1202"/>
                    </a:lnTo>
                    <a:lnTo>
                      <a:pt x="498" y="1200"/>
                    </a:lnTo>
                    <a:lnTo>
                      <a:pt x="462" y="1194"/>
                    </a:lnTo>
                    <a:lnTo>
                      <a:pt x="430" y="1188"/>
                    </a:lnTo>
                    <a:lnTo>
                      <a:pt x="400" y="1180"/>
                    </a:lnTo>
                    <a:lnTo>
                      <a:pt x="374" y="1168"/>
                    </a:lnTo>
                    <a:lnTo>
                      <a:pt x="350" y="1158"/>
                    </a:lnTo>
                    <a:lnTo>
                      <a:pt x="330" y="1144"/>
                    </a:lnTo>
                    <a:lnTo>
                      <a:pt x="310" y="1128"/>
                    </a:lnTo>
                    <a:lnTo>
                      <a:pt x="294" y="1112"/>
                    </a:lnTo>
                    <a:lnTo>
                      <a:pt x="280" y="1094"/>
                    </a:lnTo>
                    <a:lnTo>
                      <a:pt x="266" y="1074"/>
                    </a:lnTo>
                    <a:lnTo>
                      <a:pt x="254" y="1054"/>
                    </a:lnTo>
                    <a:lnTo>
                      <a:pt x="242" y="1032"/>
                    </a:lnTo>
                    <a:lnTo>
                      <a:pt x="232" y="1008"/>
                    </a:lnTo>
                    <a:lnTo>
                      <a:pt x="212" y="958"/>
                    </a:lnTo>
                    <a:lnTo>
                      <a:pt x="212" y="958"/>
                    </a:lnTo>
                    <a:lnTo>
                      <a:pt x="190" y="896"/>
                    </a:lnTo>
                    <a:lnTo>
                      <a:pt x="168" y="828"/>
                    </a:lnTo>
                    <a:lnTo>
                      <a:pt x="146" y="754"/>
                    </a:lnTo>
                    <a:lnTo>
                      <a:pt x="124" y="674"/>
                    </a:lnTo>
                    <a:lnTo>
                      <a:pt x="80" y="506"/>
                    </a:lnTo>
                    <a:lnTo>
                      <a:pt x="36" y="332"/>
                    </a:lnTo>
                    <a:lnTo>
                      <a:pt x="36" y="332"/>
                    </a:lnTo>
                    <a:lnTo>
                      <a:pt x="28" y="288"/>
                    </a:lnTo>
                    <a:lnTo>
                      <a:pt x="22" y="246"/>
                    </a:lnTo>
                    <a:lnTo>
                      <a:pt x="20" y="202"/>
                    </a:lnTo>
                    <a:lnTo>
                      <a:pt x="20" y="158"/>
                    </a:lnTo>
                    <a:lnTo>
                      <a:pt x="24" y="116"/>
                    </a:lnTo>
                    <a:lnTo>
                      <a:pt x="32" y="76"/>
                    </a:lnTo>
                    <a:lnTo>
                      <a:pt x="44" y="3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8"/>
                    </a:lnTo>
                    <a:lnTo>
                      <a:pt x="38" y="38"/>
                    </a:lnTo>
                    <a:lnTo>
                      <a:pt x="22" y="78"/>
                    </a:lnTo>
                    <a:lnTo>
                      <a:pt x="10" y="120"/>
                    </a:lnTo>
                    <a:lnTo>
                      <a:pt x="4" y="164"/>
                    </a:lnTo>
                    <a:lnTo>
                      <a:pt x="0" y="210"/>
                    </a:lnTo>
                    <a:lnTo>
                      <a:pt x="0" y="256"/>
                    </a:lnTo>
                    <a:lnTo>
                      <a:pt x="4" y="302"/>
                    </a:lnTo>
                    <a:lnTo>
                      <a:pt x="14" y="348"/>
                    </a:lnTo>
                    <a:lnTo>
                      <a:pt x="14" y="348"/>
                    </a:lnTo>
                    <a:lnTo>
                      <a:pt x="58" y="522"/>
                    </a:lnTo>
                    <a:lnTo>
                      <a:pt x="102" y="690"/>
                    </a:lnTo>
                    <a:lnTo>
                      <a:pt x="124" y="768"/>
                    </a:lnTo>
                    <a:lnTo>
                      <a:pt x="146" y="842"/>
                    </a:lnTo>
                    <a:lnTo>
                      <a:pt x="168" y="910"/>
                    </a:lnTo>
                    <a:lnTo>
                      <a:pt x="190" y="972"/>
                    </a:lnTo>
                    <a:lnTo>
                      <a:pt x="190" y="972"/>
                    </a:lnTo>
                    <a:lnTo>
                      <a:pt x="210" y="1024"/>
                    </a:lnTo>
                    <a:lnTo>
                      <a:pt x="220" y="1046"/>
                    </a:lnTo>
                    <a:lnTo>
                      <a:pt x="232" y="1070"/>
                    </a:lnTo>
                    <a:lnTo>
                      <a:pt x="244" y="1090"/>
                    </a:lnTo>
                    <a:lnTo>
                      <a:pt x="258" y="1110"/>
                    </a:lnTo>
                    <a:lnTo>
                      <a:pt x="272" y="1128"/>
                    </a:lnTo>
                    <a:lnTo>
                      <a:pt x="288" y="1144"/>
                    </a:lnTo>
                    <a:lnTo>
                      <a:pt x="308" y="1158"/>
                    </a:lnTo>
                    <a:lnTo>
                      <a:pt x="328" y="1172"/>
                    </a:lnTo>
                    <a:lnTo>
                      <a:pt x="352" y="1184"/>
                    </a:lnTo>
                    <a:lnTo>
                      <a:pt x="378" y="1194"/>
                    </a:lnTo>
                    <a:lnTo>
                      <a:pt x="408" y="1202"/>
                    </a:lnTo>
                    <a:lnTo>
                      <a:pt x="440" y="1210"/>
                    </a:lnTo>
                    <a:lnTo>
                      <a:pt x="476" y="1214"/>
                    </a:lnTo>
                    <a:lnTo>
                      <a:pt x="514" y="1218"/>
                    </a:lnTo>
                    <a:lnTo>
                      <a:pt x="514" y="1218"/>
                    </a:lnTo>
                    <a:lnTo>
                      <a:pt x="590" y="1218"/>
                    </a:lnTo>
                    <a:lnTo>
                      <a:pt x="590" y="1218"/>
                    </a:lnTo>
                    <a:lnTo>
                      <a:pt x="1864" y="1218"/>
                    </a:lnTo>
                    <a:lnTo>
                      <a:pt x="1864" y="1218"/>
                    </a:lnTo>
                    <a:lnTo>
                      <a:pt x="1892" y="1220"/>
                    </a:lnTo>
                    <a:lnTo>
                      <a:pt x="1918" y="1220"/>
                    </a:lnTo>
                    <a:lnTo>
                      <a:pt x="1944" y="1224"/>
                    </a:lnTo>
                    <a:lnTo>
                      <a:pt x="1970" y="1228"/>
                    </a:lnTo>
                    <a:lnTo>
                      <a:pt x="1994" y="1234"/>
                    </a:lnTo>
                    <a:lnTo>
                      <a:pt x="2018" y="1240"/>
                    </a:lnTo>
                    <a:lnTo>
                      <a:pt x="2062" y="1256"/>
                    </a:lnTo>
                    <a:lnTo>
                      <a:pt x="2104" y="1274"/>
                    </a:lnTo>
                    <a:lnTo>
                      <a:pt x="2144" y="1298"/>
                    </a:lnTo>
                    <a:lnTo>
                      <a:pt x="2180" y="1324"/>
                    </a:lnTo>
                    <a:lnTo>
                      <a:pt x="2214" y="1352"/>
                    </a:lnTo>
                    <a:lnTo>
                      <a:pt x="2246" y="1384"/>
                    </a:lnTo>
                    <a:lnTo>
                      <a:pt x="2276" y="1418"/>
                    </a:lnTo>
                    <a:lnTo>
                      <a:pt x="2302" y="1452"/>
                    </a:lnTo>
                    <a:lnTo>
                      <a:pt x="2326" y="1490"/>
                    </a:lnTo>
                    <a:lnTo>
                      <a:pt x="2348" y="1528"/>
                    </a:lnTo>
                    <a:lnTo>
                      <a:pt x="2370" y="1568"/>
                    </a:lnTo>
                    <a:lnTo>
                      <a:pt x="2388" y="1608"/>
                    </a:lnTo>
                    <a:lnTo>
                      <a:pt x="2404" y="1648"/>
                    </a:lnTo>
                    <a:lnTo>
                      <a:pt x="2420" y="1688"/>
                    </a:lnTo>
                    <a:lnTo>
                      <a:pt x="2432" y="1728"/>
                    </a:lnTo>
                    <a:lnTo>
                      <a:pt x="2444" y="1766"/>
                    </a:lnTo>
                    <a:lnTo>
                      <a:pt x="2454" y="1804"/>
                    </a:lnTo>
                    <a:lnTo>
                      <a:pt x="2470" y="1878"/>
                    </a:lnTo>
                    <a:lnTo>
                      <a:pt x="2482" y="1942"/>
                    </a:lnTo>
                    <a:lnTo>
                      <a:pt x="2490" y="1998"/>
                    </a:lnTo>
                    <a:lnTo>
                      <a:pt x="2494" y="2040"/>
                    </a:lnTo>
                    <a:lnTo>
                      <a:pt x="2498" y="2076"/>
                    </a:lnTo>
                    <a:lnTo>
                      <a:pt x="2498" y="2076"/>
                    </a:lnTo>
                    <a:lnTo>
                      <a:pt x="2498" y="2070"/>
                    </a:lnTo>
                    <a:lnTo>
                      <a:pt x="2498" y="2070"/>
                    </a:lnTo>
                    <a:lnTo>
                      <a:pt x="2514" y="1992"/>
                    </a:lnTo>
                    <a:lnTo>
                      <a:pt x="2514" y="1992"/>
                    </a:lnTo>
                    <a:lnTo>
                      <a:pt x="2508" y="1950"/>
                    </a:lnTo>
                    <a:lnTo>
                      <a:pt x="2500" y="1900"/>
                    </a:lnTo>
                    <a:lnTo>
                      <a:pt x="2490" y="1844"/>
                    </a:lnTo>
                    <a:lnTo>
                      <a:pt x="2474" y="1784"/>
                    </a:lnTo>
                    <a:lnTo>
                      <a:pt x="2456" y="1720"/>
                    </a:lnTo>
                    <a:lnTo>
                      <a:pt x="2434" y="1654"/>
                    </a:lnTo>
                    <a:lnTo>
                      <a:pt x="2408" y="1588"/>
                    </a:lnTo>
                    <a:lnTo>
                      <a:pt x="2392" y="1554"/>
                    </a:lnTo>
                    <a:lnTo>
                      <a:pt x="2376" y="1522"/>
                    </a:lnTo>
                    <a:lnTo>
                      <a:pt x="2358" y="1490"/>
                    </a:lnTo>
                    <a:lnTo>
                      <a:pt x="2338" y="1458"/>
                    </a:lnTo>
                    <a:lnTo>
                      <a:pt x="2318" y="1428"/>
                    </a:lnTo>
                    <a:lnTo>
                      <a:pt x="2296" y="1400"/>
                    </a:lnTo>
                    <a:lnTo>
                      <a:pt x="2272" y="1372"/>
                    </a:lnTo>
                    <a:lnTo>
                      <a:pt x="2246" y="1346"/>
                    </a:lnTo>
                    <a:lnTo>
                      <a:pt x="2218" y="1320"/>
                    </a:lnTo>
                    <a:lnTo>
                      <a:pt x="2188" y="1298"/>
                    </a:lnTo>
                    <a:lnTo>
                      <a:pt x="2158" y="1278"/>
                    </a:lnTo>
                    <a:lnTo>
                      <a:pt x="2126" y="1258"/>
                    </a:lnTo>
                    <a:lnTo>
                      <a:pt x="2090" y="1242"/>
                    </a:lnTo>
                    <a:lnTo>
                      <a:pt x="2054" y="1228"/>
                    </a:lnTo>
                    <a:lnTo>
                      <a:pt x="2016" y="1218"/>
                    </a:lnTo>
                    <a:lnTo>
                      <a:pt x="1974" y="1210"/>
                    </a:lnTo>
                    <a:lnTo>
                      <a:pt x="1932" y="1204"/>
                    </a:lnTo>
                    <a:lnTo>
                      <a:pt x="1886" y="1204"/>
                    </a:lnTo>
                    <a:lnTo>
                      <a:pt x="1886" y="120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</p:grpSp>
        <p:sp>
          <p:nvSpPr>
            <p:cNvPr id="45" name="TextBox 25"/>
            <p:cNvSpPr txBox="1"/>
            <p:nvPr/>
          </p:nvSpPr>
          <p:spPr>
            <a:xfrm>
              <a:off x="11579458" y="4553222"/>
              <a:ext cx="3815012" cy="87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16"/>
          <p:cNvGrpSpPr/>
          <p:nvPr/>
        </p:nvGrpSpPr>
        <p:grpSpPr>
          <a:xfrm>
            <a:off x="4329546" y="3132653"/>
            <a:ext cx="2034576" cy="1603849"/>
            <a:chOff x="9196336" y="6530303"/>
            <a:chExt cx="3849891" cy="3034855"/>
          </a:xfrm>
        </p:grpSpPr>
        <p:grpSp>
          <p:nvGrpSpPr>
            <p:cNvPr id="50" name="Group 7"/>
            <p:cNvGrpSpPr/>
            <p:nvPr/>
          </p:nvGrpSpPr>
          <p:grpSpPr>
            <a:xfrm>
              <a:off x="9204968" y="6530303"/>
              <a:ext cx="3841259" cy="3034855"/>
              <a:chOff x="8220075" y="6018213"/>
              <a:chExt cx="5626100" cy="4445000"/>
            </a:xfrm>
          </p:grpSpPr>
          <p:sp>
            <p:nvSpPr>
              <p:cNvPr id="52" name="Freeform 20"/>
              <p:cNvSpPr/>
              <p:nvPr/>
            </p:nvSpPr>
            <p:spPr bwMode="auto">
              <a:xfrm>
                <a:off x="8620125" y="8748713"/>
                <a:ext cx="2638425" cy="1714500"/>
              </a:xfrm>
              <a:custGeom>
                <a:avLst/>
                <a:gdLst>
                  <a:gd name="T0" fmla="*/ 142 w 1662"/>
                  <a:gd name="T1" fmla="*/ 1080 h 1080"/>
                  <a:gd name="T2" fmla="*/ 142 w 1662"/>
                  <a:gd name="T3" fmla="*/ 1080 h 1080"/>
                  <a:gd name="T4" fmla="*/ 158 w 1662"/>
                  <a:gd name="T5" fmla="*/ 1034 h 1080"/>
                  <a:gd name="T6" fmla="*/ 180 w 1662"/>
                  <a:gd name="T7" fmla="*/ 980 h 1080"/>
                  <a:gd name="T8" fmla="*/ 214 w 1662"/>
                  <a:gd name="T9" fmla="*/ 912 h 1080"/>
                  <a:gd name="T10" fmla="*/ 234 w 1662"/>
                  <a:gd name="T11" fmla="*/ 872 h 1080"/>
                  <a:gd name="T12" fmla="*/ 258 w 1662"/>
                  <a:gd name="T13" fmla="*/ 830 h 1080"/>
                  <a:gd name="T14" fmla="*/ 284 w 1662"/>
                  <a:gd name="T15" fmla="*/ 784 h 1080"/>
                  <a:gd name="T16" fmla="*/ 312 w 1662"/>
                  <a:gd name="T17" fmla="*/ 738 h 1080"/>
                  <a:gd name="T18" fmla="*/ 344 w 1662"/>
                  <a:gd name="T19" fmla="*/ 690 h 1080"/>
                  <a:gd name="T20" fmla="*/ 380 w 1662"/>
                  <a:gd name="T21" fmla="*/ 640 h 1080"/>
                  <a:gd name="T22" fmla="*/ 418 w 1662"/>
                  <a:gd name="T23" fmla="*/ 590 h 1080"/>
                  <a:gd name="T24" fmla="*/ 460 w 1662"/>
                  <a:gd name="T25" fmla="*/ 540 h 1080"/>
                  <a:gd name="T26" fmla="*/ 506 w 1662"/>
                  <a:gd name="T27" fmla="*/ 490 h 1080"/>
                  <a:gd name="T28" fmla="*/ 556 w 1662"/>
                  <a:gd name="T29" fmla="*/ 438 h 1080"/>
                  <a:gd name="T30" fmla="*/ 608 w 1662"/>
                  <a:gd name="T31" fmla="*/ 390 h 1080"/>
                  <a:gd name="T32" fmla="*/ 664 w 1662"/>
                  <a:gd name="T33" fmla="*/ 342 h 1080"/>
                  <a:gd name="T34" fmla="*/ 724 w 1662"/>
                  <a:gd name="T35" fmla="*/ 294 h 1080"/>
                  <a:gd name="T36" fmla="*/ 788 w 1662"/>
                  <a:gd name="T37" fmla="*/ 250 h 1080"/>
                  <a:gd name="T38" fmla="*/ 856 w 1662"/>
                  <a:gd name="T39" fmla="*/ 208 h 1080"/>
                  <a:gd name="T40" fmla="*/ 928 w 1662"/>
                  <a:gd name="T41" fmla="*/ 168 h 1080"/>
                  <a:gd name="T42" fmla="*/ 966 w 1662"/>
                  <a:gd name="T43" fmla="*/ 150 h 1080"/>
                  <a:gd name="T44" fmla="*/ 1004 w 1662"/>
                  <a:gd name="T45" fmla="*/ 132 h 1080"/>
                  <a:gd name="T46" fmla="*/ 1044 w 1662"/>
                  <a:gd name="T47" fmla="*/ 114 h 1080"/>
                  <a:gd name="T48" fmla="*/ 1086 w 1662"/>
                  <a:gd name="T49" fmla="*/ 98 h 1080"/>
                  <a:gd name="T50" fmla="*/ 1128 w 1662"/>
                  <a:gd name="T51" fmla="*/ 84 h 1080"/>
                  <a:gd name="T52" fmla="*/ 1170 w 1662"/>
                  <a:gd name="T53" fmla="*/ 70 h 1080"/>
                  <a:gd name="T54" fmla="*/ 1214 w 1662"/>
                  <a:gd name="T55" fmla="*/ 58 h 1080"/>
                  <a:gd name="T56" fmla="*/ 1260 w 1662"/>
                  <a:gd name="T57" fmla="*/ 46 h 1080"/>
                  <a:gd name="T58" fmla="*/ 1306 w 1662"/>
                  <a:gd name="T59" fmla="*/ 34 h 1080"/>
                  <a:gd name="T60" fmla="*/ 1354 w 1662"/>
                  <a:gd name="T61" fmla="*/ 26 h 1080"/>
                  <a:gd name="T62" fmla="*/ 1402 w 1662"/>
                  <a:gd name="T63" fmla="*/ 18 h 1080"/>
                  <a:gd name="T64" fmla="*/ 1452 w 1662"/>
                  <a:gd name="T65" fmla="*/ 12 h 1080"/>
                  <a:gd name="T66" fmla="*/ 1502 w 1662"/>
                  <a:gd name="T67" fmla="*/ 6 h 1080"/>
                  <a:gd name="T68" fmla="*/ 1554 w 1662"/>
                  <a:gd name="T69" fmla="*/ 2 h 1080"/>
                  <a:gd name="T70" fmla="*/ 1608 w 1662"/>
                  <a:gd name="T71" fmla="*/ 0 h 1080"/>
                  <a:gd name="T72" fmla="*/ 1662 w 1662"/>
                  <a:gd name="T73" fmla="*/ 0 h 1080"/>
                  <a:gd name="T74" fmla="*/ 1662 w 1662"/>
                  <a:gd name="T75" fmla="*/ 0 h 1080"/>
                  <a:gd name="T76" fmla="*/ 0 w 1662"/>
                  <a:gd name="T77" fmla="*/ 0 h 1080"/>
                  <a:gd name="T78" fmla="*/ 142 w 1662"/>
                  <a:gd name="T79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" h="1080">
                    <a:moveTo>
                      <a:pt x="142" y="1080"/>
                    </a:moveTo>
                    <a:lnTo>
                      <a:pt x="142" y="1080"/>
                    </a:lnTo>
                    <a:lnTo>
                      <a:pt x="158" y="1034"/>
                    </a:lnTo>
                    <a:lnTo>
                      <a:pt x="180" y="980"/>
                    </a:lnTo>
                    <a:lnTo>
                      <a:pt x="214" y="912"/>
                    </a:lnTo>
                    <a:lnTo>
                      <a:pt x="234" y="872"/>
                    </a:lnTo>
                    <a:lnTo>
                      <a:pt x="258" y="830"/>
                    </a:lnTo>
                    <a:lnTo>
                      <a:pt x="284" y="784"/>
                    </a:lnTo>
                    <a:lnTo>
                      <a:pt x="312" y="738"/>
                    </a:lnTo>
                    <a:lnTo>
                      <a:pt x="344" y="690"/>
                    </a:lnTo>
                    <a:lnTo>
                      <a:pt x="380" y="640"/>
                    </a:lnTo>
                    <a:lnTo>
                      <a:pt x="418" y="590"/>
                    </a:lnTo>
                    <a:lnTo>
                      <a:pt x="460" y="540"/>
                    </a:lnTo>
                    <a:lnTo>
                      <a:pt x="506" y="490"/>
                    </a:lnTo>
                    <a:lnTo>
                      <a:pt x="556" y="438"/>
                    </a:lnTo>
                    <a:lnTo>
                      <a:pt x="608" y="390"/>
                    </a:lnTo>
                    <a:lnTo>
                      <a:pt x="664" y="342"/>
                    </a:lnTo>
                    <a:lnTo>
                      <a:pt x="724" y="294"/>
                    </a:lnTo>
                    <a:lnTo>
                      <a:pt x="788" y="250"/>
                    </a:lnTo>
                    <a:lnTo>
                      <a:pt x="856" y="208"/>
                    </a:lnTo>
                    <a:lnTo>
                      <a:pt x="928" y="168"/>
                    </a:lnTo>
                    <a:lnTo>
                      <a:pt x="966" y="150"/>
                    </a:lnTo>
                    <a:lnTo>
                      <a:pt x="1004" y="132"/>
                    </a:lnTo>
                    <a:lnTo>
                      <a:pt x="1044" y="114"/>
                    </a:lnTo>
                    <a:lnTo>
                      <a:pt x="1086" y="98"/>
                    </a:lnTo>
                    <a:lnTo>
                      <a:pt x="1128" y="84"/>
                    </a:lnTo>
                    <a:lnTo>
                      <a:pt x="1170" y="70"/>
                    </a:lnTo>
                    <a:lnTo>
                      <a:pt x="1214" y="58"/>
                    </a:lnTo>
                    <a:lnTo>
                      <a:pt x="1260" y="46"/>
                    </a:lnTo>
                    <a:lnTo>
                      <a:pt x="1306" y="34"/>
                    </a:lnTo>
                    <a:lnTo>
                      <a:pt x="1354" y="26"/>
                    </a:lnTo>
                    <a:lnTo>
                      <a:pt x="1402" y="18"/>
                    </a:lnTo>
                    <a:lnTo>
                      <a:pt x="1452" y="12"/>
                    </a:lnTo>
                    <a:lnTo>
                      <a:pt x="1502" y="6"/>
                    </a:lnTo>
                    <a:lnTo>
                      <a:pt x="1554" y="2"/>
                    </a:lnTo>
                    <a:lnTo>
                      <a:pt x="1608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0" y="0"/>
                    </a:lnTo>
                    <a:lnTo>
                      <a:pt x="142" y="108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53" name="Freeform 23"/>
              <p:cNvSpPr/>
              <p:nvPr/>
            </p:nvSpPr>
            <p:spPr bwMode="auto">
              <a:xfrm>
                <a:off x="8220075" y="6018213"/>
                <a:ext cx="5626100" cy="4445000"/>
              </a:xfrm>
              <a:custGeom>
                <a:avLst/>
                <a:gdLst>
                  <a:gd name="T0" fmla="*/ 2840 w 3544"/>
                  <a:gd name="T1" fmla="*/ 0 h 2800"/>
                  <a:gd name="T2" fmla="*/ 416 w 3544"/>
                  <a:gd name="T3" fmla="*/ 0 h 2800"/>
                  <a:gd name="T4" fmla="*/ 312 w 3544"/>
                  <a:gd name="T5" fmla="*/ 12 h 2800"/>
                  <a:gd name="T6" fmla="*/ 200 w 3544"/>
                  <a:gd name="T7" fmla="*/ 50 h 2800"/>
                  <a:gd name="T8" fmla="*/ 146 w 3544"/>
                  <a:gd name="T9" fmla="*/ 82 h 2800"/>
                  <a:gd name="T10" fmla="*/ 98 w 3544"/>
                  <a:gd name="T11" fmla="*/ 128 h 2800"/>
                  <a:gd name="T12" fmla="*/ 56 w 3544"/>
                  <a:gd name="T13" fmla="*/ 186 h 2800"/>
                  <a:gd name="T14" fmla="*/ 24 w 3544"/>
                  <a:gd name="T15" fmla="*/ 258 h 2800"/>
                  <a:gd name="T16" fmla="*/ 4 w 3544"/>
                  <a:gd name="T17" fmla="*/ 346 h 2800"/>
                  <a:gd name="T18" fmla="*/ 0 w 3544"/>
                  <a:gd name="T19" fmla="*/ 452 h 2800"/>
                  <a:gd name="T20" fmla="*/ 4 w 3544"/>
                  <a:gd name="T21" fmla="*/ 534 h 2800"/>
                  <a:gd name="T22" fmla="*/ 56 w 3544"/>
                  <a:gd name="T23" fmla="*/ 898 h 2800"/>
                  <a:gd name="T24" fmla="*/ 206 w 3544"/>
                  <a:gd name="T25" fmla="*/ 1784 h 2800"/>
                  <a:gd name="T26" fmla="*/ 392 w 3544"/>
                  <a:gd name="T27" fmla="*/ 2792 h 2800"/>
                  <a:gd name="T28" fmla="*/ 396 w 3544"/>
                  <a:gd name="T29" fmla="*/ 2754 h 2800"/>
                  <a:gd name="T30" fmla="*/ 428 w 3544"/>
                  <a:gd name="T31" fmla="*/ 2550 h 2800"/>
                  <a:gd name="T32" fmla="*/ 476 w 3544"/>
                  <a:gd name="T33" fmla="*/ 2360 h 2800"/>
                  <a:gd name="T34" fmla="*/ 532 w 3544"/>
                  <a:gd name="T35" fmla="*/ 2210 h 2800"/>
                  <a:gd name="T36" fmla="*/ 608 w 3544"/>
                  <a:gd name="T37" fmla="*/ 2062 h 2800"/>
                  <a:gd name="T38" fmla="*/ 710 w 3544"/>
                  <a:gd name="T39" fmla="*/ 1928 h 2800"/>
                  <a:gd name="T40" fmla="*/ 816 w 3544"/>
                  <a:gd name="T41" fmla="*/ 1834 h 2800"/>
                  <a:gd name="T42" fmla="*/ 888 w 3544"/>
                  <a:gd name="T43" fmla="*/ 1790 h 2800"/>
                  <a:gd name="T44" fmla="*/ 970 w 3544"/>
                  <a:gd name="T45" fmla="*/ 1754 h 2800"/>
                  <a:gd name="T46" fmla="*/ 1058 w 3544"/>
                  <a:gd name="T47" fmla="*/ 1732 h 2800"/>
                  <a:gd name="T48" fmla="*/ 1156 w 3544"/>
                  <a:gd name="T49" fmla="*/ 1720 h 2800"/>
                  <a:gd name="T50" fmla="*/ 2798 w 3544"/>
                  <a:gd name="T51" fmla="*/ 1720 h 2800"/>
                  <a:gd name="T52" fmla="*/ 2892 w 3544"/>
                  <a:gd name="T53" fmla="*/ 1718 h 2800"/>
                  <a:gd name="T54" fmla="*/ 3028 w 3544"/>
                  <a:gd name="T55" fmla="*/ 1700 h 2800"/>
                  <a:gd name="T56" fmla="*/ 3128 w 3544"/>
                  <a:gd name="T57" fmla="*/ 1662 h 2800"/>
                  <a:gd name="T58" fmla="*/ 3198 w 3544"/>
                  <a:gd name="T59" fmla="*/ 1604 h 2800"/>
                  <a:gd name="T60" fmla="*/ 3250 w 3544"/>
                  <a:gd name="T61" fmla="*/ 1530 h 2800"/>
                  <a:gd name="T62" fmla="*/ 3302 w 3544"/>
                  <a:gd name="T63" fmla="*/ 1408 h 2800"/>
                  <a:gd name="T64" fmla="*/ 3356 w 3544"/>
                  <a:gd name="T65" fmla="*/ 1246 h 2800"/>
                  <a:gd name="T66" fmla="*/ 3470 w 3544"/>
                  <a:gd name="T67" fmla="*/ 840 h 2800"/>
                  <a:gd name="T68" fmla="*/ 3536 w 3544"/>
                  <a:gd name="T69" fmla="*/ 568 h 2800"/>
                  <a:gd name="T70" fmla="*/ 3544 w 3544"/>
                  <a:gd name="T71" fmla="*/ 404 h 2800"/>
                  <a:gd name="T72" fmla="*/ 3516 w 3544"/>
                  <a:gd name="T73" fmla="*/ 252 h 2800"/>
                  <a:gd name="T74" fmla="*/ 3488 w 3544"/>
                  <a:gd name="T75" fmla="*/ 184 h 2800"/>
                  <a:gd name="T76" fmla="*/ 3452 w 3544"/>
                  <a:gd name="T77" fmla="*/ 124 h 2800"/>
                  <a:gd name="T78" fmla="*/ 3406 w 3544"/>
                  <a:gd name="T79" fmla="*/ 74 h 2800"/>
                  <a:gd name="T80" fmla="*/ 3352 w 3544"/>
                  <a:gd name="T81" fmla="*/ 36 h 2800"/>
                  <a:gd name="T82" fmla="*/ 3288 w 3544"/>
                  <a:gd name="T83" fmla="*/ 10 h 2800"/>
                  <a:gd name="T84" fmla="*/ 3216 w 3544"/>
                  <a:gd name="T85" fmla="*/ 0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44" h="2800">
                    <a:moveTo>
                      <a:pt x="3216" y="0"/>
                    </a:moveTo>
                    <a:lnTo>
                      <a:pt x="3216" y="0"/>
                    </a:lnTo>
                    <a:lnTo>
                      <a:pt x="2840" y="0"/>
                    </a:lnTo>
                    <a:lnTo>
                      <a:pt x="2840" y="0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382" y="2"/>
                    </a:lnTo>
                    <a:lnTo>
                      <a:pt x="348" y="4"/>
                    </a:lnTo>
                    <a:lnTo>
                      <a:pt x="312" y="12"/>
                    </a:lnTo>
                    <a:lnTo>
                      <a:pt x="274" y="20"/>
                    </a:lnTo>
                    <a:lnTo>
                      <a:pt x="236" y="32"/>
                    </a:lnTo>
                    <a:lnTo>
                      <a:pt x="200" y="50"/>
                    </a:lnTo>
                    <a:lnTo>
                      <a:pt x="182" y="60"/>
                    </a:lnTo>
                    <a:lnTo>
                      <a:pt x="164" y="70"/>
                    </a:lnTo>
                    <a:lnTo>
                      <a:pt x="146" y="82"/>
                    </a:lnTo>
                    <a:lnTo>
                      <a:pt x="130" y="96"/>
                    </a:lnTo>
                    <a:lnTo>
                      <a:pt x="114" y="112"/>
                    </a:lnTo>
                    <a:lnTo>
                      <a:pt x="98" y="128"/>
                    </a:lnTo>
                    <a:lnTo>
                      <a:pt x="82" y="146"/>
                    </a:lnTo>
                    <a:lnTo>
                      <a:pt x="70" y="164"/>
                    </a:lnTo>
                    <a:lnTo>
                      <a:pt x="56" y="186"/>
                    </a:lnTo>
                    <a:lnTo>
                      <a:pt x="44" y="208"/>
                    </a:lnTo>
                    <a:lnTo>
                      <a:pt x="34" y="232"/>
                    </a:lnTo>
                    <a:lnTo>
                      <a:pt x="24" y="258"/>
                    </a:lnTo>
                    <a:lnTo>
                      <a:pt x="16" y="286"/>
                    </a:lnTo>
                    <a:lnTo>
                      <a:pt x="10" y="314"/>
                    </a:lnTo>
                    <a:lnTo>
                      <a:pt x="4" y="346"/>
                    </a:lnTo>
                    <a:lnTo>
                      <a:pt x="2" y="380"/>
                    </a:lnTo>
                    <a:lnTo>
                      <a:pt x="0" y="416"/>
                    </a:lnTo>
                    <a:lnTo>
                      <a:pt x="0" y="452"/>
                    </a:lnTo>
                    <a:lnTo>
                      <a:pt x="0" y="492"/>
                    </a:lnTo>
                    <a:lnTo>
                      <a:pt x="4" y="534"/>
                    </a:lnTo>
                    <a:lnTo>
                      <a:pt x="4" y="534"/>
                    </a:lnTo>
                    <a:lnTo>
                      <a:pt x="16" y="632"/>
                    </a:lnTo>
                    <a:lnTo>
                      <a:pt x="34" y="754"/>
                    </a:lnTo>
                    <a:lnTo>
                      <a:pt x="56" y="898"/>
                    </a:lnTo>
                    <a:lnTo>
                      <a:pt x="82" y="1058"/>
                    </a:lnTo>
                    <a:lnTo>
                      <a:pt x="142" y="1412"/>
                    </a:lnTo>
                    <a:lnTo>
                      <a:pt x="206" y="1784"/>
                    </a:lnTo>
                    <a:lnTo>
                      <a:pt x="328" y="2448"/>
                    </a:lnTo>
                    <a:lnTo>
                      <a:pt x="392" y="2792"/>
                    </a:lnTo>
                    <a:lnTo>
                      <a:pt x="392" y="2792"/>
                    </a:lnTo>
                    <a:lnTo>
                      <a:pt x="394" y="2800"/>
                    </a:lnTo>
                    <a:lnTo>
                      <a:pt x="394" y="2800"/>
                    </a:lnTo>
                    <a:lnTo>
                      <a:pt x="396" y="2754"/>
                    </a:lnTo>
                    <a:lnTo>
                      <a:pt x="402" y="2700"/>
                    </a:lnTo>
                    <a:lnTo>
                      <a:pt x="412" y="2632"/>
                    </a:lnTo>
                    <a:lnTo>
                      <a:pt x="428" y="2550"/>
                    </a:lnTo>
                    <a:lnTo>
                      <a:pt x="448" y="2458"/>
                    </a:lnTo>
                    <a:lnTo>
                      <a:pt x="460" y="2410"/>
                    </a:lnTo>
                    <a:lnTo>
                      <a:pt x="476" y="2360"/>
                    </a:lnTo>
                    <a:lnTo>
                      <a:pt x="492" y="2310"/>
                    </a:lnTo>
                    <a:lnTo>
                      <a:pt x="510" y="2260"/>
                    </a:lnTo>
                    <a:lnTo>
                      <a:pt x="532" y="2210"/>
                    </a:lnTo>
                    <a:lnTo>
                      <a:pt x="554" y="2158"/>
                    </a:lnTo>
                    <a:lnTo>
                      <a:pt x="580" y="2110"/>
                    </a:lnTo>
                    <a:lnTo>
                      <a:pt x="608" y="2062"/>
                    </a:lnTo>
                    <a:lnTo>
                      <a:pt x="640" y="2014"/>
                    </a:lnTo>
                    <a:lnTo>
                      <a:pt x="674" y="1970"/>
                    </a:lnTo>
                    <a:lnTo>
                      <a:pt x="710" y="1928"/>
                    </a:lnTo>
                    <a:lnTo>
                      <a:pt x="750" y="1888"/>
                    </a:lnTo>
                    <a:lnTo>
                      <a:pt x="792" y="1852"/>
                    </a:lnTo>
                    <a:lnTo>
                      <a:pt x="816" y="1834"/>
                    </a:lnTo>
                    <a:lnTo>
                      <a:pt x="838" y="1818"/>
                    </a:lnTo>
                    <a:lnTo>
                      <a:pt x="864" y="1804"/>
                    </a:lnTo>
                    <a:lnTo>
                      <a:pt x="888" y="1790"/>
                    </a:lnTo>
                    <a:lnTo>
                      <a:pt x="914" y="1778"/>
                    </a:lnTo>
                    <a:lnTo>
                      <a:pt x="942" y="1766"/>
                    </a:lnTo>
                    <a:lnTo>
                      <a:pt x="970" y="1754"/>
                    </a:lnTo>
                    <a:lnTo>
                      <a:pt x="998" y="1746"/>
                    </a:lnTo>
                    <a:lnTo>
                      <a:pt x="1028" y="1738"/>
                    </a:lnTo>
                    <a:lnTo>
                      <a:pt x="1058" y="1732"/>
                    </a:lnTo>
                    <a:lnTo>
                      <a:pt x="1090" y="1726"/>
                    </a:lnTo>
                    <a:lnTo>
                      <a:pt x="1122" y="1722"/>
                    </a:lnTo>
                    <a:lnTo>
                      <a:pt x="1156" y="1720"/>
                    </a:lnTo>
                    <a:lnTo>
                      <a:pt x="1192" y="1720"/>
                    </a:lnTo>
                    <a:lnTo>
                      <a:pt x="1192" y="1720"/>
                    </a:lnTo>
                    <a:lnTo>
                      <a:pt x="2798" y="1720"/>
                    </a:lnTo>
                    <a:lnTo>
                      <a:pt x="2798" y="1720"/>
                    </a:lnTo>
                    <a:lnTo>
                      <a:pt x="2892" y="1718"/>
                    </a:lnTo>
                    <a:lnTo>
                      <a:pt x="2892" y="1718"/>
                    </a:lnTo>
                    <a:lnTo>
                      <a:pt x="2942" y="1714"/>
                    </a:lnTo>
                    <a:lnTo>
                      <a:pt x="2988" y="1708"/>
                    </a:lnTo>
                    <a:lnTo>
                      <a:pt x="3028" y="1700"/>
                    </a:lnTo>
                    <a:lnTo>
                      <a:pt x="3064" y="1688"/>
                    </a:lnTo>
                    <a:lnTo>
                      <a:pt x="3098" y="1676"/>
                    </a:lnTo>
                    <a:lnTo>
                      <a:pt x="3128" y="1662"/>
                    </a:lnTo>
                    <a:lnTo>
                      <a:pt x="3154" y="1644"/>
                    </a:lnTo>
                    <a:lnTo>
                      <a:pt x="3178" y="1626"/>
                    </a:lnTo>
                    <a:lnTo>
                      <a:pt x="3198" y="1604"/>
                    </a:lnTo>
                    <a:lnTo>
                      <a:pt x="3218" y="1582"/>
                    </a:lnTo>
                    <a:lnTo>
                      <a:pt x="3234" y="1558"/>
                    </a:lnTo>
                    <a:lnTo>
                      <a:pt x="3250" y="1530"/>
                    </a:lnTo>
                    <a:lnTo>
                      <a:pt x="3264" y="1502"/>
                    </a:lnTo>
                    <a:lnTo>
                      <a:pt x="3278" y="1474"/>
                    </a:lnTo>
                    <a:lnTo>
                      <a:pt x="3302" y="1408"/>
                    </a:lnTo>
                    <a:lnTo>
                      <a:pt x="3302" y="1408"/>
                    </a:lnTo>
                    <a:lnTo>
                      <a:pt x="3330" y="1332"/>
                    </a:lnTo>
                    <a:lnTo>
                      <a:pt x="3356" y="1246"/>
                    </a:lnTo>
                    <a:lnTo>
                      <a:pt x="3386" y="1152"/>
                    </a:lnTo>
                    <a:lnTo>
                      <a:pt x="3414" y="1052"/>
                    </a:lnTo>
                    <a:lnTo>
                      <a:pt x="3470" y="840"/>
                    </a:lnTo>
                    <a:lnTo>
                      <a:pt x="3524" y="622"/>
                    </a:lnTo>
                    <a:lnTo>
                      <a:pt x="3524" y="622"/>
                    </a:lnTo>
                    <a:lnTo>
                      <a:pt x="3536" y="568"/>
                    </a:lnTo>
                    <a:lnTo>
                      <a:pt x="3542" y="512"/>
                    </a:lnTo>
                    <a:lnTo>
                      <a:pt x="3544" y="458"/>
                    </a:lnTo>
                    <a:lnTo>
                      <a:pt x="3544" y="404"/>
                    </a:lnTo>
                    <a:lnTo>
                      <a:pt x="3538" y="352"/>
                    </a:lnTo>
                    <a:lnTo>
                      <a:pt x="3530" y="300"/>
                    </a:lnTo>
                    <a:lnTo>
                      <a:pt x="3516" y="252"/>
                    </a:lnTo>
                    <a:lnTo>
                      <a:pt x="3508" y="228"/>
                    </a:lnTo>
                    <a:lnTo>
                      <a:pt x="3498" y="206"/>
                    </a:lnTo>
                    <a:lnTo>
                      <a:pt x="3488" y="184"/>
                    </a:lnTo>
                    <a:lnTo>
                      <a:pt x="3478" y="164"/>
                    </a:lnTo>
                    <a:lnTo>
                      <a:pt x="3466" y="144"/>
                    </a:lnTo>
                    <a:lnTo>
                      <a:pt x="3452" y="124"/>
                    </a:lnTo>
                    <a:lnTo>
                      <a:pt x="3438" y="108"/>
                    </a:lnTo>
                    <a:lnTo>
                      <a:pt x="3422" y="90"/>
                    </a:lnTo>
                    <a:lnTo>
                      <a:pt x="3406" y="74"/>
                    </a:lnTo>
                    <a:lnTo>
                      <a:pt x="3390" y="60"/>
                    </a:lnTo>
                    <a:lnTo>
                      <a:pt x="3370" y="48"/>
                    </a:lnTo>
                    <a:lnTo>
                      <a:pt x="3352" y="36"/>
                    </a:lnTo>
                    <a:lnTo>
                      <a:pt x="3332" y="26"/>
                    </a:lnTo>
                    <a:lnTo>
                      <a:pt x="3310" y="18"/>
                    </a:lnTo>
                    <a:lnTo>
                      <a:pt x="3288" y="10"/>
                    </a:lnTo>
                    <a:lnTo>
                      <a:pt x="3264" y="6"/>
                    </a:lnTo>
                    <a:lnTo>
                      <a:pt x="3240" y="2"/>
                    </a:lnTo>
                    <a:lnTo>
                      <a:pt x="3216" y="0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54" name="Freeform 24"/>
              <p:cNvSpPr/>
              <p:nvPr/>
            </p:nvSpPr>
            <p:spPr bwMode="auto">
              <a:xfrm>
                <a:off x="8813800" y="6088063"/>
                <a:ext cx="5032375" cy="4375150"/>
              </a:xfrm>
              <a:custGeom>
                <a:avLst/>
                <a:gdLst>
                  <a:gd name="T0" fmla="*/ 3014 w 3170"/>
                  <a:gd name="T1" fmla="*/ 22 h 2756"/>
                  <a:gd name="T2" fmla="*/ 3076 w 3170"/>
                  <a:gd name="T3" fmla="*/ 102 h 2756"/>
                  <a:gd name="T4" fmla="*/ 3118 w 3170"/>
                  <a:gd name="T5" fmla="*/ 202 h 2756"/>
                  <a:gd name="T6" fmla="*/ 3140 w 3170"/>
                  <a:gd name="T7" fmla="*/ 316 h 2756"/>
                  <a:gd name="T8" fmla="*/ 3142 w 3170"/>
                  <a:gd name="T9" fmla="*/ 436 h 2756"/>
                  <a:gd name="T10" fmla="*/ 3122 w 3170"/>
                  <a:gd name="T11" fmla="*/ 558 h 2756"/>
                  <a:gd name="T12" fmla="*/ 3012 w 3170"/>
                  <a:gd name="T13" fmla="*/ 990 h 2756"/>
                  <a:gd name="T14" fmla="*/ 2928 w 3170"/>
                  <a:gd name="T15" fmla="*/ 1268 h 2756"/>
                  <a:gd name="T16" fmla="*/ 2876 w 3170"/>
                  <a:gd name="T17" fmla="*/ 1410 h 2756"/>
                  <a:gd name="T18" fmla="*/ 2832 w 3170"/>
                  <a:gd name="T19" fmla="*/ 1494 h 2756"/>
                  <a:gd name="T20" fmla="*/ 2776 w 3170"/>
                  <a:gd name="T21" fmla="*/ 1562 h 2756"/>
                  <a:gd name="T22" fmla="*/ 2696 w 3170"/>
                  <a:gd name="T23" fmla="*/ 1612 h 2756"/>
                  <a:gd name="T24" fmla="*/ 2586 w 3170"/>
                  <a:gd name="T25" fmla="*/ 1644 h 2756"/>
                  <a:gd name="T26" fmla="*/ 2492 w 3170"/>
                  <a:gd name="T27" fmla="*/ 1654 h 2756"/>
                  <a:gd name="T28" fmla="*/ 790 w 3170"/>
                  <a:gd name="T29" fmla="*/ 1656 h 2756"/>
                  <a:gd name="T30" fmla="*/ 678 w 3170"/>
                  <a:gd name="T31" fmla="*/ 1664 h 2756"/>
                  <a:gd name="T32" fmla="*/ 532 w 3170"/>
                  <a:gd name="T33" fmla="*/ 1706 h 2756"/>
                  <a:gd name="T34" fmla="*/ 408 w 3170"/>
                  <a:gd name="T35" fmla="*/ 1776 h 2756"/>
                  <a:gd name="T36" fmla="*/ 304 w 3170"/>
                  <a:gd name="T37" fmla="*/ 1868 h 2756"/>
                  <a:gd name="T38" fmla="*/ 220 w 3170"/>
                  <a:gd name="T39" fmla="*/ 1978 h 2756"/>
                  <a:gd name="T40" fmla="*/ 152 w 3170"/>
                  <a:gd name="T41" fmla="*/ 2098 h 2756"/>
                  <a:gd name="T42" fmla="*/ 98 w 3170"/>
                  <a:gd name="T43" fmla="*/ 2224 h 2756"/>
                  <a:gd name="T44" fmla="*/ 48 w 3170"/>
                  <a:gd name="T45" fmla="*/ 2388 h 2756"/>
                  <a:gd name="T46" fmla="*/ 6 w 3170"/>
                  <a:gd name="T47" fmla="*/ 2598 h 2756"/>
                  <a:gd name="T48" fmla="*/ 18 w 3170"/>
                  <a:gd name="T49" fmla="*/ 2748 h 2756"/>
                  <a:gd name="T50" fmla="*/ 20 w 3170"/>
                  <a:gd name="T51" fmla="*/ 2756 h 2756"/>
                  <a:gd name="T52" fmla="*/ 38 w 3170"/>
                  <a:gd name="T53" fmla="*/ 2588 h 2756"/>
                  <a:gd name="T54" fmla="*/ 86 w 3170"/>
                  <a:gd name="T55" fmla="*/ 2366 h 2756"/>
                  <a:gd name="T56" fmla="*/ 136 w 3170"/>
                  <a:gd name="T57" fmla="*/ 2216 h 2756"/>
                  <a:gd name="T58" fmla="*/ 206 w 3170"/>
                  <a:gd name="T59" fmla="*/ 2066 h 2756"/>
                  <a:gd name="T60" fmla="*/ 300 w 3170"/>
                  <a:gd name="T61" fmla="*/ 1926 h 2756"/>
                  <a:gd name="T62" fmla="*/ 418 w 3170"/>
                  <a:gd name="T63" fmla="*/ 1808 h 2756"/>
                  <a:gd name="T64" fmla="*/ 490 w 3170"/>
                  <a:gd name="T65" fmla="*/ 1760 h 2756"/>
                  <a:gd name="T66" fmla="*/ 568 w 3170"/>
                  <a:gd name="T67" fmla="*/ 1722 h 2756"/>
                  <a:gd name="T68" fmla="*/ 654 w 3170"/>
                  <a:gd name="T69" fmla="*/ 1694 h 2756"/>
                  <a:gd name="T70" fmla="*/ 748 w 3170"/>
                  <a:gd name="T71" fmla="*/ 1678 h 2756"/>
                  <a:gd name="T72" fmla="*/ 818 w 3170"/>
                  <a:gd name="T73" fmla="*/ 1676 h 2756"/>
                  <a:gd name="T74" fmla="*/ 2518 w 3170"/>
                  <a:gd name="T75" fmla="*/ 1674 h 2756"/>
                  <a:gd name="T76" fmla="*/ 2614 w 3170"/>
                  <a:gd name="T77" fmla="*/ 1664 h 2756"/>
                  <a:gd name="T78" fmla="*/ 2724 w 3170"/>
                  <a:gd name="T79" fmla="*/ 1632 h 2756"/>
                  <a:gd name="T80" fmla="*/ 2804 w 3170"/>
                  <a:gd name="T81" fmla="*/ 1582 h 2756"/>
                  <a:gd name="T82" fmla="*/ 2860 w 3170"/>
                  <a:gd name="T83" fmla="*/ 1514 h 2756"/>
                  <a:gd name="T84" fmla="*/ 2904 w 3170"/>
                  <a:gd name="T85" fmla="*/ 1430 h 2756"/>
                  <a:gd name="T86" fmla="*/ 2956 w 3170"/>
                  <a:gd name="T87" fmla="*/ 1288 h 2756"/>
                  <a:gd name="T88" fmla="*/ 3040 w 3170"/>
                  <a:gd name="T89" fmla="*/ 1008 h 2756"/>
                  <a:gd name="T90" fmla="*/ 3150 w 3170"/>
                  <a:gd name="T91" fmla="*/ 578 h 2756"/>
                  <a:gd name="T92" fmla="*/ 3170 w 3170"/>
                  <a:gd name="T93" fmla="*/ 448 h 2756"/>
                  <a:gd name="T94" fmla="*/ 3166 w 3170"/>
                  <a:gd name="T95" fmla="*/ 320 h 2756"/>
                  <a:gd name="T96" fmla="*/ 3140 w 3170"/>
                  <a:gd name="T97" fmla="*/ 202 h 2756"/>
                  <a:gd name="T98" fmla="*/ 3090 w 3170"/>
                  <a:gd name="T99" fmla="*/ 100 h 2756"/>
                  <a:gd name="T100" fmla="*/ 3018 w 3170"/>
                  <a:gd name="T101" fmla="*/ 20 h 2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70" h="2756">
                    <a:moveTo>
                      <a:pt x="2990" y="0"/>
                    </a:moveTo>
                    <a:lnTo>
                      <a:pt x="2990" y="0"/>
                    </a:lnTo>
                    <a:lnTo>
                      <a:pt x="3014" y="22"/>
                    </a:lnTo>
                    <a:lnTo>
                      <a:pt x="3038" y="46"/>
                    </a:lnTo>
                    <a:lnTo>
                      <a:pt x="3058" y="74"/>
                    </a:lnTo>
                    <a:lnTo>
                      <a:pt x="3076" y="102"/>
                    </a:lnTo>
                    <a:lnTo>
                      <a:pt x="3092" y="134"/>
                    </a:lnTo>
                    <a:lnTo>
                      <a:pt x="3106" y="168"/>
                    </a:lnTo>
                    <a:lnTo>
                      <a:pt x="3118" y="202"/>
                    </a:lnTo>
                    <a:lnTo>
                      <a:pt x="3128" y="240"/>
                    </a:lnTo>
                    <a:lnTo>
                      <a:pt x="3136" y="278"/>
                    </a:lnTo>
                    <a:lnTo>
                      <a:pt x="3140" y="316"/>
                    </a:lnTo>
                    <a:lnTo>
                      <a:pt x="3142" y="356"/>
                    </a:lnTo>
                    <a:lnTo>
                      <a:pt x="3144" y="396"/>
                    </a:lnTo>
                    <a:lnTo>
                      <a:pt x="3142" y="436"/>
                    </a:lnTo>
                    <a:lnTo>
                      <a:pt x="3138" y="478"/>
                    </a:lnTo>
                    <a:lnTo>
                      <a:pt x="3130" y="518"/>
                    </a:lnTo>
                    <a:lnTo>
                      <a:pt x="3122" y="558"/>
                    </a:lnTo>
                    <a:lnTo>
                      <a:pt x="3122" y="558"/>
                    </a:lnTo>
                    <a:lnTo>
                      <a:pt x="3068" y="778"/>
                    </a:lnTo>
                    <a:lnTo>
                      <a:pt x="3012" y="990"/>
                    </a:lnTo>
                    <a:lnTo>
                      <a:pt x="2984" y="1088"/>
                    </a:lnTo>
                    <a:lnTo>
                      <a:pt x="2956" y="1182"/>
                    </a:lnTo>
                    <a:lnTo>
                      <a:pt x="2928" y="1268"/>
                    </a:lnTo>
                    <a:lnTo>
                      <a:pt x="2900" y="1346"/>
                    </a:lnTo>
                    <a:lnTo>
                      <a:pt x="2900" y="1346"/>
                    </a:lnTo>
                    <a:lnTo>
                      <a:pt x="2876" y="1410"/>
                    </a:lnTo>
                    <a:lnTo>
                      <a:pt x="2862" y="1440"/>
                    </a:lnTo>
                    <a:lnTo>
                      <a:pt x="2848" y="1468"/>
                    </a:lnTo>
                    <a:lnTo>
                      <a:pt x="2832" y="1494"/>
                    </a:lnTo>
                    <a:lnTo>
                      <a:pt x="2816" y="1518"/>
                    </a:lnTo>
                    <a:lnTo>
                      <a:pt x="2796" y="1542"/>
                    </a:lnTo>
                    <a:lnTo>
                      <a:pt x="2776" y="1562"/>
                    </a:lnTo>
                    <a:lnTo>
                      <a:pt x="2752" y="1580"/>
                    </a:lnTo>
                    <a:lnTo>
                      <a:pt x="2726" y="1598"/>
                    </a:lnTo>
                    <a:lnTo>
                      <a:pt x="2696" y="1612"/>
                    </a:lnTo>
                    <a:lnTo>
                      <a:pt x="2664" y="1626"/>
                    </a:lnTo>
                    <a:lnTo>
                      <a:pt x="2626" y="1636"/>
                    </a:lnTo>
                    <a:lnTo>
                      <a:pt x="2586" y="1644"/>
                    </a:lnTo>
                    <a:lnTo>
                      <a:pt x="2540" y="1650"/>
                    </a:lnTo>
                    <a:lnTo>
                      <a:pt x="2492" y="1654"/>
                    </a:lnTo>
                    <a:lnTo>
                      <a:pt x="2492" y="1654"/>
                    </a:lnTo>
                    <a:lnTo>
                      <a:pt x="2396" y="1656"/>
                    </a:lnTo>
                    <a:lnTo>
                      <a:pt x="2396" y="1656"/>
                    </a:lnTo>
                    <a:lnTo>
                      <a:pt x="790" y="1656"/>
                    </a:lnTo>
                    <a:lnTo>
                      <a:pt x="790" y="1656"/>
                    </a:lnTo>
                    <a:lnTo>
                      <a:pt x="732" y="1658"/>
                    </a:lnTo>
                    <a:lnTo>
                      <a:pt x="678" y="1664"/>
                    </a:lnTo>
                    <a:lnTo>
                      <a:pt x="628" y="1674"/>
                    </a:lnTo>
                    <a:lnTo>
                      <a:pt x="578" y="1688"/>
                    </a:lnTo>
                    <a:lnTo>
                      <a:pt x="532" y="1706"/>
                    </a:lnTo>
                    <a:lnTo>
                      <a:pt x="488" y="1726"/>
                    </a:lnTo>
                    <a:lnTo>
                      <a:pt x="448" y="1750"/>
                    </a:lnTo>
                    <a:lnTo>
                      <a:pt x="408" y="1776"/>
                    </a:lnTo>
                    <a:lnTo>
                      <a:pt x="372" y="1804"/>
                    </a:lnTo>
                    <a:lnTo>
                      <a:pt x="336" y="1836"/>
                    </a:lnTo>
                    <a:lnTo>
                      <a:pt x="304" y="1868"/>
                    </a:lnTo>
                    <a:lnTo>
                      <a:pt x="274" y="1904"/>
                    </a:lnTo>
                    <a:lnTo>
                      <a:pt x="246" y="1940"/>
                    </a:lnTo>
                    <a:lnTo>
                      <a:pt x="220" y="1978"/>
                    </a:lnTo>
                    <a:lnTo>
                      <a:pt x="196" y="2018"/>
                    </a:lnTo>
                    <a:lnTo>
                      <a:pt x="172" y="2058"/>
                    </a:lnTo>
                    <a:lnTo>
                      <a:pt x="152" y="2098"/>
                    </a:lnTo>
                    <a:lnTo>
                      <a:pt x="132" y="2140"/>
                    </a:lnTo>
                    <a:lnTo>
                      <a:pt x="114" y="2182"/>
                    </a:lnTo>
                    <a:lnTo>
                      <a:pt x="98" y="2224"/>
                    </a:lnTo>
                    <a:lnTo>
                      <a:pt x="84" y="2266"/>
                    </a:lnTo>
                    <a:lnTo>
                      <a:pt x="70" y="2308"/>
                    </a:lnTo>
                    <a:lnTo>
                      <a:pt x="48" y="2388"/>
                    </a:lnTo>
                    <a:lnTo>
                      <a:pt x="30" y="2464"/>
                    </a:lnTo>
                    <a:lnTo>
                      <a:pt x="16" y="2536"/>
                    </a:lnTo>
                    <a:lnTo>
                      <a:pt x="6" y="2598"/>
                    </a:lnTo>
                    <a:lnTo>
                      <a:pt x="0" y="2652"/>
                    </a:lnTo>
                    <a:lnTo>
                      <a:pt x="0" y="2652"/>
                    </a:lnTo>
                    <a:lnTo>
                      <a:pt x="18" y="2748"/>
                    </a:lnTo>
                    <a:lnTo>
                      <a:pt x="18" y="2748"/>
                    </a:lnTo>
                    <a:lnTo>
                      <a:pt x="20" y="2756"/>
                    </a:lnTo>
                    <a:lnTo>
                      <a:pt x="20" y="2756"/>
                    </a:lnTo>
                    <a:lnTo>
                      <a:pt x="22" y="2710"/>
                    </a:lnTo>
                    <a:lnTo>
                      <a:pt x="28" y="2656"/>
                    </a:lnTo>
                    <a:lnTo>
                      <a:pt x="38" y="2588"/>
                    </a:lnTo>
                    <a:lnTo>
                      <a:pt x="54" y="2506"/>
                    </a:lnTo>
                    <a:lnTo>
                      <a:pt x="74" y="2414"/>
                    </a:lnTo>
                    <a:lnTo>
                      <a:pt x="86" y="2366"/>
                    </a:lnTo>
                    <a:lnTo>
                      <a:pt x="102" y="2316"/>
                    </a:lnTo>
                    <a:lnTo>
                      <a:pt x="118" y="2266"/>
                    </a:lnTo>
                    <a:lnTo>
                      <a:pt x="136" y="2216"/>
                    </a:lnTo>
                    <a:lnTo>
                      <a:pt x="158" y="2166"/>
                    </a:lnTo>
                    <a:lnTo>
                      <a:pt x="180" y="2114"/>
                    </a:lnTo>
                    <a:lnTo>
                      <a:pt x="206" y="2066"/>
                    </a:lnTo>
                    <a:lnTo>
                      <a:pt x="234" y="2018"/>
                    </a:lnTo>
                    <a:lnTo>
                      <a:pt x="266" y="1970"/>
                    </a:lnTo>
                    <a:lnTo>
                      <a:pt x="300" y="1926"/>
                    </a:lnTo>
                    <a:lnTo>
                      <a:pt x="336" y="1884"/>
                    </a:lnTo>
                    <a:lnTo>
                      <a:pt x="376" y="1844"/>
                    </a:lnTo>
                    <a:lnTo>
                      <a:pt x="418" y="1808"/>
                    </a:lnTo>
                    <a:lnTo>
                      <a:pt x="442" y="1790"/>
                    </a:lnTo>
                    <a:lnTo>
                      <a:pt x="464" y="1774"/>
                    </a:lnTo>
                    <a:lnTo>
                      <a:pt x="490" y="1760"/>
                    </a:lnTo>
                    <a:lnTo>
                      <a:pt x="514" y="1746"/>
                    </a:lnTo>
                    <a:lnTo>
                      <a:pt x="540" y="1734"/>
                    </a:lnTo>
                    <a:lnTo>
                      <a:pt x="568" y="1722"/>
                    </a:lnTo>
                    <a:lnTo>
                      <a:pt x="596" y="1710"/>
                    </a:lnTo>
                    <a:lnTo>
                      <a:pt x="624" y="1702"/>
                    </a:lnTo>
                    <a:lnTo>
                      <a:pt x="654" y="1694"/>
                    </a:lnTo>
                    <a:lnTo>
                      <a:pt x="684" y="1688"/>
                    </a:lnTo>
                    <a:lnTo>
                      <a:pt x="716" y="1682"/>
                    </a:lnTo>
                    <a:lnTo>
                      <a:pt x="748" y="1678"/>
                    </a:lnTo>
                    <a:lnTo>
                      <a:pt x="782" y="1676"/>
                    </a:lnTo>
                    <a:lnTo>
                      <a:pt x="818" y="1676"/>
                    </a:lnTo>
                    <a:lnTo>
                      <a:pt x="818" y="1676"/>
                    </a:lnTo>
                    <a:lnTo>
                      <a:pt x="2424" y="1676"/>
                    </a:lnTo>
                    <a:lnTo>
                      <a:pt x="2424" y="1676"/>
                    </a:lnTo>
                    <a:lnTo>
                      <a:pt x="2518" y="1674"/>
                    </a:lnTo>
                    <a:lnTo>
                      <a:pt x="2518" y="1674"/>
                    </a:lnTo>
                    <a:lnTo>
                      <a:pt x="2568" y="1670"/>
                    </a:lnTo>
                    <a:lnTo>
                      <a:pt x="2614" y="1664"/>
                    </a:lnTo>
                    <a:lnTo>
                      <a:pt x="2654" y="1656"/>
                    </a:lnTo>
                    <a:lnTo>
                      <a:pt x="2690" y="1644"/>
                    </a:lnTo>
                    <a:lnTo>
                      <a:pt x="2724" y="1632"/>
                    </a:lnTo>
                    <a:lnTo>
                      <a:pt x="2754" y="1618"/>
                    </a:lnTo>
                    <a:lnTo>
                      <a:pt x="2780" y="1600"/>
                    </a:lnTo>
                    <a:lnTo>
                      <a:pt x="2804" y="1582"/>
                    </a:lnTo>
                    <a:lnTo>
                      <a:pt x="2824" y="1560"/>
                    </a:lnTo>
                    <a:lnTo>
                      <a:pt x="2844" y="1538"/>
                    </a:lnTo>
                    <a:lnTo>
                      <a:pt x="2860" y="1514"/>
                    </a:lnTo>
                    <a:lnTo>
                      <a:pt x="2876" y="1486"/>
                    </a:lnTo>
                    <a:lnTo>
                      <a:pt x="2890" y="1458"/>
                    </a:lnTo>
                    <a:lnTo>
                      <a:pt x="2904" y="1430"/>
                    </a:lnTo>
                    <a:lnTo>
                      <a:pt x="2928" y="1364"/>
                    </a:lnTo>
                    <a:lnTo>
                      <a:pt x="2928" y="1364"/>
                    </a:lnTo>
                    <a:lnTo>
                      <a:pt x="2956" y="1288"/>
                    </a:lnTo>
                    <a:lnTo>
                      <a:pt x="2982" y="1202"/>
                    </a:lnTo>
                    <a:lnTo>
                      <a:pt x="3012" y="1108"/>
                    </a:lnTo>
                    <a:lnTo>
                      <a:pt x="3040" y="1008"/>
                    </a:lnTo>
                    <a:lnTo>
                      <a:pt x="3096" y="796"/>
                    </a:lnTo>
                    <a:lnTo>
                      <a:pt x="3150" y="578"/>
                    </a:lnTo>
                    <a:lnTo>
                      <a:pt x="3150" y="578"/>
                    </a:lnTo>
                    <a:lnTo>
                      <a:pt x="3160" y="534"/>
                    </a:lnTo>
                    <a:lnTo>
                      <a:pt x="3166" y="492"/>
                    </a:lnTo>
                    <a:lnTo>
                      <a:pt x="3170" y="448"/>
                    </a:lnTo>
                    <a:lnTo>
                      <a:pt x="3170" y="404"/>
                    </a:lnTo>
                    <a:lnTo>
                      <a:pt x="3170" y="362"/>
                    </a:lnTo>
                    <a:lnTo>
                      <a:pt x="3166" y="320"/>
                    </a:lnTo>
                    <a:lnTo>
                      <a:pt x="3160" y="280"/>
                    </a:lnTo>
                    <a:lnTo>
                      <a:pt x="3152" y="240"/>
                    </a:lnTo>
                    <a:lnTo>
                      <a:pt x="3140" y="202"/>
                    </a:lnTo>
                    <a:lnTo>
                      <a:pt x="3126" y="166"/>
                    </a:lnTo>
                    <a:lnTo>
                      <a:pt x="3110" y="132"/>
                    </a:lnTo>
                    <a:lnTo>
                      <a:pt x="3090" y="100"/>
                    </a:lnTo>
                    <a:lnTo>
                      <a:pt x="3070" y="70"/>
                    </a:lnTo>
                    <a:lnTo>
                      <a:pt x="3046" y="44"/>
                    </a:lnTo>
                    <a:lnTo>
                      <a:pt x="3018" y="20"/>
                    </a:lnTo>
                    <a:lnTo>
                      <a:pt x="2990" y="0"/>
                    </a:lnTo>
                    <a:lnTo>
                      <a:pt x="299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</p:grpSp>
        <p:sp>
          <p:nvSpPr>
            <p:cNvPr id="51" name="TextBox 27"/>
            <p:cNvSpPr txBox="1"/>
            <p:nvPr/>
          </p:nvSpPr>
          <p:spPr>
            <a:xfrm>
              <a:off x="9196336" y="7010094"/>
              <a:ext cx="3815011" cy="698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OPPORTUNITY</a:t>
              </a:r>
              <a:endParaRPr lang="id-ID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5" name="Group 17"/>
          <p:cNvGrpSpPr/>
          <p:nvPr/>
        </p:nvGrpSpPr>
        <p:grpSpPr>
          <a:xfrm>
            <a:off x="5588969" y="4320838"/>
            <a:ext cx="1624182" cy="1241148"/>
            <a:chOff x="11579459" y="8778627"/>
            <a:chExt cx="3073330" cy="2348540"/>
          </a:xfrm>
        </p:grpSpPr>
        <p:grpSp>
          <p:nvGrpSpPr>
            <p:cNvPr id="56" name="Group 11"/>
            <p:cNvGrpSpPr/>
            <p:nvPr/>
          </p:nvGrpSpPr>
          <p:grpSpPr>
            <a:xfrm>
              <a:off x="11682764" y="8778627"/>
              <a:ext cx="2970025" cy="2348540"/>
              <a:chOff x="11696700" y="3252788"/>
              <a:chExt cx="4460875" cy="3527425"/>
            </a:xfrm>
          </p:grpSpPr>
          <p:sp>
            <p:nvSpPr>
              <p:cNvPr id="58" name="Freeform 5"/>
              <p:cNvSpPr/>
              <p:nvPr/>
            </p:nvSpPr>
            <p:spPr bwMode="auto">
              <a:xfrm>
                <a:off x="13744575" y="5418138"/>
                <a:ext cx="2092325" cy="1362075"/>
              </a:xfrm>
              <a:custGeom>
                <a:avLst/>
                <a:gdLst>
                  <a:gd name="T0" fmla="*/ 1208 w 1318"/>
                  <a:gd name="T1" fmla="*/ 858 h 858"/>
                  <a:gd name="T2" fmla="*/ 1208 w 1318"/>
                  <a:gd name="T3" fmla="*/ 858 h 858"/>
                  <a:gd name="T4" fmla="*/ 1194 w 1318"/>
                  <a:gd name="T5" fmla="*/ 822 h 858"/>
                  <a:gd name="T6" fmla="*/ 1176 w 1318"/>
                  <a:gd name="T7" fmla="*/ 780 h 858"/>
                  <a:gd name="T8" fmla="*/ 1150 w 1318"/>
                  <a:gd name="T9" fmla="*/ 724 h 858"/>
                  <a:gd name="T10" fmla="*/ 1116 w 1318"/>
                  <a:gd name="T11" fmla="*/ 660 h 858"/>
                  <a:gd name="T12" fmla="*/ 1094 w 1318"/>
                  <a:gd name="T13" fmla="*/ 624 h 858"/>
                  <a:gd name="T14" fmla="*/ 1072 w 1318"/>
                  <a:gd name="T15" fmla="*/ 586 h 858"/>
                  <a:gd name="T16" fmla="*/ 1046 w 1318"/>
                  <a:gd name="T17" fmla="*/ 548 h 858"/>
                  <a:gd name="T18" fmla="*/ 1018 w 1318"/>
                  <a:gd name="T19" fmla="*/ 510 h 858"/>
                  <a:gd name="T20" fmla="*/ 988 w 1318"/>
                  <a:gd name="T21" fmla="*/ 470 h 858"/>
                  <a:gd name="T22" fmla="*/ 954 w 1318"/>
                  <a:gd name="T23" fmla="*/ 430 h 858"/>
                  <a:gd name="T24" fmla="*/ 918 w 1318"/>
                  <a:gd name="T25" fmla="*/ 390 h 858"/>
                  <a:gd name="T26" fmla="*/ 880 w 1318"/>
                  <a:gd name="T27" fmla="*/ 350 h 858"/>
                  <a:gd name="T28" fmla="*/ 838 w 1318"/>
                  <a:gd name="T29" fmla="*/ 310 h 858"/>
                  <a:gd name="T30" fmla="*/ 792 w 1318"/>
                  <a:gd name="T31" fmla="*/ 272 h 858"/>
                  <a:gd name="T32" fmla="*/ 744 w 1318"/>
                  <a:gd name="T33" fmla="*/ 234 h 858"/>
                  <a:gd name="T34" fmla="*/ 694 w 1318"/>
                  <a:gd name="T35" fmla="*/ 200 h 858"/>
                  <a:gd name="T36" fmla="*/ 640 w 1318"/>
                  <a:gd name="T37" fmla="*/ 166 h 858"/>
                  <a:gd name="T38" fmla="*/ 582 w 1318"/>
                  <a:gd name="T39" fmla="*/ 134 h 858"/>
                  <a:gd name="T40" fmla="*/ 522 w 1318"/>
                  <a:gd name="T41" fmla="*/ 106 h 858"/>
                  <a:gd name="T42" fmla="*/ 458 w 1318"/>
                  <a:gd name="T43" fmla="*/ 80 h 858"/>
                  <a:gd name="T44" fmla="*/ 392 w 1318"/>
                  <a:gd name="T45" fmla="*/ 56 h 858"/>
                  <a:gd name="T46" fmla="*/ 320 w 1318"/>
                  <a:gd name="T47" fmla="*/ 38 h 858"/>
                  <a:gd name="T48" fmla="*/ 246 w 1318"/>
                  <a:gd name="T49" fmla="*/ 22 h 858"/>
                  <a:gd name="T50" fmla="*/ 168 w 1318"/>
                  <a:gd name="T51" fmla="*/ 10 h 858"/>
                  <a:gd name="T52" fmla="*/ 128 w 1318"/>
                  <a:gd name="T53" fmla="*/ 6 h 858"/>
                  <a:gd name="T54" fmla="*/ 86 w 1318"/>
                  <a:gd name="T55" fmla="*/ 2 h 858"/>
                  <a:gd name="T56" fmla="*/ 44 w 1318"/>
                  <a:gd name="T57" fmla="*/ 2 h 858"/>
                  <a:gd name="T58" fmla="*/ 0 w 1318"/>
                  <a:gd name="T59" fmla="*/ 0 h 858"/>
                  <a:gd name="T60" fmla="*/ 0 w 1318"/>
                  <a:gd name="T61" fmla="*/ 0 h 858"/>
                  <a:gd name="T62" fmla="*/ 1318 w 1318"/>
                  <a:gd name="T63" fmla="*/ 0 h 858"/>
                  <a:gd name="T64" fmla="*/ 1208 w 1318"/>
                  <a:gd name="T65" fmla="*/ 85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18" h="858">
                    <a:moveTo>
                      <a:pt x="1208" y="858"/>
                    </a:moveTo>
                    <a:lnTo>
                      <a:pt x="1208" y="858"/>
                    </a:lnTo>
                    <a:lnTo>
                      <a:pt x="1194" y="822"/>
                    </a:lnTo>
                    <a:lnTo>
                      <a:pt x="1176" y="780"/>
                    </a:lnTo>
                    <a:lnTo>
                      <a:pt x="1150" y="724"/>
                    </a:lnTo>
                    <a:lnTo>
                      <a:pt x="1116" y="660"/>
                    </a:lnTo>
                    <a:lnTo>
                      <a:pt x="1094" y="624"/>
                    </a:lnTo>
                    <a:lnTo>
                      <a:pt x="1072" y="586"/>
                    </a:lnTo>
                    <a:lnTo>
                      <a:pt x="1046" y="548"/>
                    </a:lnTo>
                    <a:lnTo>
                      <a:pt x="1018" y="510"/>
                    </a:lnTo>
                    <a:lnTo>
                      <a:pt x="988" y="470"/>
                    </a:lnTo>
                    <a:lnTo>
                      <a:pt x="954" y="430"/>
                    </a:lnTo>
                    <a:lnTo>
                      <a:pt x="918" y="390"/>
                    </a:lnTo>
                    <a:lnTo>
                      <a:pt x="880" y="350"/>
                    </a:lnTo>
                    <a:lnTo>
                      <a:pt x="838" y="310"/>
                    </a:lnTo>
                    <a:lnTo>
                      <a:pt x="792" y="272"/>
                    </a:lnTo>
                    <a:lnTo>
                      <a:pt x="744" y="234"/>
                    </a:lnTo>
                    <a:lnTo>
                      <a:pt x="694" y="200"/>
                    </a:lnTo>
                    <a:lnTo>
                      <a:pt x="640" y="166"/>
                    </a:lnTo>
                    <a:lnTo>
                      <a:pt x="582" y="134"/>
                    </a:lnTo>
                    <a:lnTo>
                      <a:pt x="522" y="106"/>
                    </a:lnTo>
                    <a:lnTo>
                      <a:pt x="458" y="80"/>
                    </a:lnTo>
                    <a:lnTo>
                      <a:pt x="392" y="56"/>
                    </a:lnTo>
                    <a:lnTo>
                      <a:pt x="320" y="38"/>
                    </a:lnTo>
                    <a:lnTo>
                      <a:pt x="246" y="22"/>
                    </a:lnTo>
                    <a:lnTo>
                      <a:pt x="168" y="10"/>
                    </a:lnTo>
                    <a:lnTo>
                      <a:pt x="128" y="6"/>
                    </a:lnTo>
                    <a:lnTo>
                      <a:pt x="86" y="2"/>
                    </a:lnTo>
                    <a:lnTo>
                      <a:pt x="4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18" y="0"/>
                    </a:lnTo>
                    <a:lnTo>
                      <a:pt x="1208" y="85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59" name="Freeform 18"/>
              <p:cNvSpPr/>
              <p:nvPr/>
            </p:nvSpPr>
            <p:spPr bwMode="auto">
              <a:xfrm>
                <a:off x="11696700" y="3252788"/>
                <a:ext cx="4460875" cy="3527425"/>
              </a:xfrm>
              <a:custGeom>
                <a:avLst/>
                <a:gdLst>
                  <a:gd name="T0" fmla="*/ 308 w 2810"/>
                  <a:gd name="T1" fmla="*/ 0 h 2222"/>
                  <a:gd name="T2" fmla="*/ 556 w 2810"/>
                  <a:gd name="T3" fmla="*/ 0 h 2222"/>
                  <a:gd name="T4" fmla="*/ 2480 w 2810"/>
                  <a:gd name="T5" fmla="*/ 0 h 2222"/>
                  <a:gd name="T6" fmla="*/ 2534 w 2810"/>
                  <a:gd name="T7" fmla="*/ 4 h 2222"/>
                  <a:gd name="T8" fmla="*/ 2592 w 2810"/>
                  <a:gd name="T9" fmla="*/ 16 h 2222"/>
                  <a:gd name="T10" fmla="*/ 2652 w 2810"/>
                  <a:gd name="T11" fmla="*/ 40 h 2222"/>
                  <a:gd name="T12" fmla="*/ 2706 w 2810"/>
                  <a:gd name="T13" fmla="*/ 78 h 2222"/>
                  <a:gd name="T14" fmla="*/ 2732 w 2810"/>
                  <a:gd name="T15" fmla="*/ 102 h 2222"/>
                  <a:gd name="T16" fmla="*/ 2754 w 2810"/>
                  <a:gd name="T17" fmla="*/ 132 h 2222"/>
                  <a:gd name="T18" fmla="*/ 2774 w 2810"/>
                  <a:gd name="T19" fmla="*/ 166 h 2222"/>
                  <a:gd name="T20" fmla="*/ 2790 w 2810"/>
                  <a:gd name="T21" fmla="*/ 206 h 2222"/>
                  <a:gd name="T22" fmla="*/ 2802 w 2810"/>
                  <a:gd name="T23" fmla="*/ 250 h 2222"/>
                  <a:gd name="T24" fmla="*/ 2808 w 2810"/>
                  <a:gd name="T25" fmla="*/ 302 h 2222"/>
                  <a:gd name="T26" fmla="*/ 2810 w 2810"/>
                  <a:gd name="T27" fmla="*/ 360 h 2222"/>
                  <a:gd name="T28" fmla="*/ 2806 w 2810"/>
                  <a:gd name="T29" fmla="*/ 424 h 2222"/>
                  <a:gd name="T30" fmla="*/ 2796 w 2810"/>
                  <a:gd name="T31" fmla="*/ 502 h 2222"/>
                  <a:gd name="T32" fmla="*/ 2744 w 2810"/>
                  <a:gd name="T33" fmla="*/ 840 h 2222"/>
                  <a:gd name="T34" fmla="*/ 2646 w 2810"/>
                  <a:gd name="T35" fmla="*/ 1416 h 2222"/>
                  <a:gd name="T36" fmla="*/ 2498 w 2810"/>
                  <a:gd name="T37" fmla="*/ 2216 h 2222"/>
                  <a:gd name="T38" fmla="*/ 2498 w 2810"/>
                  <a:gd name="T39" fmla="*/ 2222 h 2222"/>
                  <a:gd name="T40" fmla="*/ 2494 w 2810"/>
                  <a:gd name="T41" fmla="*/ 2186 h 2222"/>
                  <a:gd name="T42" fmla="*/ 2482 w 2810"/>
                  <a:gd name="T43" fmla="*/ 2088 h 2222"/>
                  <a:gd name="T44" fmla="*/ 2454 w 2810"/>
                  <a:gd name="T45" fmla="*/ 1950 h 2222"/>
                  <a:gd name="T46" fmla="*/ 2432 w 2810"/>
                  <a:gd name="T47" fmla="*/ 1874 h 2222"/>
                  <a:gd name="T48" fmla="*/ 2404 w 2810"/>
                  <a:gd name="T49" fmla="*/ 1794 h 2222"/>
                  <a:gd name="T50" fmla="*/ 2370 w 2810"/>
                  <a:gd name="T51" fmla="*/ 1714 h 2222"/>
                  <a:gd name="T52" fmla="*/ 2326 w 2810"/>
                  <a:gd name="T53" fmla="*/ 1636 h 2222"/>
                  <a:gd name="T54" fmla="*/ 2276 w 2810"/>
                  <a:gd name="T55" fmla="*/ 1564 h 2222"/>
                  <a:gd name="T56" fmla="*/ 2214 w 2810"/>
                  <a:gd name="T57" fmla="*/ 1498 h 2222"/>
                  <a:gd name="T58" fmla="*/ 2144 w 2810"/>
                  <a:gd name="T59" fmla="*/ 1444 h 2222"/>
                  <a:gd name="T60" fmla="*/ 2062 w 2810"/>
                  <a:gd name="T61" fmla="*/ 1402 h 2222"/>
                  <a:gd name="T62" fmla="*/ 1994 w 2810"/>
                  <a:gd name="T63" fmla="*/ 1380 h 2222"/>
                  <a:gd name="T64" fmla="*/ 1944 w 2810"/>
                  <a:gd name="T65" fmla="*/ 1370 h 2222"/>
                  <a:gd name="T66" fmla="*/ 1892 w 2810"/>
                  <a:gd name="T67" fmla="*/ 1366 h 2222"/>
                  <a:gd name="T68" fmla="*/ 1864 w 2810"/>
                  <a:gd name="T69" fmla="*/ 1364 h 2222"/>
                  <a:gd name="T70" fmla="*/ 590 w 2810"/>
                  <a:gd name="T71" fmla="*/ 1364 h 2222"/>
                  <a:gd name="T72" fmla="*/ 514 w 2810"/>
                  <a:gd name="T73" fmla="*/ 1364 h 2222"/>
                  <a:gd name="T74" fmla="*/ 440 w 2810"/>
                  <a:gd name="T75" fmla="*/ 1356 h 2222"/>
                  <a:gd name="T76" fmla="*/ 378 w 2810"/>
                  <a:gd name="T77" fmla="*/ 1340 h 2222"/>
                  <a:gd name="T78" fmla="*/ 328 w 2810"/>
                  <a:gd name="T79" fmla="*/ 1318 h 2222"/>
                  <a:gd name="T80" fmla="*/ 288 w 2810"/>
                  <a:gd name="T81" fmla="*/ 1290 h 2222"/>
                  <a:gd name="T82" fmla="*/ 258 w 2810"/>
                  <a:gd name="T83" fmla="*/ 1256 h 2222"/>
                  <a:gd name="T84" fmla="*/ 232 w 2810"/>
                  <a:gd name="T85" fmla="*/ 1216 h 2222"/>
                  <a:gd name="T86" fmla="*/ 210 w 2810"/>
                  <a:gd name="T87" fmla="*/ 1170 h 2222"/>
                  <a:gd name="T88" fmla="*/ 190 w 2810"/>
                  <a:gd name="T89" fmla="*/ 1118 h 2222"/>
                  <a:gd name="T90" fmla="*/ 146 w 2810"/>
                  <a:gd name="T91" fmla="*/ 988 h 2222"/>
                  <a:gd name="T92" fmla="*/ 102 w 2810"/>
                  <a:gd name="T93" fmla="*/ 836 h 2222"/>
                  <a:gd name="T94" fmla="*/ 14 w 2810"/>
                  <a:gd name="T95" fmla="*/ 494 h 2222"/>
                  <a:gd name="T96" fmla="*/ 6 w 2810"/>
                  <a:gd name="T97" fmla="*/ 450 h 2222"/>
                  <a:gd name="T98" fmla="*/ 0 w 2810"/>
                  <a:gd name="T99" fmla="*/ 364 h 2222"/>
                  <a:gd name="T100" fmla="*/ 8 w 2810"/>
                  <a:gd name="T101" fmla="*/ 278 h 2222"/>
                  <a:gd name="T102" fmla="*/ 32 w 2810"/>
                  <a:gd name="T103" fmla="*/ 198 h 2222"/>
                  <a:gd name="T104" fmla="*/ 70 w 2810"/>
                  <a:gd name="T105" fmla="*/ 128 h 2222"/>
                  <a:gd name="T106" fmla="*/ 94 w 2810"/>
                  <a:gd name="T107" fmla="*/ 96 h 2222"/>
                  <a:gd name="T108" fmla="*/ 120 w 2810"/>
                  <a:gd name="T109" fmla="*/ 70 h 2222"/>
                  <a:gd name="T110" fmla="*/ 152 w 2810"/>
                  <a:gd name="T111" fmla="*/ 46 h 2222"/>
                  <a:gd name="T112" fmla="*/ 186 w 2810"/>
                  <a:gd name="T113" fmla="*/ 26 h 2222"/>
                  <a:gd name="T114" fmla="*/ 222 w 2810"/>
                  <a:gd name="T115" fmla="*/ 12 h 2222"/>
                  <a:gd name="T116" fmla="*/ 264 w 2810"/>
                  <a:gd name="T117" fmla="*/ 4 h 2222"/>
                  <a:gd name="T118" fmla="*/ 308 w 2810"/>
                  <a:gd name="T119" fmla="*/ 0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10" h="2222">
                    <a:moveTo>
                      <a:pt x="308" y="0"/>
                    </a:moveTo>
                    <a:lnTo>
                      <a:pt x="308" y="0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2480" y="0"/>
                    </a:lnTo>
                    <a:lnTo>
                      <a:pt x="2480" y="0"/>
                    </a:lnTo>
                    <a:lnTo>
                      <a:pt x="2506" y="2"/>
                    </a:lnTo>
                    <a:lnTo>
                      <a:pt x="2534" y="4"/>
                    </a:lnTo>
                    <a:lnTo>
                      <a:pt x="2562" y="10"/>
                    </a:lnTo>
                    <a:lnTo>
                      <a:pt x="2592" y="16"/>
                    </a:lnTo>
                    <a:lnTo>
                      <a:pt x="2622" y="26"/>
                    </a:lnTo>
                    <a:lnTo>
                      <a:pt x="2652" y="40"/>
                    </a:lnTo>
                    <a:lnTo>
                      <a:pt x="2680" y="56"/>
                    </a:lnTo>
                    <a:lnTo>
                      <a:pt x="2706" y="78"/>
                    </a:lnTo>
                    <a:lnTo>
                      <a:pt x="2720" y="88"/>
                    </a:lnTo>
                    <a:lnTo>
                      <a:pt x="2732" y="102"/>
                    </a:lnTo>
                    <a:lnTo>
                      <a:pt x="2744" y="116"/>
                    </a:lnTo>
                    <a:lnTo>
                      <a:pt x="2754" y="132"/>
                    </a:lnTo>
                    <a:lnTo>
                      <a:pt x="2764" y="148"/>
                    </a:lnTo>
                    <a:lnTo>
                      <a:pt x="2774" y="166"/>
                    </a:lnTo>
                    <a:lnTo>
                      <a:pt x="2782" y="184"/>
                    </a:lnTo>
                    <a:lnTo>
                      <a:pt x="2790" y="206"/>
                    </a:lnTo>
                    <a:lnTo>
                      <a:pt x="2796" y="228"/>
                    </a:lnTo>
                    <a:lnTo>
                      <a:pt x="2802" y="250"/>
                    </a:lnTo>
                    <a:lnTo>
                      <a:pt x="2806" y="276"/>
                    </a:lnTo>
                    <a:lnTo>
                      <a:pt x="2808" y="302"/>
                    </a:lnTo>
                    <a:lnTo>
                      <a:pt x="2810" y="330"/>
                    </a:lnTo>
                    <a:lnTo>
                      <a:pt x="2810" y="360"/>
                    </a:lnTo>
                    <a:lnTo>
                      <a:pt x="2808" y="392"/>
                    </a:lnTo>
                    <a:lnTo>
                      <a:pt x="2806" y="424"/>
                    </a:lnTo>
                    <a:lnTo>
                      <a:pt x="2806" y="424"/>
                    </a:lnTo>
                    <a:lnTo>
                      <a:pt x="2796" y="502"/>
                    </a:lnTo>
                    <a:lnTo>
                      <a:pt x="2782" y="600"/>
                    </a:lnTo>
                    <a:lnTo>
                      <a:pt x="2744" y="840"/>
                    </a:lnTo>
                    <a:lnTo>
                      <a:pt x="2698" y="1120"/>
                    </a:lnTo>
                    <a:lnTo>
                      <a:pt x="2646" y="1416"/>
                    </a:lnTo>
                    <a:lnTo>
                      <a:pt x="2550" y="1944"/>
                    </a:lnTo>
                    <a:lnTo>
                      <a:pt x="2498" y="2216"/>
                    </a:lnTo>
                    <a:lnTo>
                      <a:pt x="2498" y="2216"/>
                    </a:lnTo>
                    <a:lnTo>
                      <a:pt x="2498" y="2222"/>
                    </a:lnTo>
                    <a:lnTo>
                      <a:pt x="2498" y="2222"/>
                    </a:lnTo>
                    <a:lnTo>
                      <a:pt x="2494" y="2186"/>
                    </a:lnTo>
                    <a:lnTo>
                      <a:pt x="2490" y="2144"/>
                    </a:lnTo>
                    <a:lnTo>
                      <a:pt x="2482" y="2088"/>
                    </a:lnTo>
                    <a:lnTo>
                      <a:pt x="2470" y="2024"/>
                    </a:lnTo>
                    <a:lnTo>
                      <a:pt x="2454" y="1950"/>
                    </a:lnTo>
                    <a:lnTo>
                      <a:pt x="2444" y="1912"/>
                    </a:lnTo>
                    <a:lnTo>
                      <a:pt x="2432" y="1874"/>
                    </a:lnTo>
                    <a:lnTo>
                      <a:pt x="2420" y="1834"/>
                    </a:lnTo>
                    <a:lnTo>
                      <a:pt x="2404" y="1794"/>
                    </a:lnTo>
                    <a:lnTo>
                      <a:pt x="2388" y="1754"/>
                    </a:lnTo>
                    <a:lnTo>
                      <a:pt x="2370" y="1714"/>
                    </a:lnTo>
                    <a:lnTo>
                      <a:pt x="2348" y="1674"/>
                    </a:lnTo>
                    <a:lnTo>
                      <a:pt x="2326" y="1636"/>
                    </a:lnTo>
                    <a:lnTo>
                      <a:pt x="2302" y="1598"/>
                    </a:lnTo>
                    <a:lnTo>
                      <a:pt x="2276" y="1564"/>
                    </a:lnTo>
                    <a:lnTo>
                      <a:pt x="2246" y="1530"/>
                    </a:lnTo>
                    <a:lnTo>
                      <a:pt x="2214" y="1498"/>
                    </a:lnTo>
                    <a:lnTo>
                      <a:pt x="2180" y="1470"/>
                    </a:lnTo>
                    <a:lnTo>
                      <a:pt x="2144" y="1444"/>
                    </a:lnTo>
                    <a:lnTo>
                      <a:pt x="2104" y="1420"/>
                    </a:lnTo>
                    <a:lnTo>
                      <a:pt x="2062" y="1402"/>
                    </a:lnTo>
                    <a:lnTo>
                      <a:pt x="2018" y="1386"/>
                    </a:lnTo>
                    <a:lnTo>
                      <a:pt x="1994" y="1380"/>
                    </a:lnTo>
                    <a:lnTo>
                      <a:pt x="1970" y="1374"/>
                    </a:lnTo>
                    <a:lnTo>
                      <a:pt x="1944" y="1370"/>
                    </a:lnTo>
                    <a:lnTo>
                      <a:pt x="1918" y="1366"/>
                    </a:lnTo>
                    <a:lnTo>
                      <a:pt x="1892" y="1366"/>
                    </a:lnTo>
                    <a:lnTo>
                      <a:pt x="1864" y="1364"/>
                    </a:lnTo>
                    <a:lnTo>
                      <a:pt x="1864" y="1364"/>
                    </a:lnTo>
                    <a:lnTo>
                      <a:pt x="590" y="1364"/>
                    </a:lnTo>
                    <a:lnTo>
                      <a:pt x="590" y="1364"/>
                    </a:lnTo>
                    <a:lnTo>
                      <a:pt x="514" y="1364"/>
                    </a:lnTo>
                    <a:lnTo>
                      <a:pt x="514" y="1364"/>
                    </a:lnTo>
                    <a:lnTo>
                      <a:pt x="476" y="1360"/>
                    </a:lnTo>
                    <a:lnTo>
                      <a:pt x="440" y="1356"/>
                    </a:lnTo>
                    <a:lnTo>
                      <a:pt x="408" y="1348"/>
                    </a:lnTo>
                    <a:lnTo>
                      <a:pt x="378" y="1340"/>
                    </a:lnTo>
                    <a:lnTo>
                      <a:pt x="352" y="1330"/>
                    </a:lnTo>
                    <a:lnTo>
                      <a:pt x="328" y="1318"/>
                    </a:lnTo>
                    <a:lnTo>
                      <a:pt x="308" y="1304"/>
                    </a:lnTo>
                    <a:lnTo>
                      <a:pt x="288" y="1290"/>
                    </a:lnTo>
                    <a:lnTo>
                      <a:pt x="272" y="1274"/>
                    </a:lnTo>
                    <a:lnTo>
                      <a:pt x="258" y="1256"/>
                    </a:lnTo>
                    <a:lnTo>
                      <a:pt x="244" y="1236"/>
                    </a:lnTo>
                    <a:lnTo>
                      <a:pt x="232" y="1216"/>
                    </a:lnTo>
                    <a:lnTo>
                      <a:pt x="220" y="1192"/>
                    </a:lnTo>
                    <a:lnTo>
                      <a:pt x="210" y="1170"/>
                    </a:lnTo>
                    <a:lnTo>
                      <a:pt x="190" y="1118"/>
                    </a:lnTo>
                    <a:lnTo>
                      <a:pt x="190" y="1118"/>
                    </a:lnTo>
                    <a:lnTo>
                      <a:pt x="168" y="1056"/>
                    </a:lnTo>
                    <a:lnTo>
                      <a:pt x="146" y="988"/>
                    </a:lnTo>
                    <a:lnTo>
                      <a:pt x="124" y="914"/>
                    </a:lnTo>
                    <a:lnTo>
                      <a:pt x="102" y="836"/>
                    </a:lnTo>
                    <a:lnTo>
                      <a:pt x="58" y="668"/>
                    </a:lnTo>
                    <a:lnTo>
                      <a:pt x="14" y="494"/>
                    </a:lnTo>
                    <a:lnTo>
                      <a:pt x="14" y="494"/>
                    </a:lnTo>
                    <a:lnTo>
                      <a:pt x="6" y="450"/>
                    </a:lnTo>
                    <a:lnTo>
                      <a:pt x="0" y="408"/>
                    </a:lnTo>
                    <a:lnTo>
                      <a:pt x="0" y="364"/>
                    </a:lnTo>
                    <a:lnTo>
                      <a:pt x="2" y="320"/>
                    </a:lnTo>
                    <a:lnTo>
                      <a:pt x="8" y="278"/>
                    </a:lnTo>
                    <a:lnTo>
                      <a:pt x="18" y="238"/>
                    </a:lnTo>
                    <a:lnTo>
                      <a:pt x="32" y="198"/>
                    </a:lnTo>
                    <a:lnTo>
                      <a:pt x="48" y="162"/>
                    </a:lnTo>
                    <a:lnTo>
                      <a:pt x="70" y="128"/>
                    </a:lnTo>
                    <a:lnTo>
                      <a:pt x="80" y="112"/>
                    </a:lnTo>
                    <a:lnTo>
                      <a:pt x="94" y="96"/>
                    </a:lnTo>
                    <a:lnTo>
                      <a:pt x="106" y="82"/>
                    </a:lnTo>
                    <a:lnTo>
                      <a:pt x="120" y="70"/>
                    </a:lnTo>
                    <a:lnTo>
                      <a:pt x="136" y="56"/>
                    </a:lnTo>
                    <a:lnTo>
                      <a:pt x="152" y="46"/>
                    </a:lnTo>
                    <a:lnTo>
                      <a:pt x="168" y="36"/>
                    </a:lnTo>
                    <a:lnTo>
                      <a:pt x="186" y="26"/>
                    </a:lnTo>
                    <a:lnTo>
                      <a:pt x="204" y="20"/>
                    </a:lnTo>
                    <a:lnTo>
                      <a:pt x="222" y="12"/>
                    </a:lnTo>
                    <a:lnTo>
                      <a:pt x="242" y="8"/>
                    </a:lnTo>
                    <a:lnTo>
                      <a:pt x="264" y="4"/>
                    </a:lnTo>
                    <a:lnTo>
                      <a:pt x="286" y="2"/>
                    </a:lnTo>
                    <a:lnTo>
                      <a:pt x="308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60" name="Freeform 19"/>
              <p:cNvSpPr/>
              <p:nvPr/>
            </p:nvSpPr>
            <p:spPr bwMode="auto">
              <a:xfrm>
                <a:off x="11696700" y="3484563"/>
                <a:ext cx="3990975" cy="3295650"/>
              </a:xfrm>
              <a:custGeom>
                <a:avLst/>
                <a:gdLst>
                  <a:gd name="T0" fmla="*/ 612 w 2514"/>
                  <a:gd name="T1" fmla="*/ 1204 h 2076"/>
                  <a:gd name="T2" fmla="*/ 536 w 2514"/>
                  <a:gd name="T3" fmla="*/ 1202 h 2076"/>
                  <a:gd name="T4" fmla="*/ 430 w 2514"/>
                  <a:gd name="T5" fmla="*/ 1188 h 2076"/>
                  <a:gd name="T6" fmla="*/ 350 w 2514"/>
                  <a:gd name="T7" fmla="*/ 1158 h 2076"/>
                  <a:gd name="T8" fmla="*/ 294 w 2514"/>
                  <a:gd name="T9" fmla="*/ 1112 h 2076"/>
                  <a:gd name="T10" fmla="*/ 254 w 2514"/>
                  <a:gd name="T11" fmla="*/ 1054 h 2076"/>
                  <a:gd name="T12" fmla="*/ 212 w 2514"/>
                  <a:gd name="T13" fmla="*/ 958 h 2076"/>
                  <a:gd name="T14" fmla="*/ 168 w 2514"/>
                  <a:gd name="T15" fmla="*/ 828 h 2076"/>
                  <a:gd name="T16" fmla="*/ 80 w 2514"/>
                  <a:gd name="T17" fmla="*/ 506 h 2076"/>
                  <a:gd name="T18" fmla="*/ 28 w 2514"/>
                  <a:gd name="T19" fmla="*/ 288 h 2076"/>
                  <a:gd name="T20" fmla="*/ 20 w 2514"/>
                  <a:gd name="T21" fmla="*/ 158 h 2076"/>
                  <a:gd name="T22" fmla="*/ 44 w 2514"/>
                  <a:gd name="T23" fmla="*/ 36 h 2076"/>
                  <a:gd name="T24" fmla="*/ 48 w 2514"/>
                  <a:gd name="T25" fmla="*/ 18 h 2076"/>
                  <a:gd name="T26" fmla="*/ 10 w 2514"/>
                  <a:gd name="T27" fmla="*/ 120 h 2076"/>
                  <a:gd name="T28" fmla="*/ 0 w 2514"/>
                  <a:gd name="T29" fmla="*/ 256 h 2076"/>
                  <a:gd name="T30" fmla="*/ 14 w 2514"/>
                  <a:gd name="T31" fmla="*/ 348 h 2076"/>
                  <a:gd name="T32" fmla="*/ 124 w 2514"/>
                  <a:gd name="T33" fmla="*/ 768 h 2076"/>
                  <a:gd name="T34" fmla="*/ 190 w 2514"/>
                  <a:gd name="T35" fmla="*/ 972 h 2076"/>
                  <a:gd name="T36" fmla="*/ 220 w 2514"/>
                  <a:gd name="T37" fmla="*/ 1046 h 2076"/>
                  <a:gd name="T38" fmla="*/ 258 w 2514"/>
                  <a:gd name="T39" fmla="*/ 1110 h 2076"/>
                  <a:gd name="T40" fmla="*/ 308 w 2514"/>
                  <a:gd name="T41" fmla="*/ 1158 h 2076"/>
                  <a:gd name="T42" fmla="*/ 378 w 2514"/>
                  <a:gd name="T43" fmla="*/ 1194 h 2076"/>
                  <a:gd name="T44" fmla="*/ 476 w 2514"/>
                  <a:gd name="T45" fmla="*/ 1214 h 2076"/>
                  <a:gd name="T46" fmla="*/ 590 w 2514"/>
                  <a:gd name="T47" fmla="*/ 1218 h 2076"/>
                  <a:gd name="T48" fmla="*/ 1864 w 2514"/>
                  <a:gd name="T49" fmla="*/ 1218 h 2076"/>
                  <a:gd name="T50" fmla="*/ 1944 w 2514"/>
                  <a:gd name="T51" fmla="*/ 1224 h 2076"/>
                  <a:gd name="T52" fmla="*/ 2018 w 2514"/>
                  <a:gd name="T53" fmla="*/ 1240 h 2076"/>
                  <a:gd name="T54" fmla="*/ 2144 w 2514"/>
                  <a:gd name="T55" fmla="*/ 1298 h 2076"/>
                  <a:gd name="T56" fmla="*/ 2246 w 2514"/>
                  <a:gd name="T57" fmla="*/ 1384 h 2076"/>
                  <a:gd name="T58" fmla="*/ 2326 w 2514"/>
                  <a:gd name="T59" fmla="*/ 1490 h 2076"/>
                  <a:gd name="T60" fmla="*/ 2388 w 2514"/>
                  <a:gd name="T61" fmla="*/ 1608 h 2076"/>
                  <a:gd name="T62" fmla="*/ 2432 w 2514"/>
                  <a:gd name="T63" fmla="*/ 1728 h 2076"/>
                  <a:gd name="T64" fmla="*/ 2470 w 2514"/>
                  <a:gd name="T65" fmla="*/ 1878 h 2076"/>
                  <a:gd name="T66" fmla="*/ 2494 w 2514"/>
                  <a:gd name="T67" fmla="*/ 2040 h 2076"/>
                  <a:gd name="T68" fmla="*/ 2498 w 2514"/>
                  <a:gd name="T69" fmla="*/ 2070 h 2076"/>
                  <a:gd name="T70" fmla="*/ 2514 w 2514"/>
                  <a:gd name="T71" fmla="*/ 1992 h 2076"/>
                  <a:gd name="T72" fmla="*/ 2490 w 2514"/>
                  <a:gd name="T73" fmla="*/ 1844 h 2076"/>
                  <a:gd name="T74" fmla="*/ 2434 w 2514"/>
                  <a:gd name="T75" fmla="*/ 1654 h 2076"/>
                  <a:gd name="T76" fmla="*/ 2376 w 2514"/>
                  <a:gd name="T77" fmla="*/ 1522 h 2076"/>
                  <a:gd name="T78" fmla="*/ 2318 w 2514"/>
                  <a:gd name="T79" fmla="*/ 1428 h 2076"/>
                  <a:gd name="T80" fmla="*/ 2246 w 2514"/>
                  <a:gd name="T81" fmla="*/ 1346 h 2076"/>
                  <a:gd name="T82" fmla="*/ 2158 w 2514"/>
                  <a:gd name="T83" fmla="*/ 1278 h 2076"/>
                  <a:gd name="T84" fmla="*/ 2054 w 2514"/>
                  <a:gd name="T85" fmla="*/ 1228 h 2076"/>
                  <a:gd name="T86" fmla="*/ 1932 w 2514"/>
                  <a:gd name="T87" fmla="*/ 1204 h 2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14" h="2076">
                    <a:moveTo>
                      <a:pt x="1886" y="1204"/>
                    </a:moveTo>
                    <a:lnTo>
                      <a:pt x="1886" y="1204"/>
                    </a:lnTo>
                    <a:lnTo>
                      <a:pt x="612" y="1204"/>
                    </a:lnTo>
                    <a:lnTo>
                      <a:pt x="612" y="1204"/>
                    </a:lnTo>
                    <a:lnTo>
                      <a:pt x="536" y="1202"/>
                    </a:lnTo>
                    <a:lnTo>
                      <a:pt x="536" y="1202"/>
                    </a:lnTo>
                    <a:lnTo>
                      <a:pt x="498" y="1200"/>
                    </a:lnTo>
                    <a:lnTo>
                      <a:pt x="462" y="1194"/>
                    </a:lnTo>
                    <a:lnTo>
                      <a:pt x="430" y="1188"/>
                    </a:lnTo>
                    <a:lnTo>
                      <a:pt x="400" y="1180"/>
                    </a:lnTo>
                    <a:lnTo>
                      <a:pt x="374" y="1168"/>
                    </a:lnTo>
                    <a:lnTo>
                      <a:pt x="350" y="1158"/>
                    </a:lnTo>
                    <a:lnTo>
                      <a:pt x="330" y="1144"/>
                    </a:lnTo>
                    <a:lnTo>
                      <a:pt x="310" y="1128"/>
                    </a:lnTo>
                    <a:lnTo>
                      <a:pt x="294" y="1112"/>
                    </a:lnTo>
                    <a:lnTo>
                      <a:pt x="280" y="1094"/>
                    </a:lnTo>
                    <a:lnTo>
                      <a:pt x="266" y="1074"/>
                    </a:lnTo>
                    <a:lnTo>
                      <a:pt x="254" y="1054"/>
                    </a:lnTo>
                    <a:lnTo>
                      <a:pt x="242" y="1032"/>
                    </a:lnTo>
                    <a:lnTo>
                      <a:pt x="232" y="1008"/>
                    </a:lnTo>
                    <a:lnTo>
                      <a:pt x="212" y="958"/>
                    </a:lnTo>
                    <a:lnTo>
                      <a:pt x="212" y="958"/>
                    </a:lnTo>
                    <a:lnTo>
                      <a:pt x="190" y="896"/>
                    </a:lnTo>
                    <a:lnTo>
                      <a:pt x="168" y="828"/>
                    </a:lnTo>
                    <a:lnTo>
                      <a:pt x="146" y="754"/>
                    </a:lnTo>
                    <a:lnTo>
                      <a:pt x="124" y="674"/>
                    </a:lnTo>
                    <a:lnTo>
                      <a:pt x="80" y="506"/>
                    </a:lnTo>
                    <a:lnTo>
                      <a:pt x="36" y="332"/>
                    </a:lnTo>
                    <a:lnTo>
                      <a:pt x="36" y="332"/>
                    </a:lnTo>
                    <a:lnTo>
                      <a:pt x="28" y="288"/>
                    </a:lnTo>
                    <a:lnTo>
                      <a:pt x="22" y="246"/>
                    </a:lnTo>
                    <a:lnTo>
                      <a:pt x="20" y="202"/>
                    </a:lnTo>
                    <a:lnTo>
                      <a:pt x="20" y="158"/>
                    </a:lnTo>
                    <a:lnTo>
                      <a:pt x="24" y="116"/>
                    </a:lnTo>
                    <a:lnTo>
                      <a:pt x="32" y="76"/>
                    </a:lnTo>
                    <a:lnTo>
                      <a:pt x="44" y="3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8"/>
                    </a:lnTo>
                    <a:lnTo>
                      <a:pt x="38" y="38"/>
                    </a:lnTo>
                    <a:lnTo>
                      <a:pt x="22" y="78"/>
                    </a:lnTo>
                    <a:lnTo>
                      <a:pt x="10" y="120"/>
                    </a:lnTo>
                    <a:lnTo>
                      <a:pt x="4" y="164"/>
                    </a:lnTo>
                    <a:lnTo>
                      <a:pt x="0" y="210"/>
                    </a:lnTo>
                    <a:lnTo>
                      <a:pt x="0" y="256"/>
                    </a:lnTo>
                    <a:lnTo>
                      <a:pt x="4" y="302"/>
                    </a:lnTo>
                    <a:lnTo>
                      <a:pt x="14" y="348"/>
                    </a:lnTo>
                    <a:lnTo>
                      <a:pt x="14" y="348"/>
                    </a:lnTo>
                    <a:lnTo>
                      <a:pt x="58" y="522"/>
                    </a:lnTo>
                    <a:lnTo>
                      <a:pt x="102" y="690"/>
                    </a:lnTo>
                    <a:lnTo>
                      <a:pt x="124" y="768"/>
                    </a:lnTo>
                    <a:lnTo>
                      <a:pt x="146" y="842"/>
                    </a:lnTo>
                    <a:lnTo>
                      <a:pt x="168" y="910"/>
                    </a:lnTo>
                    <a:lnTo>
                      <a:pt x="190" y="972"/>
                    </a:lnTo>
                    <a:lnTo>
                      <a:pt x="190" y="972"/>
                    </a:lnTo>
                    <a:lnTo>
                      <a:pt x="210" y="1024"/>
                    </a:lnTo>
                    <a:lnTo>
                      <a:pt x="220" y="1046"/>
                    </a:lnTo>
                    <a:lnTo>
                      <a:pt x="232" y="1070"/>
                    </a:lnTo>
                    <a:lnTo>
                      <a:pt x="244" y="1090"/>
                    </a:lnTo>
                    <a:lnTo>
                      <a:pt x="258" y="1110"/>
                    </a:lnTo>
                    <a:lnTo>
                      <a:pt x="272" y="1128"/>
                    </a:lnTo>
                    <a:lnTo>
                      <a:pt x="288" y="1144"/>
                    </a:lnTo>
                    <a:lnTo>
                      <a:pt x="308" y="1158"/>
                    </a:lnTo>
                    <a:lnTo>
                      <a:pt x="328" y="1172"/>
                    </a:lnTo>
                    <a:lnTo>
                      <a:pt x="352" y="1184"/>
                    </a:lnTo>
                    <a:lnTo>
                      <a:pt x="378" y="1194"/>
                    </a:lnTo>
                    <a:lnTo>
                      <a:pt x="408" y="1202"/>
                    </a:lnTo>
                    <a:lnTo>
                      <a:pt x="440" y="1210"/>
                    </a:lnTo>
                    <a:lnTo>
                      <a:pt x="476" y="1214"/>
                    </a:lnTo>
                    <a:lnTo>
                      <a:pt x="514" y="1218"/>
                    </a:lnTo>
                    <a:lnTo>
                      <a:pt x="514" y="1218"/>
                    </a:lnTo>
                    <a:lnTo>
                      <a:pt x="590" y="1218"/>
                    </a:lnTo>
                    <a:lnTo>
                      <a:pt x="590" y="1218"/>
                    </a:lnTo>
                    <a:lnTo>
                      <a:pt x="1864" y="1218"/>
                    </a:lnTo>
                    <a:lnTo>
                      <a:pt x="1864" y="1218"/>
                    </a:lnTo>
                    <a:lnTo>
                      <a:pt x="1892" y="1220"/>
                    </a:lnTo>
                    <a:lnTo>
                      <a:pt x="1918" y="1220"/>
                    </a:lnTo>
                    <a:lnTo>
                      <a:pt x="1944" y="1224"/>
                    </a:lnTo>
                    <a:lnTo>
                      <a:pt x="1970" y="1228"/>
                    </a:lnTo>
                    <a:lnTo>
                      <a:pt x="1994" y="1234"/>
                    </a:lnTo>
                    <a:lnTo>
                      <a:pt x="2018" y="1240"/>
                    </a:lnTo>
                    <a:lnTo>
                      <a:pt x="2062" y="1256"/>
                    </a:lnTo>
                    <a:lnTo>
                      <a:pt x="2104" y="1274"/>
                    </a:lnTo>
                    <a:lnTo>
                      <a:pt x="2144" y="1298"/>
                    </a:lnTo>
                    <a:lnTo>
                      <a:pt x="2180" y="1324"/>
                    </a:lnTo>
                    <a:lnTo>
                      <a:pt x="2214" y="1352"/>
                    </a:lnTo>
                    <a:lnTo>
                      <a:pt x="2246" y="1384"/>
                    </a:lnTo>
                    <a:lnTo>
                      <a:pt x="2276" y="1418"/>
                    </a:lnTo>
                    <a:lnTo>
                      <a:pt x="2302" y="1452"/>
                    </a:lnTo>
                    <a:lnTo>
                      <a:pt x="2326" y="1490"/>
                    </a:lnTo>
                    <a:lnTo>
                      <a:pt x="2348" y="1528"/>
                    </a:lnTo>
                    <a:lnTo>
                      <a:pt x="2370" y="1568"/>
                    </a:lnTo>
                    <a:lnTo>
                      <a:pt x="2388" y="1608"/>
                    </a:lnTo>
                    <a:lnTo>
                      <a:pt x="2404" y="1648"/>
                    </a:lnTo>
                    <a:lnTo>
                      <a:pt x="2420" y="1688"/>
                    </a:lnTo>
                    <a:lnTo>
                      <a:pt x="2432" y="1728"/>
                    </a:lnTo>
                    <a:lnTo>
                      <a:pt x="2444" y="1766"/>
                    </a:lnTo>
                    <a:lnTo>
                      <a:pt x="2454" y="1804"/>
                    </a:lnTo>
                    <a:lnTo>
                      <a:pt x="2470" y="1878"/>
                    </a:lnTo>
                    <a:lnTo>
                      <a:pt x="2482" y="1942"/>
                    </a:lnTo>
                    <a:lnTo>
                      <a:pt x="2490" y="1998"/>
                    </a:lnTo>
                    <a:lnTo>
                      <a:pt x="2494" y="2040"/>
                    </a:lnTo>
                    <a:lnTo>
                      <a:pt x="2498" y="2076"/>
                    </a:lnTo>
                    <a:lnTo>
                      <a:pt x="2498" y="2076"/>
                    </a:lnTo>
                    <a:lnTo>
                      <a:pt x="2498" y="2070"/>
                    </a:lnTo>
                    <a:lnTo>
                      <a:pt x="2498" y="2070"/>
                    </a:lnTo>
                    <a:lnTo>
                      <a:pt x="2514" y="1992"/>
                    </a:lnTo>
                    <a:lnTo>
                      <a:pt x="2514" y="1992"/>
                    </a:lnTo>
                    <a:lnTo>
                      <a:pt x="2508" y="1950"/>
                    </a:lnTo>
                    <a:lnTo>
                      <a:pt x="2500" y="1900"/>
                    </a:lnTo>
                    <a:lnTo>
                      <a:pt x="2490" y="1844"/>
                    </a:lnTo>
                    <a:lnTo>
                      <a:pt x="2474" y="1784"/>
                    </a:lnTo>
                    <a:lnTo>
                      <a:pt x="2456" y="1720"/>
                    </a:lnTo>
                    <a:lnTo>
                      <a:pt x="2434" y="1654"/>
                    </a:lnTo>
                    <a:lnTo>
                      <a:pt x="2408" y="1588"/>
                    </a:lnTo>
                    <a:lnTo>
                      <a:pt x="2392" y="1554"/>
                    </a:lnTo>
                    <a:lnTo>
                      <a:pt x="2376" y="1522"/>
                    </a:lnTo>
                    <a:lnTo>
                      <a:pt x="2358" y="1490"/>
                    </a:lnTo>
                    <a:lnTo>
                      <a:pt x="2338" y="1458"/>
                    </a:lnTo>
                    <a:lnTo>
                      <a:pt x="2318" y="1428"/>
                    </a:lnTo>
                    <a:lnTo>
                      <a:pt x="2296" y="1400"/>
                    </a:lnTo>
                    <a:lnTo>
                      <a:pt x="2272" y="1372"/>
                    </a:lnTo>
                    <a:lnTo>
                      <a:pt x="2246" y="1346"/>
                    </a:lnTo>
                    <a:lnTo>
                      <a:pt x="2218" y="1320"/>
                    </a:lnTo>
                    <a:lnTo>
                      <a:pt x="2188" y="1298"/>
                    </a:lnTo>
                    <a:lnTo>
                      <a:pt x="2158" y="1278"/>
                    </a:lnTo>
                    <a:lnTo>
                      <a:pt x="2126" y="1258"/>
                    </a:lnTo>
                    <a:lnTo>
                      <a:pt x="2090" y="1242"/>
                    </a:lnTo>
                    <a:lnTo>
                      <a:pt x="2054" y="1228"/>
                    </a:lnTo>
                    <a:lnTo>
                      <a:pt x="2016" y="1218"/>
                    </a:lnTo>
                    <a:lnTo>
                      <a:pt x="1974" y="1210"/>
                    </a:lnTo>
                    <a:lnTo>
                      <a:pt x="1932" y="1204"/>
                    </a:lnTo>
                    <a:lnTo>
                      <a:pt x="1886" y="1204"/>
                    </a:lnTo>
                    <a:lnTo>
                      <a:pt x="1886" y="120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</p:grpSp>
        <p:sp>
          <p:nvSpPr>
            <p:cNvPr id="57" name="TextBox 28"/>
            <p:cNvSpPr txBox="1"/>
            <p:nvPr/>
          </p:nvSpPr>
          <p:spPr>
            <a:xfrm>
              <a:off x="11579459" y="9166792"/>
              <a:ext cx="3073330" cy="64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WEAKNESSES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1" name="Group 18"/>
          <p:cNvGrpSpPr/>
          <p:nvPr/>
        </p:nvGrpSpPr>
        <p:grpSpPr>
          <a:xfrm>
            <a:off x="4676937" y="5284704"/>
            <a:ext cx="1374852" cy="1086226"/>
            <a:chOff x="9853682" y="10602486"/>
            <a:chExt cx="2601539" cy="2055392"/>
          </a:xfrm>
        </p:grpSpPr>
        <p:grpSp>
          <p:nvGrpSpPr>
            <p:cNvPr id="62" name="Group 19"/>
            <p:cNvGrpSpPr/>
            <p:nvPr/>
          </p:nvGrpSpPr>
          <p:grpSpPr>
            <a:xfrm>
              <a:off x="9853683" y="10602486"/>
              <a:ext cx="2601538" cy="2055392"/>
              <a:chOff x="8220075" y="6018213"/>
              <a:chExt cx="5626100" cy="4445000"/>
            </a:xfrm>
          </p:grpSpPr>
          <p:sp>
            <p:nvSpPr>
              <p:cNvPr id="64" name="Freeform 20"/>
              <p:cNvSpPr/>
              <p:nvPr/>
            </p:nvSpPr>
            <p:spPr bwMode="auto">
              <a:xfrm>
                <a:off x="8620125" y="8748713"/>
                <a:ext cx="2638425" cy="1714500"/>
              </a:xfrm>
              <a:custGeom>
                <a:avLst/>
                <a:gdLst>
                  <a:gd name="T0" fmla="*/ 142 w 1662"/>
                  <a:gd name="T1" fmla="*/ 1080 h 1080"/>
                  <a:gd name="T2" fmla="*/ 142 w 1662"/>
                  <a:gd name="T3" fmla="*/ 1080 h 1080"/>
                  <a:gd name="T4" fmla="*/ 158 w 1662"/>
                  <a:gd name="T5" fmla="*/ 1034 h 1080"/>
                  <a:gd name="T6" fmla="*/ 180 w 1662"/>
                  <a:gd name="T7" fmla="*/ 980 h 1080"/>
                  <a:gd name="T8" fmla="*/ 214 w 1662"/>
                  <a:gd name="T9" fmla="*/ 912 h 1080"/>
                  <a:gd name="T10" fmla="*/ 234 w 1662"/>
                  <a:gd name="T11" fmla="*/ 872 h 1080"/>
                  <a:gd name="T12" fmla="*/ 258 w 1662"/>
                  <a:gd name="T13" fmla="*/ 830 h 1080"/>
                  <a:gd name="T14" fmla="*/ 284 w 1662"/>
                  <a:gd name="T15" fmla="*/ 784 h 1080"/>
                  <a:gd name="T16" fmla="*/ 312 w 1662"/>
                  <a:gd name="T17" fmla="*/ 738 h 1080"/>
                  <a:gd name="T18" fmla="*/ 344 w 1662"/>
                  <a:gd name="T19" fmla="*/ 690 h 1080"/>
                  <a:gd name="T20" fmla="*/ 380 w 1662"/>
                  <a:gd name="T21" fmla="*/ 640 h 1080"/>
                  <a:gd name="T22" fmla="*/ 418 w 1662"/>
                  <a:gd name="T23" fmla="*/ 590 h 1080"/>
                  <a:gd name="T24" fmla="*/ 460 w 1662"/>
                  <a:gd name="T25" fmla="*/ 540 h 1080"/>
                  <a:gd name="T26" fmla="*/ 506 w 1662"/>
                  <a:gd name="T27" fmla="*/ 490 h 1080"/>
                  <a:gd name="T28" fmla="*/ 556 w 1662"/>
                  <a:gd name="T29" fmla="*/ 438 h 1080"/>
                  <a:gd name="T30" fmla="*/ 608 w 1662"/>
                  <a:gd name="T31" fmla="*/ 390 h 1080"/>
                  <a:gd name="T32" fmla="*/ 664 w 1662"/>
                  <a:gd name="T33" fmla="*/ 342 h 1080"/>
                  <a:gd name="T34" fmla="*/ 724 w 1662"/>
                  <a:gd name="T35" fmla="*/ 294 h 1080"/>
                  <a:gd name="T36" fmla="*/ 788 w 1662"/>
                  <a:gd name="T37" fmla="*/ 250 h 1080"/>
                  <a:gd name="T38" fmla="*/ 856 w 1662"/>
                  <a:gd name="T39" fmla="*/ 208 h 1080"/>
                  <a:gd name="T40" fmla="*/ 928 w 1662"/>
                  <a:gd name="T41" fmla="*/ 168 h 1080"/>
                  <a:gd name="T42" fmla="*/ 966 w 1662"/>
                  <a:gd name="T43" fmla="*/ 150 h 1080"/>
                  <a:gd name="T44" fmla="*/ 1004 w 1662"/>
                  <a:gd name="T45" fmla="*/ 132 h 1080"/>
                  <a:gd name="T46" fmla="*/ 1044 w 1662"/>
                  <a:gd name="T47" fmla="*/ 114 h 1080"/>
                  <a:gd name="T48" fmla="*/ 1086 w 1662"/>
                  <a:gd name="T49" fmla="*/ 98 h 1080"/>
                  <a:gd name="T50" fmla="*/ 1128 w 1662"/>
                  <a:gd name="T51" fmla="*/ 84 h 1080"/>
                  <a:gd name="T52" fmla="*/ 1170 w 1662"/>
                  <a:gd name="T53" fmla="*/ 70 h 1080"/>
                  <a:gd name="T54" fmla="*/ 1214 w 1662"/>
                  <a:gd name="T55" fmla="*/ 58 h 1080"/>
                  <a:gd name="T56" fmla="*/ 1260 w 1662"/>
                  <a:gd name="T57" fmla="*/ 46 h 1080"/>
                  <a:gd name="T58" fmla="*/ 1306 w 1662"/>
                  <a:gd name="T59" fmla="*/ 34 h 1080"/>
                  <a:gd name="T60" fmla="*/ 1354 w 1662"/>
                  <a:gd name="T61" fmla="*/ 26 h 1080"/>
                  <a:gd name="T62" fmla="*/ 1402 w 1662"/>
                  <a:gd name="T63" fmla="*/ 18 h 1080"/>
                  <a:gd name="T64" fmla="*/ 1452 w 1662"/>
                  <a:gd name="T65" fmla="*/ 12 h 1080"/>
                  <a:gd name="T66" fmla="*/ 1502 w 1662"/>
                  <a:gd name="T67" fmla="*/ 6 h 1080"/>
                  <a:gd name="T68" fmla="*/ 1554 w 1662"/>
                  <a:gd name="T69" fmla="*/ 2 h 1080"/>
                  <a:gd name="T70" fmla="*/ 1608 w 1662"/>
                  <a:gd name="T71" fmla="*/ 0 h 1080"/>
                  <a:gd name="T72" fmla="*/ 1662 w 1662"/>
                  <a:gd name="T73" fmla="*/ 0 h 1080"/>
                  <a:gd name="T74" fmla="*/ 1662 w 1662"/>
                  <a:gd name="T75" fmla="*/ 0 h 1080"/>
                  <a:gd name="T76" fmla="*/ 0 w 1662"/>
                  <a:gd name="T77" fmla="*/ 0 h 1080"/>
                  <a:gd name="T78" fmla="*/ 142 w 1662"/>
                  <a:gd name="T79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" h="1080">
                    <a:moveTo>
                      <a:pt x="142" y="1080"/>
                    </a:moveTo>
                    <a:lnTo>
                      <a:pt x="142" y="1080"/>
                    </a:lnTo>
                    <a:lnTo>
                      <a:pt x="158" y="1034"/>
                    </a:lnTo>
                    <a:lnTo>
                      <a:pt x="180" y="980"/>
                    </a:lnTo>
                    <a:lnTo>
                      <a:pt x="214" y="912"/>
                    </a:lnTo>
                    <a:lnTo>
                      <a:pt x="234" y="872"/>
                    </a:lnTo>
                    <a:lnTo>
                      <a:pt x="258" y="830"/>
                    </a:lnTo>
                    <a:lnTo>
                      <a:pt x="284" y="784"/>
                    </a:lnTo>
                    <a:lnTo>
                      <a:pt x="312" y="738"/>
                    </a:lnTo>
                    <a:lnTo>
                      <a:pt x="344" y="690"/>
                    </a:lnTo>
                    <a:lnTo>
                      <a:pt x="380" y="640"/>
                    </a:lnTo>
                    <a:lnTo>
                      <a:pt x="418" y="590"/>
                    </a:lnTo>
                    <a:lnTo>
                      <a:pt x="460" y="540"/>
                    </a:lnTo>
                    <a:lnTo>
                      <a:pt x="506" y="490"/>
                    </a:lnTo>
                    <a:lnTo>
                      <a:pt x="556" y="438"/>
                    </a:lnTo>
                    <a:lnTo>
                      <a:pt x="608" y="390"/>
                    </a:lnTo>
                    <a:lnTo>
                      <a:pt x="664" y="342"/>
                    </a:lnTo>
                    <a:lnTo>
                      <a:pt x="724" y="294"/>
                    </a:lnTo>
                    <a:lnTo>
                      <a:pt x="788" y="250"/>
                    </a:lnTo>
                    <a:lnTo>
                      <a:pt x="856" y="208"/>
                    </a:lnTo>
                    <a:lnTo>
                      <a:pt x="928" y="168"/>
                    </a:lnTo>
                    <a:lnTo>
                      <a:pt x="966" y="150"/>
                    </a:lnTo>
                    <a:lnTo>
                      <a:pt x="1004" y="132"/>
                    </a:lnTo>
                    <a:lnTo>
                      <a:pt x="1044" y="114"/>
                    </a:lnTo>
                    <a:lnTo>
                      <a:pt x="1086" y="98"/>
                    </a:lnTo>
                    <a:lnTo>
                      <a:pt x="1128" y="84"/>
                    </a:lnTo>
                    <a:lnTo>
                      <a:pt x="1170" y="70"/>
                    </a:lnTo>
                    <a:lnTo>
                      <a:pt x="1214" y="58"/>
                    </a:lnTo>
                    <a:lnTo>
                      <a:pt x="1260" y="46"/>
                    </a:lnTo>
                    <a:lnTo>
                      <a:pt x="1306" y="34"/>
                    </a:lnTo>
                    <a:lnTo>
                      <a:pt x="1354" y="26"/>
                    </a:lnTo>
                    <a:lnTo>
                      <a:pt x="1402" y="18"/>
                    </a:lnTo>
                    <a:lnTo>
                      <a:pt x="1452" y="12"/>
                    </a:lnTo>
                    <a:lnTo>
                      <a:pt x="1502" y="6"/>
                    </a:lnTo>
                    <a:lnTo>
                      <a:pt x="1554" y="2"/>
                    </a:lnTo>
                    <a:lnTo>
                      <a:pt x="1608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0" y="0"/>
                    </a:lnTo>
                    <a:lnTo>
                      <a:pt x="142" y="1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65" name="Freeform 23"/>
              <p:cNvSpPr/>
              <p:nvPr/>
            </p:nvSpPr>
            <p:spPr bwMode="auto">
              <a:xfrm>
                <a:off x="8220075" y="6018213"/>
                <a:ext cx="5626100" cy="4445000"/>
              </a:xfrm>
              <a:custGeom>
                <a:avLst/>
                <a:gdLst>
                  <a:gd name="T0" fmla="*/ 2840 w 3544"/>
                  <a:gd name="T1" fmla="*/ 0 h 2800"/>
                  <a:gd name="T2" fmla="*/ 416 w 3544"/>
                  <a:gd name="T3" fmla="*/ 0 h 2800"/>
                  <a:gd name="T4" fmla="*/ 312 w 3544"/>
                  <a:gd name="T5" fmla="*/ 12 h 2800"/>
                  <a:gd name="T6" fmla="*/ 200 w 3544"/>
                  <a:gd name="T7" fmla="*/ 50 h 2800"/>
                  <a:gd name="T8" fmla="*/ 146 w 3544"/>
                  <a:gd name="T9" fmla="*/ 82 h 2800"/>
                  <a:gd name="T10" fmla="*/ 98 w 3544"/>
                  <a:gd name="T11" fmla="*/ 128 h 2800"/>
                  <a:gd name="T12" fmla="*/ 56 w 3544"/>
                  <a:gd name="T13" fmla="*/ 186 h 2800"/>
                  <a:gd name="T14" fmla="*/ 24 w 3544"/>
                  <a:gd name="T15" fmla="*/ 258 h 2800"/>
                  <a:gd name="T16" fmla="*/ 4 w 3544"/>
                  <a:gd name="T17" fmla="*/ 346 h 2800"/>
                  <a:gd name="T18" fmla="*/ 0 w 3544"/>
                  <a:gd name="T19" fmla="*/ 452 h 2800"/>
                  <a:gd name="T20" fmla="*/ 4 w 3544"/>
                  <a:gd name="T21" fmla="*/ 534 h 2800"/>
                  <a:gd name="T22" fmla="*/ 56 w 3544"/>
                  <a:gd name="T23" fmla="*/ 898 h 2800"/>
                  <a:gd name="T24" fmla="*/ 206 w 3544"/>
                  <a:gd name="T25" fmla="*/ 1784 h 2800"/>
                  <a:gd name="T26" fmla="*/ 392 w 3544"/>
                  <a:gd name="T27" fmla="*/ 2792 h 2800"/>
                  <a:gd name="T28" fmla="*/ 396 w 3544"/>
                  <a:gd name="T29" fmla="*/ 2754 h 2800"/>
                  <a:gd name="T30" fmla="*/ 428 w 3544"/>
                  <a:gd name="T31" fmla="*/ 2550 h 2800"/>
                  <a:gd name="T32" fmla="*/ 476 w 3544"/>
                  <a:gd name="T33" fmla="*/ 2360 h 2800"/>
                  <a:gd name="T34" fmla="*/ 532 w 3544"/>
                  <a:gd name="T35" fmla="*/ 2210 h 2800"/>
                  <a:gd name="T36" fmla="*/ 608 w 3544"/>
                  <a:gd name="T37" fmla="*/ 2062 h 2800"/>
                  <a:gd name="T38" fmla="*/ 710 w 3544"/>
                  <a:gd name="T39" fmla="*/ 1928 h 2800"/>
                  <a:gd name="T40" fmla="*/ 816 w 3544"/>
                  <a:gd name="T41" fmla="*/ 1834 h 2800"/>
                  <a:gd name="T42" fmla="*/ 888 w 3544"/>
                  <a:gd name="T43" fmla="*/ 1790 h 2800"/>
                  <a:gd name="T44" fmla="*/ 970 w 3544"/>
                  <a:gd name="T45" fmla="*/ 1754 h 2800"/>
                  <a:gd name="T46" fmla="*/ 1058 w 3544"/>
                  <a:gd name="T47" fmla="*/ 1732 h 2800"/>
                  <a:gd name="T48" fmla="*/ 1156 w 3544"/>
                  <a:gd name="T49" fmla="*/ 1720 h 2800"/>
                  <a:gd name="T50" fmla="*/ 2798 w 3544"/>
                  <a:gd name="T51" fmla="*/ 1720 h 2800"/>
                  <a:gd name="T52" fmla="*/ 2892 w 3544"/>
                  <a:gd name="T53" fmla="*/ 1718 h 2800"/>
                  <a:gd name="T54" fmla="*/ 3028 w 3544"/>
                  <a:gd name="T55" fmla="*/ 1700 h 2800"/>
                  <a:gd name="T56" fmla="*/ 3128 w 3544"/>
                  <a:gd name="T57" fmla="*/ 1662 h 2800"/>
                  <a:gd name="T58" fmla="*/ 3198 w 3544"/>
                  <a:gd name="T59" fmla="*/ 1604 h 2800"/>
                  <a:gd name="T60" fmla="*/ 3250 w 3544"/>
                  <a:gd name="T61" fmla="*/ 1530 h 2800"/>
                  <a:gd name="T62" fmla="*/ 3302 w 3544"/>
                  <a:gd name="T63" fmla="*/ 1408 h 2800"/>
                  <a:gd name="T64" fmla="*/ 3356 w 3544"/>
                  <a:gd name="T65" fmla="*/ 1246 h 2800"/>
                  <a:gd name="T66" fmla="*/ 3470 w 3544"/>
                  <a:gd name="T67" fmla="*/ 840 h 2800"/>
                  <a:gd name="T68" fmla="*/ 3536 w 3544"/>
                  <a:gd name="T69" fmla="*/ 568 h 2800"/>
                  <a:gd name="T70" fmla="*/ 3544 w 3544"/>
                  <a:gd name="T71" fmla="*/ 404 h 2800"/>
                  <a:gd name="T72" fmla="*/ 3516 w 3544"/>
                  <a:gd name="T73" fmla="*/ 252 h 2800"/>
                  <a:gd name="T74" fmla="*/ 3488 w 3544"/>
                  <a:gd name="T75" fmla="*/ 184 h 2800"/>
                  <a:gd name="T76" fmla="*/ 3452 w 3544"/>
                  <a:gd name="T77" fmla="*/ 124 h 2800"/>
                  <a:gd name="T78" fmla="*/ 3406 w 3544"/>
                  <a:gd name="T79" fmla="*/ 74 h 2800"/>
                  <a:gd name="T80" fmla="*/ 3352 w 3544"/>
                  <a:gd name="T81" fmla="*/ 36 h 2800"/>
                  <a:gd name="T82" fmla="*/ 3288 w 3544"/>
                  <a:gd name="T83" fmla="*/ 10 h 2800"/>
                  <a:gd name="T84" fmla="*/ 3216 w 3544"/>
                  <a:gd name="T85" fmla="*/ 0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44" h="2800">
                    <a:moveTo>
                      <a:pt x="3216" y="0"/>
                    </a:moveTo>
                    <a:lnTo>
                      <a:pt x="3216" y="0"/>
                    </a:lnTo>
                    <a:lnTo>
                      <a:pt x="2840" y="0"/>
                    </a:lnTo>
                    <a:lnTo>
                      <a:pt x="2840" y="0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382" y="2"/>
                    </a:lnTo>
                    <a:lnTo>
                      <a:pt x="348" y="4"/>
                    </a:lnTo>
                    <a:lnTo>
                      <a:pt x="312" y="12"/>
                    </a:lnTo>
                    <a:lnTo>
                      <a:pt x="274" y="20"/>
                    </a:lnTo>
                    <a:lnTo>
                      <a:pt x="236" y="32"/>
                    </a:lnTo>
                    <a:lnTo>
                      <a:pt x="200" y="50"/>
                    </a:lnTo>
                    <a:lnTo>
                      <a:pt x="182" y="60"/>
                    </a:lnTo>
                    <a:lnTo>
                      <a:pt x="164" y="70"/>
                    </a:lnTo>
                    <a:lnTo>
                      <a:pt x="146" y="82"/>
                    </a:lnTo>
                    <a:lnTo>
                      <a:pt x="130" y="96"/>
                    </a:lnTo>
                    <a:lnTo>
                      <a:pt x="114" y="112"/>
                    </a:lnTo>
                    <a:lnTo>
                      <a:pt x="98" y="128"/>
                    </a:lnTo>
                    <a:lnTo>
                      <a:pt x="82" y="146"/>
                    </a:lnTo>
                    <a:lnTo>
                      <a:pt x="70" y="164"/>
                    </a:lnTo>
                    <a:lnTo>
                      <a:pt x="56" y="186"/>
                    </a:lnTo>
                    <a:lnTo>
                      <a:pt x="44" y="208"/>
                    </a:lnTo>
                    <a:lnTo>
                      <a:pt x="34" y="232"/>
                    </a:lnTo>
                    <a:lnTo>
                      <a:pt x="24" y="258"/>
                    </a:lnTo>
                    <a:lnTo>
                      <a:pt x="16" y="286"/>
                    </a:lnTo>
                    <a:lnTo>
                      <a:pt x="10" y="314"/>
                    </a:lnTo>
                    <a:lnTo>
                      <a:pt x="4" y="346"/>
                    </a:lnTo>
                    <a:lnTo>
                      <a:pt x="2" y="380"/>
                    </a:lnTo>
                    <a:lnTo>
                      <a:pt x="0" y="416"/>
                    </a:lnTo>
                    <a:lnTo>
                      <a:pt x="0" y="452"/>
                    </a:lnTo>
                    <a:lnTo>
                      <a:pt x="0" y="492"/>
                    </a:lnTo>
                    <a:lnTo>
                      <a:pt x="4" y="534"/>
                    </a:lnTo>
                    <a:lnTo>
                      <a:pt x="4" y="534"/>
                    </a:lnTo>
                    <a:lnTo>
                      <a:pt x="16" y="632"/>
                    </a:lnTo>
                    <a:lnTo>
                      <a:pt x="34" y="754"/>
                    </a:lnTo>
                    <a:lnTo>
                      <a:pt x="56" y="898"/>
                    </a:lnTo>
                    <a:lnTo>
                      <a:pt x="82" y="1058"/>
                    </a:lnTo>
                    <a:lnTo>
                      <a:pt x="142" y="1412"/>
                    </a:lnTo>
                    <a:lnTo>
                      <a:pt x="206" y="1784"/>
                    </a:lnTo>
                    <a:lnTo>
                      <a:pt x="328" y="2448"/>
                    </a:lnTo>
                    <a:lnTo>
                      <a:pt x="392" y="2792"/>
                    </a:lnTo>
                    <a:lnTo>
                      <a:pt x="392" y="2792"/>
                    </a:lnTo>
                    <a:lnTo>
                      <a:pt x="394" y="2800"/>
                    </a:lnTo>
                    <a:lnTo>
                      <a:pt x="394" y="2800"/>
                    </a:lnTo>
                    <a:lnTo>
                      <a:pt x="396" y="2754"/>
                    </a:lnTo>
                    <a:lnTo>
                      <a:pt x="402" y="2700"/>
                    </a:lnTo>
                    <a:lnTo>
                      <a:pt x="412" y="2632"/>
                    </a:lnTo>
                    <a:lnTo>
                      <a:pt x="428" y="2550"/>
                    </a:lnTo>
                    <a:lnTo>
                      <a:pt x="448" y="2458"/>
                    </a:lnTo>
                    <a:lnTo>
                      <a:pt x="460" y="2410"/>
                    </a:lnTo>
                    <a:lnTo>
                      <a:pt x="476" y="2360"/>
                    </a:lnTo>
                    <a:lnTo>
                      <a:pt x="492" y="2310"/>
                    </a:lnTo>
                    <a:lnTo>
                      <a:pt x="510" y="2260"/>
                    </a:lnTo>
                    <a:lnTo>
                      <a:pt x="532" y="2210"/>
                    </a:lnTo>
                    <a:lnTo>
                      <a:pt x="554" y="2158"/>
                    </a:lnTo>
                    <a:lnTo>
                      <a:pt x="580" y="2110"/>
                    </a:lnTo>
                    <a:lnTo>
                      <a:pt x="608" y="2062"/>
                    </a:lnTo>
                    <a:lnTo>
                      <a:pt x="640" y="2014"/>
                    </a:lnTo>
                    <a:lnTo>
                      <a:pt x="674" y="1970"/>
                    </a:lnTo>
                    <a:lnTo>
                      <a:pt x="710" y="1928"/>
                    </a:lnTo>
                    <a:lnTo>
                      <a:pt x="750" y="1888"/>
                    </a:lnTo>
                    <a:lnTo>
                      <a:pt x="792" y="1852"/>
                    </a:lnTo>
                    <a:lnTo>
                      <a:pt x="816" y="1834"/>
                    </a:lnTo>
                    <a:lnTo>
                      <a:pt x="838" y="1818"/>
                    </a:lnTo>
                    <a:lnTo>
                      <a:pt x="864" y="1804"/>
                    </a:lnTo>
                    <a:lnTo>
                      <a:pt x="888" y="1790"/>
                    </a:lnTo>
                    <a:lnTo>
                      <a:pt x="914" y="1778"/>
                    </a:lnTo>
                    <a:lnTo>
                      <a:pt x="942" y="1766"/>
                    </a:lnTo>
                    <a:lnTo>
                      <a:pt x="970" y="1754"/>
                    </a:lnTo>
                    <a:lnTo>
                      <a:pt x="998" y="1746"/>
                    </a:lnTo>
                    <a:lnTo>
                      <a:pt x="1028" y="1738"/>
                    </a:lnTo>
                    <a:lnTo>
                      <a:pt x="1058" y="1732"/>
                    </a:lnTo>
                    <a:lnTo>
                      <a:pt x="1090" y="1726"/>
                    </a:lnTo>
                    <a:lnTo>
                      <a:pt x="1122" y="1722"/>
                    </a:lnTo>
                    <a:lnTo>
                      <a:pt x="1156" y="1720"/>
                    </a:lnTo>
                    <a:lnTo>
                      <a:pt x="1192" y="1720"/>
                    </a:lnTo>
                    <a:lnTo>
                      <a:pt x="1192" y="1720"/>
                    </a:lnTo>
                    <a:lnTo>
                      <a:pt x="2798" y="1720"/>
                    </a:lnTo>
                    <a:lnTo>
                      <a:pt x="2798" y="1720"/>
                    </a:lnTo>
                    <a:lnTo>
                      <a:pt x="2892" y="1718"/>
                    </a:lnTo>
                    <a:lnTo>
                      <a:pt x="2892" y="1718"/>
                    </a:lnTo>
                    <a:lnTo>
                      <a:pt x="2942" y="1714"/>
                    </a:lnTo>
                    <a:lnTo>
                      <a:pt x="2988" y="1708"/>
                    </a:lnTo>
                    <a:lnTo>
                      <a:pt x="3028" y="1700"/>
                    </a:lnTo>
                    <a:lnTo>
                      <a:pt x="3064" y="1688"/>
                    </a:lnTo>
                    <a:lnTo>
                      <a:pt x="3098" y="1676"/>
                    </a:lnTo>
                    <a:lnTo>
                      <a:pt x="3128" y="1662"/>
                    </a:lnTo>
                    <a:lnTo>
                      <a:pt x="3154" y="1644"/>
                    </a:lnTo>
                    <a:lnTo>
                      <a:pt x="3178" y="1626"/>
                    </a:lnTo>
                    <a:lnTo>
                      <a:pt x="3198" y="1604"/>
                    </a:lnTo>
                    <a:lnTo>
                      <a:pt x="3218" y="1582"/>
                    </a:lnTo>
                    <a:lnTo>
                      <a:pt x="3234" y="1558"/>
                    </a:lnTo>
                    <a:lnTo>
                      <a:pt x="3250" y="1530"/>
                    </a:lnTo>
                    <a:lnTo>
                      <a:pt x="3264" y="1502"/>
                    </a:lnTo>
                    <a:lnTo>
                      <a:pt x="3278" y="1474"/>
                    </a:lnTo>
                    <a:lnTo>
                      <a:pt x="3302" y="1408"/>
                    </a:lnTo>
                    <a:lnTo>
                      <a:pt x="3302" y="1408"/>
                    </a:lnTo>
                    <a:lnTo>
                      <a:pt x="3330" y="1332"/>
                    </a:lnTo>
                    <a:lnTo>
                      <a:pt x="3356" y="1246"/>
                    </a:lnTo>
                    <a:lnTo>
                      <a:pt x="3386" y="1152"/>
                    </a:lnTo>
                    <a:lnTo>
                      <a:pt x="3414" y="1052"/>
                    </a:lnTo>
                    <a:lnTo>
                      <a:pt x="3470" y="840"/>
                    </a:lnTo>
                    <a:lnTo>
                      <a:pt x="3524" y="622"/>
                    </a:lnTo>
                    <a:lnTo>
                      <a:pt x="3524" y="622"/>
                    </a:lnTo>
                    <a:lnTo>
                      <a:pt x="3536" y="568"/>
                    </a:lnTo>
                    <a:lnTo>
                      <a:pt x="3542" y="512"/>
                    </a:lnTo>
                    <a:lnTo>
                      <a:pt x="3544" y="458"/>
                    </a:lnTo>
                    <a:lnTo>
                      <a:pt x="3544" y="404"/>
                    </a:lnTo>
                    <a:lnTo>
                      <a:pt x="3538" y="352"/>
                    </a:lnTo>
                    <a:lnTo>
                      <a:pt x="3530" y="300"/>
                    </a:lnTo>
                    <a:lnTo>
                      <a:pt x="3516" y="252"/>
                    </a:lnTo>
                    <a:lnTo>
                      <a:pt x="3508" y="228"/>
                    </a:lnTo>
                    <a:lnTo>
                      <a:pt x="3498" y="206"/>
                    </a:lnTo>
                    <a:lnTo>
                      <a:pt x="3488" y="184"/>
                    </a:lnTo>
                    <a:lnTo>
                      <a:pt x="3478" y="164"/>
                    </a:lnTo>
                    <a:lnTo>
                      <a:pt x="3466" y="144"/>
                    </a:lnTo>
                    <a:lnTo>
                      <a:pt x="3452" y="124"/>
                    </a:lnTo>
                    <a:lnTo>
                      <a:pt x="3438" y="108"/>
                    </a:lnTo>
                    <a:lnTo>
                      <a:pt x="3422" y="90"/>
                    </a:lnTo>
                    <a:lnTo>
                      <a:pt x="3406" y="74"/>
                    </a:lnTo>
                    <a:lnTo>
                      <a:pt x="3390" y="60"/>
                    </a:lnTo>
                    <a:lnTo>
                      <a:pt x="3370" y="48"/>
                    </a:lnTo>
                    <a:lnTo>
                      <a:pt x="3352" y="36"/>
                    </a:lnTo>
                    <a:lnTo>
                      <a:pt x="3332" y="26"/>
                    </a:lnTo>
                    <a:lnTo>
                      <a:pt x="3310" y="18"/>
                    </a:lnTo>
                    <a:lnTo>
                      <a:pt x="3288" y="10"/>
                    </a:lnTo>
                    <a:lnTo>
                      <a:pt x="3264" y="6"/>
                    </a:lnTo>
                    <a:lnTo>
                      <a:pt x="3240" y="2"/>
                    </a:lnTo>
                    <a:lnTo>
                      <a:pt x="3216" y="0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66" name="Freeform 24"/>
              <p:cNvSpPr/>
              <p:nvPr/>
            </p:nvSpPr>
            <p:spPr bwMode="auto">
              <a:xfrm>
                <a:off x="8813800" y="6088063"/>
                <a:ext cx="5032375" cy="4375150"/>
              </a:xfrm>
              <a:custGeom>
                <a:avLst/>
                <a:gdLst>
                  <a:gd name="T0" fmla="*/ 3014 w 3170"/>
                  <a:gd name="T1" fmla="*/ 22 h 2756"/>
                  <a:gd name="T2" fmla="*/ 3076 w 3170"/>
                  <a:gd name="T3" fmla="*/ 102 h 2756"/>
                  <a:gd name="T4" fmla="*/ 3118 w 3170"/>
                  <a:gd name="T5" fmla="*/ 202 h 2756"/>
                  <a:gd name="T6" fmla="*/ 3140 w 3170"/>
                  <a:gd name="T7" fmla="*/ 316 h 2756"/>
                  <a:gd name="T8" fmla="*/ 3142 w 3170"/>
                  <a:gd name="T9" fmla="*/ 436 h 2756"/>
                  <a:gd name="T10" fmla="*/ 3122 w 3170"/>
                  <a:gd name="T11" fmla="*/ 558 h 2756"/>
                  <a:gd name="T12" fmla="*/ 3012 w 3170"/>
                  <a:gd name="T13" fmla="*/ 990 h 2756"/>
                  <a:gd name="T14" fmla="*/ 2928 w 3170"/>
                  <a:gd name="T15" fmla="*/ 1268 h 2756"/>
                  <a:gd name="T16" fmla="*/ 2876 w 3170"/>
                  <a:gd name="T17" fmla="*/ 1410 h 2756"/>
                  <a:gd name="T18" fmla="*/ 2832 w 3170"/>
                  <a:gd name="T19" fmla="*/ 1494 h 2756"/>
                  <a:gd name="T20" fmla="*/ 2776 w 3170"/>
                  <a:gd name="T21" fmla="*/ 1562 h 2756"/>
                  <a:gd name="T22" fmla="*/ 2696 w 3170"/>
                  <a:gd name="T23" fmla="*/ 1612 h 2756"/>
                  <a:gd name="T24" fmla="*/ 2586 w 3170"/>
                  <a:gd name="T25" fmla="*/ 1644 h 2756"/>
                  <a:gd name="T26" fmla="*/ 2492 w 3170"/>
                  <a:gd name="T27" fmla="*/ 1654 h 2756"/>
                  <a:gd name="T28" fmla="*/ 790 w 3170"/>
                  <a:gd name="T29" fmla="*/ 1656 h 2756"/>
                  <a:gd name="T30" fmla="*/ 678 w 3170"/>
                  <a:gd name="T31" fmla="*/ 1664 h 2756"/>
                  <a:gd name="T32" fmla="*/ 532 w 3170"/>
                  <a:gd name="T33" fmla="*/ 1706 h 2756"/>
                  <a:gd name="T34" fmla="*/ 408 w 3170"/>
                  <a:gd name="T35" fmla="*/ 1776 h 2756"/>
                  <a:gd name="T36" fmla="*/ 304 w 3170"/>
                  <a:gd name="T37" fmla="*/ 1868 h 2756"/>
                  <a:gd name="T38" fmla="*/ 220 w 3170"/>
                  <a:gd name="T39" fmla="*/ 1978 h 2756"/>
                  <a:gd name="T40" fmla="*/ 152 w 3170"/>
                  <a:gd name="T41" fmla="*/ 2098 h 2756"/>
                  <a:gd name="T42" fmla="*/ 98 w 3170"/>
                  <a:gd name="T43" fmla="*/ 2224 h 2756"/>
                  <a:gd name="T44" fmla="*/ 48 w 3170"/>
                  <a:gd name="T45" fmla="*/ 2388 h 2756"/>
                  <a:gd name="T46" fmla="*/ 6 w 3170"/>
                  <a:gd name="T47" fmla="*/ 2598 h 2756"/>
                  <a:gd name="T48" fmla="*/ 18 w 3170"/>
                  <a:gd name="T49" fmla="*/ 2748 h 2756"/>
                  <a:gd name="T50" fmla="*/ 20 w 3170"/>
                  <a:gd name="T51" fmla="*/ 2756 h 2756"/>
                  <a:gd name="T52" fmla="*/ 38 w 3170"/>
                  <a:gd name="T53" fmla="*/ 2588 h 2756"/>
                  <a:gd name="T54" fmla="*/ 86 w 3170"/>
                  <a:gd name="T55" fmla="*/ 2366 h 2756"/>
                  <a:gd name="T56" fmla="*/ 136 w 3170"/>
                  <a:gd name="T57" fmla="*/ 2216 h 2756"/>
                  <a:gd name="T58" fmla="*/ 206 w 3170"/>
                  <a:gd name="T59" fmla="*/ 2066 h 2756"/>
                  <a:gd name="T60" fmla="*/ 300 w 3170"/>
                  <a:gd name="T61" fmla="*/ 1926 h 2756"/>
                  <a:gd name="T62" fmla="*/ 418 w 3170"/>
                  <a:gd name="T63" fmla="*/ 1808 h 2756"/>
                  <a:gd name="T64" fmla="*/ 490 w 3170"/>
                  <a:gd name="T65" fmla="*/ 1760 h 2756"/>
                  <a:gd name="T66" fmla="*/ 568 w 3170"/>
                  <a:gd name="T67" fmla="*/ 1722 h 2756"/>
                  <a:gd name="T68" fmla="*/ 654 w 3170"/>
                  <a:gd name="T69" fmla="*/ 1694 h 2756"/>
                  <a:gd name="T70" fmla="*/ 748 w 3170"/>
                  <a:gd name="T71" fmla="*/ 1678 h 2756"/>
                  <a:gd name="T72" fmla="*/ 818 w 3170"/>
                  <a:gd name="T73" fmla="*/ 1676 h 2756"/>
                  <a:gd name="T74" fmla="*/ 2518 w 3170"/>
                  <a:gd name="T75" fmla="*/ 1674 h 2756"/>
                  <a:gd name="T76" fmla="*/ 2614 w 3170"/>
                  <a:gd name="T77" fmla="*/ 1664 h 2756"/>
                  <a:gd name="T78" fmla="*/ 2724 w 3170"/>
                  <a:gd name="T79" fmla="*/ 1632 h 2756"/>
                  <a:gd name="T80" fmla="*/ 2804 w 3170"/>
                  <a:gd name="T81" fmla="*/ 1582 h 2756"/>
                  <a:gd name="T82" fmla="*/ 2860 w 3170"/>
                  <a:gd name="T83" fmla="*/ 1514 h 2756"/>
                  <a:gd name="T84" fmla="*/ 2904 w 3170"/>
                  <a:gd name="T85" fmla="*/ 1430 h 2756"/>
                  <a:gd name="T86" fmla="*/ 2956 w 3170"/>
                  <a:gd name="T87" fmla="*/ 1288 h 2756"/>
                  <a:gd name="T88" fmla="*/ 3040 w 3170"/>
                  <a:gd name="T89" fmla="*/ 1008 h 2756"/>
                  <a:gd name="T90" fmla="*/ 3150 w 3170"/>
                  <a:gd name="T91" fmla="*/ 578 h 2756"/>
                  <a:gd name="T92" fmla="*/ 3170 w 3170"/>
                  <a:gd name="T93" fmla="*/ 448 h 2756"/>
                  <a:gd name="T94" fmla="*/ 3166 w 3170"/>
                  <a:gd name="T95" fmla="*/ 320 h 2756"/>
                  <a:gd name="T96" fmla="*/ 3140 w 3170"/>
                  <a:gd name="T97" fmla="*/ 202 h 2756"/>
                  <a:gd name="T98" fmla="*/ 3090 w 3170"/>
                  <a:gd name="T99" fmla="*/ 100 h 2756"/>
                  <a:gd name="T100" fmla="*/ 3018 w 3170"/>
                  <a:gd name="T101" fmla="*/ 20 h 2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70" h="2756">
                    <a:moveTo>
                      <a:pt x="2990" y="0"/>
                    </a:moveTo>
                    <a:lnTo>
                      <a:pt x="2990" y="0"/>
                    </a:lnTo>
                    <a:lnTo>
                      <a:pt x="3014" y="22"/>
                    </a:lnTo>
                    <a:lnTo>
                      <a:pt x="3038" y="46"/>
                    </a:lnTo>
                    <a:lnTo>
                      <a:pt x="3058" y="74"/>
                    </a:lnTo>
                    <a:lnTo>
                      <a:pt x="3076" y="102"/>
                    </a:lnTo>
                    <a:lnTo>
                      <a:pt x="3092" y="134"/>
                    </a:lnTo>
                    <a:lnTo>
                      <a:pt x="3106" y="168"/>
                    </a:lnTo>
                    <a:lnTo>
                      <a:pt x="3118" y="202"/>
                    </a:lnTo>
                    <a:lnTo>
                      <a:pt x="3128" y="240"/>
                    </a:lnTo>
                    <a:lnTo>
                      <a:pt x="3136" y="278"/>
                    </a:lnTo>
                    <a:lnTo>
                      <a:pt x="3140" y="316"/>
                    </a:lnTo>
                    <a:lnTo>
                      <a:pt x="3142" y="356"/>
                    </a:lnTo>
                    <a:lnTo>
                      <a:pt x="3144" y="396"/>
                    </a:lnTo>
                    <a:lnTo>
                      <a:pt x="3142" y="436"/>
                    </a:lnTo>
                    <a:lnTo>
                      <a:pt x="3138" y="478"/>
                    </a:lnTo>
                    <a:lnTo>
                      <a:pt x="3130" y="518"/>
                    </a:lnTo>
                    <a:lnTo>
                      <a:pt x="3122" y="558"/>
                    </a:lnTo>
                    <a:lnTo>
                      <a:pt x="3122" y="558"/>
                    </a:lnTo>
                    <a:lnTo>
                      <a:pt x="3068" y="778"/>
                    </a:lnTo>
                    <a:lnTo>
                      <a:pt x="3012" y="990"/>
                    </a:lnTo>
                    <a:lnTo>
                      <a:pt x="2984" y="1088"/>
                    </a:lnTo>
                    <a:lnTo>
                      <a:pt x="2956" y="1182"/>
                    </a:lnTo>
                    <a:lnTo>
                      <a:pt x="2928" y="1268"/>
                    </a:lnTo>
                    <a:lnTo>
                      <a:pt x="2900" y="1346"/>
                    </a:lnTo>
                    <a:lnTo>
                      <a:pt x="2900" y="1346"/>
                    </a:lnTo>
                    <a:lnTo>
                      <a:pt x="2876" y="1410"/>
                    </a:lnTo>
                    <a:lnTo>
                      <a:pt x="2862" y="1440"/>
                    </a:lnTo>
                    <a:lnTo>
                      <a:pt x="2848" y="1468"/>
                    </a:lnTo>
                    <a:lnTo>
                      <a:pt x="2832" y="1494"/>
                    </a:lnTo>
                    <a:lnTo>
                      <a:pt x="2816" y="1518"/>
                    </a:lnTo>
                    <a:lnTo>
                      <a:pt x="2796" y="1542"/>
                    </a:lnTo>
                    <a:lnTo>
                      <a:pt x="2776" y="1562"/>
                    </a:lnTo>
                    <a:lnTo>
                      <a:pt x="2752" y="1580"/>
                    </a:lnTo>
                    <a:lnTo>
                      <a:pt x="2726" y="1598"/>
                    </a:lnTo>
                    <a:lnTo>
                      <a:pt x="2696" y="1612"/>
                    </a:lnTo>
                    <a:lnTo>
                      <a:pt x="2664" y="1626"/>
                    </a:lnTo>
                    <a:lnTo>
                      <a:pt x="2626" y="1636"/>
                    </a:lnTo>
                    <a:lnTo>
                      <a:pt x="2586" y="1644"/>
                    </a:lnTo>
                    <a:lnTo>
                      <a:pt x="2540" y="1650"/>
                    </a:lnTo>
                    <a:lnTo>
                      <a:pt x="2492" y="1654"/>
                    </a:lnTo>
                    <a:lnTo>
                      <a:pt x="2492" y="1654"/>
                    </a:lnTo>
                    <a:lnTo>
                      <a:pt x="2396" y="1656"/>
                    </a:lnTo>
                    <a:lnTo>
                      <a:pt x="2396" y="1656"/>
                    </a:lnTo>
                    <a:lnTo>
                      <a:pt x="790" y="1656"/>
                    </a:lnTo>
                    <a:lnTo>
                      <a:pt x="790" y="1656"/>
                    </a:lnTo>
                    <a:lnTo>
                      <a:pt x="732" y="1658"/>
                    </a:lnTo>
                    <a:lnTo>
                      <a:pt x="678" y="1664"/>
                    </a:lnTo>
                    <a:lnTo>
                      <a:pt x="628" y="1674"/>
                    </a:lnTo>
                    <a:lnTo>
                      <a:pt x="578" y="1688"/>
                    </a:lnTo>
                    <a:lnTo>
                      <a:pt x="532" y="1706"/>
                    </a:lnTo>
                    <a:lnTo>
                      <a:pt x="488" y="1726"/>
                    </a:lnTo>
                    <a:lnTo>
                      <a:pt x="448" y="1750"/>
                    </a:lnTo>
                    <a:lnTo>
                      <a:pt x="408" y="1776"/>
                    </a:lnTo>
                    <a:lnTo>
                      <a:pt x="372" y="1804"/>
                    </a:lnTo>
                    <a:lnTo>
                      <a:pt x="336" y="1836"/>
                    </a:lnTo>
                    <a:lnTo>
                      <a:pt x="304" y="1868"/>
                    </a:lnTo>
                    <a:lnTo>
                      <a:pt x="274" y="1904"/>
                    </a:lnTo>
                    <a:lnTo>
                      <a:pt x="246" y="1940"/>
                    </a:lnTo>
                    <a:lnTo>
                      <a:pt x="220" y="1978"/>
                    </a:lnTo>
                    <a:lnTo>
                      <a:pt x="196" y="2018"/>
                    </a:lnTo>
                    <a:lnTo>
                      <a:pt x="172" y="2058"/>
                    </a:lnTo>
                    <a:lnTo>
                      <a:pt x="152" y="2098"/>
                    </a:lnTo>
                    <a:lnTo>
                      <a:pt x="132" y="2140"/>
                    </a:lnTo>
                    <a:lnTo>
                      <a:pt x="114" y="2182"/>
                    </a:lnTo>
                    <a:lnTo>
                      <a:pt x="98" y="2224"/>
                    </a:lnTo>
                    <a:lnTo>
                      <a:pt x="84" y="2266"/>
                    </a:lnTo>
                    <a:lnTo>
                      <a:pt x="70" y="2308"/>
                    </a:lnTo>
                    <a:lnTo>
                      <a:pt x="48" y="2388"/>
                    </a:lnTo>
                    <a:lnTo>
                      <a:pt x="30" y="2464"/>
                    </a:lnTo>
                    <a:lnTo>
                      <a:pt x="16" y="2536"/>
                    </a:lnTo>
                    <a:lnTo>
                      <a:pt x="6" y="2598"/>
                    </a:lnTo>
                    <a:lnTo>
                      <a:pt x="0" y="2652"/>
                    </a:lnTo>
                    <a:lnTo>
                      <a:pt x="0" y="2652"/>
                    </a:lnTo>
                    <a:lnTo>
                      <a:pt x="18" y="2748"/>
                    </a:lnTo>
                    <a:lnTo>
                      <a:pt x="18" y="2748"/>
                    </a:lnTo>
                    <a:lnTo>
                      <a:pt x="20" y="2756"/>
                    </a:lnTo>
                    <a:lnTo>
                      <a:pt x="20" y="2756"/>
                    </a:lnTo>
                    <a:lnTo>
                      <a:pt x="22" y="2710"/>
                    </a:lnTo>
                    <a:lnTo>
                      <a:pt x="28" y="2656"/>
                    </a:lnTo>
                    <a:lnTo>
                      <a:pt x="38" y="2588"/>
                    </a:lnTo>
                    <a:lnTo>
                      <a:pt x="54" y="2506"/>
                    </a:lnTo>
                    <a:lnTo>
                      <a:pt x="74" y="2414"/>
                    </a:lnTo>
                    <a:lnTo>
                      <a:pt x="86" y="2366"/>
                    </a:lnTo>
                    <a:lnTo>
                      <a:pt x="102" y="2316"/>
                    </a:lnTo>
                    <a:lnTo>
                      <a:pt x="118" y="2266"/>
                    </a:lnTo>
                    <a:lnTo>
                      <a:pt x="136" y="2216"/>
                    </a:lnTo>
                    <a:lnTo>
                      <a:pt x="158" y="2166"/>
                    </a:lnTo>
                    <a:lnTo>
                      <a:pt x="180" y="2114"/>
                    </a:lnTo>
                    <a:lnTo>
                      <a:pt x="206" y="2066"/>
                    </a:lnTo>
                    <a:lnTo>
                      <a:pt x="234" y="2018"/>
                    </a:lnTo>
                    <a:lnTo>
                      <a:pt x="266" y="1970"/>
                    </a:lnTo>
                    <a:lnTo>
                      <a:pt x="300" y="1926"/>
                    </a:lnTo>
                    <a:lnTo>
                      <a:pt x="336" y="1884"/>
                    </a:lnTo>
                    <a:lnTo>
                      <a:pt x="376" y="1844"/>
                    </a:lnTo>
                    <a:lnTo>
                      <a:pt x="418" y="1808"/>
                    </a:lnTo>
                    <a:lnTo>
                      <a:pt x="442" y="1790"/>
                    </a:lnTo>
                    <a:lnTo>
                      <a:pt x="464" y="1774"/>
                    </a:lnTo>
                    <a:lnTo>
                      <a:pt x="490" y="1760"/>
                    </a:lnTo>
                    <a:lnTo>
                      <a:pt x="514" y="1746"/>
                    </a:lnTo>
                    <a:lnTo>
                      <a:pt x="540" y="1734"/>
                    </a:lnTo>
                    <a:lnTo>
                      <a:pt x="568" y="1722"/>
                    </a:lnTo>
                    <a:lnTo>
                      <a:pt x="596" y="1710"/>
                    </a:lnTo>
                    <a:lnTo>
                      <a:pt x="624" y="1702"/>
                    </a:lnTo>
                    <a:lnTo>
                      <a:pt x="654" y="1694"/>
                    </a:lnTo>
                    <a:lnTo>
                      <a:pt x="684" y="1688"/>
                    </a:lnTo>
                    <a:lnTo>
                      <a:pt x="716" y="1682"/>
                    </a:lnTo>
                    <a:lnTo>
                      <a:pt x="748" y="1678"/>
                    </a:lnTo>
                    <a:lnTo>
                      <a:pt x="782" y="1676"/>
                    </a:lnTo>
                    <a:lnTo>
                      <a:pt x="818" y="1676"/>
                    </a:lnTo>
                    <a:lnTo>
                      <a:pt x="818" y="1676"/>
                    </a:lnTo>
                    <a:lnTo>
                      <a:pt x="2424" y="1676"/>
                    </a:lnTo>
                    <a:lnTo>
                      <a:pt x="2424" y="1676"/>
                    </a:lnTo>
                    <a:lnTo>
                      <a:pt x="2518" y="1674"/>
                    </a:lnTo>
                    <a:lnTo>
                      <a:pt x="2518" y="1674"/>
                    </a:lnTo>
                    <a:lnTo>
                      <a:pt x="2568" y="1670"/>
                    </a:lnTo>
                    <a:lnTo>
                      <a:pt x="2614" y="1664"/>
                    </a:lnTo>
                    <a:lnTo>
                      <a:pt x="2654" y="1656"/>
                    </a:lnTo>
                    <a:lnTo>
                      <a:pt x="2690" y="1644"/>
                    </a:lnTo>
                    <a:lnTo>
                      <a:pt x="2724" y="1632"/>
                    </a:lnTo>
                    <a:lnTo>
                      <a:pt x="2754" y="1618"/>
                    </a:lnTo>
                    <a:lnTo>
                      <a:pt x="2780" y="1600"/>
                    </a:lnTo>
                    <a:lnTo>
                      <a:pt x="2804" y="1582"/>
                    </a:lnTo>
                    <a:lnTo>
                      <a:pt x="2824" y="1560"/>
                    </a:lnTo>
                    <a:lnTo>
                      <a:pt x="2844" y="1538"/>
                    </a:lnTo>
                    <a:lnTo>
                      <a:pt x="2860" y="1514"/>
                    </a:lnTo>
                    <a:lnTo>
                      <a:pt x="2876" y="1486"/>
                    </a:lnTo>
                    <a:lnTo>
                      <a:pt x="2890" y="1458"/>
                    </a:lnTo>
                    <a:lnTo>
                      <a:pt x="2904" y="1430"/>
                    </a:lnTo>
                    <a:lnTo>
                      <a:pt x="2928" y="1364"/>
                    </a:lnTo>
                    <a:lnTo>
                      <a:pt x="2928" y="1364"/>
                    </a:lnTo>
                    <a:lnTo>
                      <a:pt x="2956" y="1288"/>
                    </a:lnTo>
                    <a:lnTo>
                      <a:pt x="2982" y="1202"/>
                    </a:lnTo>
                    <a:lnTo>
                      <a:pt x="3012" y="1108"/>
                    </a:lnTo>
                    <a:lnTo>
                      <a:pt x="3040" y="1008"/>
                    </a:lnTo>
                    <a:lnTo>
                      <a:pt x="3096" y="796"/>
                    </a:lnTo>
                    <a:lnTo>
                      <a:pt x="3150" y="578"/>
                    </a:lnTo>
                    <a:lnTo>
                      <a:pt x="3150" y="578"/>
                    </a:lnTo>
                    <a:lnTo>
                      <a:pt x="3160" y="534"/>
                    </a:lnTo>
                    <a:lnTo>
                      <a:pt x="3166" y="492"/>
                    </a:lnTo>
                    <a:lnTo>
                      <a:pt x="3170" y="448"/>
                    </a:lnTo>
                    <a:lnTo>
                      <a:pt x="3170" y="404"/>
                    </a:lnTo>
                    <a:lnTo>
                      <a:pt x="3170" y="362"/>
                    </a:lnTo>
                    <a:lnTo>
                      <a:pt x="3166" y="320"/>
                    </a:lnTo>
                    <a:lnTo>
                      <a:pt x="3160" y="280"/>
                    </a:lnTo>
                    <a:lnTo>
                      <a:pt x="3152" y="240"/>
                    </a:lnTo>
                    <a:lnTo>
                      <a:pt x="3140" y="202"/>
                    </a:lnTo>
                    <a:lnTo>
                      <a:pt x="3126" y="166"/>
                    </a:lnTo>
                    <a:lnTo>
                      <a:pt x="3110" y="132"/>
                    </a:lnTo>
                    <a:lnTo>
                      <a:pt x="3090" y="100"/>
                    </a:lnTo>
                    <a:lnTo>
                      <a:pt x="3070" y="70"/>
                    </a:lnTo>
                    <a:lnTo>
                      <a:pt x="3046" y="44"/>
                    </a:lnTo>
                    <a:lnTo>
                      <a:pt x="3018" y="20"/>
                    </a:lnTo>
                    <a:lnTo>
                      <a:pt x="2990" y="0"/>
                    </a:lnTo>
                    <a:lnTo>
                      <a:pt x="299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</p:grpSp>
        <p:sp>
          <p:nvSpPr>
            <p:cNvPr id="63" name="TextBox 29"/>
            <p:cNvSpPr txBox="1"/>
            <p:nvPr/>
          </p:nvSpPr>
          <p:spPr>
            <a:xfrm>
              <a:off x="9853682" y="10964540"/>
              <a:ext cx="2601539" cy="64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STRENGTHS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933987" y="1856979"/>
            <a:ext cx="3562681" cy="984885"/>
            <a:chOff x="8031973" y="1856979"/>
            <a:chExt cx="3562681" cy="984885"/>
          </a:xfrm>
        </p:grpSpPr>
        <p:sp>
          <p:nvSpPr>
            <p:cNvPr id="68" name="Rectangle 63"/>
            <p:cNvSpPr/>
            <p:nvPr/>
          </p:nvSpPr>
          <p:spPr>
            <a:xfrm>
              <a:off x="8031973" y="1856979"/>
              <a:ext cx="23618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THREATS·</a:t>
              </a:r>
              <a:r>
                <a:rPr lang="zh-CN" altLang="en-US" sz="24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威胁</a:t>
              </a:r>
              <a:endParaRPr lang="en-US" sz="2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9" name="Rectangle 18"/>
            <p:cNvSpPr/>
            <p:nvPr/>
          </p:nvSpPr>
          <p:spPr>
            <a:xfrm>
              <a:off x="8031973" y="2318644"/>
              <a:ext cx="3562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字体。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933987" y="4429294"/>
            <a:ext cx="3562681" cy="984885"/>
            <a:chOff x="7618983" y="4429294"/>
            <a:chExt cx="3562681" cy="984885"/>
          </a:xfrm>
        </p:grpSpPr>
        <p:sp>
          <p:nvSpPr>
            <p:cNvPr id="71" name="Rectangle 63"/>
            <p:cNvSpPr/>
            <p:nvPr/>
          </p:nvSpPr>
          <p:spPr>
            <a:xfrm>
              <a:off x="7618983" y="4429294"/>
              <a:ext cx="30632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WEAKNESSES·</a:t>
              </a:r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弱点</a:t>
              </a:r>
              <a:endParaRPr lang="en-US" sz="2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72" name="Rectangle 18"/>
            <p:cNvSpPr/>
            <p:nvPr/>
          </p:nvSpPr>
          <p:spPr>
            <a:xfrm>
              <a:off x="7618983" y="4890959"/>
              <a:ext cx="3562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字体。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36188" y="5284704"/>
            <a:ext cx="3562681" cy="984885"/>
            <a:chOff x="913110" y="5352930"/>
            <a:chExt cx="3562681" cy="984885"/>
          </a:xfrm>
        </p:grpSpPr>
        <p:sp>
          <p:nvSpPr>
            <p:cNvPr id="74" name="Rectangle 63"/>
            <p:cNvSpPr/>
            <p:nvPr/>
          </p:nvSpPr>
          <p:spPr>
            <a:xfrm>
              <a:off x="1649568" y="5352930"/>
              <a:ext cx="28262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4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STRENGTHS·</a:t>
              </a:r>
              <a:r>
                <a:rPr lang="zh-CN" altLang="en-US" sz="24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优势</a:t>
              </a:r>
              <a:endParaRPr lang="en-US" sz="2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75" name="Rectangle 18"/>
            <p:cNvSpPr/>
            <p:nvPr/>
          </p:nvSpPr>
          <p:spPr>
            <a:xfrm>
              <a:off x="913110" y="5814595"/>
              <a:ext cx="3562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字体。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36189" y="3378336"/>
            <a:ext cx="3562681" cy="984885"/>
            <a:chOff x="636189" y="3378336"/>
            <a:chExt cx="3562681" cy="984885"/>
          </a:xfrm>
        </p:grpSpPr>
        <p:sp>
          <p:nvSpPr>
            <p:cNvPr id="77" name="Rectangle 63"/>
            <p:cNvSpPr/>
            <p:nvPr/>
          </p:nvSpPr>
          <p:spPr>
            <a:xfrm>
              <a:off x="954519" y="3378336"/>
              <a:ext cx="32443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4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OPPORTUNITY·</a:t>
              </a:r>
              <a:r>
                <a:rPr lang="zh-CN" altLang="en-US" sz="24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机会</a:t>
              </a:r>
              <a:endParaRPr lang="en-US" sz="2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78" name="Rectangle 18"/>
            <p:cNvSpPr/>
            <p:nvPr/>
          </p:nvSpPr>
          <p:spPr>
            <a:xfrm>
              <a:off x="636189" y="3840001"/>
              <a:ext cx="3562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字体。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8"/>
          <p:cNvSpPr/>
          <p:nvPr/>
        </p:nvSpPr>
        <p:spPr>
          <a:xfrm>
            <a:off x="1240923" y="2775244"/>
            <a:ext cx="2215851" cy="2215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3" name="Rectangle 33"/>
          <p:cNvSpPr/>
          <p:nvPr/>
        </p:nvSpPr>
        <p:spPr>
          <a:xfrm>
            <a:off x="3739024" y="2775244"/>
            <a:ext cx="2215851" cy="2215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4" name="Rectangle 34"/>
          <p:cNvSpPr/>
          <p:nvPr/>
        </p:nvSpPr>
        <p:spPr>
          <a:xfrm>
            <a:off x="6237125" y="2775244"/>
            <a:ext cx="2215851" cy="2215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5" name="Rectangle 35"/>
          <p:cNvSpPr/>
          <p:nvPr/>
        </p:nvSpPr>
        <p:spPr>
          <a:xfrm>
            <a:off x="8735227" y="2775244"/>
            <a:ext cx="2215851" cy="2215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6" name="TextBox 36"/>
          <p:cNvSpPr txBox="1"/>
          <p:nvPr/>
        </p:nvSpPr>
        <p:spPr>
          <a:xfrm>
            <a:off x="1302018" y="5688708"/>
            <a:ext cx="2080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latin typeface="Century Gothic" panose="020B0502020202020204" pitchFamily="34" charset="0"/>
                <a:ea typeface="微软雅黑" panose="020B0503020204020204" pitchFamily="34" charset="-122"/>
                <a:cs typeface="Lato Light" charset="0"/>
                <a:sym typeface="Century Gothic" panose="020B0502020202020204" pitchFamily="34" charset="0"/>
              </a:rPr>
              <a:t>单击此处编辑标题，建议您在展示时采用微软雅黑字体</a:t>
            </a:r>
            <a:endParaRPr lang="en-US" sz="1100" dirty="0">
              <a:latin typeface="Century Gothic" panose="020B0502020202020204" pitchFamily="34" charset="0"/>
              <a:ea typeface="微软雅黑" panose="020B0503020204020204" pitchFamily="34" charset="-122"/>
              <a:cs typeface="Lato Light" charset="0"/>
              <a:sym typeface="Century Gothic" panose="020B0502020202020204" pitchFamily="34" charset="0"/>
            </a:endParaRPr>
          </a:p>
        </p:txBody>
      </p:sp>
      <p:sp>
        <p:nvSpPr>
          <p:cNvPr id="57" name="TextBox 38"/>
          <p:cNvSpPr txBox="1"/>
          <p:nvPr/>
        </p:nvSpPr>
        <p:spPr>
          <a:xfrm>
            <a:off x="3801151" y="5688709"/>
            <a:ext cx="2080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latin typeface="Century Gothic" panose="020B0502020202020204" pitchFamily="34" charset="0"/>
                <a:ea typeface="微软雅黑" panose="020B0503020204020204" pitchFamily="34" charset="-122"/>
                <a:cs typeface="Lato Light" charset="0"/>
                <a:sym typeface="Century Gothic" panose="020B0502020202020204" pitchFamily="34" charset="0"/>
              </a:rPr>
              <a:t>单击此处编辑标题，建议您在展示时采用微软雅黑字体</a:t>
            </a:r>
            <a:endParaRPr lang="en-US" sz="1100" dirty="0">
              <a:latin typeface="Century Gothic" panose="020B0502020202020204" pitchFamily="34" charset="0"/>
              <a:ea typeface="微软雅黑" panose="020B0503020204020204" pitchFamily="34" charset="-122"/>
              <a:cs typeface="Lato Light" charset="0"/>
              <a:sym typeface="Century Gothic" panose="020B0502020202020204" pitchFamily="34" charset="0"/>
            </a:endParaRPr>
          </a:p>
        </p:txBody>
      </p:sp>
      <p:sp>
        <p:nvSpPr>
          <p:cNvPr id="58" name="TextBox 41"/>
          <p:cNvSpPr txBox="1"/>
          <p:nvPr/>
        </p:nvSpPr>
        <p:spPr>
          <a:xfrm>
            <a:off x="6304139" y="5688709"/>
            <a:ext cx="2080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latin typeface="Century Gothic" panose="020B0502020202020204" pitchFamily="34" charset="0"/>
                <a:ea typeface="微软雅黑" panose="020B0503020204020204" pitchFamily="34" charset="-122"/>
                <a:cs typeface="Lato Light" charset="0"/>
                <a:sym typeface="Century Gothic" panose="020B0502020202020204" pitchFamily="34" charset="0"/>
              </a:rPr>
              <a:t>单击此处编辑标题，建议您在展示时采用微软雅黑字体</a:t>
            </a:r>
            <a:endParaRPr lang="en-US" sz="1100" dirty="0">
              <a:latin typeface="Century Gothic" panose="020B0502020202020204" pitchFamily="34" charset="0"/>
              <a:ea typeface="微软雅黑" panose="020B0503020204020204" pitchFamily="34" charset="-122"/>
              <a:cs typeface="Lato Light" charset="0"/>
              <a:sym typeface="Century Gothic" panose="020B0502020202020204" pitchFamily="34" charset="0"/>
            </a:endParaRPr>
          </a:p>
        </p:txBody>
      </p:sp>
      <p:sp>
        <p:nvSpPr>
          <p:cNvPr id="59" name="TextBox 44"/>
          <p:cNvSpPr txBox="1"/>
          <p:nvPr/>
        </p:nvSpPr>
        <p:spPr>
          <a:xfrm>
            <a:off x="8823366" y="5688709"/>
            <a:ext cx="2080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latin typeface="Century Gothic" panose="020B0502020202020204" pitchFamily="34" charset="0"/>
                <a:ea typeface="微软雅黑" panose="020B0503020204020204" pitchFamily="34" charset="-122"/>
                <a:cs typeface="Lato Light" charset="0"/>
                <a:sym typeface="Century Gothic" panose="020B0502020202020204" pitchFamily="34" charset="0"/>
              </a:rPr>
              <a:t>单击此处编辑标题，建议您在展示时采用微软雅黑字体</a:t>
            </a:r>
            <a:endParaRPr lang="en-US" sz="1100" dirty="0">
              <a:latin typeface="Century Gothic" panose="020B0502020202020204" pitchFamily="34" charset="0"/>
              <a:ea typeface="微软雅黑" panose="020B0503020204020204" pitchFamily="34" charset="-122"/>
              <a:cs typeface="Lato Light" charset="0"/>
              <a:sym typeface="Century Gothic" panose="020B0502020202020204" pitchFamily="34" charset="0"/>
            </a:endParaRPr>
          </a:p>
        </p:txBody>
      </p:sp>
      <p:pic>
        <p:nvPicPr>
          <p:cNvPr id="60" name="图片占位符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r="16653"/>
          <a:stretch>
            <a:fillRect/>
          </a:stretch>
        </p:blipFill>
        <p:spPr>
          <a:xfrm>
            <a:off x="1240922" y="2775244"/>
            <a:ext cx="2215851" cy="2215851"/>
          </a:xfrm>
          <a:prstGeom prst="rect">
            <a:avLst/>
          </a:prstGeom>
        </p:spPr>
      </p:pic>
      <p:pic>
        <p:nvPicPr>
          <p:cNvPr id="61" name="图片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739024" y="2775244"/>
            <a:ext cx="2215851" cy="2215851"/>
          </a:xfrm>
          <a:prstGeom prst="rect">
            <a:avLst/>
          </a:prstGeom>
        </p:spPr>
      </p:pic>
      <p:pic>
        <p:nvPicPr>
          <p:cNvPr id="62" name="图片占位符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237125" y="2775244"/>
            <a:ext cx="2215851" cy="2215851"/>
          </a:xfrm>
          <a:prstGeom prst="rect">
            <a:avLst/>
          </a:prstGeom>
        </p:spPr>
      </p:pic>
      <p:pic>
        <p:nvPicPr>
          <p:cNvPr id="63" name="图片占位符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0" b="16680"/>
          <a:stretch>
            <a:fillRect/>
          </a:stretch>
        </p:blipFill>
        <p:spPr>
          <a:xfrm>
            <a:off x="8735227" y="2775244"/>
            <a:ext cx="2215851" cy="2215851"/>
          </a:xfrm>
          <a:prstGeom prst="rect">
            <a:avLst/>
          </a:prstGeom>
        </p:spPr>
      </p:pic>
      <p:sp>
        <p:nvSpPr>
          <p:cNvPr id="64" name="TextBox 31"/>
          <p:cNvSpPr txBox="1"/>
          <p:nvPr/>
        </p:nvSpPr>
        <p:spPr>
          <a:xfrm>
            <a:off x="4066060" y="1203025"/>
            <a:ext cx="404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600" dirty="0" smtClean="0">
                <a:solidFill>
                  <a:schemeClr val="tx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Playfair Display SC" charset="0"/>
                <a:sym typeface="Century Gothic" panose="020B0502020202020204" pitchFamily="34" charset="0"/>
              </a:rPr>
              <a:t>请输入项目名称</a:t>
            </a:r>
            <a:endParaRPr lang="en-US" sz="3600" b="1" spc="600" dirty="0">
              <a:solidFill>
                <a:schemeClr val="tx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Playfair Display SC" charset="0"/>
              <a:sym typeface="Century Gothic" panose="020B0502020202020204" pitchFamily="34" charset="0"/>
            </a:endParaRPr>
          </a:p>
        </p:txBody>
      </p:sp>
      <p:sp>
        <p:nvSpPr>
          <p:cNvPr id="65" name="TextBox 33"/>
          <p:cNvSpPr txBox="1"/>
          <p:nvPr/>
        </p:nvSpPr>
        <p:spPr>
          <a:xfrm>
            <a:off x="4769876" y="1849356"/>
            <a:ext cx="2641277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Montserrat Semi" charset="0"/>
                <a:sym typeface="Century Gothic" panose="020B0502020202020204" pitchFamily="34" charset="0"/>
              </a:rPr>
              <a:t>单击此处添加内容</a:t>
            </a:r>
            <a:endParaRPr lang="en-US" b="1" spc="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Montserrat Semi" charset="0"/>
              <a:sym typeface="Century Gothic" panose="020B0502020202020204" pitchFamily="34" charset="0"/>
            </a:endParaRPr>
          </a:p>
        </p:txBody>
      </p:sp>
      <p:sp>
        <p:nvSpPr>
          <p:cNvPr id="66" name="Rectangle 31"/>
          <p:cNvSpPr/>
          <p:nvPr/>
        </p:nvSpPr>
        <p:spPr>
          <a:xfrm>
            <a:off x="1532034" y="525959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313755"/>
                </a:solidFill>
                <a:sym typeface="Century Gothic" panose="020B0502020202020204" pitchFamily="34" charset="0"/>
              </a:rPr>
              <a:t>请输入项目名称</a:t>
            </a:r>
            <a:endParaRPr lang="en-US" sz="1600" b="1" dirty="0">
              <a:solidFill>
                <a:srgbClr val="313755"/>
              </a:solidFill>
              <a:sym typeface="Century Gothic" panose="020B0502020202020204" pitchFamily="34" charset="0"/>
            </a:endParaRPr>
          </a:p>
        </p:txBody>
      </p:sp>
      <p:sp>
        <p:nvSpPr>
          <p:cNvPr id="67" name="Rectangle 31"/>
          <p:cNvSpPr/>
          <p:nvPr/>
        </p:nvSpPr>
        <p:spPr>
          <a:xfrm>
            <a:off x="4031167" y="525959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313755"/>
                </a:solidFill>
                <a:sym typeface="Century Gothic" panose="020B0502020202020204" pitchFamily="34" charset="0"/>
              </a:rPr>
              <a:t>请输入项目名称</a:t>
            </a:r>
            <a:endParaRPr lang="en-US" sz="1600" b="1" dirty="0">
              <a:solidFill>
                <a:srgbClr val="313755"/>
              </a:solidFill>
              <a:sym typeface="Century Gothic" panose="020B0502020202020204" pitchFamily="34" charset="0"/>
            </a:endParaRPr>
          </a:p>
        </p:txBody>
      </p:sp>
      <p:sp>
        <p:nvSpPr>
          <p:cNvPr id="68" name="Rectangle 31"/>
          <p:cNvSpPr/>
          <p:nvPr/>
        </p:nvSpPr>
        <p:spPr>
          <a:xfrm>
            <a:off x="6530300" y="525959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313755"/>
                </a:solidFill>
                <a:sym typeface="Century Gothic" panose="020B0502020202020204" pitchFamily="34" charset="0"/>
              </a:rPr>
              <a:t>请输入项目名称</a:t>
            </a:r>
            <a:endParaRPr lang="en-US" sz="1600" b="1" dirty="0">
              <a:solidFill>
                <a:srgbClr val="313755"/>
              </a:solidFill>
              <a:sym typeface="Century Gothic" panose="020B0502020202020204" pitchFamily="34" charset="0"/>
            </a:endParaRPr>
          </a:p>
        </p:txBody>
      </p:sp>
      <p:sp>
        <p:nvSpPr>
          <p:cNvPr id="69" name="Rectangle 31"/>
          <p:cNvSpPr/>
          <p:nvPr/>
        </p:nvSpPr>
        <p:spPr>
          <a:xfrm>
            <a:off x="9032673" y="525959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313755"/>
                </a:solidFill>
                <a:sym typeface="Century Gothic" panose="020B0502020202020204" pitchFamily="34" charset="0"/>
              </a:rPr>
              <a:t>请输入项目名称</a:t>
            </a:r>
            <a:endParaRPr lang="en-US" sz="1600" b="1" dirty="0">
              <a:solidFill>
                <a:srgbClr val="313755"/>
              </a:solidFill>
              <a:sym typeface="Century Gothic" panose="020B0502020202020204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71" name="矩形 70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17874" y="697991"/>
              <a:ext cx="220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选题目的与意义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6939" y="1656322"/>
            <a:ext cx="1818122" cy="19555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68549" y="3662695"/>
            <a:ext cx="3854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ctr"/>
            <a:r>
              <a:rPr lang="zh-CN" altLang="en-US" sz="6600" dirty="0" smtClean="0">
                <a:solidFill>
                  <a:schemeClr val="tx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论文综述</a:t>
            </a:r>
            <a:endParaRPr lang="zh-CN" altLang="en-US" sz="6600" dirty="0">
              <a:solidFill>
                <a:schemeClr val="tx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3469" y="2263145"/>
            <a:ext cx="132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7ACDEF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行楷" pitchFamily="2" charset="-122"/>
                <a:ea typeface="华文行楷" pitchFamily="2" charset="-122"/>
              </a:rPr>
              <a:t>贰</a:t>
            </a:r>
            <a:endParaRPr lang="zh-CN" altLang="en-US" sz="7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63303" y="333569"/>
            <a:ext cx="2257977" cy="615122"/>
            <a:chOff x="363303" y="616432"/>
            <a:chExt cx="2600294" cy="615122"/>
          </a:xfrm>
        </p:grpSpPr>
        <p:sp>
          <p:nvSpPr>
            <p:cNvPr id="18" name="矩形 17"/>
            <p:cNvSpPr/>
            <p:nvPr/>
          </p:nvSpPr>
          <p:spPr>
            <a:xfrm>
              <a:off x="363303" y="616432"/>
              <a:ext cx="2540470" cy="56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7091" y="670308"/>
              <a:ext cx="2546506" cy="561246"/>
            </a:xfrm>
            <a:prstGeom prst="rect">
              <a:avLst/>
            </a:prstGeom>
            <a:solidFill>
              <a:schemeClr val="accent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77628" y="697991"/>
              <a:ext cx="1480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Bent Arrow 48"/>
          <p:cNvSpPr/>
          <p:nvPr/>
        </p:nvSpPr>
        <p:spPr>
          <a:xfrm rot="10800000">
            <a:off x="0" y="2861697"/>
            <a:ext cx="5148806" cy="1707849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373505"/>
            <a:endParaRPr lang="en-US" sz="3545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Bent Arrow 52"/>
          <p:cNvSpPr/>
          <p:nvPr/>
        </p:nvSpPr>
        <p:spPr>
          <a:xfrm rot="10800000">
            <a:off x="-2" y="3766309"/>
            <a:ext cx="3950068" cy="1521023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54"/>
          <p:cNvSpPr>
            <a:spLocks noChangeAspect="1"/>
          </p:cNvSpPr>
          <p:nvPr/>
        </p:nvSpPr>
        <p:spPr>
          <a:xfrm>
            <a:off x="3295079" y="3083503"/>
            <a:ext cx="1175662" cy="1176644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216"/>
          <p:cNvSpPr>
            <a:spLocks noEditPoints="1"/>
          </p:cNvSpPr>
          <p:nvPr/>
        </p:nvSpPr>
        <p:spPr bwMode="auto">
          <a:xfrm>
            <a:off x="3657289" y="3444670"/>
            <a:ext cx="451242" cy="45431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50"/>
          <p:cNvSpPr>
            <a:spLocks noChangeAspect="1"/>
          </p:cNvSpPr>
          <p:nvPr/>
        </p:nvSpPr>
        <p:spPr>
          <a:xfrm>
            <a:off x="4481145" y="1803920"/>
            <a:ext cx="1175662" cy="1176644"/>
          </a:xfrm>
          <a:prstGeom prst="ellipse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373505"/>
            <a:endParaRPr lang="en-US" sz="21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35"/>
          <p:cNvSpPr>
            <a:spLocks noEditPoints="1"/>
          </p:cNvSpPr>
          <p:nvPr/>
        </p:nvSpPr>
        <p:spPr bwMode="auto">
          <a:xfrm>
            <a:off x="4867131" y="2203172"/>
            <a:ext cx="403691" cy="37814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Bent Arrow 107"/>
          <p:cNvSpPr/>
          <p:nvPr/>
        </p:nvSpPr>
        <p:spPr>
          <a:xfrm rot="10800000" flipH="1">
            <a:off x="7058458" y="2777886"/>
            <a:ext cx="5133541" cy="1791662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373505"/>
            <a:endParaRPr lang="en-US" sz="213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Bent Arrow 108"/>
          <p:cNvSpPr/>
          <p:nvPr/>
        </p:nvSpPr>
        <p:spPr>
          <a:xfrm rot="10800000" flipH="1">
            <a:off x="8257197" y="3766309"/>
            <a:ext cx="3934801" cy="1521023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120"/>
          <p:cNvSpPr>
            <a:spLocks noChangeAspect="1"/>
          </p:cNvSpPr>
          <p:nvPr/>
        </p:nvSpPr>
        <p:spPr>
          <a:xfrm flipH="1">
            <a:off x="7736522" y="3083503"/>
            <a:ext cx="1175662" cy="1176644"/>
          </a:xfrm>
          <a:prstGeom prst="ellipse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56"/>
          <p:cNvSpPr>
            <a:spLocks noEditPoints="1"/>
          </p:cNvSpPr>
          <p:nvPr/>
        </p:nvSpPr>
        <p:spPr bwMode="auto">
          <a:xfrm>
            <a:off x="8070849" y="3418321"/>
            <a:ext cx="507008" cy="507008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Oval 117"/>
          <p:cNvSpPr>
            <a:spLocks noChangeAspect="1"/>
          </p:cNvSpPr>
          <p:nvPr/>
        </p:nvSpPr>
        <p:spPr>
          <a:xfrm flipH="1">
            <a:off x="6537781" y="1803920"/>
            <a:ext cx="1175662" cy="1176644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373505"/>
            <a:endParaRPr lang="en-US" sz="21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6814446" y="2150889"/>
            <a:ext cx="622331" cy="48270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@|17FFC:16777215|FBC:16777215|LFC:16777215|LBC:16777215"/>
          <p:cNvSpPr txBox="1"/>
          <p:nvPr/>
        </p:nvSpPr>
        <p:spPr>
          <a:xfrm>
            <a:off x="2014908" y="2009497"/>
            <a:ext cx="2299271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@|17FFC:16777215|FBC:16777215|LFC:16777215|LBC:16777215"/>
          <p:cNvSpPr txBox="1"/>
          <p:nvPr/>
        </p:nvSpPr>
        <p:spPr>
          <a:xfrm>
            <a:off x="2014908" y="2379123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@|17FFC:16777215|FBC:16777215|LFC:16777215|LBC:16777215"/>
          <p:cNvSpPr txBox="1"/>
          <p:nvPr/>
        </p:nvSpPr>
        <p:spPr>
          <a:xfrm>
            <a:off x="780774" y="3349470"/>
            <a:ext cx="2299271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@|17FFC:16777215|FBC:16777215|LFC:16777215|LBC:16777215"/>
          <p:cNvSpPr txBox="1"/>
          <p:nvPr/>
        </p:nvSpPr>
        <p:spPr>
          <a:xfrm>
            <a:off x="780774" y="3719096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@|17FFC:16777215|FBC:16777215|LFC:16777215|LBC:16777215"/>
          <p:cNvSpPr txBox="1"/>
          <p:nvPr/>
        </p:nvSpPr>
        <p:spPr>
          <a:xfrm>
            <a:off x="7942924" y="2040005"/>
            <a:ext cx="2299271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@|17FFC:16777215|FBC:16777215|LFC:16777215|LBC:16777215"/>
          <p:cNvSpPr txBox="1"/>
          <p:nvPr/>
        </p:nvSpPr>
        <p:spPr>
          <a:xfrm>
            <a:off x="7942924" y="2409631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@|17FFC:16777215|FBC:16777215|LFC:16777215|LBC:16777215"/>
          <p:cNvSpPr txBox="1"/>
          <p:nvPr/>
        </p:nvSpPr>
        <p:spPr>
          <a:xfrm>
            <a:off x="9105260" y="3318398"/>
            <a:ext cx="2299271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点击以编辑</a:t>
            </a:r>
            <a:endParaRPr lang="en-US" sz="2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@|17FFC:16777215|FBC:16777215|LFC:16777215|LBC:16777215"/>
          <p:cNvSpPr txBox="1"/>
          <p:nvPr/>
        </p:nvSpPr>
        <p:spPr>
          <a:xfrm>
            <a:off x="9105260" y="3688024"/>
            <a:ext cx="229927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号主题">
  <a:themeElements>
    <a:clrScheme name="自定义 131">
      <a:dk1>
        <a:srgbClr val="30393B"/>
      </a:dk1>
      <a:lt1>
        <a:srgbClr val="FFFFFF"/>
      </a:lt1>
      <a:dk2>
        <a:srgbClr val="211558"/>
      </a:dk2>
      <a:lt2>
        <a:srgbClr val="D3DADB"/>
      </a:lt2>
      <a:accent1>
        <a:srgbClr val="5C9EBB"/>
      </a:accent1>
      <a:accent2>
        <a:srgbClr val="2138F0"/>
      </a:accent2>
      <a:accent3>
        <a:srgbClr val="5C9EBB"/>
      </a:accent3>
      <a:accent4>
        <a:srgbClr val="2138F0"/>
      </a:accent4>
      <a:accent5>
        <a:srgbClr val="2FCBF1"/>
      </a:accent5>
      <a:accent6>
        <a:srgbClr val="ED7D31"/>
      </a:accent6>
      <a:hlink>
        <a:srgbClr val="2FCBF1"/>
      </a:hlink>
      <a:folHlink>
        <a:srgbClr val="ED7D31"/>
      </a:folHlink>
    </a:clrScheme>
    <a:fontScheme name="标准（微软雅黑与CG）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0号主题</Template>
  <TotalTime>0</TotalTime>
  <Words>2222</Words>
  <Application>WPS 演示</Application>
  <PresentationFormat>自定义</PresentationFormat>
  <Paragraphs>465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华文行楷</vt:lpstr>
      <vt:lpstr>幼圆</vt:lpstr>
      <vt:lpstr>Impact</vt:lpstr>
      <vt:lpstr>Malgun Gothic</vt:lpstr>
      <vt:lpstr>Lato Regular</vt:lpstr>
      <vt:lpstr>Century Gothic</vt:lpstr>
      <vt:lpstr>Lato Light</vt:lpstr>
      <vt:lpstr>Playfair Display SC</vt:lpstr>
      <vt:lpstr>Montserrat Semi</vt:lpstr>
      <vt:lpstr>NumberOnly</vt:lpstr>
      <vt:lpstr>Arial Unicode MS</vt:lpstr>
      <vt:lpstr>Calibri</vt:lpstr>
      <vt:lpstr>Roboto Condensed Light</vt:lpstr>
      <vt:lpstr>linea-ecommerce-10</vt:lpstr>
      <vt:lpstr>Gill Sans</vt:lpstr>
      <vt:lpstr>Helvetica</vt:lpstr>
      <vt:lpstr>Lato Light</vt:lpstr>
      <vt:lpstr>MS PGothic</vt:lpstr>
      <vt:lpstr>Calibri</vt:lpstr>
      <vt:lpstr>Segoe Print</vt:lpstr>
      <vt:lpstr>0号主题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dc:description/>
  <dc:subject/>
  <cp:category/>
  <cp:lastModifiedBy> </cp:lastModifiedBy>
  <cp:revision>26</cp:revision>
  <dcterms:created xsi:type="dcterms:W3CDTF">2016-04-28T09:02:00Z</dcterms:created>
  <dcterms:modified xsi:type="dcterms:W3CDTF">2019-06-18T03:31:32Z</dcterms:modified>
  <cp:contentStatus/>
  <dc:identifier/>
  <dc:language>utf-8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KSORubyTemplateID">
    <vt:lpwstr>8</vt:lpwstr>
  </property>
</Properties>
</file>