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4"/>
  </p:handoutMasterIdLst>
  <p:sldIdLst>
    <p:sldId id="258" r:id="rId2"/>
    <p:sldId id="285" r:id="rId3"/>
    <p:sldId id="305" r:id="rId4"/>
    <p:sldId id="289" r:id="rId5"/>
    <p:sldId id="290" r:id="rId6"/>
    <p:sldId id="291" r:id="rId7"/>
    <p:sldId id="303" r:id="rId8"/>
    <p:sldId id="304" r:id="rId9"/>
    <p:sldId id="261" r:id="rId10"/>
    <p:sldId id="262" r:id="rId11"/>
    <p:sldId id="264" r:id="rId12"/>
    <p:sldId id="265" r:id="rId13"/>
    <p:sldId id="308" r:id="rId14"/>
    <p:sldId id="269" r:id="rId15"/>
    <p:sldId id="271" r:id="rId16"/>
    <p:sldId id="309" r:id="rId17"/>
    <p:sldId id="272" r:id="rId18"/>
    <p:sldId id="270" r:id="rId19"/>
    <p:sldId id="274" r:id="rId20"/>
    <p:sldId id="266" r:id="rId21"/>
    <p:sldId id="268" r:id="rId22"/>
    <p:sldId id="267" r:id="rId23"/>
    <p:sldId id="277" r:id="rId24"/>
    <p:sldId id="281" r:id="rId25"/>
    <p:sldId id="310" r:id="rId26"/>
    <p:sldId id="293" r:id="rId27"/>
    <p:sldId id="292" r:id="rId28"/>
    <p:sldId id="294" r:id="rId29"/>
    <p:sldId id="311" r:id="rId30"/>
    <p:sldId id="295" r:id="rId31"/>
    <p:sldId id="296" r:id="rId32"/>
    <p:sldId id="312" r:id="rId33"/>
    <p:sldId id="313" r:id="rId34"/>
    <p:sldId id="314" r:id="rId35"/>
    <p:sldId id="276" r:id="rId36"/>
    <p:sldId id="278" r:id="rId37"/>
    <p:sldId id="280" r:id="rId38"/>
    <p:sldId id="315" r:id="rId39"/>
    <p:sldId id="317" r:id="rId40"/>
    <p:sldId id="279" r:id="rId41"/>
    <p:sldId id="318" r:id="rId42"/>
    <p:sldId id="283" r:id="rId43"/>
    <p:sldId id="297" r:id="rId44"/>
    <p:sldId id="299" r:id="rId45"/>
    <p:sldId id="301" r:id="rId46"/>
    <p:sldId id="302" r:id="rId47"/>
    <p:sldId id="300" r:id="rId48"/>
    <p:sldId id="319" r:id="rId49"/>
    <p:sldId id="320" r:id="rId50"/>
    <p:sldId id="259" r:id="rId51"/>
    <p:sldId id="260" r:id="rId52"/>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70">
          <p15:clr>
            <a:srgbClr val="A4A3A4"/>
          </p15:clr>
        </p15:guide>
        <p15:guide id="2" pos="28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66"/>
    <a:srgbClr val="FFFAD9"/>
    <a:srgbClr val="DEFAF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3914" autoAdjust="0"/>
  </p:normalViewPr>
  <p:slideViewPr>
    <p:cSldViewPr>
      <p:cViewPr>
        <p:scale>
          <a:sx n="100" d="100"/>
          <a:sy n="100" d="100"/>
        </p:scale>
        <p:origin x="-294" y="-264"/>
      </p:cViewPr>
      <p:guideLst>
        <p:guide orient="horz" pos="2170"/>
        <p:guide pos="28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4034" name="页眉占位符 44033"/>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p>
        </p:txBody>
      </p:sp>
      <p:sp>
        <p:nvSpPr>
          <p:cNvPr id="44035" name="日期占位符 44034"/>
          <p:cNvSpPr>
            <a:spLocks noGrp="1"/>
          </p:cNvSpPr>
          <p:nvPr>
            <p:ph type="dt"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6148" name="幻灯片图像占位符 44035"/>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9" name="文本占位符 44036"/>
          <p:cNvSpPr>
            <a:spLocks noGrp="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4038" name="页脚占位符 44037"/>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dirty="0"/>
            </a:lvl1pPr>
          </a:lstStyle>
          <a:p>
            <a:endParaRPr lang="zh-CN"/>
          </a:p>
        </p:txBody>
      </p:sp>
      <p:sp>
        <p:nvSpPr>
          <p:cNvPr id="44039" name="灯片编号占位符 44038"/>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vl1pPr>
          </a:lstStyle>
          <a:p>
            <a:fld id="{F6C5B4DF-EC0C-4FA8-B2CC-12B0982E5B79}" type="slidenum">
              <a:rPr lang="zh-CN" altLang="en-US"/>
              <a:t>‹#›</a:t>
            </a:fld>
            <a:endParaRPr lang="zh-CN" alt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1pPr>
    <a:lvl2pPr marL="457200" lvl="1"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2pPr>
    <a:lvl3pPr marL="914400" lvl="2"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3pPr>
    <a:lvl4pPr marL="1371600" lvl="3"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4pPr>
    <a:lvl5pPr marL="1828800" lvl="4"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6C5B4DF-EC0C-4FA8-B2CC-12B0982E5B79}"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9D154B8-3988-414A-9759-1AD0D798C5E3}"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28651" y="296863"/>
            <a:ext cx="7886700" cy="595153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4"/>
          </p:nvPr>
        </p:nvSpPr>
        <p:spPr/>
        <p:txBody>
          <a:bodyPr/>
          <a:lstStyle>
            <a:lvl1pPr>
              <a:defRPr/>
            </a:lvl1pPr>
          </a:lstStyle>
          <a:p>
            <a:fld id="{9618C42E-118A-4114-9BC2-A496D4B203DA}" type="datetimeFigureOut">
              <a:rPr lang="zh-CN" altLang="en-US"/>
              <a:t>2023-01-17</a:t>
            </a:fld>
            <a:endParaRPr lang="zh-CN" altLang="en-US"/>
          </a:p>
        </p:txBody>
      </p:sp>
      <p:sp>
        <p:nvSpPr>
          <p:cNvPr id="4" name="页脚占位符 4"/>
          <p:cNvSpPr>
            <a:spLocks noGrp="1"/>
          </p:cNvSpPr>
          <p:nvPr>
            <p:ph type="ftr" sz="quarter" idx="15"/>
          </p:nvPr>
        </p:nvSpPr>
        <p:spPr/>
        <p:txBody>
          <a:bodyPr/>
          <a:lstStyle>
            <a:lvl1pPr>
              <a:defRPr/>
            </a:lvl1pPr>
          </a:lstStyle>
          <a:p>
            <a:endParaRPr lang="zh-CN" altLang="en-US"/>
          </a:p>
        </p:txBody>
      </p:sp>
      <p:sp>
        <p:nvSpPr>
          <p:cNvPr id="5" name="灯片编号占位符 5"/>
          <p:cNvSpPr>
            <a:spLocks noGrp="1"/>
          </p:cNvSpPr>
          <p:nvPr>
            <p:ph type="sldNum" sz="quarter" idx="16"/>
          </p:nvPr>
        </p:nvSpPr>
        <p:spPr/>
        <p:txBody>
          <a:bodyPr/>
          <a:lstStyle>
            <a:lvl1pPr>
              <a:defRPr/>
            </a:lvl1pPr>
          </a:lstStyle>
          <a:p>
            <a:fld id="{92F08319-BB62-492D-84F6-94AB15B43A68}"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x" preserve="1">
  <p:cSld name="标题，内容与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EBE499DA-5DCC-4272-898F-BE3ECBE47513}" type="slidenum">
              <a:rPr lang="zh-CN" altLang="en-US"/>
              <a:t>‹#›</a:t>
            </a:fld>
            <a:endParaRPr lang="zh-CN"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9900"/>
            <a:ext cx="7886700" cy="640800"/>
          </a:xfrm>
        </p:spPr>
        <p:txBody>
          <a:bodyPr>
            <a:normAutofit/>
          </a:bodyPr>
          <a:lstStyle>
            <a:lvl1pPr algn="l">
              <a:defRPr sz="2800" b="1">
                <a:solidFill>
                  <a:schemeClr val="accent1">
                    <a:lumMod val="75000"/>
                  </a:schemeClr>
                </a:solidFill>
              </a:defRPr>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628650" y="1123200"/>
            <a:ext cx="7886700" cy="5169600"/>
          </a:xfrm>
        </p:spPr>
        <p:txBody>
          <a:bodyPr>
            <a:normAutofit/>
          </a:bodyPr>
          <a:lstStyle>
            <a:lvl1pPr algn="just">
              <a:defRPr sz="2400"/>
            </a:lvl1pPr>
            <a:lvl2pPr marL="557530" indent="-214630">
              <a:buFont typeface="Arial" panose="020B0604020202020204" pitchFamily="34" charset="0"/>
              <a:buChar char="•"/>
              <a:defRPr sz="2000"/>
            </a:lvl2pPr>
            <a:lvl3pPr>
              <a:defRPr sz="1800"/>
            </a:lvl3pPr>
            <a:lvl4pPr>
              <a:defRPr sz="1800"/>
            </a:lvl4pPr>
            <a:lvl5pPr>
              <a:defRPr sz="18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F21E9DB-D9A2-41DD-9CEC-EADDCB8847C6}"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MH_Title"/>
          <p:cNvSpPr>
            <a:spLocks noChangeArrowheads="1"/>
          </p:cNvSpPr>
          <p:nvPr/>
        </p:nvSpPr>
        <p:spPr bwMode="auto">
          <a:xfrm flipH="1">
            <a:off x="1400175" y="3281363"/>
            <a:ext cx="5499100" cy="579437"/>
          </a:xfrm>
          <a:prstGeom prst="roundRect">
            <a:avLst>
              <a:gd name="adj" fmla="val 50000"/>
            </a:avLst>
          </a:prstGeom>
          <a:solidFill>
            <a:schemeClr val="accent1"/>
          </a:solidFill>
          <a:ln w="3175">
            <a:solidFill>
              <a:srgbClr val="FFFFFF"/>
            </a:solidFill>
            <a:round/>
          </a:ln>
        </p:spPr>
        <p:txBody>
          <a:bodyPr lIns="0" tIns="0" rIns="0" bIns="0" anchor="ctr"/>
          <a:lstStyle/>
          <a:p>
            <a:pPr algn="ctr">
              <a:lnSpc>
                <a:spcPct val="130000"/>
              </a:lnSpc>
            </a:pPr>
            <a:endParaRPr lang="en-US" altLang="en-US" sz="2400" b="1">
              <a:solidFill>
                <a:srgbClr val="FFFFFF"/>
              </a:solidFill>
            </a:endParaRPr>
          </a:p>
        </p:txBody>
      </p:sp>
      <p:sp>
        <p:nvSpPr>
          <p:cNvPr id="5" name="MH_Others_2"/>
          <p:cNvSpPr/>
          <p:nvPr/>
        </p:nvSpPr>
        <p:spPr>
          <a:xfrm flipH="1">
            <a:off x="6729413" y="3498850"/>
            <a:ext cx="238125" cy="238125"/>
          </a:xfrm>
          <a:prstGeom prst="ellipse">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2000" b="1" noProof="1">
              <a:solidFill>
                <a:srgbClr val="FFFFFF"/>
              </a:solidFill>
            </a:endParaRPr>
          </a:p>
        </p:txBody>
      </p:sp>
      <p:sp>
        <p:nvSpPr>
          <p:cNvPr id="6" name="MH_Others_1"/>
          <p:cNvSpPr>
            <a:spLocks noChangeArrowheads="1"/>
          </p:cNvSpPr>
          <p:nvPr/>
        </p:nvSpPr>
        <p:spPr bwMode="auto">
          <a:xfrm>
            <a:off x="6354763" y="2178050"/>
            <a:ext cx="1177925" cy="1165225"/>
          </a:xfrm>
          <a:prstGeom prst="ellipse">
            <a:avLst/>
          </a:prstGeom>
          <a:solidFill>
            <a:srgbClr val="D3AF9F"/>
          </a:solidFill>
          <a:ln w="3175">
            <a:solidFill>
              <a:srgbClr val="FFFFFF"/>
            </a:solidFill>
            <a:miter lim="800000"/>
          </a:ln>
        </p:spPr>
        <p:txBody>
          <a:bodyPr lIns="0" tIns="0" rIns="0" bIns="0" anchor="ctr"/>
          <a:lstStyle/>
          <a:p>
            <a:pPr algn="ctr"/>
            <a:r>
              <a:rPr lang="en-US" altLang="zh-CN" sz="2400" b="1">
                <a:solidFill>
                  <a:srgbClr val="FFFFFF"/>
                </a:solidFill>
              </a:rPr>
              <a:t>PART</a:t>
            </a:r>
            <a:endParaRPr lang="zh-CN" altLang="en-US" sz="2400" b="1">
              <a:solidFill>
                <a:srgbClr val="FFFFFF"/>
              </a:solidFill>
            </a:endParaRPr>
          </a:p>
        </p:txBody>
      </p:sp>
      <p:sp>
        <p:nvSpPr>
          <p:cNvPr id="7" name="MH_Number"/>
          <p:cNvSpPr/>
          <p:nvPr/>
        </p:nvSpPr>
        <p:spPr>
          <a:xfrm>
            <a:off x="6972300" y="3087688"/>
            <a:ext cx="771525" cy="763587"/>
          </a:xfrm>
          <a:prstGeom prst="ellipse">
            <a:avLst/>
          </a:prstGeom>
          <a:solidFill>
            <a:srgbClr val="FFFFFF"/>
          </a:solidFill>
          <a:ln w="12700" cap="flat" cmpd="sng" algn="ctr">
            <a:solidFill>
              <a:schemeClr val="accent1"/>
            </a:solidFill>
            <a:prstDash val="solid"/>
            <a:miter lim="800000"/>
          </a:ln>
          <a:effectLst/>
        </p:spPr>
        <p:txBody>
          <a:bodyPr lIns="0" tIns="72000" rIns="0" bIns="0" anchor="ctr">
            <a:normAutofit fontScale="85000" lnSpcReduction="20000"/>
          </a:bodyPr>
          <a:lstStyle/>
          <a:p>
            <a:pPr algn="ctr"/>
            <a:endParaRPr lang="zh-CN" altLang="en-US" sz="4400" b="1" kern="0" noProof="1">
              <a:solidFill>
                <a:schemeClr val="accent1"/>
              </a:solidFill>
            </a:endParaRPr>
          </a:p>
        </p:txBody>
      </p:sp>
      <p:sp>
        <p:nvSpPr>
          <p:cNvPr id="3" name="文本占位符 2"/>
          <p:cNvSpPr>
            <a:spLocks noGrp="1"/>
          </p:cNvSpPr>
          <p:nvPr>
            <p:ph type="body" idx="1"/>
          </p:nvPr>
        </p:nvSpPr>
        <p:spPr>
          <a:xfrm>
            <a:off x="628650" y="476161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20" name="标题 1"/>
          <p:cNvSpPr>
            <a:spLocks noGrp="1"/>
          </p:cNvSpPr>
          <p:nvPr>
            <p:ph type="title"/>
          </p:nvPr>
        </p:nvSpPr>
        <p:spPr>
          <a:xfrm>
            <a:off x="1399200" y="3279600"/>
            <a:ext cx="5497200" cy="579600"/>
          </a:xfrm>
        </p:spPr>
        <p:txBody>
          <a:bodyPr lIns="0" tIns="0" rIns="0" bIns="0">
            <a:normAutofit/>
          </a:bodyPr>
          <a:lstStyle>
            <a:lvl1pPr algn="ctr">
              <a:defRPr sz="2400" b="1">
                <a:solidFill>
                  <a:schemeClr val="bg1"/>
                </a:solidFill>
              </a:defRPr>
            </a:lvl1pPr>
          </a:lstStyle>
          <a:p>
            <a:r>
              <a:rPr lang="zh-CN" altLang="en-US" noProof="1" smtClean="0"/>
              <a:t>单击此处编辑母版标题样式</a:t>
            </a:r>
            <a:endParaRPr lang="zh-CN" altLang="en-US" noProof="1"/>
          </a:p>
        </p:txBody>
      </p:sp>
      <p:sp>
        <p:nvSpPr>
          <p:cNvPr id="8"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9" name="页脚占位符 4"/>
          <p:cNvSpPr>
            <a:spLocks noGrp="1"/>
          </p:cNvSpPr>
          <p:nvPr>
            <p:ph type="ftr" sz="quarter" idx="11"/>
          </p:nvPr>
        </p:nvSpPr>
        <p:spPr/>
        <p:txBody>
          <a:bodyPr/>
          <a:lstStyle>
            <a:lvl1pPr>
              <a:defRPr/>
            </a:lvl1pPr>
          </a:lstStyle>
          <a:p>
            <a:endParaRPr lang="zh-CN" altLang="en-US"/>
          </a:p>
        </p:txBody>
      </p:sp>
      <p:sp>
        <p:nvSpPr>
          <p:cNvPr id="10" name="灯片编号占位符 5"/>
          <p:cNvSpPr>
            <a:spLocks noGrp="1"/>
          </p:cNvSpPr>
          <p:nvPr>
            <p:ph type="sldNum" sz="quarter" idx="12"/>
          </p:nvPr>
        </p:nvSpPr>
        <p:spPr/>
        <p:txBody>
          <a:bodyPr/>
          <a:lstStyle>
            <a:lvl1pPr>
              <a:defRPr/>
            </a:lvl1pPr>
          </a:lstStyle>
          <a:p>
            <a:fld id="{3D23DEDC-98DE-4158-BD8D-EA4602387D12}"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4200" cy="640800"/>
          </a:xfrm>
        </p:spPr>
        <p:txBody>
          <a:bodyPr>
            <a:normAutofit/>
          </a:bodyPr>
          <a:lstStyle>
            <a:lvl1pPr>
              <a:defRPr sz="2800">
                <a:solidFill>
                  <a:srgbClr val="8E5941"/>
                </a:solidFill>
              </a:defRPr>
            </a:lvl1p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245600"/>
            <a:ext cx="3809700" cy="4932000"/>
          </a:xfrm>
        </p:spPr>
        <p:txBody>
          <a:bodyPr>
            <a:normAutofit/>
          </a:bodyPr>
          <a:lstStyle>
            <a:lvl1pPr algn="just">
              <a:defRPr sz="2400"/>
            </a:lvl1pPr>
            <a:lvl2pPr marL="600075" indent="-257175">
              <a:buFont typeface="Arial" panose="020B0604020202020204" pitchFamily="34" charset="0"/>
              <a:buChar char="•"/>
              <a:defRPr/>
            </a:lvl2pPr>
            <a:lvl3pPr marL="900430" indent="-214630">
              <a:buFont typeface="Arial" panose="020B0604020202020204" pitchFamily="34" charset="0"/>
              <a:buChar char="•"/>
              <a:defRPr/>
            </a:lvl3pPr>
            <a:lvl4pPr marL="1243330" indent="-214630">
              <a:buFont typeface="Arial" panose="020B0604020202020204" pitchFamily="34" charset="0"/>
              <a:buChar char="•"/>
              <a:defRPr/>
            </a:lvl4pPr>
            <a:lvl5pPr marL="1586230" indent="-214630">
              <a:buFont typeface="Arial" panose="020B0604020202020204" pitchFamily="34" charset="0"/>
              <a:buChar char="•"/>
              <a:defRPr/>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92350" y="1245600"/>
            <a:ext cx="3820500" cy="4932000"/>
          </a:xfrm>
        </p:spPr>
        <p:txBody>
          <a:bodyPr>
            <a:normAutofit/>
          </a:bodyPr>
          <a:lstStyle>
            <a:lvl1pPr algn="just">
              <a:defRPr sz="2400"/>
            </a:lvl1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488CA4EA-93FD-4E49-94E5-7AE39EC86E2F}"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9842" y="1681163"/>
            <a:ext cx="3868340" cy="823912"/>
          </a:xfrm>
        </p:spPr>
        <p:txBody>
          <a:bodyPr anchor="b">
            <a:normAutofit/>
          </a:bodyPr>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29150" y="1681163"/>
            <a:ext cx="3887391" cy="823912"/>
          </a:xfrm>
        </p:spPr>
        <p:txBody>
          <a:bodyPr anchor="b">
            <a:normAutofit/>
          </a:bodyPr>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endParaRPr lang="zh-CN" altLang="en-US"/>
          </a:p>
        </p:txBody>
      </p:sp>
      <p:sp>
        <p:nvSpPr>
          <p:cNvPr id="9" name="灯片编号占位符 5"/>
          <p:cNvSpPr>
            <a:spLocks noGrp="1"/>
          </p:cNvSpPr>
          <p:nvPr>
            <p:ph type="sldNum" sz="quarter" idx="12"/>
          </p:nvPr>
        </p:nvSpPr>
        <p:spPr/>
        <p:txBody>
          <a:bodyPr/>
          <a:lstStyle>
            <a:lvl1pPr>
              <a:defRPr/>
            </a:lvl1pPr>
          </a:lstStyle>
          <a:p>
            <a:fld id="{EF5E18C2-DBAD-4ED0-A697-411091691FA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椭圆 2"/>
          <p:cNvSpPr/>
          <p:nvPr/>
        </p:nvSpPr>
        <p:spPr>
          <a:xfrm>
            <a:off x="1820863" y="1300163"/>
            <a:ext cx="3600450" cy="3600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4" name="椭圆 3"/>
          <p:cNvSpPr/>
          <p:nvPr/>
        </p:nvSpPr>
        <p:spPr>
          <a:xfrm>
            <a:off x="6751638" y="1892300"/>
            <a:ext cx="733425" cy="733425"/>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5" name="椭圆 4"/>
          <p:cNvSpPr/>
          <p:nvPr/>
        </p:nvSpPr>
        <p:spPr>
          <a:xfrm>
            <a:off x="7466013" y="1363663"/>
            <a:ext cx="392112" cy="393700"/>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6" name="椭圆 5"/>
          <p:cNvSpPr/>
          <p:nvPr/>
        </p:nvSpPr>
        <p:spPr>
          <a:xfrm>
            <a:off x="2503488" y="4824413"/>
            <a:ext cx="574675" cy="576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7" name="椭圆 6"/>
          <p:cNvSpPr/>
          <p:nvPr/>
        </p:nvSpPr>
        <p:spPr>
          <a:xfrm>
            <a:off x="2982913" y="5530850"/>
            <a:ext cx="360362" cy="358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8" name="椭圆 7"/>
          <p:cNvSpPr/>
          <p:nvPr/>
        </p:nvSpPr>
        <p:spPr>
          <a:xfrm>
            <a:off x="3646488" y="1300163"/>
            <a:ext cx="3600450" cy="3600450"/>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18" name="标题 1"/>
          <p:cNvSpPr>
            <a:spLocks noGrp="1"/>
          </p:cNvSpPr>
          <p:nvPr>
            <p:ph type="title" hasCustomPrompt="1"/>
          </p:nvPr>
        </p:nvSpPr>
        <p:spPr>
          <a:xfrm>
            <a:off x="2502800" y="2734400"/>
            <a:ext cx="3859200" cy="892800"/>
          </a:xfrm>
        </p:spPr>
        <p:txBody>
          <a:bodyPr anchor="t">
            <a:noAutofit/>
          </a:bodyPr>
          <a:lstStyle>
            <a:lvl1pPr algn="ctr">
              <a:defRPr sz="6600">
                <a:solidFill>
                  <a:schemeClr val="bg1"/>
                </a:solidFill>
              </a:defRPr>
            </a:lvl1pPr>
          </a:lstStyle>
          <a:p>
            <a:r>
              <a:rPr lang="zh-CN" altLang="en-US" noProof="1" smtClean="0"/>
              <a:t>编辑标题</a:t>
            </a:r>
            <a:endParaRPr lang="zh-CN" altLang="en-US" noProof="1"/>
          </a:p>
        </p:txBody>
      </p:sp>
      <p:sp>
        <p:nvSpPr>
          <p:cNvPr id="9" name="日期占位符 2"/>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10" name="页脚占位符 3"/>
          <p:cNvSpPr>
            <a:spLocks noGrp="1"/>
          </p:cNvSpPr>
          <p:nvPr>
            <p:ph type="ftr" sz="quarter" idx="11"/>
          </p:nvPr>
        </p:nvSpPr>
        <p:spPr/>
        <p:txBody>
          <a:bodyPr/>
          <a:lstStyle>
            <a:lvl1pPr>
              <a:defRPr/>
            </a:lvl1pPr>
          </a:lstStyle>
          <a:p>
            <a:endParaRPr lang="zh-CN" altLang="en-US"/>
          </a:p>
        </p:txBody>
      </p:sp>
      <p:sp>
        <p:nvSpPr>
          <p:cNvPr id="11" name="灯片编号占位符 4"/>
          <p:cNvSpPr>
            <a:spLocks noGrp="1"/>
          </p:cNvSpPr>
          <p:nvPr>
            <p:ph type="sldNum" sz="quarter" idx="12"/>
          </p:nvPr>
        </p:nvSpPr>
        <p:spPr/>
        <p:txBody>
          <a:bodyPr/>
          <a:lstStyle>
            <a:lvl1pPr>
              <a:defRPr/>
            </a:lvl1pPr>
          </a:lstStyle>
          <a:p>
            <a:fld id="{C1E9C3E9-3D46-400F-A036-7037666E9ED6}"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76A5F3F1-E06B-466F-9ABE-1131920043D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oAutofit/>
          </a:bodyPr>
          <a:lstStyle>
            <a:lvl1pPr>
              <a:defRPr sz="4000"/>
            </a:lvl1pPr>
          </a:lstStyle>
          <a:p>
            <a:r>
              <a:rPr lang="zh-CN" altLang="en-US" noProof="1" smtClean="0"/>
              <a:t>单击此处编辑标题</a:t>
            </a:r>
            <a:endParaRPr lang="zh-CN" altLang="en-US" noProof="1"/>
          </a:p>
        </p:txBody>
      </p:sp>
      <p:sp>
        <p:nvSpPr>
          <p:cNvPr id="3" name="图片占位符 2"/>
          <p:cNvSpPr>
            <a:spLocks noGrp="1"/>
          </p:cNvSpPr>
          <p:nvPr>
            <p:ph type="pic" idx="1"/>
          </p:nvPr>
        </p:nvSpPr>
        <p:spPr>
          <a:xfrm>
            <a:off x="4014391" y="733425"/>
            <a:ext cx="44784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5A355953-A0B7-40DD-988E-F159D82DC73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98910" y="352246"/>
            <a:ext cx="1116440" cy="580725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52246"/>
            <a:ext cx="6610350" cy="5807254"/>
          </a:xfrm>
        </p:spPr>
        <p:txBody>
          <a:bodyPr vert="eaVert"/>
          <a:lstStyle>
            <a:lvl1pPr>
              <a:defRPr sz="1800"/>
            </a:lvl1pPr>
            <a:lvl2pPr>
              <a:defRPr sz="1500"/>
            </a:lvl2pPr>
            <a:lvl3pPr>
              <a:defRPr sz="1350"/>
            </a:lvl3pPr>
            <a:lvl4pPr>
              <a:defRPr sz="1350"/>
            </a:lvl4pPr>
            <a:lvl5pPr>
              <a:defRPr sz="135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9618C42E-118A-4114-9BC2-A496D4B203D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5311BCA-41AA-447D-86A7-2D5B6B0F2138}"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noProof="1" smtClean="0">
                <a:solidFill>
                  <a:schemeClr val="tx1">
                    <a:tint val="75000"/>
                  </a:schemeClr>
                </a:solidFill>
                <a:cs typeface="+mn-ea"/>
              </a:defRPr>
            </a:lvl1pPr>
          </a:lstStyle>
          <a:p>
            <a:fld id="{9618C42E-118A-4114-9BC2-A496D4B203DA}" type="datetimeFigureOut">
              <a:rPr lang="zh-CN" altLang="en-US"/>
              <a:t>2023-01-17</a:t>
            </a:fld>
            <a:endParaRPr lang="zh-CN" altLang="en-US">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a:solidFill>
                  <a:srgbClr val="919293"/>
                </a:solidFill>
              </a:defRPr>
            </a:lvl1pPr>
          </a:lstStyle>
          <a:p>
            <a:fld id="{34DAB107-6137-4685-AF08-37477D7D2B6B}"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fontAlgn="base">
        <a:lnSpc>
          <a:spcPct val="90000"/>
        </a:lnSpc>
        <a:spcBef>
          <a:spcPct val="0"/>
        </a:spcBef>
        <a:spcAft>
          <a:spcPct val="0"/>
        </a:spcAft>
        <a:defRPr sz="3200" kern="1200">
          <a:solidFill>
            <a:schemeClr val="tx1"/>
          </a:solidFill>
          <a:latin typeface="+mj-lt"/>
          <a:ea typeface="+mj-ea"/>
          <a:cs typeface="+mj-cs"/>
        </a:defRPr>
      </a:lvl1pPr>
      <a:lvl2pPr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2pPr>
      <a:lvl3pPr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3pPr>
      <a:lvl4pPr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4pPr>
      <a:lvl5pPr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5pPr>
      <a:lvl6pPr marL="4572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6pPr>
      <a:lvl7pPr marL="9144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7pPr>
      <a:lvl8pPr marL="13716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8pPr>
      <a:lvl9pPr marL="18288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sz="2000"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hyperlink" Target="&#38142;&#25509;&#36164;&#28304;/new_jh4_m10u1a1.mp3" TargetMode="Externa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29.jpeg"/><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3" Type="http://schemas.openxmlformats.org/officeDocument/2006/relationships/hyperlink" Target="&#38142;&#25509;&#36164;&#28304;/new_jh4_m10u1a2.mp3" TargetMode="Externa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28.jpeg"/></Relationships>
</file>

<file path=ppt/slides/_rels/slide16.xml.rels><?xml version="1.0" encoding="UTF-8" standalone="yes"?>
<Relationships xmlns="http://schemas.openxmlformats.org/package/2006/relationships"><Relationship Id="rId3" Type="http://schemas.openxmlformats.org/officeDocument/2006/relationships/hyperlink" Target="&#38142;&#25509;&#36164;&#28304;/new_jh4_m10u1a2.mp3" TargetMode="Externa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3" Type="http://schemas.openxmlformats.org/officeDocument/2006/relationships/hyperlink" Target="&#38142;&#25509;&#36164;&#28304;/new_jh4_m10u1a2.mp3" TargetMode="Externa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28.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hyperlink" Target="&#38142;&#25509;&#36164;&#28304;/Module%2010%20Unit%201-3_clip.avi" TargetMode="Externa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image" Target="../media/image30.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hyperlink" Target="&#38142;&#25509;&#36164;&#28304;/new_jh4_m10u1a3(1).mp3" TargetMode="Externa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image" Target="../media/image3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34.GIF"/></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34.GIF"/></Relationships>
</file>

<file path=ppt/slides/_rels/slide3.xml.rels><?xml version="1.0" encoding="UTF-8" standalone="yes"?>
<Relationships xmlns="http://schemas.openxmlformats.org/package/2006/relationships"><Relationship Id="rId3" Type="http://schemas.openxmlformats.org/officeDocument/2006/relationships/hyperlink" Target="http://donghua.cntv.cn/aitanxiandeduola/videopage/index.shtml" TargetMode="Externa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34.GIF"/></Relationships>
</file>

<file path=ppt/slides/_rels/slide3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34.GIF"/></Relationships>
</file>

<file path=ppt/slides/_rels/slide3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34.GIF"/></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hyperlink" Target="&#38142;&#25509;&#36164;&#28304;/new_jh4_m10u1a5.mp3" TargetMode="External"/><Relationship Id="rId2" Type="http://schemas.openxmlformats.org/officeDocument/2006/relationships/slideLayout" Target="../slideLayouts/slideLayout7.xml"/><Relationship Id="rId1" Type="http://schemas.openxmlformats.org/officeDocument/2006/relationships/tags" Target="../tags/tag37.xml"/><Relationship Id="rId4" Type="http://schemas.openxmlformats.org/officeDocument/2006/relationships/image" Target="../media/image31.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slideLayout" Target="../slideLayouts/slideLayout7.xml"/><Relationship Id="rId1" Type="http://schemas.openxmlformats.org/officeDocument/2006/relationships/tags" Target="../tags/tag39.xml"/><Relationship Id="rId5" Type="http://schemas.openxmlformats.org/officeDocument/2006/relationships/image" Target="../media/image31.jpeg"/><Relationship Id="rId4" Type="http://schemas.openxmlformats.org/officeDocument/2006/relationships/hyperlink" Target="&#38142;&#25509;&#36164;&#28304;/new_jh4_m10u1a5.mp3"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2.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5.jpeg"/><Relationship Id="rId4" Type="http://schemas.openxmlformats.org/officeDocument/2006/relationships/image" Target="../media/image14.jpe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0.xml"/></Relationships>
</file>

<file path=ppt/slides/_rels/slide5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slideLayout" Target="../slideLayouts/slideLayout7.xml"/><Relationship Id="rId1" Type="http://schemas.openxmlformats.org/officeDocument/2006/relationships/tags" Target="../tags/tag51.xml"/><Relationship Id="rId4" Type="http://schemas.openxmlformats.org/officeDocument/2006/relationships/image" Target="../media/image37.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1347870" y="1050925"/>
            <a:ext cx="1368425" cy="1152525"/>
          </a:xfrm>
          <a:prstGeom prst="ellipse">
            <a:avLst/>
          </a:prstGeom>
          <a:gradFill rotWithShape="1">
            <a:gsLst>
              <a:gs pos="0">
                <a:schemeClr val="bg1"/>
              </a:gs>
              <a:gs pos="100000">
                <a:schemeClr val="accent1"/>
              </a:gs>
            </a:gsLst>
            <a:path path="shape">
              <a:fillToRect l="50000" t="50000" r="50000" b="50000"/>
            </a:path>
          </a:gradFill>
          <a:ln w="9525">
            <a:noFill/>
            <a:round/>
          </a:ln>
          <a:effectLst>
            <a:outerShdw dist="107763" dir="2700000" algn="ctr" rotWithShape="0">
              <a:schemeClr val="bg2">
                <a:alpha val="50000"/>
              </a:schemeClr>
            </a:outerShdw>
          </a:effectLst>
        </p:spPr>
        <p:txBody>
          <a:bodyPr wrap="none" anchor="ctr"/>
          <a:lstStyle/>
          <a:p>
            <a:pPr>
              <a:buFontTx/>
              <a:buNone/>
              <a:defRPr/>
            </a:pPr>
            <a:endParaRPr lang="zh-CN" altLang="en-US"/>
          </a:p>
        </p:txBody>
      </p:sp>
      <p:sp>
        <p:nvSpPr>
          <p:cNvPr id="7170" name="Text Box 3"/>
          <p:cNvSpPr txBox="1">
            <a:spLocks noChangeArrowheads="1"/>
          </p:cNvSpPr>
          <p:nvPr/>
        </p:nvSpPr>
        <p:spPr bwMode="auto">
          <a:xfrm>
            <a:off x="1447882" y="1082675"/>
            <a:ext cx="136842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6600" b="1" dirty="0"/>
              <a:t>10</a:t>
            </a:r>
          </a:p>
        </p:txBody>
      </p:sp>
      <p:sp>
        <p:nvSpPr>
          <p:cNvPr id="7171" name="WordArt 4"/>
          <p:cNvSpPr>
            <a:spLocks noChangeArrowheads="1" noChangeShapeType="1" noTextEdit="1"/>
          </p:cNvSpPr>
          <p:nvPr/>
        </p:nvSpPr>
        <p:spPr bwMode="auto">
          <a:xfrm>
            <a:off x="3429030" y="1168585"/>
            <a:ext cx="4378071" cy="62520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5200" b="1" dirty="0">
                <a:solidFill>
                  <a:srgbClr val="AE2A28"/>
                </a:solidFill>
                <a:latin typeface="Arial" panose="020B0604020202020204"/>
                <a:cs typeface="Arial" panose="020B0604020202020204"/>
              </a:rPr>
              <a:t>On the radio</a:t>
            </a:r>
            <a:endParaRPr lang="zh-CN" altLang="en-US" sz="5200" b="1" dirty="0">
              <a:solidFill>
                <a:srgbClr val="AE2A28"/>
              </a:solidFill>
              <a:latin typeface="Arial" panose="020B0604020202020204"/>
              <a:cs typeface="Arial" panose="020B0604020202020204"/>
            </a:endParaRPr>
          </a:p>
        </p:txBody>
      </p:sp>
      <p:sp>
        <p:nvSpPr>
          <p:cNvPr id="7172" name="WordArt 5"/>
          <p:cNvSpPr>
            <a:spLocks noChangeArrowheads="1" noChangeShapeType="1" noTextEdit="1"/>
          </p:cNvSpPr>
          <p:nvPr/>
        </p:nvSpPr>
        <p:spPr bwMode="auto">
          <a:xfrm>
            <a:off x="1276432" y="895350"/>
            <a:ext cx="1600200" cy="533400"/>
          </a:xfrm>
          <a:prstGeom prst="rect">
            <a:avLst/>
          </a:prstGeom>
        </p:spPr>
        <p:txBody>
          <a:bodyPr spcFirstLastPara="1" wrap="none" fromWordArt="1">
            <a:prstTxWarp prst="textArchUp">
              <a:avLst>
                <a:gd name="adj" fmla="val 10685404"/>
              </a:avLst>
            </a:prstTxWarp>
          </a:bodyPr>
          <a:lstStyle/>
          <a:p>
            <a:pPr algn="ctr"/>
            <a:r>
              <a:rPr lang="en-US" altLang="zh-CN" sz="3600" b="1" kern="10">
                <a:ln w="9525">
                  <a:solidFill>
                    <a:srgbClr val="000000"/>
                  </a:solidFill>
                  <a:round/>
                </a:ln>
                <a:solidFill>
                  <a:srgbClr val="000000"/>
                </a:solidFill>
                <a:latin typeface="Arial" panose="020B0604020202020204"/>
                <a:cs typeface="Arial" panose="020B0604020202020204"/>
              </a:rPr>
              <a:t>Module</a:t>
            </a:r>
            <a:endParaRPr lang="zh-CN" altLang="en-US" sz="3600" b="1" kern="10">
              <a:ln w="9525">
                <a:solidFill>
                  <a:srgbClr val="000000"/>
                </a:solidFill>
                <a:round/>
              </a:ln>
              <a:solidFill>
                <a:srgbClr val="000000"/>
              </a:solidFill>
              <a:latin typeface="Arial" panose="020B0604020202020204"/>
              <a:cs typeface="Arial" panose="020B0604020202020204"/>
            </a:endParaRPr>
          </a:p>
        </p:txBody>
      </p:sp>
      <p:sp>
        <p:nvSpPr>
          <p:cNvPr id="7173" name="Text Box 6"/>
          <p:cNvSpPr txBox="1">
            <a:spLocks noChangeArrowheads="1"/>
          </p:cNvSpPr>
          <p:nvPr/>
        </p:nvSpPr>
        <p:spPr bwMode="auto">
          <a:xfrm>
            <a:off x="332653" y="2743218"/>
            <a:ext cx="8610374" cy="159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ts val="6100"/>
              </a:lnSpc>
              <a:spcBef>
                <a:spcPct val="50000"/>
              </a:spcBef>
            </a:pPr>
            <a:r>
              <a:rPr lang="en-US" altLang="zh-CN" sz="4400" b="1" dirty="0">
                <a:solidFill>
                  <a:srgbClr val="003399"/>
                </a:solidFill>
                <a:latin typeface="Times New Roman" panose="02020603050405020304" pitchFamily="18" charset="0"/>
              </a:rPr>
              <a:t>Unit 1  </a:t>
            </a:r>
            <a:r>
              <a:rPr lang="en-US" altLang="zh-CN" sz="4400" b="1" dirty="0" smtClean="0">
                <a:solidFill>
                  <a:srgbClr val="003399"/>
                </a:solidFill>
                <a:latin typeface="Times New Roman" panose="02020603050405020304" pitchFamily="18" charset="0"/>
              </a:rPr>
              <a:t>I </a:t>
            </a:r>
            <a:r>
              <a:rPr lang="en-US" altLang="zh-CN" sz="4400" b="1" dirty="0">
                <a:solidFill>
                  <a:srgbClr val="003399"/>
                </a:solidFill>
                <a:latin typeface="Times New Roman" panose="02020603050405020304" pitchFamily="18" charset="0"/>
              </a:rPr>
              <a:t>hope that you can join us one day</a:t>
            </a:r>
            <a:r>
              <a:rPr lang="en-US" altLang="zh-CN" sz="4400" b="1" dirty="0" smtClean="0">
                <a:solidFill>
                  <a:srgbClr val="003399"/>
                </a:solidFill>
                <a:latin typeface="Times New Roman" panose="02020603050405020304" pitchFamily="18" charset="0"/>
              </a:rPr>
              <a:t>.</a:t>
            </a:r>
            <a:endParaRPr lang="en-US" altLang="zh-CN" sz="4400" b="1" dirty="0">
              <a:solidFill>
                <a:srgbClr val="003399"/>
              </a:solidFill>
              <a:latin typeface="Times New Roman" panose="02020603050405020304" pitchFamily="18" charset="0"/>
            </a:endParaRPr>
          </a:p>
        </p:txBody>
      </p:sp>
      <p:sp>
        <p:nvSpPr>
          <p:cNvPr id="7" name="矩形 6"/>
          <p:cNvSpPr/>
          <p:nvPr/>
        </p:nvSpPr>
        <p:spPr>
          <a:xfrm>
            <a:off x="2745816" y="5562544"/>
            <a:ext cx="3784049"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3399"/>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矩形 18433"/>
          <p:cNvSpPr>
            <a:spLocks noChangeArrowheads="1"/>
          </p:cNvSpPr>
          <p:nvPr/>
        </p:nvSpPr>
        <p:spPr bwMode="auto">
          <a:xfrm>
            <a:off x="304800" y="457200"/>
            <a:ext cx="8686800" cy="576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3600" b="1" dirty="0">
                <a:solidFill>
                  <a:srgbClr val="FF0000"/>
                </a:solidFill>
                <a:latin typeface="Times New Roman" panose="02020603050405020304" pitchFamily="18" charset="0"/>
                <a:cs typeface="Times New Roman" panose="02020603050405020304" pitchFamily="18" charset="0"/>
              </a:rPr>
              <a:t>2. Main contents:</a:t>
            </a:r>
          </a:p>
          <a:p>
            <a:pPr>
              <a:lnSpc>
                <a:spcPct val="115000"/>
              </a:lnSpc>
              <a:buFont typeface="Arial" panose="020B0604020202020204" pitchFamily="34" charset="0"/>
              <a:buChar char="•"/>
            </a:pPr>
            <a:r>
              <a:rPr lang="en-US" altLang="zh-CN" sz="3200" b="1" dirty="0">
                <a:latin typeface="Times New Roman" panose="02020603050405020304" pitchFamily="18" charset="0"/>
                <a:cs typeface="Times New Roman" panose="02020603050405020304" pitchFamily="18" charset="0"/>
              </a:rPr>
              <a:t>Key vocabulary </a:t>
            </a:r>
          </a:p>
          <a:p>
            <a:pPr>
              <a:lnSpc>
                <a:spcPct val="115000"/>
              </a:lnSpc>
            </a:pPr>
            <a:r>
              <a:rPr lang="en-US" altLang="zh-CN" sz="3200" b="1" dirty="0">
                <a:latin typeface="Times New Roman" panose="02020603050405020304" pitchFamily="18" charset="0"/>
                <a:cs typeface="Times New Roman" panose="02020603050405020304" pitchFamily="18" charset="0"/>
              </a:rPr>
              <a:t>    director, show, around, show sb. around, </a:t>
            </a:r>
          </a:p>
          <a:p>
            <a:pPr>
              <a:lnSpc>
                <a:spcPct val="115000"/>
              </a:lnSpc>
            </a:pPr>
            <a:r>
              <a:rPr lang="en-US" altLang="zh-CN" sz="3200" b="1" dirty="0">
                <a:latin typeface="Times New Roman" panose="02020603050405020304" pitchFamily="18" charset="0"/>
                <a:cs typeface="Times New Roman" panose="02020603050405020304" pitchFamily="18" charset="0"/>
              </a:rPr>
              <a:t>    on air, avoid, national, international, interview</a:t>
            </a:r>
          </a:p>
          <a:p>
            <a:pPr>
              <a:lnSpc>
                <a:spcPct val="115000"/>
              </a:lnSpc>
              <a:buFont typeface="Arial" panose="020B0604020202020204" pitchFamily="34" charset="0"/>
              <a:buChar char="•"/>
            </a:pPr>
            <a:r>
              <a:rPr lang="en-US" altLang="zh-CN" sz="3200" b="1" dirty="0">
                <a:latin typeface="Times New Roman" panose="02020603050405020304" pitchFamily="18" charset="0"/>
                <a:cs typeface="Times New Roman" panose="02020603050405020304" pitchFamily="18" charset="0"/>
              </a:rPr>
              <a:t>Key structures </a:t>
            </a:r>
          </a:p>
          <a:p>
            <a:pPr>
              <a:lnSpc>
                <a:spcPct val="115000"/>
              </a:lnSpc>
            </a:pPr>
            <a:r>
              <a:rPr lang="en-US" altLang="zh-CN" sz="3200" b="1" dirty="0">
                <a:latin typeface="Times New Roman" panose="02020603050405020304" pitchFamily="18" charset="0"/>
                <a:cs typeface="Times New Roman" panose="02020603050405020304" pitchFamily="18" charset="0"/>
              </a:rPr>
              <a:t>    And we should avoid making any noise in the background!</a:t>
            </a:r>
          </a:p>
          <a:p>
            <a:pPr>
              <a:lnSpc>
                <a:spcPct val="115000"/>
              </a:lnSpc>
            </a:pPr>
            <a:r>
              <a:rPr lang="en-US" altLang="zh-CN" sz="3200" b="1" dirty="0">
                <a:latin typeface="Times New Roman" panose="02020603050405020304" pitchFamily="18" charset="0"/>
                <a:cs typeface="Times New Roman" panose="02020603050405020304" pitchFamily="18" charset="0"/>
              </a:rPr>
              <a:t>    Remember what I said: we need to keep quiet if the red light is on.</a:t>
            </a:r>
          </a:p>
          <a:p>
            <a:pPr>
              <a:lnSpc>
                <a:spcPct val="115000"/>
              </a:lnSpc>
            </a:pPr>
            <a:r>
              <a:rPr lang="en-US" altLang="zh-CN" sz="3200" b="1" dirty="0">
                <a:latin typeface="Times New Roman" panose="02020603050405020304" pitchFamily="18" charset="0"/>
                <a:cs typeface="Times New Roman" panose="02020603050405020304" pitchFamily="18" charset="0"/>
              </a:rPr>
              <a:t>    I think you need to speak English really well.</a:t>
            </a:r>
          </a:p>
        </p:txBody>
      </p:sp>
    </p:spTree>
    <p:custDataLst>
      <p:tags r:id="rId1"/>
    </p:custData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304800" y="1371600"/>
            <a:ext cx="3810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6400"/>
              </a:lnSpc>
            </a:pPr>
            <a:r>
              <a:rPr lang="en-US" altLang="zh-CN" sz="3200" b="1" dirty="0">
                <a:latin typeface="Times New Roman" panose="02020603050405020304" pitchFamily="18" charset="0"/>
                <a:cs typeface="Times New Roman" panose="02020603050405020304" pitchFamily="18" charset="0"/>
              </a:rPr>
              <a:t>/</a:t>
            </a:r>
            <a:r>
              <a:rPr lang="en-US" altLang="zh-CN" sz="3200" b="1" dirty="0" err="1">
                <a:latin typeface="Times New Roman" panose="02020603050405020304" pitchFamily="18" charset="0"/>
                <a:cs typeface="Times New Roman" panose="02020603050405020304" pitchFamily="18" charset="0"/>
              </a:rPr>
              <a:t>d</a:t>
            </a:r>
            <a:r>
              <a:rPr lang="en-US" altLang="zh-CN" sz="3200" b="1" dirty="0" err="1">
                <a:solidFill>
                  <a:srgbClr val="FF0000"/>
                </a:solidFill>
                <a:latin typeface="Times New Roman" panose="02020603050405020304" pitchFamily="18" charset="0"/>
                <a:cs typeface="Times New Roman" panose="02020603050405020304" pitchFamily="18" charset="0"/>
              </a:rPr>
              <a:t>ə</a:t>
            </a:r>
            <a:r>
              <a:rPr lang="en-US" altLang="zh-CN" sz="3200" b="1" dirty="0" err="1">
                <a:latin typeface="Times New Roman" panose="02020603050405020304" pitchFamily="18" charset="0"/>
                <a:cs typeface="Times New Roman" panose="02020603050405020304" pitchFamily="18" charset="0"/>
              </a:rPr>
              <a:t>'r</a:t>
            </a:r>
            <a:r>
              <a:rPr lang="en-US" altLang="zh-CN" sz="3200" b="1" dirty="0" err="1">
                <a:solidFill>
                  <a:srgbClr val="FF0000"/>
                </a:solidFill>
                <a:latin typeface="Times New Roman" panose="02020603050405020304" pitchFamily="18" charset="0"/>
                <a:cs typeface="Times New Roman" panose="02020603050405020304" pitchFamily="18" charset="0"/>
              </a:rPr>
              <a:t>e</a:t>
            </a:r>
            <a:r>
              <a:rPr lang="en-US" altLang="zh-CN" sz="3200" b="1" dirty="0" err="1">
                <a:latin typeface="Times New Roman" panose="02020603050405020304" pitchFamily="18" charset="0"/>
                <a:cs typeface="Times New Roman" panose="02020603050405020304" pitchFamily="18" charset="0"/>
              </a:rPr>
              <a:t>kt</a:t>
            </a:r>
            <a:r>
              <a:rPr lang="en-US" altLang="zh-CN" sz="3200" b="1" dirty="0" err="1">
                <a:solidFill>
                  <a:srgbClr val="FF0000"/>
                </a:solidFill>
                <a:latin typeface="Times New Roman" panose="02020603050405020304" pitchFamily="18" charset="0"/>
                <a:cs typeface="Times New Roman" panose="02020603050405020304" pitchFamily="18" charset="0"/>
              </a:rPr>
              <a:t>ə;</a:t>
            </a:r>
            <a:r>
              <a:rPr lang="en-US" altLang="zh-CN" sz="3200" b="1" dirty="0" err="1">
                <a:latin typeface="Times New Roman" panose="02020603050405020304" pitchFamily="18" charset="0"/>
                <a:cs typeface="Times New Roman" panose="02020603050405020304" pitchFamily="18" charset="0"/>
              </a:rPr>
              <a:t>d</a:t>
            </a:r>
            <a:r>
              <a:rPr lang="en-US" altLang="zh-CN" sz="3200" b="1" dirty="0" err="1">
                <a:solidFill>
                  <a:srgbClr val="FF0000"/>
                </a:solidFill>
                <a:latin typeface="Times New Roman" panose="02020603050405020304" pitchFamily="18" charset="0"/>
                <a:cs typeface="Times New Roman" panose="02020603050405020304" pitchFamily="18" charset="0"/>
              </a:rPr>
              <a:t>a</a:t>
            </a:r>
            <a:r>
              <a:rPr lang="en-US" altLang="zh-CN" sz="2200" b="1" dirty="0" err="1">
                <a:solidFill>
                  <a:srgbClr val="FF0000"/>
                </a:solidFill>
                <a:latin typeface="Times New Roman" panose="02020603050405020304" pitchFamily="18" charset="0"/>
              </a:rPr>
              <a:t>I</a:t>
            </a:r>
            <a:r>
              <a:rPr lang="en-US" altLang="zh-CN" sz="3200" b="1" dirty="0" err="1">
                <a:latin typeface="Times New Roman" panose="02020603050405020304" pitchFamily="18" charset="0"/>
                <a:cs typeface="Times New Roman" panose="02020603050405020304" pitchFamily="18" charset="0"/>
              </a:rPr>
              <a:t>'r</a:t>
            </a:r>
            <a:r>
              <a:rPr lang="en-US" altLang="zh-CN" sz="3200" b="1" dirty="0" err="1">
                <a:solidFill>
                  <a:srgbClr val="FF0000"/>
                </a:solidFill>
                <a:latin typeface="Times New Roman" panose="02020603050405020304" pitchFamily="18" charset="0"/>
                <a:cs typeface="Times New Roman" panose="02020603050405020304" pitchFamily="18" charset="0"/>
              </a:rPr>
              <a:t>e</a:t>
            </a:r>
            <a:r>
              <a:rPr lang="en-US" altLang="zh-CN" sz="3200" b="1" dirty="0" err="1">
                <a:latin typeface="Times New Roman" panose="02020603050405020304" pitchFamily="18" charset="0"/>
                <a:cs typeface="Times New Roman" panose="02020603050405020304" pitchFamily="18" charset="0"/>
              </a:rPr>
              <a:t>kt</a:t>
            </a:r>
            <a:r>
              <a:rPr lang="en-US" altLang="zh-CN" sz="3200" b="1" dirty="0" err="1">
                <a:solidFill>
                  <a:srgbClr val="FF0000"/>
                </a:solidFill>
                <a:latin typeface="Times New Roman" panose="02020603050405020304" pitchFamily="18" charset="0"/>
                <a:cs typeface="Times New Roman" panose="02020603050405020304" pitchFamily="18" charset="0"/>
              </a:rPr>
              <a:t>ə</a:t>
            </a:r>
            <a:r>
              <a:rPr lang="en-US" altLang="zh-CN" sz="3200" b="1" dirty="0">
                <a:latin typeface="Times New Roman" panose="02020603050405020304" pitchFamily="18" charset="0"/>
                <a:cs typeface="Times New Roman" panose="02020603050405020304" pitchFamily="18" charset="0"/>
              </a:rPr>
              <a:t>/</a:t>
            </a:r>
          </a:p>
          <a:p>
            <a:pPr>
              <a:lnSpc>
                <a:spcPts val="6400"/>
              </a:lnSpc>
            </a:pPr>
            <a:r>
              <a:rPr lang="en-US" altLang="zh-CN" sz="3200" b="1" dirty="0">
                <a:latin typeface="Times New Roman" panose="02020603050405020304" pitchFamily="18" charset="0"/>
                <a:cs typeface="Times New Roman" panose="02020603050405020304" pitchFamily="18" charset="0"/>
              </a:rPr>
              <a:t>     /</a:t>
            </a:r>
            <a:r>
              <a:rPr lang="en-US" altLang="zh-CN" sz="3200" b="1" dirty="0" err="1">
                <a:latin typeface="Times New Roman" panose="02020603050405020304" pitchFamily="18" charset="0"/>
                <a:cs typeface="Times New Roman" panose="02020603050405020304" pitchFamily="18" charset="0"/>
              </a:rPr>
              <a:t>ʃ</a:t>
            </a:r>
            <a:r>
              <a:rPr lang="en-US" altLang="zh-CN" sz="3200" b="1" dirty="0" err="1">
                <a:solidFill>
                  <a:srgbClr val="FF0000"/>
                </a:solidFill>
                <a:latin typeface="Times New Roman" panose="02020603050405020304" pitchFamily="18" charset="0"/>
                <a:cs typeface="Times New Roman" panose="02020603050405020304" pitchFamily="18" charset="0"/>
              </a:rPr>
              <a:t>əʊ</a:t>
            </a:r>
            <a:r>
              <a:rPr lang="en-US" altLang="zh-CN" sz="3200" b="1" dirty="0">
                <a:latin typeface="Times New Roman" panose="02020603050405020304" pitchFamily="18" charset="0"/>
                <a:cs typeface="Times New Roman" panose="02020603050405020304" pitchFamily="18" charset="0"/>
              </a:rPr>
              <a:t>/</a:t>
            </a:r>
          </a:p>
          <a:p>
            <a:pPr>
              <a:lnSpc>
                <a:spcPts val="6400"/>
              </a:lnSpc>
            </a:pPr>
            <a:r>
              <a:rPr lang="en-US" altLang="zh-CN" sz="3200" b="1" dirty="0">
                <a:latin typeface="Times New Roman" panose="02020603050405020304" pitchFamily="18" charset="0"/>
                <a:cs typeface="Times New Roman" panose="02020603050405020304" pitchFamily="18" charset="0"/>
              </a:rPr>
              <a:t> /</a:t>
            </a:r>
            <a:r>
              <a:rPr lang="en-US" altLang="zh-CN" sz="3200" b="1" dirty="0" err="1">
                <a:solidFill>
                  <a:srgbClr val="FF0000"/>
                </a:solidFill>
                <a:latin typeface="Times New Roman" panose="02020603050405020304" pitchFamily="18" charset="0"/>
                <a:cs typeface="Times New Roman" panose="02020603050405020304" pitchFamily="18" charset="0"/>
              </a:rPr>
              <a:t>ə</a:t>
            </a:r>
            <a:r>
              <a:rPr lang="en-US" altLang="zh-CN" sz="3200" b="1" dirty="0" err="1">
                <a:latin typeface="Times New Roman" panose="02020603050405020304" pitchFamily="18" charset="0"/>
                <a:cs typeface="Times New Roman" panose="02020603050405020304" pitchFamily="18" charset="0"/>
              </a:rPr>
              <a:t>'r</a:t>
            </a:r>
            <a:r>
              <a:rPr lang="en-US" altLang="zh-CN" sz="3200" b="1" dirty="0" err="1">
                <a:solidFill>
                  <a:srgbClr val="FF0000"/>
                </a:solidFill>
                <a:latin typeface="Times New Roman" panose="02020603050405020304" pitchFamily="18" charset="0"/>
                <a:cs typeface="Times New Roman" panose="02020603050405020304" pitchFamily="18" charset="0"/>
              </a:rPr>
              <a:t>a</a:t>
            </a:r>
            <a:r>
              <a:rPr lang="en-US" altLang="zh-CN" sz="3000" b="1" dirty="0" err="1">
                <a:solidFill>
                  <a:srgbClr val="FF0000"/>
                </a:solidFill>
                <a:latin typeface="Times New Roman" panose="02020603050405020304" pitchFamily="18" charset="0"/>
                <a:cs typeface="Times New Roman" panose="02020603050405020304" pitchFamily="18" charset="0"/>
              </a:rPr>
              <a:t>ʊ</a:t>
            </a:r>
            <a:r>
              <a:rPr lang="en-US" altLang="zh-CN" sz="3200" b="1" dirty="0" err="1">
                <a:latin typeface="Times New Roman" panose="02020603050405020304" pitchFamily="18" charset="0"/>
                <a:cs typeface="Times New Roman" panose="02020603050405020304" pitchFamily="18" charset="0"/>
              </a:rPr>
              <a:t>nd</a:t>
            </a:r>
            <a:r>
              <a:rPr lang="en-US" altLang="zh-CN" sz="3200" b="1" dirty="0">
                <a:latin typeface="Times New Roman" panose="02020603050405020304" pitchFamily="18" charset="0"/>
                <a:cs typeface="Times New Roman" panose="02020603050405020304" pitchFamily="18" charset="0"/>
              </a:rPr>
              <a:t>/</a:t>
            </a:r>
          </a:p>
          <a:p>
            <a:pPr>
              <a:lnSpc>
                <a:spcPts val="6400"/>
              </a:lnSpc>
            </a:pPr>
            <a:endParaRPr lang="en-US" altLang="zh-CN" sz="3200" b="1" dirty="0">
              <a:latin typeface="Times New Roman" panose="02020603050405020304" pitchFamily="18" charset="0"/>
              <a:cs typeface="Times New Roman" panose="02020603050405020304" pitchFamily="18" charset="0"/>
            </a:endParaRPr>
          </a:p>
          <a:p>
            <a:pPr>
              <a:lnSpc>
                <a:spcPts val="6400"/>
              </a:lnSpc>
            </a:pPr>
            <a:endParaRPr lang="en-US" altLang="zh-CN" sz="3200" b="1" dirty="0">
              <a:latin typeface="Times New Roman" panose="02020603050405020304" pitchFamily="18" charset="0"/>
              <a:cs typeface="Times New Roman" panose="02020603050405020304" pitchFamily="18" charset="0"/>
            </a:endParaRPr>
          </a:p>
          <a:p>
            <a:pPr>
              <a:lnSpc>
                <a:spcPts val="6400"/>
              </a:lnSpc>
            </a:pPr>
            <a:r>
              <a:rPr lang="en-US" altLang="zh-CN" sz="3200" b="1" dirty="0">
                <a:latin typeface="Times New Roman" panose="02020603050405020304" pitchFamily="18" charset="0"/>
                <a:cs typeface="Times New Roman" panose="02020603050405020304" pitchFamily="18" charset="0"/>
              </a:rPr>
              <a:t>   /</a:t>
            </a:r>
            <a:r>
              <a:rPr lang="en-US" altLang="zh-CN" sz="3200" b="1" dirty="0" err="1">
                <a:solidFill>
                  <a:srgbClr val="FF0000"/>
                </a:solidFill>
                <a:latin typeface="Times New Roman" panose="02020603050405020304" pitchFamily="18" charset="0"/>
                <a:cs typeface="Times New Roman" panose="02020603050405020304" pitchFamily="18" charset="0"/>
              </a:rPr>
              <a:t>ə</a:t>
            </a:r>
            <a:r>
              <a:rPr lang="en-US" altLang="zh-CN" sz="3200" b="1" dirty="0" err="1">
                <a:latin typeface="Times New Roman" panose="02020603050405020304" pitchFamily="18" charset="0"/>
                <a:cs typeface="Times New Roman" panose="02020603050405020304" pitchFamily="18" charset="0"/>
              </a:rPr>
              <a:t>'v</a:t>
            </a:r>
            <a:r>
              <a:rPr lang="en-US" altLang="zh-CN" sz="3200" b="1" dirty="0" err="1">
                <a:solidFill>
                  <a:srgbClr val="FF0000"/>
                </a:solidFill>
                <a:latin typeface="Times New Roman" panose="02020603050405020304" pitchFamily="18" charset="0"/>
                <a:cs typeface="Times New Roman" panose="02020603050405020304" pitchFamily="18" charset="0"/>
              </a:rPr>
              <a:t>ɔ</a:t>
            </a:r>
            <a:r>
              <a:rPr lang="en-US" altLang="zh-CN" sz="2200" b="1" dirty="0" err="1">
                <a:solidFill>
                  <a:srgbClr val="FF0000"/>
                </a:solidFill>
                <a:latin typeface="Times New Roman" panose="02020603050405020304" pitchFamily="18" charset="0"/>
              </a:rPr>
              <a:t>I</a:t>
            </a:r>
            <a:r>
              <a:rPr lang="en-US" altLang="zh-CN" sz="3200" b="1" dirty="0" err="1">
                <a:latin typeface="Times New Roman" panose="02020603050405020304" pitchFamily="18" charset="0"/>
                <a:cs typeface="Times New Roman" panose="02020603050405020304" pitchFamily="18" charset="0"/>
              </a:rPr>
              <a:t>d</a:t>
            </a:r>
            <a:r>
              <a:rPr lang="en-US" altLang="zh-CN" sz="3200" b="1" dirty="0">
                <a:latin typeface="Times New Roman" panose="02020603050405020304" pitchFamily="18" charset="0"/>
                <a:cs typeface="Times New Roman" panose="02020603050405020304" pitchFamily="18" charset="0"/>
              </a:rPr>
              <a:t>/</a:t>
            </a:r>
          </a:p>
        </p:txBody>
      </p:sp>
      <p:sp>
        <p:nvSpPr>
          <p:cNvPr id="20483" name="Text Box 7"/>
          <p:cNvSpPr txBox="1">
            <a:spLocks noChangeArrowheads="1"/>
          </p:cNvSpPr>
          <p:nvPr/>
        </p:nvSpPr>
        <p:spPr bwMode="auto">
          <a:xfrm>
            <a:off x="3886200" y="1676400"/>
            <a:ext cx="3581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rPr>
              <a:t>导演；主管；经理   </a:t>
            </a:r>
            <a:r>
              <a:rPr lang="en-US" altLang="zh-CN" sz="2800" b="1" i="1" dirty="0">
                <a:latin typeface="Times New Roman" panose="02020603050405020304" pitchFamily="18" charset="0"/>
                <a:ea typeface="黑体" panose="02010609060101010101" pitchFamily="49" charset="-122"/>
              </a:rPr>
              <a:t>n. </a:t>
            </a:r>
            <a:endParaRPr lang="en-US" altLang="zh-CN" sz="2800" b="1" dirty="0">
              <a:latin typeface="Times New Roman" panose="02020603050405020304" pitchFamily="18" charset="0"/>
              <a:ea typeface="黑体" panose="02010609060101010101" pitchFamily="49" charset="-122"/>
            </a:endParaRPr>
          </a:p>
        </p:txBody>
      </p:sp>
      <p:sp>
        <p:nvSpPr>
          <p:cNvPr id="11268" name="Text Box 8"/>
          <p:cNvSpPr txBox="1">
            <a:spLocks noChangeArrowheads="1"/>
          </p:cNvSpPr>
          <p:nvPr/>
        </p:nvSpPr>
        <p:spPr bwMode="auto">
          <a:xfrm>
            <a:off x="7385050" y="1600200"/>
            <a:ext cx="175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director</a:t>
            </a:r>
          </a:p>
        </p:txBody>
      </p:sp>
      <p:sp>
        <p:nvSpPr>
          <p:cNvPr id="11269" name="Text Box 9"/>
          <p:cNvSpPr txBox="1">
            <a:spLocks noChangeArrowheads="1"/>
          </p:cNvSpPr>
          <p:nvPr/>
        </p:nvSpPr>
        <p:spPr bwMode="auto">
          <a:xfrm>
            <a:off x="3505200" y="2438400"/>
            <a:ext cx="2571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rPr>
              <a:t>引领；带领   </a:t>
            </a:r>
            <a:r>
              <a:rPr lang="en-US" altLang="zh-CN" sz="2800" b="1" i="1" dirty="0">
                <a:latin typeface="Times New Roman" panose="02020603050405020304" pitchFamily="18" charset="0"/>
                <a:ea typeface="黑体" panose="02010609060101010101" pitchFamily="49" charset="-122"/>
              </a:rPr>
              <a:t>v.</a:t>
            </a:r>
            <a:r>
              <a:rPr lang="en-US" altLang="zh-CN" sz="2800" b="1" dirty="0">
                <a:latin typeface="Times New Roman" panose="02020603050405020304" pitchFamily="18" charset="0"/>
                <a:ea typeface="黑体" panose="02010609060101010101" pitchFamily="49" charset="-122"/>
              </a:rPr>
              <a:t> </a:t>
            </a:r>
          </a:p>
        </p:txBody>
      </p:sp>
      <p:sp>
        <p:nvSpPr>
          <p:cNvPr id="11270" name="Text Box 10"/>
          <p:cNvSpPr txBox="1">
            <a:spLocks noChangeArrowheads="1"/>
          </p:cNvSpPr>
          <p:nvPr/>
        </p:nvSpPr>
        <p:spPr bwMode="auto">
          <a:xfrm>
            <a:off x="6934200" y="2362200"/>
            <a:ext cx="117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show</a:t>
            </a:r>
          </a:p>
        </p:txBody>
      </p:sp>
      <p:sp>
        <p:nvSpPr>
          <p:cNvPr id="11271" name="Text Box 11"/>
          <p:cNvSpPr txBox="1">
            <a:spLocks noChangeArrowheads="1"/>
          </p:cNvSpPr>
          <p:nvPr/>
        </p:nvSpPr>
        <p:spPr bwMode="auto">
          <a:xfrm>
            <a:off x="3048000" y="3276600"/>
            <a:ext cx="3276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rPr>
              <a:t>到处；向各处  </a:t>
            </a:r>
            <a:r>
              <a:rPr lang="en-US" altLang="zh-CN" sz="2800" b="1" i="1" dirty="0">
                <a:latin typeface="Times New Roman" panose="02020603050405020304" pitchFamily="18" charset="0"/>
                <a:ea typeface="黑体" panose="02010609060101010101" pitchFamily="49" charset="-122"/>
              </a:rPr>
              <a:t>adv.</a:t>
            </a:r>
          </a:p>
        </p:txBody>
      </p:sp>
      <p:sp>
        <p:nvSpPr>
          <p:cNvPr id="11272" name="Text Box 12"/>
          <p:cNvSpPr txBox="1">
            <a:spLocks noChangeArrowheads="1"/>
          </p:cNvSpPr>
          <p:nvPr/>
        </p:nvSpPr>
        <p:spPr bwMode="auto">
          <a:xfrm>
            <a:off x="6126163" y="4038600"/>
            <a:ext cx="301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cs typeface="Times New Roman" panose="02020603050405020304" pitchFamily="18" charset="0"/>
              </a:rPr>
              <a:t>show sb. around</a:t>
            </a:r>
          </a:p>
        </p:txBody>
      </p:sp>
      <p:sp>
        <p:nvSpPr>
          <p:cNvPr id="20489" name="Text Box 13"/>
          <p:cNvSpPr txBox="1">
            <a:spLocks noChangeArrowheads="1"/>
          </p:cNvSpPr>
          <p:nvPr/>
        </p:nvSpPr>
        <p:spPr bwMode="auto">
          <a:xfrm>
            <a:off x="1676400" y="4114800"/>
            <a:ext cx="480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rPr>
              <a:t>带某人参观；给某人做向导</a:t>
            </a:r>
            <a:endParaRPr lang="zh-CN" altLang="en-US" sz="2800" b="1" i="1" dirty="0">
              <a:latin typeface="Times New Roman" panose="02020603050405020304" pitchFamily="18" charset="0"/>
              <a:ea typeface="黑体" panose="02010609060101010101" pitchFamily="49" charset="-122"/>
            </a:endParaRPr>
          </a:p>
        </p:txBody>
      </p:sp>
      <p:sp>
        <p:nvSpPr>
          <p:cNvPr id="20490" name="Text Box 4"/>
          <p:cNvSpPr txBox="1">
            <a:spLocks noChangeArrowheads="1"/>
          </p:cNvSpPr>
          <p:nvPr/>
        </p:nvSpPr>
        <p:spPr bwMode="auto">
          <a:xfrm>
            <a:off x="2743200" y="49530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黑体" panose="02010609060101010101" pitchFamily="49" charset="-122"/>
                <a:ea typeface="黑体" panose="02010609060101010101" pitchFamily="49" charset="-122"/>
              </a:rPr>
              <a:t>（广播或电视）播出</a:t>
            </a:r>
            <a:r>
              <a:rPr lang="zh-CN" altLang="en-US" sz="2800" b="1" i="1" dirty="0">
                <a:latin typeface="Times New Roman" panose="02020603050405020304" pitchFamily="18" charset="0"/>
                <a:ea typeface="黑体" panose="02010609060101010101" pitchFamily="49" charset="-122"/>
              </a:rPr>
              <a:t> </a:t>
            </a:r>
          </a:p>
        </p:txBody>
      </p:sp>
      <p:sp>
        <p:nvSpPr>
          <p:cNvPr id="11276" name="Text Box 5"/>
          <p:cNvSpPr txBox="1">
            <a:spLocks noChangeArrowheads="1"/>
          </p:cNvSpPr>
          <p:nvPr/>
        </p:nvSpPr>
        <p:spPr bwMode="auto">
          <a:xfrm>
            <a:off x="6705600" y="3124200"/>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around</a:t>
            </a:r>
          </a:p>
        </p:txBody>
      </p:sp>
      <p:sp>
        <p:nvSpPr>
          <p:cNvPr id="11278" name="Text Box 7"/>
          <p:cNvSpPr txBox="1">
            <a:spLocks noChangeArrowheads="1"/>
          </p:cNvSpPr>
          <p:nvPr/>
        </p:nvSpPr>
        <p:spPr bwMode="auto">
          <a:xfrm>
            <a:off x="7010400" y="4800600"/>
            <a:ext cx="1339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on air</a:t>
            </a:r>
          </a:p>
        </p:txBody>
      </p:sp>
      <p:sp>
        <p:nvSpPr>
          <p:cNvPr id="21516" name="TextBox 1"/>
          <p:cNvSpPr txBox="1">
            <a:spLocks noChangeArrowheads="1"/>
          </p:cNvSpPr>
          <p:nvPr/>
        </p:nvSpPr>
        <p:spPr bwMode="auto">
          <a:xfrm>
            <a:off x="1905000" y="609600"/>
            <a:ext cx="534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99"/>
                </a:solidFill>
              </a:rPr>
              <a:t>Words and expressions</a:t>
            </a:r>
          </a:p>
        </p:txBody>
      </p:sp>
      <p:sp>
        <p:nvSpPr>
          <p:cNvPr id="2" name="Text Box 7"/>
          <p:cNvSpPr txBox="1">
            <a:spLocks noChangeArrowheads="1"/>
          </p:cNvSpPr>
          <p:nvPr/>
        </p:nvSpPr>
        <p:spPr bwMode="auto">
          <a:xfrm>
            <a:off x="3276600" y="5715000"/>
            <a:ext cx="2571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rPr>
              <a:t>避免；防止   </a:t>
            </a:r>
            <a:r>
              <a:rPr lang="en-US" altLang="zh-CN" sz="2800" b="1" i="1" dirty="0">
                <a:latin typeface="Times New Roman" panose="02020603050405020304" pitchFamily="18" charset="0"/>
                <a:ea typeface="黑体" panose="02010609060101010101" pitchFamily="49" charset="-122"/>
              </a:rPr>
              <a:t>v.</a:t>
            </a:r>
            <a:r>
              <a:rPr lang="en-US" altLang="zh-CN" sz="2800" b="1" dirty="0">
                <a:latin typeface="Times New Roman" panose="02020603050405020304" pitchFamily="18" charset="0"/>
                <a:ea typeface="黑体" panose="02010609060101010101" pitchFamily="49" charset="-122"/>
              </a:rPr>
              <a:t> </a:t>
            </a:r>
          </a:p>
        </p:txBody>
      </p:sp>
      <p:sp>
        <p:nvSpPr>
          <p:cNvPr id="3" name="Text Box 7"/>
          <p:cNvSpPr txBox="1">
            <a:spLocks noChangeArrowheads="1"/>
          </p:cNvSpPr>
          <p:nvPr/>
        </p:nvSpPr>
        <p:spPr bwMode="auto">
          <a:xfrm>
            <a:off x="6934200" y="5638800"/>
            <a:ext cx="1250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avoid</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blinds(horizontal)">
                                      <p:cBhvr>
                                        <p:cTn id="12" dur="500"/>
                                        <p:tgtEl>
                                          <p:spTgt spid="2048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blinds(horizontal)">
                                      <p:cBhvr>
                                        <p:cTn id="17" dur="5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9"/>
                                        </p:tgtEl>
                                        <p:attrNameLst>
                                          <p:attrName>style.visibility</p:attrName>
                                        </p:attrNameLst>
                                      </p:cBhvr>
                                      <p:to>
                                        <p:strVal val="visible"/>
                                      </p:to>
                                    </p:set>
                                    <p:animEffect transition="in" filter="blinds(horizontal)">
                                      <p:cBhvr>
                                        <p:cTn id="22" dur="500"/>
                                        <p:tgtEl>
                                          <p:spTgt spid="1126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blinds(horizontal)">
                                      <p:cBhvr>
                                        <p:cTn id="27" dur="500"/>
                                        <p:tgtEl>
                                          <p:spTgt spid="1127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71"/>
                                        </p:tgtEl>
                                        <p:attrNameLst>
                                          <p:attrName>style.visibility</p:attrName>
                                        </p:attrNameLst>
                                      </p:cBhvr>
                                      <p:to>
                                        <p:strVal val="visible"/>
                                      </p:to>
                                    </p:set>
                                    <p:animEffect transition="in" filter="blinds(horizontal)">
                                      <p:cBhvr>
                                        <p:cTn id="32" dur="500"/>
                                        <p:tgtEl>
                                          <p:spTgt spid="1127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76"/>
                                        </p:tgtEl>
                                        <p:attrNameLst>
                                          <p:attrName>style.visibility</p:attrName>
                                        </p:attrNameLst>
                                      </p:cBhvr>
                                      <p:to>
                                        <p:strVal val="visible"/>
                                      </p:to>
                                    </p:set>
                                    <p:animEffect transition="in" filter="blinds(horizontal)">
                                      <p:cBhvr>
                                        <p:cTn id="37" dur="500"/>
                                        <p:tgtEl>
                                          <p:spTgt spid="1127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489"/>
                                        </p:tgtEl>
                                        <p:attrNameLst>
                                          <p:attrName>style.visibility</p:attrName>
                                        </p:attrNameLst>
                                      </p:cBhvr>
                                      <p:to>
                                        <p:strVal val="visible"/>
                                      </p:to>
                                    </p:set>
                                    <p:animEffect transition="in" filter="blinds(horizontal)">
                                      <p:cBhvr>
                                        <p:cTn id="42" dur="500"/>
                                        <p:tgtEl>
                                          <p:spTgt spid="2048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272"/>
                                        </p:tgtEl>
                                        <p:attrNameLst>
                                          <p:attrName>style.visibility</p:attrName>
                                        </p:attrNameLst>
                                      </p:cBhvr>
                                      <p:to>
                                        <p:strVal val="visible"/>
                                      </p:to>
                                    </p:set>
                                    <p:animEffect transition="in" filter="blinds(horizontal)">
                                      <p:cBhvr>
                                        <p:cTn id="47" dur="500"/>
                                        <p:tgtEl>
                                          <p:spTgt spid="11272"/>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20490"/>
                                        </p:tgtEl>
                                        <p:attrNameLst>
                                          <p:attrName>style.visibility</p:attrName>
                                        </p:attrNameLst>
                                      </p:cBhvr>
                                      <p:to>
                                        <p:strVal val="visible"/>
                                      </p:to>
                                    </p:set>
                                    <p:anim calcmode="lin" valueType="num">
                                      <p:cBhvr>
                                        <p:cTn id="52" dur="1000" fill="hold"/>
                                        <p:tgtEl>
                                          <p:spTgt spid="20490"/>
                                        </p:tgtEl>
                                        <p:attrNameLst>
                                          <p:attrName>ppt_w</p:attrName>
                                        </p:attrNameLst>
                                      </p:cBhvr>
                                      <p:tavLst>
                                        <p:tav tm="0">
                                          <p:val>
                                            <p:strVal val="#ppt_w*0.70"/>
                                          </p:val>
                                        </p:tav>
                                        <p:tav tm="100000">
                                          <p:val>
                                            <p:strVal val="#ppt_w"/>
                                          </p:val>
                                        </p:tav>
                                      </p:tavLst>
                                    </p:anim>
                                    <p:anim calcmode="lin" valueType="num">
                                      <p:cBhvr>
                                        <p:cTn id="53" dur="1000" fill="hold"/>
                                        <p:tgtEl>
                                          <p:spTgt spid="20490"/>
                                        </p:tgtEl>
                                        <p:attrNameLst>
                                          <p:attrName>ppt_h</p:attrName>
                                        </p:attrNameLst>
                                      </p:cBhvr>
                                      <p:tavLst>
                                        <p:tav tm="0">
                                          <p:val>
                                            <p:strVal val="#ppt_h"/>
                                          </p:val>
                                        </p:tav>
                                        <p:tav tm="100000">
                                          <p:val>
                                            <p:strVal val="#ppt_h"/>
                                          </p:val>
                                        </p:tav>
                                      </p:tavLst>
                                    </p:anim>
                                    <p:animEffect transition="in" filter="fade">
                                      <p:cBhvr>
                                        <p:cTn id="54" dur="1000"/>
                                        <p:tgtEl>
                                          <p:spTgt spid="20490"/>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11278"/>
                                        </p:tgtEl>
                                        <p:attrNameLst>
                                          <p:attrName>style.visibility</p:attrName>
                                        </p:attrNameLst>
                                      </p:cBhvr>
                                      <p:to>
                                        <p:strVal val="visible"/>
                                      </p:to>
                                    </p:set>
                                    <p:anim calcmode="lin" valueType="num">
                                      <p:cBhvr>
                                        <p:cTn id="59" dur="1000" fill="hold"/>
                                        <p:tgtEl>
                                          <p:spTgt spid="11278"/>
                                        </p:tgtEl>
                                        <p:attrNameLst>
                                          <p:attrName>ppt_w</p:attrName>
                                        </p:attrNameLst>
                                      </p:cBhvr>
                                      <p:tavLst>
                                        <p:tav tm="0">
                                          <p:val>
                                            <p:strVal val="#ppt_w*0.70"/>
                                          </p:val>
                                        </p:tav>
                                        <p:tav tm="100000">
                                          <p:val>
                                            <p:strVal val="#ppt_w"/>
                                          </p:val>
                                        </p:tav>
                                      </p:tavLst>
                                    </p:anim>
                                    <p:anim calcmode="lin" valueType="num">
                                      <p:cBhvr>
                                        <p:cTn id="60" dur="1000" fill="hold"/>
                                        <p:tgtEl>
                                          <p:spTgt spid="11278"/>
                                        </p:tgtEl>
                                        <p:attrNameLst>
                                          <p:attrName>ppt_h</p:attrName>
                                        </p:attrNameLst>
                                      </p:cBhvr>
                                      <p:tavLst>
                                        <p:tav tm="0">
                                          <p:val>
                                            <p:strVal val="#ppt_h"/>
                                          </p:val>
                                        </p:tav>
                                        <p:tav tm="100000">
                                          <p:val>
                                            <p:strVal val="#ppt_h"/>
                                          </p:val>
                                        </p:tav>
                                      </p:tavLst>
                                    </p:anim>
                                    <p:animEffect transition="in" filter="fade">
                                      <p:cBhvr>
                                        <p:cTn id="61" dur="1000"/>
                                        <p:tgtEl>
                                          <p:spTgt spid="11278"/>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2"/>
                                        </p:tgtEl>
                                        <p:attrNameLst>
                                          <p:attrName>style.visibility</p:attrName>
                                        </p:attrNameLst>
                                      </p:cBhvr>
                                      <p:to>
                                        <p:strVal val="visible"/>
                                      </p:to>
                                    </p:set>
                                    <p:anim calcmode="lin" valueType="num">
                                      <p:cBhvr>
                                        <p:cTn id="66" dur="1000" fill="hold"/>
                                        <p:tgtEl>
                                          <p:spTgt spid="2"/>
                                        </p:tgtEl>
                                        <p:attrNameLst>
                                          <p:attrName>ppt_w</p:attrName>
                                        </p:attrNameLst>
                                      </p:cBhvr>
                                      <p:tavLst>
                                        <p:tav tm="0">
                                          <p:val>
                                            <p:strVal val="#ppt_w*0.70"/>
                                          </p:val>
                                        </p:tav>
                                        <p:tav tm="100000">
                                          <p:val>
                                            <p:strVal val="#ppt_w"/>
                                          </p:val>
                                        </p:tav>
                                      </p:tavLst>
                                    </p:anim>
                                    <p:anim calcmode="lin" valueType="num">
                                      <p:cBhvr>
                                        <p:cTn id="67" dur="1000" fill="hold"/>
                                        <p:tgtEl>
                                          <p:spTgt spid="2"/>
                                        </p:tgtEl>
                                        <p:attrNameLst>
                                          <p:attrName>ppt_h</p:attrName>
                                        </p:attrNameLst>
                                      </p:cBhvr>
                                      <p:tavLst>
                                        <p:tav tm="0">
                                          <p:val>
                                            <p:strVal val="#ppt_h"/>
                                          </p:val>
                                        </p:tav>
                                        <p:tav tm="100000">
                                          <p:val>
                                            <p:strVal val="#ppt_h"/>
                                          </p:val>
                                        </p:tav>
                                      </p:tavLst>
                                    </p:anim>
                                    <p:animEffect transition="in" filter="fade">
                                      <p:cBhvr>
                                        <p:cTn id="68" dur="1000"/>
                                        <p:tgtEl>
                                          <p:spTgt spid="2"/>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3"/>
                                        </p:tgtEl>
                                        <p:attrNameLst>
                                          <p:attrName>style.visibility</p:attrName>
                                        </p:attrNameLst>
                                      </p:cBhvr>
                                      <p:to>
                                        <p:strVal val="visible"/>
                                      </p:to>
                                    </p:set>
                                    <p:anim calcmode="lin" valueType="num">
                                      <p:cBhvr>
                                        <p:cTn id="73" dur="1000" fill="hold"/>
                                        <p:tgtEl>
                                          <p:spTgt spid="3"/>
                                        </p:tgtEl>
                                        <p:attrNameLst>
                                          <p:attrName>ppt_w</p:attrName>
                                        </p:attrNameLst>
                                      </p:cBhvr>
                                      <p:tavLst>
                                        <p:tav tm="0">
                                          <p:val>
                                            <p:strVal val="#ppt_w*0.70"/>
                                          </p:val>
                                        </p:tav>
                                        <p:tav tm="100000">
                                          <p:val>
                                            <p:strVal val="#ppt_w"/>
                                          </p:val>
                                        </p:tav>
                                      </p:tavLst>
                                    </p:anim>
                                    <p:anim calcmode="lin" valueType="num">
                                      <p:cBhvr>
                                        <p:cTn id="74" dur="1000" fill="hold"/>
                                        <p:tgtEl>
                                          <p:spTgt spid="3"/>
                                        </p:tgtEl>
                                        <p:attrNameLst>
                                          <p:attrName>ppt_h</p:attrName>
                                        </p:attrNameLst>
                                      </p:cBhvr>
                                      <p:tavLst>
                                        <p:tav tm="0">
                                          <p:val>
                                            <p:strVal val="#ppt_h"/>
                                          </p:val>
                                        </p:tav>
                                        <p:tav tm="100000">
                                          <p:val>
                                            <p:strVal val="#ppt_h"/>
                                          </p:val>
                                        </p:tav>
                                      </p:tavLst>
                                    </p:anim>
                                    <p:animEffect transition="in" filter="fade">
                                      <p:cBhvr>
                                        <p:cTn id="7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20483" grpId="0"/>
      <p:bldP spid="11268" grpId="0"/>
      <p:bldP spid="11269" grpId="0"/>
      <p:bldP spid="11270" grpId="0"/>
      <p:bldP spid="11271" grpId="0"/>
      <p:bldP spid="11272" grpId="0"/>
      <p:bldP spid="20489" grpId="0"/>
      <p:bldP spid="20490" grpId="0"/>
      <p:bldP spid="11276" grpId="0"/>
      <p:bldP spid="11278"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304800" y="1371600"/>
            <a:ext cx="26670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6400"/>
              </a:lnSpc>
            </a:pPr>
            <a:r>
              <a:rPr lang="en-US" altLang="zh-CN" sz="3200" b="1">
                <a:latin typeface="Times New Roman" panose="02020603050405020304" pitchFamily="18" charset="0"/>
                <a:cs typeface="Times New Roman" panose="02020603050405020304" pitchFamily="18" charset="0"/>
              </a:rPr>
              <a:t>/'b</a:t>
            </a:r>
            <a:r>
              <a:rPr lang="en-US" altLang="zh-CN" sz="3200" b="1">
                <a:solidFill>
                  <a:srgbClr val="FF0000"/>
                </a:solidFill>
                <a:latin typeface="Times New Roman" panose="02020603050405020304" pitchFamily="18" charset="0"/>
                <a:cs typeface="Times New Roman" panose="02020603050405020304" pitchFamily="18" charset="0"/>
              </a:rPr>
              <a:t>æ</a:t>
            </a:r>
            <a:r>
              <a:rPr lang="en-US" altLang="zh-CN" sz="3200" b="1">
                <a:latin typeface="Times New Roman" panose="02020603050405020304" pitchFamily="18" charset="0"/>
                <a:cs typeface="Times New Roman" panose="02020603050405020304" pitchFamily="18" charset="0"/>
              </a:rPr>
              <a:t>kgr</a:t>
            </a:r>
            <a:r>
              <a:rPr lang="en-US" altLang="zh-CN" sz="3200" b="1">
                <a:solidFill>
                  <a:srgbClr val="FF0000"/>
                </a:solidFill>
                <a:latin typeface="Times New Roman" panose="02020603050405020304" pitchFamily="18" charset="0"/>
                <a:cs typeface="Times New Roman" panose="02020603050405020304" pitchFamily="18" charset="0"/>
              </a:rPr>
              <a:t>aʊ</a:t>
            </a:r>
            <a:r>
              <a:rPr lang="en-US" altLang="zh-CN" sz="3200" b="1">
                <a:latin typeface="Times New Roman" panose="02020603050405020304" pitchFamily="18" charset="0"/>
                <a:cs typeface="Times New Roman" panose="02020603050405020304" pitchFamily="18" charset="0"/>
              </a:rPr>
              <a:t>nd/</a:t>
            </a:r>
          </a:p>
          <a:p>
            <a:pPr>
              <a:lnSpc>
                <a:spcPts val="6400"/>
              </a:lnSpc>
            </a:pPr>
            <a:r>
              <a:rPr lang="en-US" altLang="zh-CN" sz="3200" b="1">
                <a:latin typeface="Times New Roman" panose="02020603050405020304" pitchFamily="18" charset="0"/>
                <a:cs typeface="Times New Roman" panose="02020603050405020304" pitchFamily="18" charset="0"/>
              </a:rPr>
              <a:t>/'n</a:t>
            </a:r>
            <a:r>
              <a:rPr lang="en-US" altLang="zh-CN" sz="3200" b="1">
                <a:solidFill>
                  <a:srgbClr val="FF0000"/>
                </a:solidFill>
                <a:latin typeface="Times New Roman" panose="02020603050405020304" pitchFamily="18" charset="0"/>
                <a:cs typeface="Times New Roman" panose="02020603050405020304" pitchFamily="18" charset="0"/>
              </a:rPr>
              <a:t>æ</a:t>
            </a:r>
            <a:r>
              <a:rPr lang="en-US" altLang="zh-CN" sz="3200" b="1">
                <a:latin typeface="Times New Roman" panose="02020603050405020304" pitchFamily="18" charset="0"/>
                <a:cs typeface="Times New Roman" panose="02020603050405020304" pitchFamily="18" charset="0"/>
              </a:rPr>
              <a:t>ʃn</a:t>
            </a:r>
            <a:r>
              <a:rPr lang="en-US" altLang="zh-CN" sz="3200" b="1">
                <a:solidFill>
                  <a:srgbClr val="FF0000"/>
                </a:solidFill>
                <a:latin typeface="Times New Roman" panose="02020603050405020304" pitchFamily="18" charset="0"/>
                <a:cs typeface="Times New Roman" panose="02020603050405020304" pitchFamily="18" charset="0"/>
              </a:rPr>
              <a:t>ə</a:t>
            </a:r>
            <a:r>
              <a:rPr lang="en-US" altLang="zh-CN" sz="3200" b="1">
                <a:latin typeface="Times New Roman" panose="02020603050405020304" pitchFamily="18" charset="0"/>
                <a:cs typeface="Times New Roman" panose="02020603050405020304" pitchFamily="18" charset="0"/>
              </a:rPr>
              <a:t>l/</a:t>
            </a:r>
          </a:p>
          <a:p>
            <a:pPr>
              <a:lnSpc>
                <a:spcPts val="6400"/>
              </a:lnSpc>
            </a:pPr>
            <a:r>
              <a:rPr lang="en-US" altLang="zh-CN" sz="3200" b="1">
                <a:latin typeface="Times New Roman" panose="02020603050405020304" pitchFamily="18" charset="0"/>
                <a:cs typeface="Times New Roman" panose="02020603050405020304" pitchFamily="18" charset="0"/>
              </a:rPr>
              <a:t>/</a:t>
            </a:r>
            <a:r>
              <a:rPr lang="en-US" altLang="zh-CN" sz="4400" b="1" baseline="-25000">
                <a:latin typeface="Times New Roman" panose="02020603050405020304" pitchFamily="18" charset="0"/>
                <a:cs typeface="Times New Roman" panose="02020603050405020304" pitchFamily="18" charset="0"/>
              </a:rPr>
              <a:t>'</a:t>
            </a:r>
            <a:r>
              <a:rPr lang="en-US" altLang="zh-CN" sz="2200" b="1">
                <a:solidFill>
                  <a:srgbClr val="FF0000"/>
                </a:solidFill>
                <a:latin typeface="Times New Roman" panose="02020603050405020304" pitchFamily="18" charset="0"/>
                <a:cs typeface="Times New Roman" panose="02020603050405020304" pitchFamily="18" charset="0"/>
              </a:rPr>
              <a:t>I</a:t>
            </a:r>
            <a:r>
              <a:rPr lang="en-US" altLang="zh-CN" sz="3200" b="1">
                <a:latin typeface="Times New Roman" panose="02020603050405020304" pitchFamily="18" charset="0"/>
                <a:cs typeface="Times New Roman" panose="02020603050405020304" pitchFamily="18" charset="0"/>
              </a:rPr>
              <a:t>nt</a:t>
            </a:r>
            <a:r>
              <a:rPr lang="en-US" altLang="zh-CN" sz="3200" b="1">
                <a:solidFill>
                  <a:srgbClr val="FF0000"/>
                </a:solidFill>
                <a:latin typeface="Times New Roman" panose="02020603050405020304" pitchFamily="18" charset="0"/>
                <a:cs typeface="Times New Roman" panose="02020603050405020304" pitchFamily="18" charset="0"/>
              </a:rPr>
              <a:t>ə</a:t>
            </a:r>
            <a:r>
              <a:rPr lang="en-US" altLang="zh-CN" sz="3200" b="1">
                <a:latin typeface="Times New Roman" panose="02020603050405020304" pitchFamily="18" charset="0"/>
                <a:cs typeface="Times New Roman" panose="02020603050405020304" pitchFamily="18" charset="0"/>
              </a:rPr>
              <a:t>'n</a:t>
            </a:r>
            <a:r>
              <a:rPr lang="en-US" altLang="zh-CN" sz="3200" b="1">
                <a:solidFill>
                  <a:srgbClr val="FF0000"/>
                </a:solidFill>
                <a:latin typeface="Times New Roman" panose="02020603050405020304" pitchFamily="18" charset="0"/>
                <a:cs typeface="Times New Roman" panose="02020603050405020304" pitchFamily="18" charset="0"/>
              </a:rPr>
              <a:t>æ</a:t>
            </a:r>
            <a:r>
              <a:rPr lang="en-US" altLang="zh-CN" sz="3200" b="1">
                <a:latin typeface="Times New Roman" panose="02020603050405020304" pitchFamily="18" charset="0"/>
                <a:cs typeface="Times New Roman" panose="02020603050405020304" pitchFamily="18" charset="0"/>
              </a:rPr>
              <a:t>ʃn</a:t>
            </a:r>
            <a:r>
              <a:rPr lang="en-US" altLang="zh-CN" sz="3200" b="1">
                <a:solidFill>
                  <a:srgbClr val="FF0000"/>
                </a:solidFill>
                <a:latin typeface="Times New Roman" panose="02020603050405020304" pitchFamily="18" charset="0"/>
                <a:cs typeface="Times New Roman" panose="02020603050405020304" pitchFamily="18" charset="0"/>
              </a:rPr>
              <a:t>ə</a:t>
            </a:r>
            <a:r>
              <a:rPr lang="en-US" altLang="zh-CN" sz="3200" b="1">
                <a:latin typeface="Times New Roman" panose="02020603050405020304" pitchFamily="18" charset="0"/>
                <a:cs typeface="Times New Roman" panose="02020603050405020304" pitchFamily="18" charset="0"/>
              </a:rPr>
              <a:t>l</a:t>
            </a:r>
            <a:r>
              <a:rPr lang="en-US" altLang="zh-CN" sz="3200" b="1">
                <a:latin typeface="Times New Roman" panose="02020603050405020304" pitchFamily="18" charset="0"/>
              </a:rPr>
              <a:t> </a:t>
            </a:r>
            <a:r>
              <a:rPr lang="en-US" altLang="zh-CN" sz="3200" b="1">
                <a:latin typeface="Times New Roman" panose="02020603050405020304" pitchFamily="18" charset="0"/>
                <a:cs typeface="Times New Roman" panose="02020603050405020304" pitchFamily="18" charset="0"/>
              </a:rPr>
              <a:t>/</a:t>
            </a:r>
          </a:p>
          <a:p>
            <a:pPr>
              <a:lnSpc>
                <a:spcPts val="6400"/>
              </a:lnSpc>
            </a:pPr>
            <a:r>
              <a:rPr lang="en-US" altLang="zh-CN" sz="3200" b="1">
                <a:latin typeface="Times New Roman" panose="02020603050405020304" pitchFamily="18" charset="0"/>
                <a:cs typeface="Times New Roman" panose="02020603050405020304" pitchFamily="18" charset="0"/>
              </a:rPr>
              <a:t>/pr</a:t>
            </a:r>
            <a:r>
              <a:rPr lang="en-US" altLang="zh-CN" sz="2200" b="1">
                <a:solidFill>
                  <a:srgbClr val="FF0000"/>
                </a:solidFill>
                <a:latin typeface="Times New Roman" panose="02020603050405020304" pitchFamily="18" charset="0"/>
                <a:cs typeface="Times New Roman" panose="02020603050405020304" pitchFamily="18" charset="0"/>
              </a:rPr>
              <a:t>I</a:t>
            </a:r>
            <a:r>
              <a:rPr lang="en-US" altLang="zh-CN" sz="3200" b="1">
                <a:latin typeface="Times New Roman" panose="02020603050405020304" pitchFamily="18" charset="0"/>
                <a:cs typeface="Times New Roman" panose="02020603050405020304" pitchFamily="18" charset="0"/>
              </a:rPr>
              <a:t>'z</a:t>
            </a:r>
            <a:r>
              <a:rPr lang="en-US" altLang="zh-CN" sz="3200" b="1">
                <a:solidFill>
                  <a:srgbClr val="FF0000"/>
                </a:solidFill>
                <a:latin typeface="Times New Roman" panose="02020603050405020304" pitchFamily="18" charset="0"/>
                <a:cs typeface="Times New Roman" panose="02020603050405020304" pitchFamily="18" charset="0"/>
              </a:rPr>
              <a:t>e</a:t>
            </a:r>
            <a:r>
              <a:rPr lang="en-US" altLang="zh-CN" sz="3200" b="1">
                <a:latin typeface="Times New Roman" panose="02020603050405020304" pitchFamily="18" charset="0"/>
                <a:cs typeface="Times New Roman" panose="02020603050405020304" pitchFamily="18" charset="0"/>
              </a:rPr>
              <a:t>nt</a:t>
            </a:r>
            <a:r>
              <a:rPr lang="en-US" altLang="zh-CN" sz="3200" b="1">
                <a:solidFill>
                  <a:srgbClr val="FF0000"/>
                </a:solidFill>
                <a:latin typeface="Times New Roman" panose="02020603050405020304" pitchFamily="18" charset="0"/>
                <a:cs typeface="Times New Roman" panose="02020603050405020304" pitchFamily="18" charset="0"/>
              </a:rPr>
              <a:t>ə</a:t>
            </a:r>
            <a:r>
              <a:rPr lang="en-US" altLang="zh-CN" sz="3200" b="1">
                <a:latin typeface="Times New Roman" panose="02020603050405020304" pitchFamily="18" charset="0"/>
                <a:cs typeface="Times New Roman" panose="02020603050405020304" pitchFamily="18" charset="0"/>
              </a:rPr>
              <a:t>/</a:t>
            </a:r>
          </a:p>
          <a:p>
            <a:pPr>
              <a:lnSpc>
                <a:spcPts val="6400"/>
              </a:lnSpc>
            </a:pPr>
            <a:r>
              <a:rPr lang="en-US" altLang="zh-CN" sz="3200" b="1">
                <a:latin typeface="Times New Roman" panose="02020603050405020304" pitchFamily="18" charset="0"/>
                <a:cs typeface="Times New Roman" panose="02020603050405020304" pitchFamily="18" charset="0"/>
              </a:rPr>
              <a:t>/'</a:t>
            </a:r>
            <a:r>
              <a:rPr lang="en-US" altLang="zh-CN" sz="2200" b="1">
                <a:solidFill>
                  <a:srgbClr val="FF0000"/>
                </a:solidFill>
                <a:latin typeface="Times New Roman" panose="02020603050405020304" pitchFamily="18" charset="0"/>
                <a:cs typeface="Times New Roman" panose="02020603050405020304" pitchFamily="18" charset="0"/>
              </a:rPr>
              <a:t>I</a:t>
            </a:r>
            <a:r>
              <a:rPr lang="en-US" altLang="zh-CN" sz="3200" b="1">
                <a:latin typeface="Times New Roman" panose="02020603050405020304" pitchFamily="18" charset="0"/>
                <a:cs typeface="Times New Roman" panose="02020603050405020304" pitchFamily="18" charset="0"/>
              </a:rPr>
              <a:t>nt</a:t>
            </a:r>
            <a:r>
              <a:rPr lang="en-US" altLang="zh-CN" sz="3200" b="1">
                <a:solidFill>
                  <a:srgbClr val="FF0000"/>
                </a:solidFill>
                <a:latin typeface="Times New Roman" panose="02020603050405020304" pitchFamily="18" charset="0"/>
                <a:cs typeface="Times New Roman" panose="02020603050405020304" pitchFamily="18" charset="0"/>
              </a:rPr>
              <a:t>ə</a:t>
            </a:r>
            <a:r>
              <a:rPr lang="en-US" altLang="zh-CN" sz="4400" b="1" baseline="-25000">
                <a:latin typeface="Times New Roman" panose="02020603050405020304" pitchFamily="18" charset="0"/>
                <a:cs typeface="Times New Roman" panose="02020603050405020304" pitchFamily="18" charset="0"/>
              </a:rPr>
              <a:t>'</a:t>
            </a:r>
            <a:r>
              <a:rPr lang="en-US" altLang="zh-CN" sz="3200" b="1">
                <a:latin typeface="Times New Roman" panose="02020603050405020304" pitchFamily="18" charset="0"/>
                <a:cs typeface="Times New Roman" panose="02020603050405020304" pitchFamily="18" charset="0"/>
              </a:rPr>
              <a:t>vj</a:t>
            </a:r>
            <a:r>
              <a:rPr lang="en-US" altLang="zh-CN" sz="3200" b="1">
                <a:solidFill>
                  <a:srgbClr val="FF0000"/>
                </a:solidFill>
                <a:latin typeface="Times New Roman" panose="02020603050405020304" pitchFamily="18" charset="0"/>
                <a:cs typeface="Times New Roman" panose="02020603050405020304" pitchFamily="18" charset="0"/>
              </a:rPr>
              <a:t>u:</a:t>
            </a:r>
            <a:r>
              <a:rPr lang="en-US" altLang="zh-CN" sz="3200" b="1">
                <a:latin typeface="Times New Roman" panose="02020603050405020304" pitchFamily="18" charset="0"/>
                <a:cs typeface="Times New Roman" panose="02020603050405020304" pitchFamily="18" charset="0"/>
              </a:rPr>
              <a:t>/</a:t>
            </a:r>
          </a:p>
        </p:txBody>
      </p:sp>
      <p:sp>
        <p:nvSpPr>
          <p:cNvPr id="21507" name="Text Box 7"/>
          <p:cNvSpPr txBox="1">
            <a:spLocks noChangeArrowheads="1"/>
          </p:cNvSpPr>
          <p:nvPr/>
        </p:nvSpPr>
        <p:spPr bwMode="auto">
          <a:xfrm>
            <a:off x="3352800" y="1676400"/>
            <a:ext cx="2743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a:latin typeface="Times New Roman" panose="02020603050405020304" pitchFamily="18" charset="0"/>
                <a:ea typeface="黑体" panose="02010609060101010101" pitchFamily="49" charset="-122"/>
              </a:rPr>
              <a:t>背景；后景    </a:t>
            </a:r>
            <a:r>
              <a:rPr lang="en-US" altLang="zh-CN" sz="2800" b="1" i="1">
                <a:latin typeface="Times New Roman" panose="02020603050405020304" pitchFamily="18" charset="0"/>
                <a:ea typeface="黑体" panose="02010609060101010101" pitchFamily="49" charset="-122"/>
              </a:rPr>
              <a:t>n. </a:t>
            </a:r>
            <a:endParaRPr lang="en-US" altLang="zh-CN" sz="2800" b="1">
              <a:latin typeface="Times New Roman" panose="02020603050405020304" pitchFamily="18" charset="0"/>
              <a:ea typeface="黑体" panose="02010609060101010101" pitchFamily="49" charset="-122"/>
            </a:endParaRPr>
          </a:p>
        </p:txBody>
      </p:sp>
      <p:sp>
        <p:nvSpPr>
          <p:cNvPr id="11268" name="Text Box 8"/>
          <p:cNvSpPr txBox="1">
            <a:spLocks noChangeArrowheads="1"/>
          </p:cNvSpPr>
          <p:nvPr/>
        </p:nvSpPr>
        <p:spPr bwMode="auto">
          <a:xfrm>
            <a:off x="6248400" y="1600200"/>
            <a:ext cx="2546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cs typeface="Times New Roman" panose="02020603050405020304" pitchFamily="18" charset="0"/>
              </a:rPr>
              <a:t>background</a:t>
            </a:r>
          </a:p>
        </p:txBody>
      </p:sp>
      <p:sp>
        <p:nvSpPr>
          <p:cNvPr id="11269" name="Text Box 9"/>
          <p:cNvSpPr txBox="1">
            <a:spLocks noChangeArrowheads="1"/>
          </p:cNvSpPr>
          <p:nvPr/>
        </p:nvSpPr>
        <p:spPr bwMode="auto">
          <a:xfrm>
            <a:off x="2743200" y="2514600"/>
            <a:ext cx="3582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a:latin typeface="Times New Roman" panose="02020603050405020304" pitchFamily="18" charset="0"/>
                <a:ea typeface="黑体" panose="02010609060101010101" pitchFamily="49" charset="-122"/>
              </a:rPr>
              <a:t>国家的；国内的   </a:t>
            </a:r>
            <a:r>
              <a:rPr lang="en-US" altLang="zh-CN" sz="2800" b="1" i="1">
                <a:latin typeface="Times New Roman" panose="02020603050405020304" pitchFamily="18" charset="0"/>
                <a:ea typeface="黑体" panose="02010609060101010101" pitchFamily="49" charset="-122"/>
              </a:rPr>
              <a:t>adj.</a:t>
            </a:r>
            <a:r>
              <a:rPr lang="en-US" altLang="zh-CN" sz="2800" b="1">
                <a:latin typeface="Times New Roman" panose="02020603050405020304" pitchFamily="18" charset="0"/>
                <a:ea typeface="黑体" panose="02010609060101010101" pitchFamily="49" charset="-122"/>
              </a:rPr>
              <a:t> </a:t>
            </a:r>
          </a:p>
        </p:txBody>
      </p:sp>
      <p:sp>
        <p:nvSpPr>
          <p:cNvPr id="11270" name="Text Box 10"/>
          <p:cNvSpPr txBox="1">
            <a:spLocks noChangeArrowheads="1"/>
          </p:cNvSpPr>
          <p:nvPr/>
        </p:nvSpPr>
        <p:spPr bwMode="auto">
          <a:xfrm>
            <a:off x="6553200" y="2362200"/>
            <a:ext cx="178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cs typeface="Times New Roman" panose="02020603050405020304" pitchFamily="18" charset="0"/>
              </a:rPr>
              <a:t>national</a:t>
            </a:r>
          </a:p>
        </p:txBody>
      </p:sp>
      <p:sp>
        <p:nvSpPr>
          <p:cNvPr id="11271" name="Text Box 11"/>
          <p:cNvSpPr txBox="1">
            <a:spLocks noChangeArrowheads="1"/>
          </p:cNvSpPr>
          <p:nvPr/>
        </p:nvSpPr>
        <p:spPr bwMode="auto">
          <a:xfrm>
            <a:off x="2971800" y="32766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a:latin typeface="Times New Roman" panose="02020603050405020304" pitchFamily="18" charset="0"/>
                <a:ea typeface="黑体" panose="02010609060101010101" pitchFamily="49" charset="-122"/>
              </a:rPr>
              <a:t>国际的；世界的  </a:t>
            </a:r>
            <a:r>
              <a:rPr lang="en-US" altLang="zh-CN" sz="2800" b="1" i="1">
                <a:latin typeface="Times New Roman" panose="02020603050405020304" pitchFamily="18" charset="0"/>
                <a:ea typeface="黑体" panose="02010609060101010101" pitchFamily="49" charset="-122"/>
              </a:rPr>
              <a:t>adj.</a:t>
            </a:r>
          </a:p>
        </p:txBody>
      </p:sp>
      <p:sp>
        <p:nvSpPr>
          <p:cNvPr id="11272" name="Text Box 12"/>
          <p:cNvSpPr txBox="1">
            <a:spLocks noChangeArrowheads="1"/>
          </p:cNvSpPr>
          <p:nvPr/>
        </p:nvSpPr>
        <p:spPr bwMode="auto">
          <a:xfrm>
            <a:off x="6705600" y="4038600"/>
            <a:ext cx="203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cs typeface="Times New Roman" panose="02020603050405020304" pitchFamily="18" charset="0"/>
              </a:rPr>
              <a:t>presenter</a:t>
            </a:r>
          </a:p>
        </p:txBody>
      </p:sp>
      <p:sp>
        <p:nvSpPr>
          <p:cNvPr id="21513" name="Text Box 13"/>
          <p:cNvSpPr txBox="1">
            <a:spLocks noChangeArrowheads="1"/>
          </p:cNvSpPr>
          <p:nvPr/>
        </p:nvSpPr>
        <p:spPr bwMode="auto">
          <a:xfrm>
            <a:off x="3581400" y="4114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a:latin typeface="Times New Roman" panose="02020603050405020304" pitchFamily="18" charset="0"/>
                <a:ea typeface="黑体" panose="02010609060101010101" pitchFamily="49" charset="-122"/>
              </a:rPr>
              <a:t>主持人  </a:t>
            </a:r>
            <a:r>
              <a:rPr lang="en-US" altLang="zh-CN" sz="2800" b="1" i="1">
                <a:latin typeface="Times New Roman" panose="02020603050405020304" pitchFamily="18" charset="0"/>
                <a:ea typeface="黑体" panose="02010609060101010101" pitchFamily="49" charset="-122"/>
              </a:rPr>
              <a:t>n. </a:t>
            </a:r>
          </a:p>
        </p:txBody>
      </p:sp>
      <p:sp>
        <p:nvSpPr>
          <p:cNvPr id="21514" name="Text Box 4"/>
          <p:cNvSpPr txBox="1">
            <a:spLocks noChangeArrowheads="1"/>
          </p:cNvSpPr>
          <p:nvPr/>
        </p:nvSpPr>
        <p:spPr bwMode="auto">
          <a:xfrm>
            <a:off x="3124200" y="4800600"/>
            <a:ext cx="28956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5000"/>
              </a:lnSpc>
            </a:pPr>
            <a:r>
              <a:rPr lang="zh-CN" altLang="en-US" sz="2800" b="1">
                <a:latin typeface="黑体" panose="02010609060101010101" pitchFamily="49" charset="-122"/>
                <a:ea typeface="黑体" panose="02010609060101010101" pitchFamily="49" charset="-122"/>
              </a:rPr>
              <a:t>采访；访谈  </a:t>
            </a:r>
            <a:r>
              <a:rPr lang="en-US" altLang="zh-CN" sz="2800" b="1" i="1">
                <a:latin typeface="Times New Roman" panose="02020603050405020304" pitchFamily="18" charset="0"/>
                <a:ea typeface="黑体" panose="02010609060101010101" pitchFamily="49" charset="-122"/>
              </a:rPr>
              <a:t>n. </a:t>
            </a:r>
          </a:p>
          <a:p>
            <a:pPr>
              <a:lnSpc>
                <a:spcPct val="135000"/>
              </a:lnSpc>
            </a:pPr>
            <a:r>
              <a:rPr lang="zh-CN" altLang="en-US" sz="2800" b="1">
                <a:latin typeface="黑体" panose="02010609060101010101" pitchFamily="49" charset="-122"/>
                <a:ea typeface="黑体" panose="02010609060101010101" pitchFamily="49" charset="-122"/>
              </a:rPr>
              <a:t>采访；访问  </a:t>
            </a:r>
            <a:r>
              <a:rPr lang="en-US" altLang="zh-CN" sz="2800" b="1" i="1">
                <a:latin typeface="Times New Roman" panose="02020603050405020304" pitchFamily="18" charset="0"/>
                <a:ea typeface="黑体" panose="02010609060101010101" pitchFamily="49" charset="-122"/>
              </a:rPr>
              <a:t>v.</a:t>
            </a:r>
            <a:r>
              <a:rPr lang="en-US" altLang="zh-CN" sz="2800" b="1">
                <a:latin typeface="Times New Roman" panose="02020603050405020304" pitchFamily="18" charset="0"/>
                <a:ea typeface="黑体" panose="02010609060101010101" pitchFamily="49" charset="-122"/>
              </a:rPr>
              <a:t> </a:t>
            </a:r>
          </a:p>
        </p:txBody>
      </p:sp>
      <p:sp>
        <p:nvSpPr>
          <p:cNvPr id="11276" name="Text Box 5"/>
          <p:cNvSpPr txBox="1">
            <a:spLocks noChangeArrowheads="1"/>
          </p:cNvSpPr>
          <p:nvPr/>
        </p:nvSpPr>
        <p:spPr bwMode="auto">
          <a:xfrm>
            <a:off x="6419850" y="3200400"/>
            <a:ext cx="272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cs typeface="Times New Roman" panose="02020603050405020304" pitchFamily="18" charset="0"/>
              </a:rPr>
              <a:t>international</a:t>
            </a:r>
          </a:p>
        </p:txBody>
      </p:sp>
      <p:sp>
        <p:nvSpPr>
          <p:cNvPr id="11278" name="Text Box 7"/>
          <p:cNvSpPr txBox="1">
            <a:spLocks noChangeArrowheads="1"/>
          </p:cNvSpPr>
          <p:nvPr/>
        </p:nvSpPr>
        <p:spPr bwMode="auto">
          <a:xfrm>
            <a:off x="6705600" y="5181600"/>
            <a:ext cx="2012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cs typeface="Times New Roman" panose="02020603050405020304" pitchFamily="18" charset="0"/>
              </a:rPr>
              <a:t>interview</a:t>
            </a:r>
          </a:p>
        </p:txBody>
      </p:sp>
      <p:sp>
        <p:nvSpPr>
          <p:cNvPr id="22540" name="TextBox 1"/>
          <p:cNvSpPr txBox="1">
            <a:spLocks noChangeArrowheads="1"/>
          </p:cNvSpPr>
          <p:nvPr/>
        </p:nvSpPr>
        <p:spPr bwMode="auto">
          <a:xfrm>
            <a:off x="1905000" y="609600"/>
            <a:ext cx="534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99"/>
                </a:solidFill>
              </a:rPr>
              <a:t>Words and expressions</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blinds(horizontal)">
                                      <p:cBhvr>
                                        <p:cTn id="12" dur="500"/>
                                        <p:tgtEl>
                                          <p:spTgt spid="2150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blinds(horizontal)">
                                      <p:cBhvr>
                                        <p:cTn id="17" dur="5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9"/>
                                        </p:tgtEl>
                                        <p:attrNameLst>
                                          <p:attrName>style.visibility</p:attrName>
                                        </p:attrNameLst>
                                      </p:cBhvr>
                                      <p:to>
                                        <p:strVal val="visible"/>
                                      </p:to>
                                    </p:set>
                                    <p:animEffect transition="in" filter="blinds(horizontal)">
                                      <p:cBhvr>
                                        <p:cTn id="22" dur="500"/>
                                        <p:tgtEl>
                                          <p:spTgt spid="1126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blinds(horizontal)">
                                      <p:cBhvr>
                                        <p:cTn id="27" dur="500"/>
                                        <p:tgtEl>
                                          <p:spTgt spid="1127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71"/>
                                        </p:tgtEl>
                                        <p:attrNameLst>
                                          <p:attrName>style.visibility</p:attrName>
                                        </p:attrNameLst>
                                      </p:cBhvr>
                                      <p:to>
                                        <p:strVal val="visible"/>
                                      </p:to>
                                    </p:set>
                                    <p:animEffect transition="in" filter="blinds(horizontal)">
                                      <p:cBhvr>
                                        <p:cTn id="32" dur="500"/>
                                        <p:tgtEl>
                                          <p:spTgt spid="1127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76"/>
                                        </p:tgtEl>
                                        <p:attrNameLst>
                                          <p:attrName>style.visibility</p:attrName>
                                        </p:attrNameLst>
                                      </p:cBhvr>
                                      <p:to>
                                        <p:strVal val="visible"/>
                                      </p:to>
                                    </p:set>
                                    <p:animEffect transition="in" filter="blinds(horizontal)">
                                      <p:cBhvr>
                                        <p:cTn id="37" dur="500"/>
                                        <p:tgtEl>
                                          <p:spTgt spid="1127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blinds(horizontal)">
                                      <p:cBhvr>
                                        <p:cTn id="42" dur="500"/>
                                        <p:tgtEl>
                                          <p:spTgt spid="215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272"/>
                                        </p:tgtEl>
                                        <p:attrNameLst>
                                          <p:attrName>style.visibility</p:attrName>
                                        </p:attrNameLst>
                                      </p:cBhvr>
                                      <p:to>
                                        <p:strVal val="visible"/>
                                      </p:to>
                                    </p:set>
                                    <p:animEffect transition="in" filter="blinds(horizontal)">
                                      <p:cBhvr>
                                        <p:cTn id="47" dur="500"/>
                                        <p:tgtEl>
                                          <p:spTgt spid="11272"/>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21514"/>
                                        </p:tgtEl>
                                        <p:attrNameLst>
                                          <p:attrName>style.visibility</p:attrName>
                                        </p:attrNameLst>
                                      </p:cBhvr>
                                      <p:to>
                                        <p:strVal val="visible"/>
                                      </p:to>
                                    </p:set>
                                    <p:anim calcmode="lin" valueType="num">
                                      <p:cBhvr>
                                        <p:cTn id="52" dur="1000" fill="hold"/>
                                        <p:tgtEl>
                                          <p:spTgt spid="21514"/>
                                        </p:tgtEl>
                                        <p:attrNameLst>
                                          <p:attrName>ppt_w</p:attrName>
                                        </p:attrNameLst>
                                      </p:cBhvr>
                                      <p:tavLst>
                                        <p:tav tm="0">
                                          <p:val>
                                            <p:strVal val="#ppt_w*0.70"/>
                                          </p:val>
                                        </p:tav>
                                        <p:tav tm="100000">
                                          <p:val>
                                            <p:strVal val="#ppt_w"/>
                                          </p:val>
                                        </p:tav>
                                      </p:tavLst>
                                    </p:anim>
                                    <p:anim calcmode="lin" valueType="num">
                                      <p:cBhvr>
                                        <p:cTn id="53" dur="1000" fill="hold"/>
                                        <p:tgtEl>
                                          <p:spTgt spid="21514"/>
                                        </p:tgtEl>
                                        <p:attrNameLst>
                                          <p:attrName>ppt_h</p:attrName>
                                        </p:attrNameLst>
                                      </p:cBhvr>
                                      <p:tavLst>
                                        <p:tav tm="0">
                                          <p:val>
                                            <p:strVal val="#ppt_h"/>
                                          </p:val>
                                        </p:tav>
                                        <p:tav tm="100000">
                                          <p:val>
                                            <p:strVal val="#ppt_h"/>
                                          </p:val>
                                        </p:tav>
                                      </p:tavLst>
                                    </p:anim>
                                    <p:animEffect transition="in" filter="fade">
                                      <p:cBhvr>
                                        <p:cTn id="54" dur="1000"/>
                                        <p:tgtEl>
                                          <p:spTgt spid="21514"/>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11278"/>
                                        </p:tgtEl>
                                        <p:attrNameLst>
                                          <p:attrName>style.visibility</p:attrName>
                                        </p:attrNameLst>
                                      </p:cBhvr>
                                      <p:to>
                                        <p:strVal val="visible"/>
                                      </p:to>
                                    </p:set>
                                    <p:anim calcmode="lin" valueType="num">
                                      <p:cBhvr>
                                        <p:cTn id="59" dur="1000" fill="hold"/>
                                        <p:tgtEl>
                                          <p:spTgt spid="11278"/>
                                        </p:tgtEl>
                                        <p:attrNameLst>
                                          <p:attrName>ppt_w</p:attrName>
                                        </p:attrNameLst>
                                      </p:cBhvr>
                                      <p:tavLst>
                                        <p:tav tm="0">
                                          <p:val>
                                            <p:strVal val="#ppt_w*0.70"/>
                                          </p:val>
                                        </p:tav>
                                        <p:tav tm="100000">
                                          <p:val>
                                            <p:strVal val="#ppt_w"/>
                                          </p:val>
                                        </p:tav>
                                      </p:tavLst>
                                    </p:anim>
                                    <p:anim calcmode="lin" valueType="num">
                                      <p:cBhvr>
                                        <p:cTn id="60" dur="1000" fill="hold"/>
                                        <p:tgtEl>
                                          <p:spTgt spid="11278"/>
                                        </p:tgtEl>
                                        <p:attrNameLst>
                                          <p:attrName>ppt_h</p:attrName>
                                        </p:attrNameLst>
                                      </p:cBhvr>
                                      <p:tavLst>
                                        <p:tav tm="0">
                                          <p:val>
                                            <p:strVal val="#ppt_h"/>
                                          </p:val>
                                        </p:tav>
                                        <p:tav tm="100000">
                                          <p:val>
                                            <p:strVal val="#ppt_h"/>
                                          </p:val>
                                        </p:tav>
                                      </p:tavLst>
                                    </p:anim>
                                    <p:animEffect transition="in" filter="fade">
                                      <p:cBhvr>
                                        <p:cTn id="61" dur="10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21507" grpId="0"/>
      <p:bldP spid="11268" grpId="0"/>
      <p:bldP spid="11269" grpId="0"/>
      <p:bldP spid="11270" grpId="0"/>
      <p:bldP spid="11271" grpId="0"/>
      <p:bldP spid="11272" grpId="0"/>
      <p:bldP spid="21513" grpId="0"/>
      <p:bldP spid="21514" grpId="0"/>
      <p:bldP spid="11276" grpId="0"/>
      <p:bldP spid="112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图片 70657" descr="newblog01"/>
          <p:cNvPicPr>
            <a:picLocks noChangeAspect="1" noChangeArrowheads="1"/>
          </p:cNvPicPr>
          <p:nvPr/>
        </p:nvPicPr>
        <p:blipFill>
          <a:blip r:embed="rId3" cstate="email"/>
          <a:srcRect/>
          <a:stretch>
            <a:fillRect/>
          </a:stretch>
        </p:blipFill>
        <p:spPr bwMode="auto">
          <a:xfrm>
            <a:off x="7027863" y="909638"/>
            <a:ext cx="1000125"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4" name="文本框 70658"/>
          <p:cNvSpPr txBox="1">
            <a:spLocks noChangeArrowheads="1"/>
          </p:cNvSpPr>
          <p:nvPr/>
        </p:nvSpPr>
        <p:spPr bwMode="auto">
          <a:xfrm>
            <a:off x="682625" y="850900"/>
            <a:ext cx="6708775"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85000"/>
              </a:lnSpc>
            </a:pPr>
            <a:r>
              <a:rPr lang="en-US" altLang="zh-CN" sz="3600" b="1" dirty="0">
                <a:solidFill>
                  <a:srgbClr val="FF0000"/>
                </a:solidFill>
                <a:latin typeface="Times New Roman" panose="02020603050405020304" pitchFamily="18" charset="0"/>
              </a:rPr>
              <a:t>Words:</a:t>
            </a:r>
            <a:r>
              <a:rPr lang="en-US" altLang="zh-CN" sz="3600" b="1" dirty="0">
                <a:latin typeface="Times New Roman" panose="02020603050405020304" pitchFamily="18" charset="0"/>
              </a:rPr>
              <a:t> </a:t>
            </a:r>
          </a:p>
          <a:p>
            <a:pPr>
              <a:lnSpc>
                <a:spcPct val="95000"/>
              </a:lnSpc>
            </a:pPr>
            <a:r>
              <a:rPr lang="en-US" altLang="zh-CN" sz="3600" b="1" dirty="0">
                <a:latin typeface="Times New Roman" panose="02020603050405020304" pitchFamily="18" charset="0"/>
              </a:rPr>
              <a:t>director   show   around    avoid </a:t>
            </a:r>
          </a:p>
          <a:p>
            <a:pPr>
              <a:lnSpc>
                <a:spcPct val="95000"/>
              </a:lnSpc>
            </a:pPr>
            <a:r>
              <a:rPr lang="en-US" altLang="zh-CN" sz="3600" b="1" dirty="0">
                <a:latin typeface="Times New Roman" panose="02020603050405020304" pitchFamily="18" charset="0"/>
              </a:rPr>
              <a:t>background         national</a:t>
            </a:r>
          </a:p>
          <a:p>
            <a:pPr>
              <a:lnSpc>
                <a:spcPct val="95000"/>
              </a:lnSpc>
            </a:pPr>
            <a:r>
              <a:rPr lang="en-US" altLang="zh-CN" sz="3600" b="1" dirty="0">
                <a:latin typeface="Times New Roman" panose="02020603050405020304" pitchFamily="18" charset="0"/>
              </a:rPr>
              <a:t>international       interview</a:t>
            </a:r>
          </a:p>
        </p:txBody>
      </p:sp>
      <p:sp>
        <p:nvSpPr>
          <p:cNvPr id="23555" name="矩形 70659"/>
          <p:cNvSpPr>
            <a:spLocks noChangeArrowheads="1"/>
          </p:cNvSpPr>
          <p:nvPr/>
        </p:nvSpPr>
        <p:spPr bwMode="auto">
          <a:xfrm>
            <a:off x="611188" y="2852738"/>
            <a:ext cx="6480175"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pPr>
            <a:r>
              <a:rPr lang="en-US" altLang="zh-CN" sz="3600" b="1" dirty="0">
                <a:solidFill>
                  <a:srgbClr val="FF0000"/>
                </a:solidFill>
                <a:latin typeface="Times New Roman" panose="02020603050405020304" pitchFamily="18" charset="0"/>
              </a:rPr>
              <a:t> Phrases:</a:t>
            </a:r>
          </a:p>
          <a:p>
            <a:pPr>
              <a:lnSpc>
                <a:spcPct val="85000"/>
              </a:lnSpc>
            </a:pPr>
            <a:r>
              <a:rPr lang="en-US" altLang="zh-CN" sz="3600" b="1" dirty="0">
                <a:latin typeface="Times New Roman" panose="02020603050405020304" pitchFamily="18" charset="0"/>
              </a:rPr>
              <a:t> show sb. around    </a:t>
            </a:r>
          </a:p>
          <a:p>
            <a:pPr>
              <a:lnSpc>
                <a:spcPct val="85000"/>
              </a:lnSpc>
            </a:pPr>
            <a:r>
              <a:rPr lang="en-US" altLang="zh-CN" sz="3600" b="1" dirty="0">
                <a:latin typeface="Times New Roman" panose="02020603050405020304" pitchFamily="18" charset="0"/>
              </a:rPr>
              <a:t> on air</a:t>
            </a:r>
          </a:p>
        </p:txBody>
      </p:sp>
      <p:sp>
        <p:nvSpPr>
          <p:cNvPr id="23556" name="文本框 70660"/>
          <p:cNvSpPr txBox="1">
            <a:spLocks noChangeArrowheads="1"/>
          </p:cNvSpPr>
          <p:nvPr/>
        </p:nvSpPr>
        <p:spPr bwMode="auto">
          <a:xfrm>
            <a:off x="684213" y="4221163"/>
            <a:ext cx="6408737" cy="2181225"/>
          </a:xfrm>
          <a:prstGeom prst="rect">
            <a:avLst/>
          </a:prstGeom>
          <a:solidFill>
            <a:schemeClr val="bg1">
              <a:alpha val="67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5000"/>
              </a:lnSpc>
            </a:pPr>
            <a:r>
              <a:rPr lang="en-US" altLang="zh-CN" sz="3600" b="1" dirty="0">
                <a:solidFill>
                  <a:srgbClr val="FF0000"/>
                </a:solidFill>
                <a:latin typeface="Times New Roman" panose="02020603050405020304" pitchFamily="18" charset="0"/>
              </a:rPr>
              <a:t>Patterns:</a:t>
            </a:r>
          </a:p>
          <a:p>
            <a:pPr>
              <a:lnSpc>
                <a:spcPct val="95000"/>
              </a:lnSpc>
            </a:pPr>
            <a:r>
              <a:rPr lang="en-US" altLang="zh-CN" sz="3600" b="1" dirty="0">
                <a:latin typeface="Times New Roman" panose="02020603050405020304" pitchFamily="18" charset="0"/>
              </a:rPr>
              <a:t>Come this way.</a:t>
            </a:r>
          </a:p>
          <a:p>
            <a:pPr>
              <a:lnSpc>
                <a:spcPct val="95000"/>
              </a:lnSpc>
            </a:pPr>
            <a:r>
              <a:rPr lang="en-US" altLang="zh-CN" sz="3600" b="1" dirty="0">
                <a:latin typeface="Times New Roman" panose="02020603050405020304" pitchFamily="18" charset="0"/>
              </a:rPr>
              <a:t>It gets crazy in here…</a:t>
            </a:r>
          </a:p>
          <a:p>
            <a:pPr>
              <a:lnSpc>
                <a:spcPct val="95000"/>
              </a:lnSpc>
            </a:pPr>
            <a:r>
              <a:rPr lang="en-US" altLang="zh-CN" sz="3600" b="1" dirty="0">
                <a:latin typeface="Times New Roman" panose="02020603050405020304" pitchFamily="18" charset="0"/>
              </a:rPr>
              <a:t>That’s great news!</a:t>
            </a:r>
          </a:p>
        </p:txBody>
      </p:sp>
      <p:pic>
        <p:nvPicPr>
          <p:cNvPr id="23557" name="图片 70661" descr="words"/>
          <p:cNvPicPr>
            <a:picLocks noChangeAspect="1" noChangeArrowheads="1"/>
          </p:cNvPicPr>
          <p:nvPr/>
        </p:nvPicPr>
        <p:blipFill>
          <a:blip r:embed="rId4" cstate="email"/>
          <a:srcRect/>
          <a:stretch>
            <a:fillRect/>
          </a:stretch>
        </p:blipFill>
        <p:spPr bwMode="auto">
          <a:xfrm>
            <a:off x="7596188" y="5805488"/>
            <a:ext cx="122396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矩形 70662"/>
          <p:cNvSpPr>
            <a:spLocks noChangeArrowheads="1" noChangeShapeType="1" noTextEdit="1"/>
          </p:cNvSpPr>
          <p:nvPr/>
        </p:nvSpPr>
        <p:spPr bwMode="auto">
          <a:xfrm>
            <a:off x="2590800" y="381000"/>
            <a:ext cx="3200400" cy="646113"/>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rPr>
              <a:t>Focus on</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endParaRPr>
          </a:p>
        </p:txBody>
      </p:sp>
    </p:spTree>
    <p:custDataLst>
      <p:tags r:id="rId1"/>
    </p:custData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WordArt 11"/>
          <p:cNvSpPr>
            <a:spLocks noChangeArrowheads="1" noChangeShapeType="1" noTextEdit="1"/>
          </p:cNvSpPr>
          <p:nvPr/>
        </p:nvSpPr>
        <p:spPr bwMode="auto">
          <a:xfrm>
            <a:off x="381000" y="381000"/>
            <a:ext cx="4968875" cy="990600"/>
          </a:xfrm>
          <a:prstGeom prst="rect">
            <a:avLst/>
          </a:prstGeom>
        </p:spPr>
        <p:txBody>
          <a:bodyPr wrap="none" fromWordArt="1">
            <a:prstTxWarp prst="textDoubleWave1">
              <a:avLst>
                <a:gd name="adj1" fmla="val 6500"/>
                <a:gd name="adj2" fmla="val 0"/>
              </a:avLst>
            </a:prstTxWarp>
          </a:bodyPr>
          <a:lstStyle/>
          <a:p>
            <a:pPr algn="ctr"/>
            <a:r>
              <a:rPr lang="en-US" altLang="zh-CN" sz="2800" b="1" kern="10" spc="-280" dirty="0">
                <a:ln w="12700">
                  <a:solidFill>
                    <a:srgbClr val="000099"/>
                  </a:solidFill>
                  <a:round/>
                </a:ln>
                <a:solidFill>
                  <a:srgbClr val="33CCFF"/>
                </a:solidFill>
                <a:latin typeface="Arial" panose="020B0604020202020204"/>
                <a:cs typeface="Arial" panose="020B0604020202020204"/>
              </a:rPr>
              <a:t>Listening and vocabulary</a:t>
            </a:r>
            <a:endParaRPr lang="zh-CN" altLang="en-US" sz="2800" b="1" kern="10" spc="-280" dirty="0">
              <a:ln w="12700">
                <a:solidFill>
                  <a:srgbClr val="000099"/>
                </a:solidFill>
                <a:round/>
              </a:ln>
              <a:solidFill>
                <a:srgbClr val="33CCFF"/>
              </a:solidFill>
              <a:latin typeface="Arial" panose="020B0604020202020204"/>
              <a:cs typeface="Arial" panose="020B0604020202020204"/>
            </a:endParaRPr>
          </a:p>
        </p:txBody>
      </p:sp>
      <p:sp>
        <p:nvSpPr>
          <p:cNvPr id="24578" name="矩形 25602"/>
          <p:cNvSpPr>
            <a:spLocks noChangeArrowheads="1"/>
          </p:cNvSpPr>
          <p:nvPr/>
        </p:nvSpPr>
        <p:spPr bwMode="auto">
          <a:xfrm>
            <a:off x="381000" y="1371600"/>
            <a:ext cx="7239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AutoNum type="arabicPeriod"/>
            </a:pPr>
            <a:r>
              <a:rPr lang="en-US" altLang="zh-CN" sz="3600" b="1" dirty="0">
                <a:solidFill>
                  <a:srgbClr val="000066"/>
                </a:solidFill>
                <a:latin typeface="Times New Roman" panose="02020603050405020304" pitchFamily="18" charset="0"/>
              </a:rPr>
              <a:t> Listen and check (</a:t>
            </a:r>
            <a:r>
              <a:rPr lang="en-US" altLang="zh-CN" sz="3600" b="1" dirty="0">
                <a:solidFill>
                  <a:srgbClr val="000066"/>
                </a:solidFill>
                <a:latin typeface="Times New Roman" panose="02020603050405020304" pitchFamily="18" charset="0"/>
                <a:cs typeface="Times New Roman" panose="02020603050405020304" pitchFamily="18" charset="0"/>
              </a:rPr>
              <a:t>√</a:t>
            </a:r>
            <a:r>
              <a:rPr lang="en-US" altLang="zh-CN" sz="3600" b="1" dirty="0">
                <a:solidFill>
                  <a:srgbClr val="000066"/>
                </a:solidFill>
                <a:latin typeface="Times New Roman" panose="02020603050405020304" pitchFamily="18" charset="0"/>
              </a:rPr>
              <a:t> ) the types of news you hear.</a:t>
            </a:r>
          </a:p>
        </p:txBody>
      </p:sp>
      <p:pic>
        <p:nvPicPr>
          <p:cNvPr id="24579" name="Picture 1" descr="00132">
            <a:hlinkClick r:id="rId3" action="ppaction://hlinkfile"/>
          </p:cNvPr>
          <p:cNvPicPr>
            <a:picLocks noChangeAspect="1" noChangeArrowheads="1"/>
          </p:cNvPicPr>
          <p:nvPr/>
        </p:nvPicPr>
        <p:blipFill>
          <a:blip r:embed="rId4"/>
          <a:srcRect/>
          <a:stretch>
            <a:fillRect/>
          </a:stretch>
        </p:blipFill>
        <p:spPr bwMode="auto">
          <a:xfrm>
            <a:off x="7620000" y="1447800"/>
            <a:ext cx="11430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文本框 25610"/>
          <p:cNvSpPr txBox="1">
            <a:spLocks noChangeArrowheads="1"/>
          </p:cNvSpPr>
          <p:nvPr/>
        </p:nvSpPr>
        <p:spPr bwMode="auto">
          <a:xfrm>
            <a:off x="914400" y="2667000"/>
            <a:ext cx="2362200" cy="3698875"/>
          </a:xfrm>
          <a:prstGeom prst="rect">
            <a:avLst/>
          </a:prstGeom>
          <a:solidFill>
            <a:srgbClr val="DEFAF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85000"/>
              </a:lnSpc>
            </a:pPr>
            <a:r>
              <a:rPr lang="en-US" altLang="zh-CN" sz="3200" b="1" dirty="0">
                <a:latin typeface="Times New Roman" panose="02020603050405020304" pitchFamily="18" charset="0"/>
              </a:rPr>
              <a:t>culture   </a:t>
            </a:r>
          </a:p>
          <a:p>
            <a:pPr>
              <a:lnSpc>
                <a:spcPct val="185000"/>
              </a:lnSpc>
            </a:pPr>
            <a:r>
              <a:rPr lang="en-US" altLang="zh-CN" sz="3200" b="1" dirty="0">
                <a:latin typeface="Times New Roman" panose="02020603050405020304" pitchFamily="18" charset="0"/>
              </a:rPr>
              <a:t>government     </a:t>
            </a:r>
          </a:p>
          <a:p>
            <a:pPr>
              <a:lnSpc>
                <a:spcPct val="185000"/>
              </a:lnSpc>
            </a:pPr>
            <a:r>
              <a:rPr lang="en-US" altLang="zh-CN" sz="3200" b="1" dirty="0">
                <a:latin typeface="Times New Roman" panose="02020603050405020304" pitchFamily="18" charset="0"/>
              </a:rPr>
              <a:t>sports              </a:t>
            </a:r>
          </a:p>
          <a:p>
            <a:pPr>
              <a:lnSpc>
                <a:spcPct val="185000"/>
              </a:lnSpc>
            </a:pPr>
            <a:r>
              <a:rPr lang="en-US" altLang="zh-CN" sz="3200" b="1" dirty="0">
                <a:latin typeface="Times New Roman" panose="02020603050405020304" pitchFamily="18" charset="0"/>
              </a:rPr>
              <a:t>weather</a:t>
            </a:r>
          </a:p>
        </p:txBody>
      </p:sp>
      <p:pic>
        <p:nvPicPr>
          <p:cNvPr id="24581" name="图片 25612" descr="U1-1"/>
          <p:cNvPicPr>
            <a:picLocks noChangeAspect="1" noChangeArrowheads="1"/>
          </p:cNvPicPr>
          <p:nvPr/>
        </p:nvPicPr>
        <p:blipFill>
          <a:blip r:embed="rId5"/>
          <a:srcRect/>
          <a:stretch>
            <a:fillRect/>
          </a:stretch>
        </p:blipFill>
        <p:spPr bwMode="auto">
          <a:xfrm>
            <a:off x="5867400" y="2743200"/>
            <a:ext cx="2657475"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矩形 25613"/>
          <p:cNvSpPr>
            <a:spLocks noChangeArrowheads="1"/>
          </p:cNvSpPr>
          <p:nvPr/>
        </p:nvSpPr>
        <p:spPr bwMode="auto">
          <a:xfrm>
            <a:off x="3429000" y="3124200"/>
            <a:ext cx="381000" cy="381000"/>
          </a:xfrm>
          <a:prstGeom prst="rect">
            <a:avLst/>
          </a:prstGeom>
          <a:solidFill>
            <a:schemeClr val="bg1"/>
          </a:solidFill>
          <a:ln w="9525">
            <a:solidFill>
              <a:schemeClr val="tx1"/>
            </a:solidFill>
            <a:miter lim="800000"/>
          </a:ln>
        </p:spPr>
        <p:txBody>
          <a:bodyPr/>
          <a:lstStyle/>
          <a:p>
            <a:endParaRPr lang="zh-CN" altLang="en-US"/>
          </a:p>
        </p:txBody>
      </p:sp>
      <p:sp>
        <p:nvSpPr>
          <p:cNvPr id="24583" name="矩形 25614"/>
          <p:cNvSpPr>
            <a:spLocks noChangeArrowheads="1"/>
          </p:cNvSpPr>
          <p:nvPr/>
        </p:nvSpPr>
        <p:spPr bwMode="auto">
          <a:xfrm>
            <a:off x="3429000" y="4038600"/>
            <a:ext cx="381000" cy="381000"/>
          </a:xfrm>
          <a:prstGeom prst="rect">
            <a:avLst/>
          </a:prstGeom>
          <a:solidFill>
            <a:schemeClr val="bg1"/>
          </a:solidFill>
          <a:ln w="9525">
            <a:solidFill>
              <a:schemeClr val="tx1"/>
            </a:solidFill>
            <a:miter lim="800000"/>
          </a:ln>
        </p:spPr>
        <p:txBody>
          <a:bodyPr/>
          <a:lstStyle/>
          <a:p>
            <a:endParaRPr lang="zh-CN" altLang="en-US"/>
          </a:p>
        </p:txBody>
      </p:sp>
      <p:sp>
        <p:nvSpPr>
          <p:cNvPr id="24584" name="矩形 25615"/>
          <p:cNvSpPr>
            <a:spLocks noChangeArrowheads="1"/>
          </p:cNvSpPr>
          <p:nvPr/>
        </p:nvSpPr>
        <p:spPr bwMode="auto">
          <a:xfrm>
            <a:off x="3429000" y="4876800"/>
            <a:ext cx="381000" cy="381000"/>
          </a:xfrm>
          <a:prstGeom prst="rect">
            <a:avLst/>
          </a:prstGeom>
          <a:solidFill>
            <a:schemeClr val="bg1"/>
          </a:solidFill>
          <a:ln w="9525">
            <a:solidFill>
              <a:schemeClr val="tx1"/>
            </a:solidFill>
            <a:miter lim="800000"/>
          </a:ln>
        </p:spPr>
        <p:txBody>
          <a:bodyPr/>
          <a:lstStyle/>
          <a:p>
            <a:endParaRPr lang="zh-CN" altLang="en-US"/>
          </a:p>
        </p:txBody>
      </p:sp>
      <p:sp>
        <p:nvSpPr>
          <p:cNvPr id="24585" name="矩形 25616"/>
          <p:cNvSpPr>
            <a:spLocks noChangeArrowheads="1"/>
          </p:cNvSpPr>
          <p:nvPr/>
        </p:nvSpPr>
        <p:spPr bwMode="auto">
          <a:xfrm>
            <a:off x="3429000" y="5791200"/>
            <a:ext cx="381000" cy="381000"/>
          </a:xfrm>
          <a:prstGeom prst="rect">
            <a:avLst/>
          </a:prstGeom>
          <a:solidFill>
            <a:schemeClr val="bg1"/>
          </a:solidFill>
          <a:ln w="9525">
            <a:solidFill>
              <a:schemeClr val="tx1"/>
            </a:solidFill>
            <a:miter lim="800000"/>
          </a:ln>
        </p:spPr>
        <p:txBody>
          <a:bodyPr/>
          <a:lstStyle/>
          <a:p>
            <a:endParaRPr lang="zh-CN" altLang="en-US"/>
          </a:p>
        </p:txBody>
      </p:sp>
      <p:sp>
        <p:nvSpPr>
          <p:cNvPr id="25619" name="矩形 25618"/>
          <p:cNvSpPr>
            <a:spLocks noChangeArrowheads="1"/>
          </p:cNvSpPr>
          <p:nvPr/>
        </p:nvSpPr>
        <p:spPr bwMode="auto">
          <a:xfrm>
            <a:off x="3276600" y="3886200"/>
            <a:ext cx="642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cs typeface="Times New Roman" panose="02020603050405020304" pitchFamily="18" charset="0"/>
              </a:rPr>
              <a:t>√</a:t>
            </a:r>
          </a:p>
        </p:txBody>
      </p:sp>
      <p:sp>
        <p:nvSpPr>
          <p:cNvPr id="25620" name="矩形 25619"/>
          <p:cNvSpPr>
            <a:spLocks noChangeArrowheads="1"/>
          </p:cNvSpPr>
          <p:nvPr/>
        </p:nvSpPr>
        <p:spPr bwMode="auto">
          <a:xfrm>
            <a:off x="3276600" y="4724400"/>
            <a:ext cx="642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FF0000"/>
                </a:solidFill>
                <a:latin typeface="Times New Roman" panose="02020603050405020304" pitchFamily="18" charset="0"/>
                <a:cs typeface="Times New Roman" panose="02020603050405020304" pitchFamily="18" charset="0"/>
              </a:rPr>
              <a:t>√</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5619">
                                            <p:txEl>
                                              <p:pRg st="0" end="0"/>
                                            </p:txEl>
                                          </p:spTgt>
                                        </p:tgtEl>
                                        <p:attrNameLst>
                                          <p:attrName>style.visibility</p:attrName>
                                        </p:attrNameLst>
                                      </p:cBhvr>
                                      <p:to>
                                        <p:strVal val="visible"/>
                                      </p:to>
                                    </p:set>
                                    <p:anim calcmode="lin" valueType="num">
                                      <p:cBhvr>
                                        <p:cTn id="7" dur="1000" fill="hold"/>
                                        <p:tgtEl>
                                          <p:spTgt spid="256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5620">
                                            <p:txEl>
                                              <p:pRg st="0" end="0"/>
                                            </p:txEl>
                                          </p:spTgt>
                                        </p:tgtEl>
                                        <p:attrNameLst>
                                          <p:attrName>style.visibility</p:attrName>
                                        </p:attrNameLst>
                                      </p:cBhvr>
                                      <p:to>
                                        <p:strVal val="visible"/>
                                      </p:to>
                                    </p:set>
                                    <p:anim calcmode="lin" valueType="num">
                                      <p:cBhvr>
                                        <p:cTn id="14" dur="1000" fill="hold"/>
                                        <p:tgtEl>
                                          <p:spTgt spid="2562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562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56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文本框 27649"/>
          <p:cNvSpPr txBox="1">
            <a:spLocks noChangeArrowheads="1"/>
          </p:cNvSpPr>
          <p:nvPr/>
        </p:nvSpPr>
        <p:spPr bwMode="auto">
          <a:xfrm>
            <a:off x="381000" y="2133600"/>
            <a:ext cx="8382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40000"/>
              </a:lnSpc>
            </a:pPr>
            <a:r>
              <a:rPr lang="en-US" altLang="zh-CN" sz="3200" b="1" dirty="0">
                <a:latin typeface="Times New Roman" panose="02020603050405020304" pitchFamily="18" charset="0"/>
              </a:rPr>
              <a:t>1. Zhang Li reads ________________________  </a:t>
            </a:r>
          </a:p>
          <a:p>
            <a:pPr>
              <a:lnSpc>
                <a:spcPct val="140000"/>
              </a:lnSpc>
            </a:pPr>
            <a:r>
              <a:rPr lang="en-US" altLang="zh-CN" sz="3200" b="1" dirty="0">
                <a:latin typeface="Times New Roman" panose="02020603050405020304" pitchFamily="18" charset="0"/>
              </a:rPr>
              <a:t>    ____________________ on Radio Beijing.</a:t>
            </a:r>
          </a:p>
          <a:p>
            <a:pPr>
              <a:lnSpc>
                <a:spcPct val="140000"/>
              </a:lnSpc>
            </a:pPr>
            <a:r>
              <a:rPr lang="en-US" altLang="zh-CN" sz="3200" b="1" dirty="0">
                <a:latin typeface="Times New Roman" panose="02020603050405020304" pitchFamily="18" charset="0"/>
              </a:rPr>
              <a:t>2. The president of Russia will stay in China  </a:t>
            </a:r>
          </a:p>
          <a:p>
            <a:pPr>
              <a:lnSpc>
                <a:spcPct val="140000"/>
              </a:lnSpc>
            </a:pPr>
            <a:r>
              <a:rPr lang="en-US" altLang="zh-CN" sz="3200" b="1" dirty="0">
                <a:latin typeface="Times New Roman" panose="02020603050405020304" pitchFamily="18" charset="0"/>
              </a:rPr>
              <a:t>    for __________.</a:t>
            </a:r>
          </a:p>
          <a:p>
            <a:pPr>
              <a:lnSpc>
                <a:spcPct val="140000"/>
              </a:lnSpc>
            </a:pPr>
            <a:r>
              <a:rPr lang="en-US" altLang="zh-CN" sz="3200" b="1" dirty="0">
                <a:latin typeface="Times New Roman" panose="02020603050405020304" pitchFamily="18" charset="0"/>
              </a:rPr>
              <a:t>3. The match is between ______ and _________.</a:t>
            </a:r>
          </a:p>
        </p:txBody>
      </p:sp>
      <p:pic>
        <p:nvPicPr>
          <p:cNvPr id="25602" name="Picture 1" descr="00132">
            <a:hlinkClick r:id="rId3" action="ppaction://hlinkfile"/>
          </p:cNvPr>
          <p:cNvPicPr>
            <a:picLocks noChangeAspect="1" noChangeArrowheads="1"/>
          </p:cNvPicPr>
          <p:nvPr/>
        </p:nvPicPr>
        <p:blipFill>
          <a:blip r:embed="rId4"/>
          <a:srcRect/>
          <a:stretch>
            <a:fillRect/>
          </a:stretch>
        </p:blipFill>
        <p:spPr bwMode="auto">
          <a:xfrm>
            <a:off x="7467600" y="762000"/>
            <a:ext cx="11430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矩形 27658"/>
          <p:cNvSpPr>
            <a:spLocks noChangeArrowheads="1"/>
          </p:cNvSpPr>
          <p:nvPr/>
        </p:nvSpPr>
        <p:spPr bwMode="auto">
          <a:xfrm>
            <a:off x="304800" y="68580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0066"/>
                </a:solidFill>
                <a:latin typeface="Times New Roman" panose="02020603050405020304" pitchFamily="18" charset="0"/>
              </a:rPr>
              <a:t>2. Listen again and complete the  </a:t>
            </a:r>
          </a:p>
          <a:p>
            <a:r>
              <a:rPr lang="en-US" altLang="zh-CN" sz="3600" b="1" dirty="0">
                <a:solidFill>
                  <a:srgbClr val="000066"/>
                </a:solidFill>
                <a:latin typeface="Times New Roman" panose="02020603050405020304" pitchFamily="18" charset="0"/>
              </a:rPr>
              <a:t>    sentences.</a:t>
            </a:r>
          </a:p>
        </p:txBody>
      </p:sp>
      <p:sp>
        <p:nvSpPr>
          <p:cNvPr id="27662" name="矩形 27661"/>
          <p:cNvSpPr>
            <a:spLocks noChangeArrowheads="1"/>
          </p:cNvSpPr>
          <p:nvPr/>
        </p:nvSpPr>
        <p:spPr bwMode="auto">
          <a:xfrm>
            <a:off x="3581400" y="2209800"/>
            <a:ext cx="4953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200" b="1">
                <a:solidFill>
                  <a:srgbClr val="FF0000"/>
                </a:solidFill>
                <a:latin typeface="Times New Roman" panose="02020603050405020304" pitchFamily="18" charset="0"/>
              </a:rPr>
              <a:t>the latest news from China</a:t>
            </a:r>
          </a:p>
        </p:txBody>
      </p:sp>
      <p:sp>
        <p:nvSpPr>
          <p:cNvPr id="27664" name="矩形 27663"/>
          <p:cNvSpPr>
            <a:spLocks noChangeArrowheads="1"/>
          </p:cNvSpPr>
          <p:nvPr/>
        </p:nvSpPr>
        <p:spPr bwMode="auto">
          <a:xfrm>
            <a:off x="914400" y="2895600"/>
            <a:ext cx="4114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200" b="1">
                <a:solidFill>
                  <a:srgbClr val="FF0000"/>
                </a:solidFill>
                <a:latin typeface="Times New Roman" panose="02020603050405020304" pitchFamily="18" charset="0"/>
              </a:rPr>
              <a:t>and around the world</a:t>
            </a:r>
          </a:p>
        </p:txBody>
      </p:sp>
      <p:sp>
        <p:nvSpPr>
          <p:cNvPr id="27665" name="矩形 27664"/>
          <p:cNvSpPr>
            <a:spLocks noChangeArrowheads="1"/>
          </p:cNvSpPr>
          <p:nvPr/>
        </p:nvSpPr>
        <p:spPr bwMode="auto">
          <a:xfrm>
            <a:off x="1447800" y="4267200"/>
            <a:ext cx="198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200" b="1">
                <a:solidFill>
                  <a:srgbClr val="FF0000"/>
                </a:solidFill>
                <a:latin typeface="Times New Roman" panose="02020603050405020304" pitchFamily="18" charset="0"/>
              </a:rPr>
              <a:t>three days</a:t>
            </a:r>
          </a:p>
        </p:txBody>
      </p:sp>
      <p:sp>
        <p:nvSpPr>
          <p:cNvPr id="27666" name="矩形 27665"/>
          <p:cNvSpPr>
            <a:spLocks noChangeArrowheads="1"/>
          </p:cNvSpPr>
          <p:nvPr/>
        </p:nvSpPr>
        <p:spPr bwMode="auto">
          <a:xfrm>
            <a:off x="4724400" y="4953000"/>
            <a:ext cx="4114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200" b="1">
                <a:solidFill>
                  <a:srgbClr val="FF0000"/>
                </a:solidFill>
                <a:latin typeface="Times New Roman" panose="02020603050405020304" pitchFamily="18" charset="0"/>
              </a:rPr>
              <a:t>China          England</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62"/>
                                        </p:tgtEl>
                                        <p:attrNameLst>
                                          <p:attrName>style.visibility</p:attrName>
                                        </p:attrNameLst>
                                      </p:cBhvr>
                                      <p:to>
                                        <p:strVal val="visible"/>
                                      </p:to>
                                    </p:set>
                                    <p:anim calcmode="lin" valueType="num">
                                      <p:cBhvr>
                                        <p:cTn id="7" dur="1000" fill="hold"/>
                                        <p:tgtEl>
                                          <p:spTgt spid="27662"/>
                                        </p:tgtEl>
                                        <p:attrNameLst>
                                          <p:attrName>ppt_w</p:attrName>
                                        </p:attrNameLst>
                                      </p:cBhvr>
                                      <p:tavLst>
                                        <p:tav tm="0">
                                          <p:val>
                                            <p:strVal val="#ppt_w*0.70"/>
                                          </p:val>
                                        </p:tav>
                                        <p:tav tm="100000">
                                          <p:val>
                                            <p:strVal val="#ppt_w"/>
                                          </p:val>
                                        </p:tav>
                                      </p:tavLst>
                                    </p:anim>
                                    <p:anim calcmode="lin" valueType="num">
                                      <p:cBhvr>
                                        <p:cTn id="8" dur="1000" fill="hold"/>
                                        <p:tgtEl>
                                          <p:spTgt spid="27662"/>
                                        </p:tgtEl>
                                        <p:attrNameLst>
                                          <p:attrName>ppt_h</p:attrName>
                                        </p:attrNameLst>
                                      </p:cBhvr>
                                      <p:tavLst>
                                        <p:tav tm="0">
                                          <p:val>
                                            <p:strVal val="#ppt_h"/>
                                          </p:val>
                                        </p:tav>
                                        <p:tav tm="100000">
                                          <p:val>
                                            <p:strVal val="#ppt_h"/>
                                          </p:val>
                                        </p:tav>
                                      </p:tavLst>
                                    </p:anim>
                                    <p:animEffect transition="in" filter="fade">
                                      <p:cBhvr>
                                        <p:cTn id="9" dur="1000"/>
                                        <p:tgtEl>
                                          <p:spTgt spid="2766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7664"/>
                                        </p:tgtEl>
                                        <p:attrNameLst>
                                          <p:attrName>style.visibility</p:attrName>
                                        </p:attrNameLst>
                                      </p:cBhvr>
                                      <p:to>
                                        <p:strVal val="visible"/>
                                      </p:to>
                                    </p:set>
                                    <p:anim calcmode="lin" valueType="num">
                                      <p:cBhvr>
                                        <p:cTn id="12" dur="1000" fill="hold"/>
                                        <p:tgtEl>
                                          <p:spTgt spid="27664"/>
                                        </p:tgtEl>
                                        <p:attrNameLst>
                                          <p:attrName>ppt_w</p:attrName>
                                        </p:attrNameLst>
                                      </p:cBhvr>
                                      <p:tavLst>
                                        <p:tav tm="0">
                                          <p:val>
                                            <p:strVal val="#ppt_w*0.70"/>
                                          </p:val>
                                        </p:tav>
                                        <p:tav tm="100000">
                                          <p:val>
                                            <p:strVal val="#ppt_w"/>
                                          </p:val>
                                        </p:tav>
                                      </p:tavLst>
                                    </p:anim>
                                    <p:anim calcmode="lin" valueType="num">
                                      <p:cBhvr>
                                        <p:cTn id="13" dur="1000" fill="hold"/>
                                        <p:tgtEl>
                                          <p:spTgt spid="27664"/>
                                        </p:tgtEl>
                                        <p:attrNameLst>
                                          <p:attrName>ppt_h</p:attrName>
                                        </p:attrNameLst>
                                      </p:cBhvr>
                                      <p:tavLst>
                                        <p:tav tm="0">
                                          <p:val>
                                            <p:strVal val="#ppt_h"/>
                                          </p:val>
                                        </p:tav>
                                        <p:tav tm="100000">
                                          <p:val>
                                            <p:strVal val="#ppt_h"/>
                                          </p:val>
                                        </p:tav>
                                      </p:tavLst>
                                    </p:anim>
                                    <p:animEffect transition="in" filter="fade">
                                      <p:cBhvr>
                                        <p:cTn id="14" dur="1000"/>
                                        <p:tgtEl>
                                          <p:spTgt spid="27664"/>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7665"/>
                                        </p:tgtEl>
                                        <p:attrNameLst>
                                          <p:attrName>style.visibility</p:attrName>
                                        </p:attrNameLst>
                                      </p:cBhvr>
                                      <p:to>
                                        <p:strVal val="visible"/>
                                      </p:to>
                                    </p:set>
                                    <p:anim calcmode="lin" valueType="num">
                                      <p:cBhvr>
                                        <p:cTn id="19" dur="1000" fill="hold"/>
                                        <p:tgtEl>
                                          <p:spTgt spid="27665"/>
                                        </p:tgtEl>
                                        <p:attrNameLst>
                                          <p:attrName>ppt_w</p:attrName>
                                        </p:attrNameLst>
                                      </p:cBhvr>
                                      <p:tavLst>
                                        <p:tav tm="0">
                                          <p:val>
                                            <p:strVal val="#ppt_w*0.70"/>
                                          </p:val>
                                        </p:tav>
                                        <p:tav tm="100000">
                                          <p:val>
                                            <p:strVal val="#ppt_w"/>
                                          </p:val>
                                        </p:tav>
                                      </p:tavLst>
                                    </p:anim>
                                    <p:anim calcmode="lin" valueType="num">
                                      <p:cBhvr>
                                        <p:cTn id="20" dur="1000" fill="hold"/>
                                        <p:tgtEl>
                                          <p:spTgt spid="27665"/>
                                        </p:tgtEl>
                                        <p:attrNameLst>
                                          <p:attrName>ppt_h</p:attrName>
                                        </p:attrNameLst>
                                      </p:cBhvr>
                                      <p:tavLst>
                                        <p:tav tm="0">
                                          <p:val>
                                            <p:strVal val="#ppt_h"/>
                                          </p:val>
                                        </p:tav>
                                        <p:tav tm="100000">
                                          <p:val>
                                            <p:strVal val="#ppt_h"/>
                                          </p:val>
                                        </p:tav>
                                      </p:tavLst>
                                    </p:anim>
                                    <p:animEffect transition="in" filter="fade">
                                      <p:cBhvr>
                                        <p:cTn id="21" dur="1000"/>
                                        <p:tgtEl>
                                          <p:spTgt spid="2766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27666"/>
                                        </p:tgtEl>
                                        <p:attrNameLst>
                                          <p:attrName>style.visibility</p:attrName>
                                        </p:attrNameLst>
                                      </p:cBhvr>
                                      <p:to>
                                        <p:strVal val="visible"/>
                                      </p:to>
                                    </p:set>
                                    <p:anim calcmode="lin" valueType="num">
                                      <p:cBhvr>
                                        <p:cTn id="26" dur="1000" fill="hold"/>
                                        <p:tgtEl>
                                          <p:spTgt spid="27666"/>
                                        </p:tgtEl>
                                        <p:attrNameLst>
                                          <p:attrName>ppt_w</p:attrName>
                                        </p:attrNameLst>
                                      </p:cBhvr>
                                      <p:tavLst>
                                        <p:tav tm="0">
                                          <p:val>
                                            <p:strVal val="#ppt_w*0.70"/>
                                          </p:val>
                                        </p:tav>
                                        <p:tav tm="100000">
                                          <p:val>
                                            <p:strVal val="#ppt_w"/>
                                          </p:val>
                                        </p:tav>
                                      </p:tavLst>
                                    </p:anim>
                                    <p:anim calcmode="lin" valueType="num">
                                      <p:cBhvr>
                                        <p:cTn id="27" dur="1000" fill="hold"/>
                                        <p:tgtEl>
                                          <p:spTgt spid="27666"/>
                                        </p:tgtEl>
                                        <p:attrNameLst>
                                          <p:attrName>ppt_h</p:attrName>
                                        </p:attrNameLst>
                                      </p:cBhvr>
                                      <p:tavLst>
                                        <p:tav tm="0">
                                          <p:val>
                                            <p:strVal val="#ppt_h"/>
                                          </p:val>
                                        </p:tav>
                                        <p:tav tm="100000">
                                          <p:val>
                                            <p:strVal val="#ppt_h"/>
                                          </p:val>
                                        </p:tav>
                                      </p:tavLst>
                                    </p:anim>
                                    <p:animEffect transition="in" filter="fade">
                                      <p:cBhvr>
                                        <p:cTn id="28" dur="1000"/>
                                        <p:tgtEl>
                                          <p:spTgt spid="2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p:bldP spid="27664" grpId="0"/>
      <p:bldP spid="27665" grpId="0"/>
      <p:bldP spid="276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文本框 71681"/>
          <p:cNvSpPr txBox="1">
            <a:spLocks noChangeArrowheads="1"/>
          </p:cNvSpPr>
          <p:nvPr/>
        </p:nvSpPr>
        <p:spPr bwMode="auto">
          <a:xfrm>
            <a:off x="304800" y="304800"/>
            <a:ext cx="5311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rPr>
              <a:t>Listen and answer.</a:t>
            </a:r>
          </a:p>
        </p:txBody>
      </p:sp>
      <p:sp>
        <p:nvSpPr>
          <p:cNvPr id="71684" name="文本框 71683"/>
          <p:cNvSpPr txBox="1">
            <a:spLocks noChangeArrowheads="1"/>
          </p:cNvSpPr>
          <p:nvPr/>
        </p:nvSpPr>
        <p:spPr bwMode="auto">
          <a:xfrm>
            <a:off x="304800" y="1143000"/>
            <a:ext cx="8382000"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buFont typeface="Arial" panose="020B0604020202020204" pitchFamily="34" charset="0"/>
              <a:buAutoNum type="arabicPeriod"/>
            </a:pPr>
            <a:r>
              <a:rPr lang="en-US" altLang="zh-CN" sz="3200" b="1" dirty="0">
                <a:latin typeface="Times New Roman" panose="02020603050405020304" pitchFamily="18" charset="0"/>
              </a:rPr>
              <a:t> Where are </a:t>
            </a:r>
            <a:r>
              <a:rPr lang="en-US" altLang="zh-CN" sz="3200" b="1" dirty="0" err="1">
                <a:latin typeface="Times New Roman" panose="02020603050405020304" pitchFamily="18" charset="0"/>
              </a:rPr>
              <a:t>Lingling</a:t>
            </a:r>
            <a:r>
              <a:rPr lang="en-US" altLang="zh-CN" sz="3200" b="1" dirty="0">
                <a:latin typeface="Times New Roman" panose="02020603050405020304" pitchFamily="18" charset="0"/>
              </a:rPr>
              <a:t> and Tony?</a:t>
            </a:r>
          </a:p>
          <a:p>
            <a:pPr>
              <a:lnSpc>
                <a:spcPct val="110000"/>
              </a:lnSpc>
            </a:pPr>
            <a:r>
              <a:rPr lang="en-US" altLang="zh-CN" sz="3200" b="1" dirty="0">
                <a:solidFill>
                  <a:srgbClr val="FF33CC"/>
                </a:solidFill>
                <a:latin typeface="Times New Roman" panose="02020603050405020304" pitchFamily="18" charset="0"/>
              </a:rPr>
              <a:t>     </a:t>
            </a:r>
            <a:r>
              <a:rPr lang="en-US" altLang="zh-CN" sz="3200" b="1" dirty="0">
                <a:solidFill>
                  <a:srgbClr val="FF0000"/>
                </a:solidFill>
                <a:latin typeface="Times New Roman" panose="02020603050405020304" pitchFamily="18" charset="0"/>
              </a:rPr>
              <a:t>They are at Radio Beijing.</a:t>
            </a:r>
          </a:p>
          <a:p>
            <a:pPr>
              <a:lnSpc>
                <a:spcPct val="110000"/>
              </a:lnSpc>
            </a:pPr>
            <a:r>
              <a:rPr lang="en-US" altLang="zh-CN" sz="3200" b="1" dirty="0">
                <a:latin typeface="Times New Roman" panose="02020603050405020304" pitchFamily="18" charset="0"/>
              </a:rPr>
              <a:t>2. What are they doing?</a:t>
            </a:r>
          </a:p>
          <a:p>
            <a:pPr>
              <a:lnSpc>
                <a:spcPct val="110000"/>
              </a:lnSpc>
            </a:pPr>
            <a:r>
              <a:rPr lang="en-US" altLang="zh-CN" sz="3200" b="1" dirty="0">
                <a:solidFill>
                  <a:srgbClr val="FF33CC"/>
                </a:solidFill>
                <a:latin typeface="Times New Roman" panose="02020603050405020304" pitchFamily="18" charset="0"/>
              </a:rPr>
              <a:t>     </a:t>
            </a:r>
            <a:r>
              <a:rPr lang="en-US" altLang="zh-CN" sz="3200" b="1" dirty="0">
                <a:solidFill>
                  <a:srgbClr val="FF0000"/>
                </a:solidFill>
                <a:latin typeface="Times New Roman" panose="02020603050405020304" pitchFamily="18" charset="0"/>
              </a:rPr>
              <a:t>They are visiting the radio station.</a:t>
            </a:r>
          </a:p>
          <a:p>
            <a:pPr>
              <a:lnSpc>
                <a:spcPct val="110000"/>
              </a:lnSpc>
            </a:pPr>
            <a:r>
              <a:rPr lang="en-US" altLang="zh-CN" sz="3200" b="1" dirty="0">
                <a:latin typeface="Times New Roman" panose="02020603050405020304" pitchFamily="18" charset="0"/>
              </a:rPr>
              <a:t>3. Who is Chen </a:t>
            </a:r>
            <a:r>
              <a:rPr lang="en-US" altLang="zh-CN" sz="3200" b="1" dirty="0" err="1">
                <a:latin typeface="Times New Roman" panose="02020603050405020304" pitchFamily="18" charset="0"/>
              </a:rPr>
              <a:t>Huan</a:t>
            </a:r>
            <a:r>
              <a:rPr lang="en-US" altLang="zh-CN" sz="3200" b="1" dirty="0">
                <a:latin typeface="Times New Roman" panose="02020603050405020304" pitchFamily="18" charset="0"/>
              </a:rPr>
              <a:t>?</a:t>
            </a:r>
          </a:p>
          <a:p>
            <a:pPr>
              <a:lnSpc>
                <a:spcPct val="110000"/>
              </a:lnSpc>
            </a:pPr>
            <a:r>
              <a:rPr lang="en-US" altLang="zh-CN" sz="3200" b="1" dirty="0">
                <a:solidFill>
                  <a:srgbClr val="FF33CC"/>
                </a:solidFill>
                <a:latin typeface="Times New Roman" panose="02020603050405020304" pitchFamily="18" charset="0"/>
              </a:rPr>
              <a:t>    </a:t>
            </a:r>
            <a:r>
              <a:rPr lang="en-US" altLang="zh-CN" sz="3200" b="1" dirty="0" err="1">
                <a:solidFill>
                  <a:srgbClr val="FF0000"/>
                </a:solidFill>
                <a:latin typeface="Times New Roman" panose="02020603050405020304" pitchFamily="18" charset="0"/>
              </a:rPr>
              <a:t>She/He</a:t>
            </a:r>
            <a:r>
              <a:rPr lang="en-US" altLang="zh-CN" sz="3200" b="1" dirty="0">
                <a:solidFill>
                  <a:srgbClr val="FF0000"/>
                </a:solidFill>
                <a:latin typeface="Times New Roman" panose="02020603050405020304" pitchFamily="18" charset="0"/>
              </a:rPr>
              <a:t> is the news director at Radio Beijing.</a:t>
            </a:r>
          </a:p>
          <a:p>
            <a:pPr>
              <a:lnSpc>
                <a:spcPct val="110000"/>
              </a:lnSpc>
            </a:pPr>
            <a:r>
              <a:rPr lang="en-US" altLang="zh-CN" sz="3200" b="1" dirty="0">
                <a:latin typeface="Times New Roman" panose="02020603050405020304" pitchFamily="18" charset="0"/>
              </a:rPr>
              <a:t>4. What is the news while they are at the radio station?</a:t>
            </a:r>
          </a:p>
          <a:p>
            <a:pPr>
              <a:lnSpc>
                <a:spcPct val="110000"/>
              </a:lnSpc>
            </a:pPr>
            <a:r>
              <a:rPr lang="en-US" altLang="zh-CN" sz="3200" b="1" dirty="0">
                <a:solidFill>
                  <a:srgbClr val="FF33CC"/>
                </a:solidFill>
                <a:latin typeface="Times New Roman" panose="02020603050405020304" pitchFamily="18" charset="0"/>
              </a:rPr>
              <a:t>   </a:t>
            </a:r>
            <a:r>
              <a:rPr lang="en-US" altLang="zh-CN" sz="3200" b="1" dirty="0">
                <a:solidFill>
                  <a:srgbClr val="FF0000"/>
                </a:solidFill>
                <a:latin typeface="Times New Roman" panose="02020603050405020304" pitchFamily="18" charset="0"/>
              </a:rPr>
              <a:t>Germany has won the football match,2-1 </a:t>
            </a:r>
          </a:p>
          <a:p>
            <a:pPr>
              <a:lnSpc>
                <a:spcPct val="110000"/>
              </a:lnSpc>
            </a:pPr>
            <a:r>
              <a:rPr lang="en-US" altLang="zh-CN" sz="3200" b="1" dirty="0">
                <a:solidFill>
                  <a:srgbClr val="FF0000"/>
                </a:solidFill>
                <a:latin typeface="Times New Roman" panose="02020603050405020304" pitchFamily="18" charset="0"/>
              </a:rPr>
              <a:t>   against England.</a:t>
            </a:r>
          </a:p>
        </p:txBody>
      </p:sp>
      <p:pic>
        <p:nvPicPr>
          <p:cNvPr id="26627" name="Picture 1" descr="00132">
            <a:hlinkClick r:id="rId3"/>
          </p:cNvPr>
          <p:cNvPicPr>
            <a:picLocks noChangeAspect="1" noChangeArrowheads="1"/>
          </p:cNvPicPr>
          <p:nvPr/>
        </p:nvPicPr>
        <p:blipFill>
          <a:blip r:embed="rId4"/>
          <a:srcRect/>
          <a:stretch>
            <a:fillRect/>
          </a:stretch>
        </p:blipFill>
        <p:spPr bwMode="auto">
          <a:xfrm>
            <a:off x="7696200" y="381000"/>
            <a:ext cx="11430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684">
                                            <p:txEl>
                                              <p:pRg st="1" end="1"/>
                                            </p:txEl>
                                          </p:spTgt>
                                        </p:tgtEl>
                                        <p:attrNameLst>
                                          <p:attrName>style.visibility</p:attrName>
                                        </p:attrNameLst>
                                      </p:cBhvr>
                                      <p:to>
                                        <p:strVal val="visible"/>
                                      </p:to>
                                    </p:set>
                                    <p:animEffect transition="in" filter="blinds(horizontal)">
                                      <p:cBhvr>
                                        <p:cTn id="7" dur="500"/>
                                        <p:tgtEl>
                                          <p:spTgt spid="7168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684">
                                            <p:txEl>
                                              <p:pRg st="3" end="3"/>
                                            </p:txEl>
                                          </p:spTgt>
                                        </p:tgtEl>
                                        <p:attrNameLst>
                                          <p:attrName>style.visibility</p:attrName>
                                        </p:attrNameLst>
                                      </p:cBhvr>
                                      <p:to>
                                        <p:strVal val="visible"/>
                                      </p:to>
                                    </p:set>
                                    <p:animEffect transition="in" filter="blinds(horizontal)">
                                      <p:cBhvr>
                                        <p:cTn id="12" dur="500"/>
                                        <p:tgtEl>
                                          <p:spTgt spid="7168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684">
                                            <p:txEl>
                                              <p:pRg st="5" end="5"/>
                                            </p:txEl>
                                          </p:spTgt>
                                        </p:tgtEl>
                                        <p:attrNameLst>
                                          <p:attrName>style.visibility</p:attrName>
                                        </p:attrNameLst>
                                      </p:cBhvr>
                                      <p:to>
                                        <p:strVal val="visible"/>
                                      </p:to>
                                    </p:set>
                                    <p:animEffect transition="in" filter="blinds(horizontal)">
                                      <p:cBhvr>
                                        <p:cTn id="17" dur="500"/>
                                        <p:tgtEl>
                                          <p:spTgt spid="7168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684">
                                            <p:txEl>
                                              <p:pRg st="7" end="7"/>
                                            </p:txEl>
                                          </p:spTgt>
                                        </p:tgtEl>
                                        <p:attrNameLst>
                                          <p:attrName>style.visibility</p:attrName>
                                        </p:attrNameLst>
                                      </p:cBhvr>
                                      <p:to>
                                        <p:strVal val="visible"/>
                                      </p:to>
                                    </p:set>
                                    <p:animEffect transition="in" filter="blinds(horizontal)">
                                      <p:cBhvr>
                                        <p:cTn id="22" dur="500"/>
                                        <p:tgtEl>
                                          <p:spTgt spid="71684">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71684">
                                            <p:txEl>
                                              <p:pRg st="8" end="8"/>
                                            </p:txEl>
                                          </p:spTgt>
                                        </p:tgtEl>
                                        <p:attrNameLst>
                                          <p:attrName>style.visibility</p:attrName>
                                        </p:attrNameLst>
                                      </p:cBhvr>
                                      <p:to>
                                        <p:strVal val="visible"/>
                                      </p:to>
                                    </p:set>
                                    <p:animEffect transition="in" filter="blinds(horizontal)">
                                      <p:cBhvr>
                                        <p:cTn id="25" dur="500"/>
                                        <p:tgtEl>
                                          <p:spTgt spid="7168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28673"/>
          <p:cNvSpPr>
            <a:spLocks noChangeArrowheads="1"/>
          </p:cNvSpPr>
          <p:nvPr/>
        </p:nvSpPr>
        <p:spPr bwMode="auto">
          <a:xfrm>
            <a:off x="228600" y="1524000"/>
            <a:ext cx="86868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200" b="1" dirty="0">
                <a:solidFill>
                  <a:schemeClr val="hlink"/>
                </a:solidFill>
                <a:latin typeface="Times New Roman" panose="02020603050405020304" pitchFamily="18" charset="0"/>
              </a:rPr>
              <a:t>Zhang Li:</a:t>
            </a:r>
            <a:r>
              <a:rPr lang="en-US" altLang="zh-CN" sz="3200" b="1" dirty="0">
                <a:latin typeface="Times New Roman" panose="02020603050405020304" pitchFamily="18" charset="0"/>
              </a:rPr>
              <a:t> Good afternoon. It's three o'clock,  </a:t>
            </a:r>
          </a:p>
          <a:p>
            <a:pPr>
              <a:lnSpc>
                <a:spcPct val="125000"/>
              </a:lnSpc>
            </a:pPr>
            <a:r>
              <a:rPr lang="en-US" altLang="zh-CN" sz="3200" b="1" dirty="0">
                <a:latin typeface="Times New Roman" panose="02020603050405020304" pitchFamily="18" charset="0"/>
              </a:rPr>
              <a:t>                  and you're listening to Radio Beijing,  </a:t>
            </a:r>
          </a:p>
          <a:p>
            <a:pPr>
              <a:lnSpc>
                <a:spcPct val="125000"/>
              </a:lnSpc>
            </a:pPr>
            <a:r>
              <a:rPr lang="en-US" altLang="zh-CN" sz="3200" b="1" dirty="0">
                <a:latin typeface="Times New Roman" panose="02020603050405020304" pitchFamily="18" charset="0"/>
              </a:rPr>
              <a:t>                  with </a:t>
            </a:r>
            <a:r>
              <a:rPr lang="en-US" altLang="zh-CN" sz="3200" b="1" dirty="0">
                <a:solidFill>
                  <a:srgbClr val="FF0000"/>
                </a:solidFill>
                <a:latin typeface="Times New Roman" panose="02020603050405020304" pitchFamily="18" charset="0"/>
              </a:rPr>
              <a:t>the latest news from China and  </a:t>
            </a:r>
          </a:p>
          <a:p>
            <a:pPr>
              <a:lnSpc>
                <a:spcPct val="125000"/>
              </a:lnSpc>
            </a:pPr>
            <a:r>
              <a:rPr lang="en-US" altLang="zh-CN" sz="3200" b="1" dirty="0">
                <a:solidFill>
                  <a:srgbClr val="FF0000"/>
                </a:solidFill>
                <a:latin typeface="Times New Roman" panose="02020603050405020304" pitchFamily="18" charset="0"/>
              </a:rPr>
              <a:t>                  around the world</a:t>
            </a:r>
            <a:r>
              <a:rPr lang="en-US" altLang="zh-CN" sz="3200" b="1" dirty="0">
                <a:latin typeface="Times New Roman" panose="02020603050405020304" pitchFamily="18" charset="0"/>
              </a:rPr>
              <a:t>. I'm Zhang Li. The  </a:t>
            </a:r>
          </a:p>
          <a:p>
            <a:pPr>
              <a:lnSpc>
                <a:spcPct val="125000"/>
              </a:lnSpc>
            </a:pPr>
            <a:r>
              <a:rPr lang="en-US" altLang="zh-CN" sz="3200" b="1" dirty="0">
                <a:latin typeface="Times New Roman" panose="02020603050405020304" pitchFamily="18" charset="0"/>
              </a:rPr>
              <a:t>                  president of Russia arrived in Beijing  </a:t>
            </a:r>
          </a:p>
          <a:p>
            <a:pPr>
              <a:lnSpc>
                <a:spcPct val="125000"/>
              </a:lnSpc>
            </a:pPr>
            <a:r>
              <a:rPr lang="en-US" altLang="zh-CN" sz="3200" b="1" dirty="0">
                <a:latin typeface="Times New Roman" panose="02020603050405020304" pitchFamily="18" charset="0"/>
              </a:rPr>
              <a:t>                  today for </a:t>
            </a:r>
            <a:r>
              <a:rPr lang="en-US" altLang="zh-CN" sz="3200" b="1" dirty="0">
                <a:solidFill>
                  <a:srgbClr val="FF0000"/>
                </a:solidFill>
                <a:latin typeface="Times New Roman" panose="02020603050405020304" pitchFamily="18" charset="0"/>
              </a:rPr>
              <a:t>a three-day visit to China</a:t>
            </a:r>
            <a:r>
              <a:rPr lang="en-US" altLang="zh-CN" sz="3200" b="1" dirty="0">
                <a:latin typeface="Times New Roman" panose="02020603050405020304" pitchFamily="18" charset="0"/>
              </a:rPr>
              <a:t>...  </a:t>
            </a:r>
          </a:p>
          <a:p>
            <a:pPr>
              <a:lnSpc>
                <a:spcPct val="125000"/>
              </a:lnSpc>
            </a:pPr>
            <a:r>
              <a:rPr lang="en-US" altLang="zh-CN" sz="3200" b="1" dirty="0">
                <a:latin typeface="Times New Roman" panose="02020603050405020304" pitchFamily="18" charset="0"/>
              </a:rPr>
              <a:t>                  Now for sports, and we're going over  </a:t>
            </a:r>
          </a:p>
          <a:p>
            <a:pPr>
              <a:lnSpc>
                <a:spcPct val="125000"/>
              </a:lnSpc>
            </a:pPr>
            <a:r>
              <a:rPr lang="en-US" altLang="zh-CN" sz="3200" b="1" dirty="0">
                <a:latin typeface="Times New Roman" panose="02020603050405020304" pitchFamily="18" charset="0"/>
              </a:rPr>
              <a:t>                  to Wang Lin for the latest report on                    </a:t>
            </a:r>
          </a:p>
        </p:txBody>
      </p:sp>
      <p:sp>
        <p:nvSpPr>
          <p:cNvPr id="27650" name="矩形 28674"/>
          <p:cNvSpPr>
            <a:spLocks noChangeArrowheads="1"/>
          </p:cNvSpPr>
          <p:nvPr/>
        </p:nvSpPr>
        <p:spPr bwMode="auto">
          <a:xfrm>
            <a:off x="228600" y="381000"/>
            <a:ext cx="2527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a:solidFill>
                  <a:srgbClr val="000099"/>
                </a:solidFill>
                <a:latin typeface="Times New Roman" panose="02020603050405020304" pitchFamily="18" charset="0"/>
              </a:rPr>
              <a:t>Tapescript</a:t>
            </a:r>
          </a:p>
        </p:txBody>
      </p:sp>
      <p:pic>
        <p:nvPicPr>
          <p:cNvPr id="27651" name="Picture 1" descr="00132">
            <a:hlinkClick r:id="rId3" action="ppaction://hlinkfile"/>
          </p:cNvPr>
          <p:cNvPicPr>
            <a:picLocks noChangeAspect="1" noChangeArrowheads="1"/>
          </p:cNvPicPr>
          <p:nvPr/>
        </p:nvPicPr>
        <p:blipFill>
          <a:blip r:embed="rId4"/>
          <a:srcRect/>
          <a:stretch>
            <a:fillRect/>
          </a:stretch>
        </p:blipFill>
        <p:spPr bwMode="auto">
          <a:xfrm>
            <a:off x="7162800" y="533400"/>
            <a:ext cx="11430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26627"/>
          <p:cNvSpPr>
            <a:spLocks noChangeArrowheads="1"/>
          </p:cNvSpPr>
          <p:nvPr/>
        </p:nvSpPr>
        <p:spPr bwMode="auto">
          <a:xfrm>
            <a:off x="533400" y="533400"/>
            <a:ext cx="82296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3200" b="1">
                <a:latin typeface="Times New Roman" panose="02020603050405020304" pitchFamily="18" charset="0"/>
              </a:rPr>
              <a:t>                   the football match </a:t>
            </a:r>
            <a:r>
              <a:rPr lang="en-US" altLang="zh-CN" sz="3200" b="1">
                <a:solidFill>
                  <a:srgbClr val="FF0000"/>
                </a:solidFill>
                <a:latin typeface="Times New Roman" panose="02020603050405020304" pitchFamily="18" charset="0"/>
              </a:rPr>
              <a:t>between China  </a:t>
            </a:r>
          </a:p>
          <a:p>
            <a:pPr>
              <a:lnSpc>
                <a:spcPct val="120000"/>
              </a:lnSpc>
            </a:pPr>
            <a:r>
              <a:rPr lang="en-US" altLang="zh-CN" sz="3200" b="1">
                <a:solidFill>
                  <a:srgbClr val="FF0000"/>
                </a:solidFill>
                <a:latin typeface="Times New Roman" panose="02020603050405020304" pitchFamily="18" charset="0"/>
              </a:rPr>
              <a:t>                   and England</a:t>
            </a:r>
            <a:r>
              <a:rPr lang="en-US" altLang="zh-CN" sz="3200" b="1">
                <a:latin typeface="Times New Roman" panose="02020603050405020304" pitchFamily="18" charset="0"/>
              </a:rPr>
              <a:t>. Wang Lin, can you  </a:t>
            </a:r>
          </a:p>
          <a:p>
            <a:pPr>
              <a:lnSpc>
                <a:spcPct val="120000"/>
              </a:lnSpc>
            </a:pPr>
            <a:r>
              <a:rPr lang="en-US" altLang="zh-CN" sz="3200" b="1">
                <a:latin typeface="Times New Roman" panose="02020603050405020304" pitchFamily="18" charset="0"/>
              </a:rPr>
              <a:t>                   tell us what the score is?</a:t>
            </a:r>
          </a:p>
          <a:p>
            <a:pPr>
              <a:lnSpc>
                <a:spcPct val="120000"/>
              </a:lnSpc>
            </a:pPr>
            <a:r>
              <a:rPr lang="en-US" altLang="zh-CN" sz="3200" b="1">
                <a:latin typeface="Times New Roman" panose="02020603050405020304" pitchFamily="18" charset="0"/>
              </a:rPr>
              <a:t>Wang Lin: Yes, at the moment, the score is  </a:t>
            </a:r>
          </a:p>
          <a:p>
            <a:pPr>
              <a:lnSpc>
                <a:spcPct val="120000"/>
              </a:lnSpc>
            </a:pPr>
            <a:r>
              <a:rPr lang="en-US" altLang="zh-CN" sz="3200" b="1">
                <a:latin typeface="Times New Roman" panose="02020603050405020304" pitchFamily="18" charset="0"/>
              </a:rPr>
              <a:t>                    China 2, England 1. China is  </a:t>
            </a:r>
          </a:p>
          <a:p>
            <a:pPr>
              <a:lnSpc>
                <a:spcPct val="120000"/>
              </a:lnSpc>
            </a:pPr>
            <a:r>
              <a:rPr lang="en-US" altLang="zh-CN" sz="3200" b="1">
                <a:latin typeface="Times New Roman" panose="02020603050405020304" pitchFamily="18" charset="0"/>
              </a:rPr>
              <a:t>                    winning, but there is still half  </a:t>
            </a:r>
          </a:p>
          <a:p>
            <a:pPr>
              <a:lnSpc>
                <a:spcPct val="120000"/>
              </a:lnSpc>
            </a:pPr>
            <a:r>
              <a:rPr lang="en-US" altLang="zh-CN" sz="3200" b="1">
                <a:latin typeface="Times New Roman" panose="02020603050405020304" pitchFamily="18" charset="0"/>
              </a:rPr>
              <a:t>                    an hour to go. Back to you,  </a:t>
            </a:r>
          </a:p>
          <a:p>
            <a:pPr>
              <a:lnSpc>
                <a:spcPct val="120000"/>
              </a:lnSpc>
            </a:pPr>
            <a:r>
              <a:rPr lang="en-US" altLang="zh-CN" sz="3200" b="1">
                <a:latin typeface="Times New Roman" panose="02020603050405020304" pitchFamily="18" charset="0"/>
              </a:rPr>
              <a:t>                    Zhang Li!</a:t>
            </a:r>
          </a:p>
          <a:p>
            <a:pPr>
              <a:lnSpc>
                <a:spcPct val="120000"/>
              </a:lnSpc>
            </a:pPr>
            <a:r>
              <a:rPr lang="en-US" altLang="zh-CN" sz="3200" b="1">
                <a:latin typeface="Times New Roman" panose="02020603050405020304" pitchFamily="18" charset="0"/>
              </a:rPr>
              <a:t>  Zhang Li: Thank you. We are looking  </a:t>
            </a:r>
          </a:p>
          <a:p>
            <a:pPr>
              <a:lnSpc>
                <a:spcPct val="120000"/>
              </a:lnSpc>
            </a:pPr>
            <a:r>
              <a:rPr lang="en-US" altLang="zh-CN" sz="3200" b="1">
                <a:latin typeface="Times New Roman" panose="02020603050405020304" pitchFamily="18" charset="0"/>
              </a:rPr>
              <a:t>                    forward to the result.</a:t>
            </a:r>
          </a:p>
        </p:txBody>
      </p:sp>
    </p:spTree>
    <p:custDataLst>
      <p:tags r:id="rId1"/>
    </p:custData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p:cNvSpPr>
            <a:spLocks noChangeArrowheads="1" noChangeShapeType="1" noTextEdit="1"/>
          </p:cNvSpPr>
          <p:nvPr/>
        </p:nvSpPr>
        <p:spPr bwMode="auto">
          <a:xfrm>
            <a:off x="1403350" y="1228725"/>
            <a:ext cx="5976938" cy="790575"/>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8998"/>
                    </a:srgbClr>
                  </a:outerShdw>
                </a:effectLst>
                <a:latin typeface="Arial Black" panose="020B0A04020102020204"/>
              </a:rPr>
              <a:t>Watch and read</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8998"/>
                  </a:srgbClr>
                </a:outerShdw>
              </a:effectLst>
              <a:latin typeface="Arial Black" panose="020B0A04020102020204"/>
            </a:endParaRPr>
          </a:p>
        </p:txBody>
      </p:sp>
      <p:pic>
        <p:nvPicPr>
          <p:cNvPr id="29698" name="Picture 3" descr="1230">
            <a:hlinkClick r:id="rId3" action="ppaction://hlinkfile"/>
          </p:cNvPr>
          <p:cNvPicPr>
            <a:picLocks noChangeAspect="1" noChangeArrowheads="1"/>
          </p:cNvPicPr>
          <p:nvPr/>
        </p:nvPicPr>
        <p:blipFill>
          <a:blip r:embed="rId4"/>
          <a:srcRect/>
          <a:stretch>
            <a:fillRect/>
          </a:stretch>
        </p:blipFill>
        <p:spPr bwMode="auto">
          <a:xfrm>
            <a:off x="971550" y="2884488"/>
            <a:ext cx="252095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ChangeArrowheads="1"/>
          </p:cNvSpPr>
          <p:nvPr/>
        </p:nvSpPr>
        <p:spPr bwMode="auto">
          <a:xfrm>
            <a:off x="3886200" y="2743200"/>
            <a:ext cx="4449763" cy="539750"/>
          </a:xfrm>
          <a:prstGeom prst="rect">
            <a:avLst/>
          </a:prstGeom>
          <a:solidFill>
            <a:srgbClr val="FF9900"/>
          </a:solidFill>
          <a:ln w="9525">
            <a:noFill/>
            <a:miter lim="800000"/>
          </a:ln>
        </p:spPr>
        <p:txBody>
          <a:bodyPr wrap="none" lIns="118515" tIns="59258" rIns="118515" bIns="59258" anchor="ctr"/>
          <a:lstStyle/>
          <a:p>
            <a:pPr algn="ctr" defTabSz="913130"/>
            <a:r>
              <a:rPr lang="en-US" altLang="zh-CN" sz="3100" b="1" noProof="1">
                <a:solidFill>
                  <a:schemeClr val="bg1"/>
                </a:solidFill>
                <a:effectLst>
                  <a:outerShdw blurRad="38100" dist="38100" dir="2700000">
                    <a:srgbClr val="000000"/>
                  </a:outerShdw>
                </a:effectLst>
                <a:cs typeface="+mn-ea"/>
              </a:rPr>
              <a:t>Everyday English</a:t>
            </a:r>
            <a:endParaRPr lang="en-US" altLang="zh-CN" sz="3100" b="1" noProof="1">
              <a:solidFill>
                <a:schemeClr val="bg1"/>
              </a:solidFill>
              <a:effectLst>
                <a:outerShdw blurRad="38100" dist="38100" dir="2700000">
                  <a:srgbClr val="000000"/>
                </a:outerShdw>
              </a:effectLst>
            </a:endParaRPr>
          </a:p>
        </p:txBody>
      </p:sp>
      <p:sp>
        <p:nvSpPr>
          <p:cNvPr id="17413" name="AutoShape 5"/>
          <p:cNvSpPr>
            <a:spLocks noChangeArrowheads="1"/>
          </p:cNvSpPr>
          <p:nvPr/>
        </p:nvSpPr>
        <p:spPr bwMode="auto">
          <a:xfrm>
            <a:off x="3708400" y="3244850"/>
            <a:ext cx="4749800" cy="2470150"/>
          </a:xfrm>
          <a:prstGeom prst="flowChartAlternateProcess">
            <a:avLst/>
          </a:prstGeom>
          <a:solidFill>
            <a:schemeClr val="accent1"/>
          </a:solidFill>
          <a:ln w="9525">
            <a:solidFill>
              <a:schemeClr val="tx1"/>
            </a:solidFill>
            <a:miter lim="800000"/>
          </a:ln>
        </p:spPr>
        <p:txBody>
          <a:bodyPr wrap="none" lIns="118515" tIns="59258" rIns="118515" bIns="59258"/>
          <a:lstStyle/>
          <a:p>
            <a:pPr>
              <a:lnSpc>
                <a:spcPts val="5000"/>
              </a:lnSpc>
            </a:pPr>
            <a:r>
              <a:rPr lang="en-US" altLang="zh-CN" sz="4800" b="1" baseline="-25000">
                <a:solidFill>
                  <a:schemeClr val="bg1"/>
                </a:solidFill>
                <a:latin typeface="Times New Roman" panose="02020603050405020304" pitchFamily="18" charset="0"/>
                <a:cs typeface="Times New Roman" panose="02020603050405020304" pitchFamily="18" charset="0"/>
              </a:rPr>
              <a:t>• Come this way.</a:t>
            </a:r>
          </a:p>
          <a:p>
            <a:pPr>
              <a:lnSpc>
                <a:spcPts val="5000"/>
              </a:lnSpc>
            </a:pPr>
            <a:r>
              <a:rPr lang="en-US" altLang="zh-CN" sz="4800" b="1" baseline="-25000">
                <a:solidFill>
                  <a:schemeClr val="bg1"/>
                </a:solidFill>
                <a:latin typeface="Times New Roman" panose="02020603050405020304" pitchFamily="18" charset="0"/>
                <a:cs typeface="Times New Roman" panose="02020603050405020304" pitchFamily="18" charset="0"/>
              </a:rPr>
              <a:t>• It gets crazy in here…</a:t>
            </a:r>
          </a:p>
          <a:p>
            <a:pPr>
              <a:lnSpc>
                <a:spcPts val="5000"/>
              </a:lnSpc>
            </a:pPr>
            <a:r>
              <a:rPr lang="en-US" altLang="zh-CN" sz="4800" b="1" baseline="-25000">
                <a:solidFill>
                  <a:schemeClr val="bg1"/>
                </a:solidFill>
                <a:latin typeface="Times New Roman" panose="02020603050405020304" pitchFamily="18" charset="0"/>
                <a:cs typeface="Times New Roman" panose="02020603050405020304" pitchFamily="18" charset="0"/>
              </a:rPr>
              <a:t>• That’s great news.</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ox(out)">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additive="base">
                                        <p:cTn id="12" dur="500" fill="hold"/>
                                        <p:tgtEl>
                                          <p:spTgt spid="17413"/>
                                        </p:tgtEl>
                                        <p:attrNameLst>
                                          <p:attrName>ppt_x</p:attrName>
                                        </p:attrNameLst>
                                      </p:cBhvr>
                                      <p:tavLst>
                                        <p:tav tm="0">
                                          <p:val>
                                            <p:strVal val="#ppt_x"/>
                                          </p:val>
                                        </p:tav>
                                        <p:tav tm="100000">
                                          <p:val>
                                            <p:strVal val="#ppt_x"/>
                                          </p:val>
                                        </p:tav>
                                      </p:tavLst>
                                    </p:anim>
                                    <p:anim calcmode="lin" valueType="num">
                                      <p:cBhvr additive="base">
                                        <p:cTn id="13"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174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文本占位符 41985" descr="radio"/>
          <p:cNvPicPr>
            <a:picLocks noGrp="1" noChangeAspect="1" noChangeArrowheads="1"/>
          </p:cNvPicPr>
          <p:nvPr>
            <p:ph type="body" idx="1"/>
          </p:nvPr>
        </p:nvPicPr>
        <p:blipFill>
          <a:blip r:embed="rId3" cstate="email"/>
          <a:srcRect/>
          <a:stretch>
            <a:fillRect/>
          </a:stretch>
        </p:blipFill>
        <p:spPr>
          <a:xfrm>
            <a:off x="468313" y="404813"/>
            <a:ext cx="2232025" cy="1970087"/>
          </a:xfrm>
          <a:solidFill>
            <a:srgbClr val="FFFFFF"/>
          </a:solidFill>
        </p:spPr>
      </p:pic>
      <p:sp>
        <p:nvSpPr>
          <p:cNvPr id="41987" name="文本框 41986"/>
          <p:cNvSpPr txBox="1">
            <a:spLocks noChangeArrowheads="1"/>
          </p:cNvSpPr>
          <p:nvPr/>
        </p:nvSpPr>
        <p:spPr bwMode="auto">
          <a:xfrm>
            <a:off x="2844800" y="1341438"/>
            <a:ext cx="12239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radio</a:t>
            </a:r>
          </a:p>
        </p:txBody>
      </p:sp>
      <p:sp>
        <p:nvSpPr>
          <p:cNvPr id="8195" name="文本框 41987"/>
          <p:cNvSpPr txBox="1">
            <a:spLocks noChangeArrowheads="1"/>
          </p:cNvSpPr>
          <p:nvPr/>
        </p:nvSpPr>
        <p:spPr bwMode="auto">
          <a:xfrm>
            <a:off x="396875" y="2205038"/>
            <a:ext cx="8350250"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dirty="0">
                <a:solidFill>
                  <a:srgbClr val="0000FF"/>
                </a:solidFill>
                <a:latin typeface="Times New Roman" panose="02020603050405020304" pitchFamily="18" charset="0"/>
              </a:rPr>
              <a:t>Do you like listening to the radio </a:t>
            </a:r>
            <a:r>
              <a:rPr lang="en-US" altLang="zh-CN" sz="3200" b="1" dirty="0" err="1">
                <a:solidFill>
                  <a:srgbClr val="0000FF"/>
                </a:solidFill>
                <a:latin typeface="Times New Roman" panose="02020603050405020304" pitchFamily="18" charset="0"/>
              </a:rPr>
              <a:t>programmes</a:t>
            </a:r>
            <a:r>
              <a:rPr lang="en-US" altLang="zh-CN" sz="3200" b="1" dirty="0">
                <a:solidFill>
                  <a:srgbClr val="0000FF"/>
                </a:solidFill>
                <a:latin typeface="Times New Roman" panose="02020603050405020304" pitchFamily="18" charset="0"/>
              </a:rPr>
              <a:t>?</a:t>
            </a:r>
          </a:p>
          <a:p>
            <a:pPr>
              <a:lnSpc>
                <a:spcPct val="120000"/>
              </a:lnSpc>
            </a:pPr>
            <a:r>
              <a:rPr lang="en-US" altLang="zh-CN" sz="3200" b="1" dirty="0">
                <a:solidFill>
                  <a:srgbClr val="0000FF"/>
                </a:solidFill>
                <a:latin typeface="Times New Roman" panose="02020603050405020304" pitchFamily="18" charset="0"/>
              </a:rPr>
              <a:t>What kind of programs do you like?</a:t>
            </a:r>
          </a:p>
        </p:txBody>
      </p:sp>
      <p:sp>
        <p:nvSpPr>
          <p:cNvPr id="8196" name="矩形 41988"/>
          <p:cNvSpPr>
            <a:spLocks noChangeArrowheads="1"/>
          </p:cNvSpPr>
          <p:nvPr/>
        </p:nvSpPr>
        <p:spPr bwMode="auto">
          <a:xfrm>
            <a:off x="468313" y="3500438"/>
            <a:ext cx="3152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r>
              <a:rPr lang="en-US" altLang="zh-CN" sz="3200" b="1">
                <a:solidFill>
                  <a:srgbClr val="FF0000"/>
                </a:solidFill>
                <a:latin typeface="Times New Roman" panose="02020603050405020304" pitchFamily="18" charset="0"/>
              </a:rPr>
              <a:t>I like listening …</a:t>
            </a:r>
          </a:p>
        </p:txBody>
      </p:sp>
      <p:sp>
        <p:nvSpPr>
          <p:cNvPr id="8197" name="文本框 41989"/>
          <p:cNvSpPr txBox="1">
            <a:spLocks noChangeArrowheads="1"/>
          </p:cNvSpPr>
          <p:nvPr/>
        </p:nvSpPr>
        <p:spPr bwMode="auto">
          <a:xfrm>
            <a:off x="4573588" y="765175"/>
            <a:ext cx="3670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400" b="1" dirty="0">
                <a:solidFill>
                  <a:srgbClr val="000099"/>
                </a:solidFill>
              </a:rPr>
              <a:t>Warming-up</a:t>
            </a:r>
          </a:p>
        </p:txBody>
      </p:sp>
      <p:pic>
        <p:nvPicPr>
          <p:cNvPr id="41991" name="图片 41990" descr="story"/>
          <p:cNvPicPr>
            <a:picLocks noChangeAspect="1" noChangeArrowheads="1"/>
          </p:cNvPicPr>
          <p:nvPr/>
        </p:nvPicPr>
        <p:blipFill>
          <a:blip r:embed="rId4" cstate="email"/>
          <a:srcRect/>
          <a:stretch>
            <a:fillRect/>
          </a:stretch>
        </p:blipFill>
        <p:spPr bwMode="auto">
          <a:xfrm>
            <a:off x="252413" y="4219575"/>
            <a:ext cx="15113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图片 41991" descr="新闻直播间"/>
          <p:cNvPicPr>
            <a:picLocks noChangeAspect="1" noChangeArrowheads="1"/>
          </p:cNvPicPr>
          <p:nvPr/>
        </p:nvPicPr>
        <p:blipFill>
          <a:blip r:embed="rId5" cstate="email"/>
          <a:srcRect/>
          <a:stretch>
            <a:fillRect/>
          </a:stretch>
        </p:blipFill>
        <p:spPr bwMode="auto">
          <a:xfrm>
            <a:off x="3492500" y="4219575"/>
            <a:ext cx="201453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3" name="图片 41992" descr="wr"/>
          <p:cNvPicPr>
            <a:picLocks noChangeAspect="1" noChangeArrowheads="1"/>
          </p:cNvPicPr>
          <p:nvPr/>
        </p:nvPicPr>
        <p:blipFill>
          <a:blip r:embed="rId6" cstate="email"/>
          <a:srcRect/>
          <a:stretch>
            <a:fillRect/>
          </a:stretch>
        </p:blipFill>
        <p:spPr bwMode="auto">
          <a:xfrm>
            <a:off x="1836738" y="4219575"/>
            <a:ext cx="158432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4" name="图片 41993" descr="sp"/>
          <p:cNvPicPr>
            <a:picLocks noChangeAspect="1" noChangeArrowheads="1"/>
          </p:cNvPicPr>
          <p:nvPr/>
        </p:nvPicPr>
        <p:blipFill>
          <a:blip r:embed="rId7" cstate="email"/>
          <a:srcRect/>
          <a:stretch>
            <a:fillRect/>
          </a:stretch>
        </p:blipFill>
        <p:spPr bwMode="auto">
          <a:xfrm>
            <a:off x="5580063" y="4219575"/>
            <a:ext cx="165576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5" name="图片 41994" descr="wy"/>
          <p:cNvPicPr>
            <a:picLocks noChangeAspect="1" noChangeArrowheads="1"/>
          </p:cNvPicPr>
          <p:nvPr/>
        </p:nvPicPr>
        <p:blipFill>
          <a:blip r:embed="rId8" cstate="email"/>
          <a:srcRect/>
          <a:stretch>
            <a:fillRect/>
          </a:stretch>
        </p:blipFill>
        <p:spPr bwMode="auto">
          <a:xfrm>
            <a:off x="7307263" y="4219575"/>
            <a:ext cx="1493837"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box(in)">
                                      <p:cBhvr>
                                        <p:cTn id="12" dur="500"/>
                                        <p:tgtEl>
                                          <p:spTgt spid="4198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91"/>
                                        </p:tgtEl>
                                        <p:attrNameLst>
                                          <p:attrName>style.visibility</p:attrName>
                                        </p:attrNameLst>
                                      </p:cBhvr>
                                      <p:to>
                                        <p:strVal val="visible"/>
                                      </p:to>
                                    </p:set>
                                    <p:animEffect transition="in" filter="blinds(horizontal)">
                                      <p:cBhvr>
                                        <p:cTn id="17" dur="500"/>
                                        <p:tgtEl>
                                          <p:spTgt spid="41991"/>
                                        </p:tgtEl>
                                      </p:cBhvr>
                                    </p:animEffect>
                                  </p:childTnLst>
                                </p:cTn>
                              </p:par>
                              <p:par>
                                <p:cTn id="18" presetID="3" presetClass="entr" presetSubtype="10" fill="hold" nodeType="withEffect">
                                  <p:stCondLst>
                                    <p:cond delay="0"/>
                                  </p:stCondLst>
                                  <p:childTnLst>
                                    <p:set>
                                      <p:cBhvr>
                                        <p:cTn id="19" dur="1" fill="hold">
                                          <p:stCondLst>
                                            <p:cond delay="0"/>
                                          </p:stCondLst>
                                        </p:cTn>
                                        <p:tgtEl>
                                          <p:spTgt spid="41993"/>
                                        </p:tgtEl>
                                        <p:attrNameLst>
                                          <p:attrName>style.visibility</p:attrName>
                                        </p:attrNameLst>
                                      </p:cBhvr>
                                      <p:to>
                                        <p:strVal val="visible"/>
                                      </p:to>
                                    </p:set>
                                    <p:animEffect transition="in" filter="blinds(horizontal)">
                                      <p:cBhvr>
                                        <p:cTn id="20" dur="500"/>
                                        <p:tgtEl>
                                          <p:spTgt spid="41993"/>
                                        </p:tgtEl>
                                      </p:cBhvr>
                                    </p:animEffect>
                                  </p:childTnLst>
                                </p:cTn>
                              </p:par>
                              <p:par>
                                <p:cTn id="21" presetID="3" presetClass="entr" presetSubtype="10" fill="hold" nodeType="withEffect">
                                  <p:stCondLst>
                                    <p:cond delay="0"/>
                                  </p:stCondLst>
                                  <p:childTnLst>
                                    <p:set>
                                      <p:cBhvr>
                                        <p:cTn id="22" dur="1" fill="hold">
                                          <p:stCondLst>
                                            <p:cond delay="0"/>
                                          </p:stCondLst>
                                        </p:cTn>
                                        <p:tgtEl>
                                          <p:spTgt spid="41992"/>
                                        </p:tgtEl>
                                        <p:attrNameLst>
                                          <p:attrName>style.visibility</p:attrName>
                                        </p:attrNameLst>
                                      </p:cBhvr>
                                      <p:to>
                                        <p:strVal val="visible"/>
                                      </p:to>
                                    </p:set>
                                    <p:animEffect transition="in" filter="blinds(horizontal)">
                                      <p:cBhvr>
                                        <p:cTn id="23" dur="500"/>
                                        <p:tgtEl>
                                          <p:spTgt spid="41992"/>
                                        </p:tgtEl>
                                      </p:cBhvr>
                                    </p:animEffect>
                                  </p:childTnLst>
                                </p:cTn>
                              </p:par>
                              <p:par>
                                <p:cTn id="24" presetID="3" presetClass="entr" presetSubtype="10" fill="hold" nodeType="withEffect">
                                  <p:stCondLst>
                                    <p:cond delay="0"/>
                                  </p:stCondLst>
                                  <p:childTnLst>
                                    <p:set>
                                      <p:cBhvr>
                                        <p:cTn id="25" dur="1" fill="hold">
                                          <p:stCondLst>
                                            <p:cond delay="0"/>
                                          </p:stCondLst>
                                        </p:cTn>
                                        <p:tgtEl>
                                          <p:spTgt spid="41994"/>
                                        </p:tgtEl>
                                        <p:attrNameLst>
                                          <p:attrName>style.visibility</p:attrName>
                                        </p:attrNameLst>
                                      </p:cBhvr>
                                      <p:to>
                                        <p:strVal val="visible"/>
                                      </p:to>
                                    </p:set>
                                    <p:animEffect transition="in" filter="blinds(horizontal)">
                                      <p:cBhvr>
                                        <p:cTn id="26" dur="500"/>
                                        <p:tgtEl>
                                          <p:spTgt spid="41994"/>
                                        </p:tgtEl>
                                      </p:cBhvr>
                                    </p:animEffect>
                                  </p:childTnLst>
                                </p:cTn>
                              </p:par>
                              <p:par>
                                <p:cTn id="27" presetID="3" presetClass="entr" presetSubtype="10" fill="hold" nodeType="withEffect">
                                  <p:stCondLst>
                                    <p:cond delay="0"/>
                                  </p:stCondLst>
                                  <p:childTnLst>
                                    <p:set>
                                      <p:cBhvr>
                                        <p:cTn id="28" dur="1" fill="hold">
                                          <p:stCondLst>
                                            <p:cond delay="0"/>
                                          </p:stCondLst>
                                        </p:cTn>
                                        <p:tgtEl>
                                          <p:spTgt spid="41995"/>
                                        </p:tgtEl>
                                        <p:attrNameLst>
                                          <p:attrName>style.visibility</p:attrName>
                                        </p:attrNameLst>
                                      </p:cBhvr>
                                      <p:to>
                                        <p:strVal val="visible"/>
                                      </p:to>
                                    </p:set>
                                    <p:animEffect transition="in" filter="blinds(horizontal)">
                                      <p:cBhvr>
                                        <p:cTn id="29" dur="500"/>
                                        <p:tgtEl>
                                          <p:spTgt spid="41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矩形 22531"/>
          <p:cNvSpPr>
            <a:spLocks noChangeArrowheads="1"/>
          </p:cNvSpPr>
          <p:nvPr/>
        </p:nvSpPr>
        <p:spPr bwMode="auto">
          <a:xfrm>
            <a:off x="228600" y="1524000"/>
            <a:ext cx="868680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15000"/>
              </a:lnSpc>
            </a:pPr>
            <a:r>
              <a:rPr lang="en-US" altLang="zh-CN" sz="3200" b="1" dirty="0">
                <a:latin typeface="Times New Roman" panose="02020603050405020304" pitchFamily="18" charset="0"/>
              </a:rPr>
              <a:t>Chen </a:t>
            </a:r>
            <a:r>
              <a:rPr lang="en-US" altLang="zh-CN" sz="3200" b="1" dirty="0" err="1">
                <a:latin typeface="Times New Roman" panose="02020603050405020304" pitchFamily="18" charset="0"/>
              </a:rPr>
              <a:t>Huan</a:t>
            </a:r>
            <a:r>
              <a:rPr lang="en-US" altLang="zh-CN" sz="3200" b="1" dirty="0">
                <a:latin typeface="Times New Roman" panose="02020603050405020304" pitchFamily="18" charset="0"/>
              </a:rPr>
              <a:t>: Hi, everybody. I’m the new  </a:t>
            </a:r>
          </a:p>
          <a:p>
            <a:pPr>
              <a:lnSpc>
                <a:spcPct val="115000"/>
              </a:lnSpc>
            </a:pPr>
            <a:r>
              <a:rPr lang="en-US" altLang="zh-CN" sz="3200" b="1" dirty="0">
                <a:latin typeface="Times New Roman" panose="02020603050405020304" pitchFamily="18" charset="0"/>
              </a:rPr>
              <a:t>                      director at Radio Beijing.</a:t>
            </a:r>
          </a:p>
          <a:p>
            <a:pPr>
              <a:lnSpc>
                <a:spcPct val="115000"/>
              </a:lnSpc>
            </a:pP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Lingling</a:t>
            </a:r>
            <a:r>
              <a:rPr lang="en-US" altLang="zh-CN" sz="3200" b="1" dirty="0">
                <a:latin typeface="Times New Roman" panose="02020603050405020304" pitchFamily="18" charset="0"/>
              </a:rPr>
              <a:t>: Thank you for </a:t>
            </a:r>
            <a:r>
              <a:rPr lang="en-US" altLang="zh-CN" sz="3200" b="1" dirty="0">
                <a:solidFill>
                  <a:srgbClr val="FF0000"/>
                </a:solidFill>
                <a:latin typeface="Times New Roman" panose="02020603050405020304" pitchFamily="18" charset="0"/>
              </a:rPr>
              <a:t>showing us around</a:t>
            </a:r>
            <a:r>
              <a:rPr lang="en-US" altLang="zh-CN" sz="3200" b="1" dirty="0">
                <a:latin typeface="Times New Roman" panose="02020603050405020304" pitchFamily="18" charset="0"/>
              </a:rPr>
              <a:t>.</a:t>
            </a:r>
          </a:p>
          <a:p>
            <a:pPr>
              <a:lnSpc>
                <a:spcPct val="115000"/>
              </a:lnSpc>
            </a:pPr>
            <a:r>
              <a:rPr lang="en-US" altLang="zh-CN" sz="3200" b="1" dirty="0">
                <a:latin typeface="Times New Roman" panose="02020603050405020304" pitchFamily="18" charset="0"/>
              </a:rPr>
              <a:t>Chen </a:t>
            </a:r>
            <a:r>
              <a:rPr lang="en-US" altLang="zh-CN" sz="3200" b="1" dirty="0" err="1">
                <a:latin typeface="Times New Roman" panose="02020603050405020304" pitchFamily="18" charset="0"/>
              </a:rPr>
              <a:t>Huan</a:t>
            </a:r>
            <a:r>
              <a:rPr lang="en-US" altLang="zh-CN" sz="3200" b="1" dirty="0">
                <a:latin typeface="Times New Roman" panose="02020603050405020304" pitchFamily="18" charset="0"/>
              </a:rPr>
              <a:t>: No problem! Now, </a:t>
            </a:r>
            <a:r>
              <a:rPr lang="en-US" altLang="zh-CN" sz="3200" b="1" dirty="0">
                <a:solidFill>
                  <a:srgbClr val="FF0000"/>
                </a:solidFill>
                <a:latin typeface="Times New Roman" panose="02020603050405020304" pitchFamily="18" charset="0"/>
              </a:rPr>
              <a:t>come this way</a:t>
            </a:r>
            <a:r>
              <a:rPr lang="en-US" altLang="zh-CN" sz="3200" b="1" dirty="0">
                <a:latin typeface="Times New Roman" panose="02020603050405020304" pitchFamily="18" charset="0"/>
              </a:rPr>
              <a:t>.  </a:t>
            </a:r>
          </a:p>
          <a:p>
            <a:pPr>
              <a:lnSpc>
                <a:spcPct val="115000"/>
              </a:lnSpc>
            </a:pPr>
            <a:r>
              <a:rPr lang="en-US" altLang="zh-CN" sz="3200" b="1" dirty="0">
                <a:latin typeface="Times New Roman" panose="02020603050405020304" pitchFamily="18" charset="0"/>
              </a:rPr>
              <a:t>                      Look at the red light. When it's on,   </a:t>
            </a:r>
          </a:p>
          <a:p>
            <a:pPr>
              <a:lnSpc>
                <a:spcPct val="115000"/>
              </a:lnSpc>
            </a:pPr>
            <a:r>
              <a:rPr lang="en-US" altLang="zh-CN" sz="3200" b="1" dirty="0">
                <a:latin typeface="Times New Roman" panose="02020603050405020304" pitchFamily="18" charset="0"/>
              </a:rPr>
              <a:t>                      it means we're </a:t>
            </a:r>
            <a:r>
              <a:rPr lang="en-US" altLang="zh-CN" sz="3200" b="1" dirty="0">
                <a:solidFill>
                  <a:srgbClr val="FF0000"/>
                </a:solidFill>
                <a:latin typeface="Times New Roman" panose="02020603050405020304" pitchFamily="18" charset="0"/>
              </a:rPr>
              <a:t>on air</a:t>
            </a:r>
            <a:r>
              <a:rPr lang="en-US" altLang="zh-CN" sz="3200" b="1" dirty="0">
                <a:latin typeface="Times New Roman" panose="02020603050405020304" pitchFamily="18" charset="0"/>
              </a:rPr>
              <a:t>. And we  </a:t>
            </a:r>
          </a:p>
          <a:p>
            <a:pPr>
              <a:lnSpc>
                <a:spcPct val="115000"/>
              </a:lnSpc>
            </a:pPr>
            <a:r>
              <a:rPr lang="en-US" altLang="zh-CN" sz="3200" b="1" dirty="0">
                <a:latin typeface="Times New Roman" panose="02020603050405020304" pitchFamily="18" charset="0"/>
              </a:rPr>
              <a:t>                      should </a:t>
            </a:r>
            <a:r>
              <a:rPr lang="en-US" altLang="zh-CN" sz="3200" b="1" dirty="0">
                <a:solidFill>
                  <a:srgbClr val="FF0000"/>
                </a:solidFill>
                <a:latin typeface="Times New Roman" panose="02020603050405020304" pitchFamily="18" charset="0"/>
              </a:rPr>
              <a:t>avoid making</a:t>
            </a:r>
            <a:r>
              <a:rPr lang="en-US" altLang="zh-CN" sz="3200" b="1" dirty="0">
                <a:latin typeface="Times New Roman" panose="02020603050405020304" pitchFamily="18" charset="0"/>
              </a:rPr>
              <a:t> any noise in  </a:t>
            </a:r>
          </a:p>
          <a:p>
            <a:pPr>
              <a:lnSpc>
                <a:spcPct val="115000"/>
              </a:lnSpc>
            </a:pPr>
            <a:r>
              <a:rPr lang="en-US" altLang="zh-CN" sz="3200" b="1" dirty="0">
                <a:latin typeface="Times New Roman" panose="02020603050405020304" pitchFamily="18" charset="0"/>
              </a:rPr>
              <a:t>                      the background.</a:t>
            </a:r>
          </a:p>
          <a:p>
            <a:pPr>
              <a:lnSpc>
                <a:spcPct val="115000"/>
              </a:lnSpc>
            </a:pPr>
            <a:r>
              <a:rPr lang="en-US" altLang="zh-CN" sz="3200" b="1" dirty="0">
                <a:latin typeface="Times New Roman" panose="02020603050405020304" pitchFamily="18" charset="0"/>
              </a:rPr>
              <a:t>           Tony: OK.</a:t>
            </a:r>
          </a:p>
        </p:txBody>
      </p:sp>
      <p:sp>
        <p:nvSpPr>
          <p:cNvPr id="30722" name="矩形 22532"/>
          <p:cNvSpPr>
            <a:spLocks noChangeArrowheads="1"/>
          </p:cNvSpPr>
          <p:nvPr/>
        </p:nvSpPr>
        <p:spPr bwMode="auto">
          <a:xfrm>
            <a:off x="457200" y="609600"/>
            <a:ext cx="3943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dirty="0">
                <a:solidFill>
                  <a:srgbClr val="000066"/>
                </a:solidFill>
                <a:latin typeface="Times New Roman" panose="02020603050405020304" pitchFamily="18" charset="0"/>
              </a:rPr>
              <a:t>3. Listen and read. </a:t>
            </a:r>
          </a:p>
        </p:txBody>
      </p:sp>
      <p:pic>
        <p:nvPicPr>
          <p:cNvPr id="30723" name="Picture 1" descr="00132">
            <a:hlinkClick r:id="rId3" action="ppaction://hlinkfile"/>
          </p:cNvPr>
          <p:cNvPicPr>
            <a:picLocks noChangeAspect="1" noChangeArrowheads="1"/>
          </p:cNvPicPr>
          <p:nvPr/>
        </p:nvPicPr>
        <p:blipFill>
          <a:blip r:embed="rId4" cstate="email"/>
          <a:srcRect/>
          <a:stretch>
            <a:fillRect/>
          </a:stretch>
        </p:blipFill>
        <p:spPr bwMode="auto">
          <a:xfrm>
            <a:off x="5562600" y="533400"/>
            <a:ext cx="9906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矩形 24580"/>
          <p:cNvSpPr>
            <a:spLocks noChangeArrowheads="1"/>
          </p:cNvSpPr>
          <p:nvPr/>
        </p:nvSpPr>
        <p:spPr bwMode="auto">
          <a:xfrm>
            <a:off x="304800" y="609600"/>
            <a:ext cx="8686800" cy="599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3200" b="1" dirty="0">
                <a:latin typeface="Times New Roman" panose="02020603050405020304" pitchFamily="18" charset="0"/>
              </a:rPr>
              <a:t>Chen </a:t>
            </a:r>
            <a:r>
              <a:rPr lang="en-US" altLang="zh-CN" sz="3200" b="1" dirty="0" err="1">
                <a:latin typeface="Times New Roman" panose="02020603050405020304" pitchFamily="18" charset="0"/>
              </a:rPr>
              <a:t>Huan</a:t>
            </a:r>
            <a:r>
              <a:rPr lang="en-US" altLang="zh-CN" sz="3200" b="1" dirty="0">
                <a:latin typeface="Times New Roman" panose="02020603050405020304" pitchFamily="18" charset="0"/>
              </a:rPr>
              <a:t>: This is the newsroom. We collect   </a:t>
            </a:r>
          </a:p>
          <a:p>
            <a:pPr>
              <a:lnSpc>
                <a:spcPct val="110000"/>
              </a:lnSpc>
            </a:pPr>
            <a:r>
              <a:rPr lang="en-US" altLang="zh-CN" sz="3200" b="1" dirty="0">
                <a:latin typeface="Times New Roman" panose="02020603050405020304" pitchFamily="18" charset="0"/>
              </a:rPr>
              <a:t>                      the latest national and international  </a:t>
            </a:r>
          </a:p>
          <a:p>
            <a:pPr>
              <a:lnSpc>
                <a:spcPct val="110000"/>
              </a:lnSpc>
            </a:pPr>
            <a:r>
              <a:rPr lang="en-US" altLang="zh-CN" sz="3200" b="1" dirty="0">
                <a:latin typeface="Times New Roman" panose="02020603050405020304" pitchFamily="18" charset="0"/>
              </a:rPr>
              <a:t>                      news and write reports here. </a:t>
            </a:r>
            <a:r>
              <a:rPr lang="en-US" altLang="zh-CN" sz="3200" b="1" dirty="0">
                <a:solidFill>
                  <a:srgbClr val="FF0000"/>
                </a:solidFill>
                <a:latin typeface="Times New Roman" panose="02020603050405020304" pitchFamily="18" charset="0"/>
              </a:rPr>
              <a:t>It gets  </a:t>
            </a:r>
          </a:p>
          <a:p>
            <a:pPr>
              <a:lnSpc>
                <a:spcPct val="110000"/>
              </a:lnSpc>
            </a:pPr>
            <a:r>
              <a:rPr lang="en-US" altLang="zh-CN" sz="3200" b="1" dirty="0">
                <a:solidFill>
                  <a:srgbClr val="FF0000"/>
                </a:solidFill>
                <a:latin typeface="Times New Roman" panose="02020603050405020304" pitchFamily="18" charset="0"/>
              </a:rPr>
              <a:t>                      crazy</a:t>
            </a:r>
            <a:r>
              <a:rPr lang="en-US" altLang="zh-CN" sz="3200" b="1" dirty="0">
                <a:latin typeface="Times New Roman" panose="02020603050405020304" pitchFamily="18" charset="0"/>
              </a:rPr>
              <a:t> in here just before the  </a:t>
            </a:r>
          </a:p>
          <a:p>
            <a:pPr>
              <a:lnSpc>
                <a:spcPct val="110000"/>
              </a:lnSpc>
            </a:pP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programme</a:t>
            </a:r>
            <a:r>
              <a:rPr lang="en-US" altLang="zh-CN" sz="3200" b="1" dirty="0">
                <a:latin typeface="Times New Roman" panose="02020603050405020304" pitchFamily="18" charset="0"/>
              </a:rPr>
              <a:t> begins.</a:t>
            </a:r>
          </a:p>
          <a:p>
            <a:pPr>
              <a:lnSpc>
                <a:spcPct val="110000"/>
              </a:lnSpc>
            </a:pP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Lingling</a:t>
            </a:r>
            <a:r>
              <a:rPr lang="en-US" altLang="zh-CN" sz="3200" b="1" dirty="0">
                <a:latin typeface="Times New Roman" panose="02020603050405020304" pitchFamily="18" charset="0"/>
              </a:rPr>
              <a:t>: How can I become a presenter?</a:t>
            </a:r>
          </a:p>
          <a:p>
            <a:pPr>
              <a:lnSpc>
                <a:spcPct val="110000"/>
              </a:lnSpc>
            </a:pPr>
            <a:r>
              <a:rPr lang="en-US" altLang="zh-CN" sz="3200" b="1" dirty="0">
                <a:latin typeface="Times New Roman" panose="02020603050405020304" pitchFamily="18" charset="0"/>
              </a:rPr>
              <a:t>Chen </a:t>
            </a:r>
            <a:r>
              <a:rPr lang="en-US" altLang="zh-CN" sz="3200" b="1" dirty="0" err="1">
                <a:latin typeface="Times New Roman" panose="02020603050405020304" pitchFamily="18" charset="0"/>
              </a:rPr>
              <a:t>Huan</a:t>
            </a:r>
            <a:r>
              <a:rPr lang="en-US" altLang="zh-CN" sz="3200" b="1" dirty="0">
                <a:latin typeface="Times New Roman" panose="02020603050405020304" pitchFamily="18" charset="0"/>
              </a:rPr>
              <a:t>: I think you </a:t>
            </a:r>
            <a:r>
              <a:rPr lang="en-US" altLang="zh-CN" sz="3200" b="1" dirty="0">
                <a:solidFill>
                  <a:srgbClr val="FF0000"/>
                </a:solidFill>
                <a:latin typeface="Times New Roman" panose="02020603050405020304" pitchFamily="18" charset="0"/>
              </a:rPr>
              <a:t>need to</a:t>
            </a:r>
            <a:r>
              <a:rPr lang="en-US" altLang="zh-CN" sz="3200" b="1" dirty="0">
                <a:latin typeface="Times New Roman" panose="02020603050405020304" pitchFamily="18" charset="0"/>
              </a:rPr>
              <a:t> speak English  </a:t>
            </a:r>
          </a:p>
          <a:p>
            <a:pPr>
              <a:lnSpc>
                <a:spcPct val="110000"/>
              </a:lnSpc>
            </a:pPr>
            <a:r>
              <a:rPr lang="en-US" altLang="zh-CN" sz="3200" b="1" dirty="0">
                <a:latin typeface="Times New Roman" panose="02020603050405020304" pitchFamily="18" charset="0"/>
              </a:rPr>
              <a:t>                     well. So </a:t>
            </a:r>
            <a:r>
              <a:rPr lang="en-US" altLang="zh-CN" sz="3200" b="1" dirty="0">
                <a:solidFill>
                  <a:srgbClr val="FF0000"/>
                </a:solidFill>
                <a:latin typeface="Times New Roman" panose="02020603050405020304" pitchFamily="18" charset="0"/>
              </a:rPr>
              <a:t>keep studying</a:t>
            </a:r>
            <a:r>
              <a:rPr lang="en-US" altLang="zh-CN" sz="3200" b="1" dirty="0">
                <a:latin typeface="Times New Roman" panose="02020603050405020304" pitchFamily="18" charset="0"/>
              </a:rPr>
              <a:t>, and I hope  </a:t>
            </a:r>
          </a:p>
          <a:p>
            <a:pPr>
              <a:lnSpc>
                <a:spcPct val="110000"/>
              </a:lnSpc>
            </a:pPr>
            <a:r>
              <a:rPr lang="en-US" altLang="zh-CN" sz="3200" b="1" dirty="0">
                <a:latin typeface="Times New Roman" panose="02020603050405020304" pitchFamily="18" charset="0"/>
              </a:rPr>
              <a:t>                     you can join us one day. </a:t>
            </a:r>
          </a:p>
          <a:p>
            <a:pPr>
              <a:lnSpc>
                <a:spcPct val="110000"/>
              </a:lnSpc>
            </a:pPr>
            <a:r>
              <a:rPr lang="en-US" altLang="zh-CN" sz="3200" b="1" dirty="0">
                <a:latin typeface="Times New Roman" panose="02020603050405020304" pitchFamily="18" charset="0"/>
              </a:rPr>
              <a:t>          Tony: What about the sports news? </a:t>
            </a:r>
          </a:p>
          <a:p>
            <a:pPr>
              <a:lnSpc>
                <a:spcPct val="110000"/>
              </a:lnSpc>
            </a:pPr>
            <a:r>
              <a:rPr lang="en-US" altLang="zh-CN" sz="3200" b="1" dirty="0">
                <a:latin typeface="Times New Roman" panose="02020603050405020304" pitchFamily="18" charset="0"/>
              </a:rPr>
              <a:t>Chen </a:t>
            </a:r>
            <a:r>
              <a:rPr lang="en-US" altLang="zh-CN" sz="3200" b="1" dirty="0" err="1">
                <a:latin typeface="Times New Roman" panose="02020603050405020304" pitchFamily="18" charset="0"/>
              </a:rPr>
              <a:t>Huan</a:t>
            </a:r>
            <a:r>
              <a:rPr lang="en-US" altLang="zh-CN" sz="3200" b="1" dirty="0">
                <a:latin typeface="Times New Roman" panose="02020603050405020304" pitchFamily="18" charset="0"/>
              </a:rPr>
              <a:t>: That’s over there. And it is where </a:t>
            </a:r>
          </a:p>
        </p:txBody>
      </p:sp>
    </p:spTree>
    <p:custDataLst>
      <p:tags r:id="rId1"/>
    </p:custData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23556"/>
          <p:cNvSpPr>
            <a:spLocks noChangeArrowheads="1"/>
          </p:cNvSpPr>
          <p:nvPr/>
        </p:nvSpPr>
        <p:spPr bwMode="auto">
          <a:xfrm>
            <a:off x="381000" y="533400"/>
            <a:ext cx="85344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                      we </a:t>
            </a:r>
            <a:r>
              <a:rPr lang="en-US" altLang="zh-CN" sz="3200" b="1">
                <a:solidFill>
                  <a:srgbClr val="FF0000"/>
                </a:solidFill>
                <a:latin typeface="Times New Roman" panose="02020603050405020304" pitchFamily="18" charset="0"/>
              </a:rPr>
              <a:t>do interviews with</a:t>
            </a:r>
            <a:r>
              <a:rPr lang="en-US" altLang="zh-CN" sz="3200" b="1">
                <a:latin typeface="Times New Roman" panose="02020603050405020304" pitchFamily="18" charset="0"/>
              </a:rPr>
              <a:t> big stars of  </a:t>
            </a:r>
          </a:p>
          <a:p>
            <a:r>
              <a:rPr lang="en-US" altLang="zh-CN" sz="3200" b="1">
                <a:latin typeface="Times New Roman" panose="02020603050405020304" pitchFamily="18" charset="0"/>
              </a:rPr>
              <a:t>                      sports. Let’s watch the presenter.  </a:t>
            </a:r>
          </a:p>
          <a:p>
            <a:r>
              <a:rPr lang="en-US" altLang="zh-CN" sz="3200" b="1">
                <a:latin typeface="Times New Roman" panose="02020603050405020304" pitchFamily="18" charset="0"/>
              </a:rPr>
              <a:t>                      Remember, I said you need to   </a:t>
            </a:r>
          </a:p>
          <a:p>
            <a:r>
              <a:rPr lang="en-US" altLang="zh-CN" sz="3200" b="1">
                <a:latin typeface="Times New Roman" panose="02020603050405020304" pitchFamily="18" charset="0"/>
              </a:rPr>
              <a:t>                      </a:t>
            </a:r>
            <a:r>
              <a:rPr lang="en-US" altLang="zh-CN" sz="3200" b="1">
                <a:solidFill>
                  <a:srgbClr val="FF0000"/>
                </a:solidFill>
                <a:latin typeface="Times New Roman" panose="02020603050405020304" pitchFamily="18" charset="0"/>
              </a:rPr>
              <a:t>keep quite</a:t>
            </a:r>
            <a:r>
              <a:rPr lang="en-US" altLang="zh-CN" sz="3200" b="1">
                <a:latin typeface="Times New Roman" panose="02020603050405020304" pitchFamily="18" charset="0"/>
              </a:rPr>
              <a:t> if the red light is on.    </a:t>
            </a:r>
          </a:p>
          <a:p>
            <a:r>
              <a:rPr lang="en-US" altLang="zh-CN" sz="3200" b="1">
                <a:latin typeface="Times New Roman" panose="02020603050405020304" pitchFamily="18" charset="0"/>
              </a:rPr>
              <a:t>   Presenter: Finally, we've just heard that  </a:t>
            </a:r>
          </a:p>
          <a:p>
            <a:r>
              <a:rPr lang="en-US" altLang="zh-CN" sz="3200" b="1">
                <a:latin typeface="Times New Roman" panose="02020603050405020304" pitchFamily="18" charset="0"/>
              </a:rPr>
              <a:t>                     Germany has won the football  </a:t>
            </a:r>
          </a:p>
          <a:p>
            <a:r>
              <a:rPr lang="en-US" altLang="zh-CN" sz="3200" b="1">
                <a:latin typeface="Times New Roman" panose="02020603050405020304" pitchFamily="18" charset="0"/>
              </a:rPr>
              <a:t>                     match,2–1 against England.   </a:t>
            </a:r>
          </a:p>
          <a:p>
            <a:r>
              <a:rPr lang="en-US" altLang="zh-CN" sz="3200" b="1">
                <a:latin typeface="Times New Roman" panose="02020603050405020304" pitchFamily="18" charset="0"/>
              </a:rPr>
              <a:t>    Lingling: Hey! </a:t>
            </a:r>
            <a:r>
              <a:rPr lang="en-US" altLang="zh-CN" sz="3200" b="1">
                <a:solidFill>
                  <a:srgbClr val="FF0000"/>
                </a:solidFill>
                <a:latin typeface="Times New Roman" panose="02020603050405020304" pitchFamily="18" charset="0"/>
              </a:rPr>
              <a:t>That's great news!</a:t>
            </a:r>
          </a:p>
          <a:p>
            <a:r>
              <a:rPr lang="en-US" altLang="zh-CN" sz="3200" b="1">
                <a:latin typeface="Times New Roman" panose="02020603050405020304" pitchFamily="18" charset="0"/>
              </a:rPr>
              <a:t>          Tony: No,</a:t>
            </a:r>
            <a:r>
              <a:rPr lang="en-US" altLang="zh-CN" sz="3200" b="1">
                <a:solidFill>
                  <a:srgbClr val="FF0000"/>
                </a:solidFill>
                <a:latin typeface="Times New Roman" panose="02020603050405020304" pitchFamily="18" charset="0"/>
              </a:rPr>
              <a:t> it's awful news!</a:t>
            </a:r>
          </a:p>
          <a:p>
            <a:r>
              <a:rPr lang="en-US" altLang="zh-CN" sz="3200" b="1">
                <a:latin typeface="Times New Roman" panose="02020603050405020304" pitchFamily="18" charset="0"/>
              </a:rPr>
              <a:t>              All: Ssh!</a:t>
            </a:r>
          </a:p>
          <a:p>
            <a:r>
              <a:rPr lang="en-US" altLang="zh-CN" sz="3200" b="1">
                <a:latin typeface="Times New Roman" panose="02020603050405020304" pitchFamily="18" charset="0"/>
              </a:rPr>
              <a:t>   Presenter: ... And that’s the end of the six  </a:t>
            </a:r>
          </a:p>
          <a:p>
            <a:r>
              <a:rPr lang="en-US" altLang="zh-CN" sz="3200" b="1">
                <a:latin typeface="Times New Roman" panose="02020603050405020304" pitchFamily="18" charset="0"/>
              </a:rPr>
              <a:t>                     o’clock news.</a:t>
            </a:r>
          </a:p>
        </p:txBody>
      </p:sp>
    </p:spTree>
    <p:custDataLst>
      <p:tags r:id="rId1"/>
    </p:custData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矩形 33793"/>
          <p:cNvSpPr>
            <a:spLocks noChangeArrowheads="1"/>
          </p:cNvSpPr>
          <p:nvPr/>
        </p:nvSpPr>
        <p:spPr bwMode="auto">
          <a:xfrm>
            <a:off x="304800" y="6096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0066"/>
                </a:solidFill>
                <a:latin typeface="Times New Roman" panose="02020603050405020304" pitchFamily="18" charset="0"/>
              </a:rPr>
              <a:t>Now complete the notes.</a:t>
            </a:r>
          </a:p>
        </p:txBody>
      </p:sp>
      <p:pic>
        <p:nvPicPr>
          <p:cNvPr id="33794" name="图片 33795" descr="1"/>
          <p:cNvPicPr>
            <a:picLocks noChangeAspect="1" noChangeArrowheads="1"/>
          </p:cNvPicPr>
          <p:nvPr/>
        </p:nvPicPr>
        <p:blipFill>
          <a:blip r:embed="rId3"/>
          <a:srcRect/>
          <a:stretch>
            <a:fillRect/>
          </a:stretch>
        </p:blipFill>
        <p:spPr bwMode="auto">
          <a:xfrm>
            <a:off x="228600" y="1371600"/>
            <a:ext cx="876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文本框 33796"/>
          <p:cNvSpPr txBox="1">
            <a:spLocks noChangeArrowheads="1"/>
          </p:cNvSpPr>
          <p:nvPr/>
        </p:nvSpPr>
        <p:spPr bwMode="auto">
          <a:xfrm>
            <a:off x="1295400" y="1600200"/>
            <a:ext cx="76200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TW" sz="3200" b="1">
                <a:latin typeface="Times New Roman" panose="02020603050405020304" pitchFamily="18" charset="0"/>
              </a:rPr>
              <a:t>1. </a:t>
            </a:r>
            <a:r>
              <a:rPr lang="en-US" altLang="zh-CN" sz="3200" b="1">
                <a:latin typeface="Times New Roman" panose="02020603050405020304" pitchFamily="18" charset="0"/>
              </a:rPr>
              <a:t>When the red light is on, it means</a:t>
            </a:r>
          </a:p>
          <a:p>
            <a:pPr>
              <a:lnSpc>
                <a:spcPct val="125000"/>
              </a:lnSpc>
            </a:pPr>
            <a:r>
              <a:rPr lang="en-US" altLang="zh-CN" sz="3200" b="1">
                <a:latin typeface="Times New Roman" panose="02020603050405020304" pitchFamily="18" charset="0"/>
              </a:rPr>
              <a:t>     ____________.</a:t>
            </a:r>
          </a:p>
          <a:p>
            <a:r>
              <a:rPr lang="en-US" altLang="zh-CN" sz="3200" b="1">
                <a:latin typeface="Times New Roman" panose="02020603050405020304" pitchFamily="18" charset="0"/>
              </a:rPr>
              <a:t>2. We collect _________________________ </a:t>
            </a:r>
          </a:p>
          <a:p>
            <a:r>
              <a:rPr lang="en-US" altLang="zh-CN" sz="3200" b="1">
                <a:latin typeface="Times New Roman" panose="02020603050405020304" pitchFamily="18" charset="0"/>
              </a:rPr>
              <a:t>    ________________ and write reports in  </a:t>
            </a:r>
          </a:p>
          <a:p>
            <a:r>
              <a:rPr lang="en-US" altLang="zh-CN" sz="3200" b="1">
                <a:latin typeface="Times New Roman" panose="02020603050405020304" pitchFamily="18" charset="0"/>
              </a:rPr>
              <a:t>   the newsroom.	</a:t>
            </a:r>
          </a:p>
          <a:p>
            <a:r>
              <a:rPr lang="en-US" altLang="zh-CN" sz="3200" b="1">
                <a:latin typeface="Times New Roman" panose="02020603050405020304" pitchFamily="18" charset="0"/>
              </a:rPr>
              <a:t>3. You should _______________________   </a:t>
            </a:r>
          </a:p>
          <a:p>
            <a:r>
              <a:rPr lang="en-US" altLang="zh-CN" sz="3200" b="1">
                <a:latin typeface="Times New Roman" panose="02020603050405020304" pitchFamily="18" charset="0"/>
              </a:rPr>
              <a:t>    if you want to be a presenter.	</a:t>
            </a:r>
          </a:p>
          <a:p>
            <a:r>
              <a:rPr lang="en-US" altLang="zh-CN" sz="3200" b="1">
                <a:latin typeface="Times New Roman" panose="02020603050405020304" pitchFamily="18" charset="0"/>
              </a:rPr>
              <a:t>4. This is also where we _____________  </a:t>
            </a:r>
          </a:p>
          <a:p>
            <a:r>
              <a:rPr lang="en-US" altLang="zh-CN" sz="3200" b="1">
                <a:latin typeface="Times New Roman" panose="02020603050405020304" pitchFamily="18" charset="0"/>
              </a:rPr>
              <a:t>    with the big sports stars</a:t>
            </a:r>
          </a:p>
        </p:txBody>
      </p:sp>
      <p:sp>
        <p:nvSpPr>
          <p:cNvPr id="33802" name="矩形 33801"/>
          <p:cNvSpPr>
            <a:spLocks noChangeArrowheads="1"/>
          </p:cNvSpPr>
          <p:nvPr/>
        </p:nvSpPr>
        <p:spPr bwMode="auto">
          <a:xfrm>
            <a:off x="1905000" y="2209800"/>
            <a:ext cx="2284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we’re on air</a:t>
            </a:r>
          </a:p>
        </p:txBody>
      </p:sp>
      <p:sp>
        <p:nvSpPr>
          <p:cNvPr id="33803" name="矩形 33802"/>
          <p:cNvSpPr>
            <a:spLocks noChangeArrowheads="1"/>
          </p:cNvSpPr>
          <p:nvPr/>
        </p:nvSpPr>
        <p:spPr bwMode="auto">
          <a:xfrm>
            <a:off x="3657600" y="2743200"/>
            <a:ext cx="40306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the latest national and</a:t>
            </a:r>
          </a:p>
        </p:txBody>
      </p:sp>
      <p:sp>
        <p:nvSpPr>
          <p:cNvPr id="33805" name="矩形 33804"/>
          <p:cNvSpPr>
            <a:spLocks noChangeArrowheads="1"/>
          </p:cNvSpPr>
          <p:nvPr/>
        </p:nvSpPr>
        <p:spPr bwMode="auto">
          <a:xfrm>
            <a:off x="1752600" y="3200400"/>
            <a:ext cx="3400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international news</a:t>
            </a:r>
          </a:p>
        </p:txBody>
      </p:sp>
      <p:sp>
        <p:nvSpPr>
          <p:cNvPr id="33806" name="矩形 33805"/>
          <p:cNvSpPr>
            <a:spLocks noChangeArrowheads="1"/>
          </p:cNvSpPr>
          <p:nvPr/>
        </p:nvSpPr>
        <p:spPr bwMode="auto">
          <a:xfrm>
            <a:off x="3886200" y="4114800"/>
            <a:ext cx="4486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speak English really well</a:t>
            </a:r>
          </a:p>
        </p:txBody>
      </p:sp>
      <p:sp>
        <p:nvSpPr>
          <p:cNvPr id="33807" name="矩形 33806"/>
          <p:cNvSpPr>
            <a:spLocks noChangeArrowheads="1"/>
          </p:cNvSpPr>
          <p:nvPr/>
        </p:nvSpPr>
        <p:spPr bwMode="auto">
          <a:xfrm>
            <a:off x="5638800" y="5105400"/>
            <a:ext cx="2498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do interviews</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3802">
                                            <p:txEl>
                                              <p:pRg st="0" end="0"/>
                                            </p:txEl>
                                          </p:spTgt>
                                        </p:tgtEl>
                                        <p:attrNameLst>
                                          <p:attrName>style.visibility</p:attrName>
                                        </p:attrNameLst>
                                      </p:cBhvr>
                                      <p:to>
                                        <p:strVal val="visible"/>
                                      </p:to>
                                    </p:set>
                                    <p:anim calcmode="lin" valueType="num">
                                      <p:cBhvr>
                                        <p:cTn id="7" dur="1000" fill="hold"/>
                                        <p:tgtEl>
                                          <p:spTgt spid="3380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80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80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803"/>
                                        </p:tgtEl>
                                        <p:attrNameLst>
                                          <p:attrName>style.visibility</p:attrName>
                                        </p:attrNameLst>
                                      </p:cBhvr>
                                      <p:to>
                                        <p:strVal val="visible"/>
                                      </p:to>
                                    </p:set>
                                    <p:anim calcmode="lin" valueType="num">
                                      <p:cBhvr>
                                        <p:cTn id="14" dur="1000" fill="hold"/>
                                        <p:tgtEl>
                                          <p:spTgt spid="33803"/>
                                        </p:tgtEl>
                                        <p:attrNameLst>
                                          <p:attrName>ppt_w</p:attrName>
                                        </p:attrNameLst>
                                      </p:cBhvr>
                                      <p:tavLst>
                                        <p:tav tm="0">
                                          <p:val>
                                            <p:strVal val="#ppt_w*0.70"/>
                                          </p:val>
                                        </p:tav>
                                        <p:tav tm="100000">
                                          <p:val>
                                            <p:strVal val="#ppt_w"/>
                                          </p:val>
                                        </p:tav>
                                      </p:tavLst>
                                    </p:anim>
                                    <p:anim calcmode="lin" valueType="num">
                                      <p:cBhvr>
                                        <p:cTn id="15" dur="1000" fill="hold"/>
                                        <p:tgtEl>
                                          <p:spTgt spid="33803"/>
                                        </p:tgtEl>
                                        <p:attrNameLst>
                                          <p:attrName>ppt_h</p:attrName>
                                        </p:attrNameLst>
                                      </p:cBhvr>
                                      <p:tavLst>
                                        <p:tav tm="0">
                                          <p:val>
                                            <p:strVal val="#ppt_h"/>
                                          </p:val>
                                        </p:tav>
                                        <p:tav tm="100000">
                                          <p:val>
                                            <p:strVal val="#ppt_h"/>
                                          </p:val>
                                        </p:tav>
                                      </p:tavLst>
                                    </p:anim>
                                    <p:animEffect transition="in" filter="fade">
                                      <p:cBhvr>
                                        <p:cTn id="16" dur="1000"/>
                                        <p:tgtEl>
                                          <p:spTgt spid="33803"/>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3805"/>
                                        </p:tgtEl>
                                        <p:attrNameLst>
                                          <p:attrName>style.visibility</p:attrName>
                                        </p:attrNameLst>
                                      </p:cBhvr>
                                      <p:to>
                                        <p:strVal val="visible"/>
                                      </p:to>
                                    </p:set>
                                    <p:anim calcmode="lin" valueType="num">
                                      <p:cBhvr>
                                        <p:cTn id="19" dur="1000" fill="hold"/>
                                        <p:tgtEl>
                                          <p:spTgt spid="33805"/>
                                        </p:tgtEl>
                                        <p:attrNameLst>
                                          <p:attrName>ppt_w</p:attrName>
                                        </p:attrNameLst>
                                      </p:cBhvr>
                                      <p:tavLst>
                                        <p:tav tm="0">
                                          <p:val>
                                            <p:strVal val="#ppt_w*0.70"/>
                                          </p:val>
                                        </p:tav>
                                        <p:tav tm="100000">
                                          <p:val>
                                            <p:strVal val="#ppt_w"/>
                                          </p:val>
                                        </p:tav>
                                      </p:tavLst>
                                    </p:anim>
                                    <p:anim calcmode="lin" valueType="num">
                                      <p:cBhvr>
                                        <p:cTn id="20" dur="1000" fill="hold"/>
                                        <p:tgtEl>
                                          <p:spTgt spid="33805"/>
                                        </p:tgtEl>
                                        <p:attrNameLst>
                                          <p:attrName>ppt_h</p:attrName>
                                        </p:attrNameLst>
                                      </p:cBhvr>
                                      <p:tavLst>
                                        <p:tav tm="0">
                                          <p:val>
                                            <p:strVal val="#ppt_h"/>
                                          </p:val>
                                        </p:tav>
                                        <p:tav tm="100000">
                                          <p:val>
                                            <p:strVal val="#ppt_h"/>
                                          </p:val>
                                        </p:tav>
                                      </p:tavLst>
                                    </p:anim>
                                    <p:animEffect transition="in" filter="fade">
                                      <p:cBhvr>
                                        <p:cTn id="21" dur="1000"/>
                                        <p:tgtEl>
                                          <p:spTgt spid="3380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3806">
                                            <p:txEl>
                                              <p:pRg st="0" end="0"/>
                                            </p:txEl>
                                          </p:spTgt>
                                        </p:tgtEl>
                                        <p:attrNameLst>
                                          <p:attrName>style.visibility</p:attrName>
                                        </p:attrNameLst>
                                      </p:cBhvr>
                                      <p:to>
                                        <p:strVal val="visible"/>
                                      </p:to>
                                    </p:set>
                                    <p:anim calcmode="lin" valueType="num">
                                      <p:cBhvr>
                                        <p:cTn id="26" dur="1000" fill="hold"/>
                                        <p:tgtEl>
                                          <p:spTgt spid="33806">
                                            <p:txEl>
                                              <p:pRg st="0" end="0"/>
                                            </p:txEl>
                                          </p:spTgt>
                                        </p:tgtEl>
                                        <p:attrNameLst>
                                          <p:attrName>ppt_w</p:attrName>
                                        </p:attrNameLst>
                                      </p:cBhvr>
                                      <p:tavLst>
                                        <p:tav tm="0">
                                          <p:val>
                                            <p:strVal val="#ppt_w*0.70"/>
                                          </p:val>
                                        </p:tav>
                                        <p:tav tm="100000">
                                          <p:val>
                                            <p:strVal val="#ppt_w"/>
                                          </p:val>
                                        </p:tav>
                                      </p:tavLst>
                                    </p:anim>
                                    <p:anim calcmode="lin" valueType="num">
                                      <p:cBhvr>
                                        <p:cTn id="27" dur="1000" fill="hold"/>
                                        <p:tgtEl>
                                          <p:spTgt spid="33806">
                                            <p:txEl>
                                              <p:pRg st="0" end="0"/>
                                            </p:txEl>
                                          </p:spTgt>
                                        </p:tgtEl>
                                        <p:attrNameLst>
                                          <p:attrName>ppt_h</p:attrName>
                                        </p:attrNameLst>
                                      </p:cBhvr>
                                      <p:tavLst>
                                        <p:tav tm="0">
                                          <p:val>
                                            <p:strVal val="#ppt_h"/>
                                          </p:val>
                                        </p:tav>
                                        <p:tav tm="100000">
                                          <p:val>
                                            <p:strVal val="#ppt_h"/>
                                          </p:val>
                                        </p:tav>
                                      </p:tavLst>
                                    </p:anim>
                                    <p:animEffect transition="in" filter="fade">
                                      <p:cBhvr>
                                        <p:cTn id="28" dur="1000"/>
                                        <p:tgtEl>
                                          <p:spTgt spid="3380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3807">
                                            <p:txEl>
                                              <p:pRg st="0" end="0"/>
                                            </p:txEl>
                                          </p:spTgt>
                                        </p:tgtEl>
                                        <p:attrNameLst>
                                          <p:attrName>style.visibility</p:attrName>
                                        </p:attrNameLst>
                                      </p:cBhvr>
                                      <p:to>
                                        <p:strVal val="visible"/>
                                      </p:to>
                                    </p:set>
                                    <p:anim calcmode="lin" valueType="num">
                                      <p:cBhvr>
                                        <p:cTn id="33" dur="1000" fill="hold"/>
                                        <p:tgtEl>
                                          <p:spTgt spid="33807">
                                            <p:txEl>
                                              <p:pRg st="0" end="0"/>
                                            </p:txEl>
                                          </p:spTgt>
                                        </p:tgtEl>
                                        <p:attrNameLst>
                                          <p:attrName>ppt_w</p:attrName>
                                        </p:attrNameLst>
                                      </p:cBhvr>
                                      <p:tavLst>
                                        <p:tav tm="0">
                                          <p:val>
                                            <p:strVal val="#ppt_w*0.70"/>
                                          </p:val>
                                        </p:tav>
                                        <p:tav tm="100000">
                                          <p:val>
                                            <p:strVal val="#ppt_w"/>
                                          </p:val>
                                        </p:tav>
                                      </p:tavLst>
                                    </p:anim>
                                    <p:anim calcmode="lin" valueType="num">
                                      <p:cBhvr>
                                        <p:cTn id="34" dur="1000" fill="hold"/>
                                        <p:tgtEl>
                                          <p:spTgt spid="33807">
                                            <p:txEl>
                                              <p:pRg st="0" end="0"/>
                                            </p:txEl>
                                          </p:spTgt>
                                        </p:tgtEl>
                                        <p:attrNameLst>
                                          <p:attrName>ppt_h</p:attrName>
                                        </p:attrNameLst>
                                      </p:cBhvr>
                                      <p:tavLst>
                                        <p:tav tm="0">
                                          <p:val>
                                            <p:strVal val="#ppt_h"/>
                                          </p:val>
                                        </p:tav>
                                        <p:tav tm="100000">
                                          <p:val>
                                            <p:strVal val="#ppt_h"/>
                                          </p:val>
                                        </p:tav>
                                      </p:tavLst>
                                    </p:anim>
                                    <p:animEffect transition="in" filter="fade">
                                      <p:cBhvr>
                                        <p:cTn id="35" dur="1000"/>
                                        <p:tgtEl>
                                          <p:spTgt spid="338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3" grpId="0"/>
      <p:bldP spid="3380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矩形 37889"/>
          <p:cNvSpPr>
            <a:spLocks noChangeArrowheads="1"/>
          </p:cNvSpPr>
          <p:nvPr/>
        </p:nvSpPr>
        <p:spPr bwMode="auto">
          <a:xfrm>
            <a:off x="457200" y="1295400"/>
            <a:ext cx="8077200"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0000"/>
              </a:lnSpc>
              <a:buFont typeface="Arial" panose="020B0604020202020204" pitchFamily="34" charset="0"/>
              <a:buAutoNum type="arabicPeriod"/>
            </a:pPr>
            <a:r>
              <a:rPr lang="en-US" altLang="zh-CN" sz="3200" b="1" dirty="0">
                <a:latin typeface="Times New Roman" panose="02020603050405020304" pitchFamily="18" charset="0"/>
              </a:rPr>
              <a:t>I’m the news </a:t>
            </a:r>
            <a:r>
              <a:rPr lang="en-US" altLang="zh-CN" sz="3200" b="1" dirty="0">
                <a:solidFill>
                  <a:srgbClr val="FF0000"/>
                </a:solidFill>
                <a:latin typeface="Times New Roman" panose="02020603050405020304" pitchFamily="18" charset="0"/>
              </a:rPr>
              <a:t>director</a:t>
            </a:r>
            <a:r>
              <a:rPr lang="en-US" altLang="zh-CN" sz="3200" b="1" dirty="0">
                <a:latin typeface="Times New Roman" panose="02020603050405020304" pitchFamily="18" charset="0"/>
              </a:rPr>
              <a:t> at Radio Beijing.</a:t>
            </a:r>
            <a:r>
              <a:rPr lang="en-US" altLang="zh-CN" sz="3200" b="1" dirty="0">
                <a:solidFill>
                  <a:srgbClr val="FF0000"/>
                </a:solidFill>
                <a:latin typeface="Times New Roman" panose="02020603050405020304" pitchFamily="18" charset="0"/>
              </a:rPr>
              <a:t> </a:t>
            </a:r>
          </a:p>
          <a:p>
            <a:pPr marL="342900" indent="-342900">
              <a:lnSpc>
                <a:spcPct val="120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我是北京广播电台新闻部的主任。</a:t>
            </a:r>
          </a:p>
          <a:p>
            <a:pPr marL="342900" indent="-342900">
              <a:lnSpc>
                <a:spcPct val="120000"/>
              </a:lnSpc>
            </a:pPr>
            <a:r>
              <a:rPr lang="zh-CN" altLang="en-US" sz="3200" b="1" dirty="0">
                <a:solidFill>
                  <a:srgbClr val="FF0000"/>
                </a:solidFill>
                <a:latin typeface="Times New Roman" panose="02020603050405020304" pitchFamily="18" charset="0"/>
              </a:rPr>
              <a:t>  </a:t>
            </a:r>
            <a:r>
              <a:rPr lang="en-US" altLang="zh-CN" sz="3200" b="1" dirty="0">
                <a:solidFill>
                  <a:srgbClr val="FF0000"/>
                </a:solidFill>
                <a:latin typeface="Times New Roman" panose="02020603050405020304" pitchFamily="18" charset="0"/>
              </a:rPr>
              <a:t>director “</a:t>
            </a:r>
            <a:r>
              <a:rPr lang="zh-CN" altLang="en-US" sz="3200" b="1" dirty="0">
                <a:solidFill>
                  <a:srgbClr val="FF0000"/>
                </a:solidFill>
                <a:latin typeface="Times New Roman" panose="02020603050405020304" pitchFamily="18" charset="0"/>
              </a:rPr>
              <a:t>导演，主管，经理”。是名词。</a:t>
            </a:r>
          </a:p>
          <a:p>
            <a:pPr marL="342900" indent="-342900">
              <a:lnSpc>
                <a:spcPct val="120000"/>
              </a:lnSpc>
            </a:pPr>
            <a:r>
              <a:rPr lang="zh-CN" altLang="en-US" sz="3200" b="1" dirty="0">
                <a:solidFill>
                  <a:srgbClr val="FF0000"/>
                </a:solidFill>
                <a:latin typeface="Times New Roman" panose="02020603050405020304" pitchFamily="18" charset="0"/>
              </a:rPr>
              <a:t>  动词为</a:t>
            </a:r>
            <a:r>
              <a:rPr lang="en-US" altLang="zh-CN" sz="3200" b="1" dirty="0">
                <a:solidFill>
                  <a:srgbClr val="FF0000"/>
                </a:solidFill>
                <a:latin typeface="Times New Roman" panose="02020603050405020304" pitchFamily="18" charset="0"/>
              </a:rPr>
              <a:t>direct, </a:t>
            </a:r>
            <a:r>
              <a:rPr lang="zh-CN" altLang="en-US" sz="3200" b="1" dirty="0">
                <a:solidFill>
                  <a:srgbClr val="FF0000"/>
                </a:solidFill>
                <a:latin typeface="Times New Roman" panose="02020603050405020304" pitchFamily="18" charset="0"/>
              </a:rPr>
              <a:t>意 为“指导，导演，管理”。</a:t>
            </a:r>
          </a:p>
          <a:p>
            <a:pPr marL="342900" indent="-342900">
              <a:lnSpc>
                <a:spcPct val="120000"/>
              </a:lnSpc>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We went back and reported our findings to director.  </a:t>
            </a:r>
          </a:p>
          <a:p>
            <a:pPr marL="342900" indent="-342900">
              <a:lnSpc>
                <a:spcPct val="120000"/>
              </a:lnSpc>
            </a:pPr>
            <a:r>
              <a:rPr lang="zh-CN" altLang="en-US" sz="3200" b="1" dirty="0">
                <a:latin typeface="Times New Roman" panose="02020603050405020304" pitchFamily="18" charset="0"/>
              </a:rPr>
              <a:t>我们回去把调查的结果向经理汇报了</a:t>
            </a:r>
            <a:r>
              <a:rPr lang="en-US" altLang="zh-CN" sz="3200" b="1" dirty="0">
                <a:latin typeface="Times New Roman" panose="02020603050405020304" pitchFamily="18" charset="0"/>
              </a:rPr>
              <a:t>.</a:t>
            </a:r>
          </a:p>
          <a:p>
            <a:pPr marL="342900" indent="-342900">
              <a:lnSpc>
                <a:spcPct val="120000"/>
              </a:lnSpc>
            </a:pPr>
            <a:r>
              <a:rPr lang="en-US" altLang="zh-CN" sz="3200" b="1" dirty="0">
                <a:latin typeface="Times New Roman" panose="02020603050405020304" pitchFamily="18" charset="0"/>
              </a:rPr>
              <a:t>The film was directed by Howard Hawks.	</a:t>
            </a:r>
          </a:p>
          <a:p>
            <a:pPr marL="342900" indent="-342900">
              <a:lnSpc>
                <a:spcPct val="120000"/>
              </a:lnSpc>
            </a:pPr>
            <a:r>
              <a:rPr lang="zh-CN" altLang="en-US" sz="3200" b="1" dirty="0">
                <a:latin typeface="Times New Roman" panose="02020603050405020304" pitchFamily="18" charset="0"/>
              </a:rPr>
              <a:t>该影片是由霍华德</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霍克斯导演的。</a:t>
            </a:r>
          </a:p>
        </p:txBody>
      </p:sp>
      <p:sp>
        <p:nvSpPr>
          <p:cNvPr id="35842" name="文本框 37890"/>
          <p:cNvSpPr txBox="1">
            <a:spLocks noChangeArrowheads="1"/>
          </p:cNvSpPr>
          <p:nvPr/>
        </p:nvSpPr>
        <p:spPr bwMode="auto">
          <a:xfrm>
            <a:off x="1981200" y="457200"/>
            <a:ext cx="49974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400" b="1" dirty="0">
                <a:solidFill>
                  <a:srgbClr val="000099"/>
                </a:solidFill>
              </a:rPr>
              <a:t>Language points</a:t>
            </a:r>
          </a:p>
        </p:txBody>
      </p:sp>
    </p:spTree>
    <p:custDataLst>
      <p:tags r:id="rId1"/>
    </p:custData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文本框 72705"/>
          <p:cNvSpPr txBox="1">
            <a:spLocks noChangeArrowheads="1"/>
          </p:cNvSpPr>
          <p:nvPr/>
        </p:nvSpPr>
        <p:spPr bwMode="auto">
          <a:xfrm>
            <a:off x="228600" y="381000"/>
            <a:ext cx="864235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dirty="0">
                <a:latin typeface="Times New Roman" panose="02020603050405020304" pitchFamily="18" charset="0"/>
              </a:rPr>
              <a:t>2. Now, </a:t>
            </a:r>
            <a:r>
              <a:rPr lang="en-US" altLang="zh-CN" sz="3200" b="1" dirty="0">
                <a:solidFill>
                  <a:srgbClr val="FF3300"/>
                </a:solidFill>
                <a:latin typeface="Times New Roman" panose="02020603050405020304" pitchFamily="18" charset="0"/>
              </a:rPr>
              <a:t>come this way</a:t>
            </a:r>
            <a:r>
              <a:rPr lang="en-US" altLang="zh-CN" sz="3200" b="1" dirty="0">
                <a:latin typeface="Times New Roman" panose="02020603050405020304" pitchFamily="18" charset="0"/>
              </a:rPr>
              <a:t>.</a:t>
            </a:r>
          </a:p>
          <a:p>
            <a:pPr>
              <a:lnSpc>
                <a:spcPct val="90000"/>
              </a:lnSpc>
            </a:pPr>
            <a:r>
              <a:rPr lang="zh-CN" altLang="en-US" sz="3200" b="1" dirty="0">
                <a:latin typeface="Times New Roman" panose="02020603050405020304" pitchFamily="18" charset="0"/>
              </a:rPr>
              <a:t>没关系，现在请走这边。</a:t>
            </a:r>
          </a:p>
        </p:txBody>
      </p:sp>
      <p:sp>
        <p:nvSpPr>
          <p:cNvPr id="72707" name="矩形 72706"/>
          <p:cNvSpPr>
            <a:spLocks noChangeArrowheads="1"/>
          </p:cNvSpPr>
          <p:nvPr/>
        </p:nvSpPr>
        <p:spPr bwMode="auto">
          <a:xfrm>
            <a:off x="373063" y="1533525"/>
            <a:ext cx="6408737" cy="588963"/>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3200" b="1" dirty="0">
                <a:solidFill>
                  <a:srgbClr val="FF3300"/>
                </a:solidFill>
                <a:latin typeface="Times New Roman" panose="02020603050405020304" pitchFamily="18" charset="0"/>
              </a:rPr>
              <a:t>come this way</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这边走</a:t>
            </a:r>
          </a:p>
        </p:txBody>
      </p:sp>
      <p:sp>
        <p:nvSpPr>
          <p:cNvPr id="72708" name="文本框 72707"/>
          <p:cNvSpPr txBox="1">
            <a:spLocks noChangeArrowheads="1"/>
          </p:cNvSpPr>
          <p:nvPr/>
        </p:nvSpPr>
        <p:spPr bwMode="auto">
          <a:xfrm>
            <a:off x="301625" y="2325688"/>
            <a:ext cx="8208963"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dirty="0">
                <a:solidFill>
                  <a:srgbClr val="FF33CC"/>
                </a:solidFill>
                <a:latin typeface="Times New Roman" panose="02020603050405020304" pitchFamily="18" charset="0"/>
              </a:rPr>
              <a:t>Come this way</a:t>
            </a:r>
            <a:r>
              <a:rPr lang="en-US" altLang="zh-CN" sz="3200" b="1" dirty="0">
                <a:latin typeface="Times New Roman" panose="02020603050405020304" pitchFamily="18" charset="0"/>
              </a:rPr>
              <a:t> , if you please .</a:t>
            </a:r>
          </a:p>
          <a:p>
            <a:pPr>
              <a:lnSpc>
                <a:spcPct val="90000"/>
              </a:lnSpc>
            </a:pPr>
            <a:r>
              <a:rPr lang="zh-CN" altLang="en-US" sz="3200" b="1" dirty="0">
                <a:latin typeface="Times New Roman" panose="02020603050405020304" pitchFamily="18" charset="0"/>
              </a:rPr>
              <a:t>如果您愿意，请这边走。</a:t>
            </a:r>
          </a:p>
          <a:p>
            <a:pPr>
              <a:lnSpc>
                <a:spcPct val="90000"/>
              </a:lnSpc>
            </a:pPr>
            <a:r>
              <a:rPr lang="en-US" altLang="zh-CN" sz="3200" b="1" dirty="0">
                <a:latin typeface="Times New Roman" panose="02020603050405020304" pitchFamily="18" charset="0"/>
              </a:rPr>
              <a:t>Please </a:t>
            </a:r>
            <a:r>
              <a:rPr lang="en-US" altLang="zh-CN" sz="3200" b="1" dirty="0">
                <a:solidFill>
                  <a:srgbClr val="FF33CC"/>
                </a:solidFill>
                <a:latin typeface="Times New Roman" panose="02020603050405020304" pitchFamily="18" charset="0"/>
              </a:rPr>
              <a:t>come this way</a:t>
            </a:r>
            <a:r>
              <a:rPr lang="en-US" altLang="zh-CN" sz="3200" b="1" dirty="0">
                <a:latin typeface="Times New Roman" panose="02020603050405020304" pitchFamily="18" charset="0"/>
              </a:rPr>
              <a:t>. We'll go in by that door.</a:t>
            </a:r>
          </a:p>
          <a:p>
            <a:pPr>
              <a:lnSpc>
                <a:spcPct val="90000"/>
              </a:lnSpc>
            </a:pPr>
            <a:r>
              <a:rPr lang="zh-CN" altLang="en-US" sz="3200" b="1" dirty="0">
                <a:latin typeface="Times New Roman" panose="02020603050405020304" pitchFamily="18" charset="0"/>
              </a:rPr>
              <a:t>请这边走，我们从那扇门进去。</a:t>
            </a:r>
          </a:p>
        </p:txBody>
      </p:sp>
      <p:grpSp>
        <p:nvGrpSpPr>
          <p:cNvPr id="72709" name="组合 72708"/>
          <p:cNvGrpSpPr/>
          <p:nvPr/>
        </p:nvGrpSpPr>
        <p:grpSpPr bwMode="auto">
          <a:xfrm>
            <a:off x="309563" y="4618038"/>
            <a:ext cx="3276600" cy="914400"/>
            <a:chOff x="1519" y="1525"/>
            <a:chExt cx="1769" cy="651"/>
          </a:xfrm>
        </p:grpSpPr>
        <p:grpSp>
          <p:nvGrpSpPr>
            <p:cNvPr id="36869" name="组合 72709"/>
            <p:cNvGrpSpPr/>
            <p:nvPr/>
          </p:nvGrpSpPr>
          <p:grpSpPr bwMode="auto">
            <a:xfrm>
              <a:off x="1519" y="1525"/>
              <a:ext cx="1769" cy="651"/>
              <a:chOff x="1519" y="1525"/>
              <a:chExt cx="1769" cy="651"/>
            </a:xfrm>
          </p:grpSpPr>
          <p:pic>
            <p:nvPicPr>
              <p:cNvPr id="36870" name="图片 72710" descr="57"/>
              <p:cNvPicPr>
                <a:picLocks noChangeAspect="1" noChangeArrowheads="1"/>
              </p:cNvPicPr>
              <p:nvPr/>
            </p:nvPicPr>
            <p:blipFill>
              <a:blip r:embed="rId3"/>
              <a:srcRect/>
              <a:stretch>
                <a:fillRect/>
              </a:stretch>
            </p:blipFill>
            <p:spPr bwMode="auto">
              <a:xfrm>
                <a:off x="2018" y="1525"/>
                <a:ext cx="127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图片 72711" descr="29(1)[1]"/>
              <p:cNvPicPr>
                <a:picLocks noChangeAspect="1" noChangeArrowheads="1"/>
              </p:cNvPicPr>
              <p:nvPr/>
            </p:nvPicPr>
            <p:blipFill>
              <a:blip r:embed="rId4"/>
              <a:srcRect/>
              <a:stretch>
                <a:fillRect/>
              </a:stretch>
            </p:blipFill>
            <p:spPr bwMode="auto">
              <a:xfrm>
                <a:off x="1519" y="1570"/>
                <a:ext cx="63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872" name="文本框 72712"/>
            <p:cNvSpPr txBox="1">
              <a:spLocks noChangeArrowheads="1"/>
            </p:cNvSpPr>
            <p:nvPr/>
          </p:nvSpPr>
          <p:spPr bwMode="auto">
            <a:xfrm>
              <a:off x="2154" y="1617"/>
              <a:ext cx="1089"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chemeClr val="bg1"/>
                  </a:solidFill>
                  <a:latin typeface="Comic Sans MS" panose="030F0702030302020204" pitchFamily="66" charset="0"/>
                </a:rPr>
                <a:t>Practise</a:t>
              </a:r>
            </a:p>
          </p:txBody>
        </p:sp>
      </p:grpSp>
      <p:sp>
        <p:nvSpPr>
          <p:cNvPr id="72714" name="文本框 72713"/>
          <p:cNvSpPr txBox="1">
            <a:spLocks noChangeArrowheads="1"/>
          </p:cNvSpPr>
          <p:nvPr/>
        </p:nvSpPr>
        <p:spPr bwMode="auto">
          <a:xfrm>
            <a:off x="381000" y="54102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3200" b="1">
                <a:latin typeface="Times New Roman" panose="02020603050405020304" pitchFamily="18" charset="0"/>
              </a:rPr>
              <a:t>请从这里的入口进入博物馆。</a:t>
            </a:r>
          </a:p>
          <a:p>
            <a:r>
              <a:rPr lang="en-US" altLang="zh-CN" sz="3200" b="1">
                <a:solidFill>
                  <a:srgbClr val="FF33CC"/>
                </a:solidFill>
                <a:latin typeface="Times New Roman" panose="02020603050405020304" pitchFamily="18" charset="0"/>
              </a:rPr>
              <a:t>Please come this way into the museum.</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Effect transition="in" filter="blinds(horizontal)">
                                      <p:cBhvr>
                                        <p:cTn id="7" dur="500"/>
                                        <p:tgtEl>
                                          <p:spTgt spid="7270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2706">
                                            <p:txEl>
                                              <p:pRg st="1" end="1"/>
                                            </p:txEl>
                                          </p:spTgt>
                                        </p:tgtEl>
                                        <p:attrNameLst>
                                          <p:attrName>style.visibility</p:attrName>
                                        </p:attrNameLst>
                                      </p:cBhvr>
                                      <p:to>
                                        <p:strVal val="visible"/>
                                      </p:to>
                                    </p:set>
                                    <p:animEffect transition="in" filter="blinds(horizontal)">
                                      <p:cBhvr>
                                        <p:cTn id="10" dur="500"/>
                                        <p:tgtEl>
                                          <p:spTgt spid="7270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2707"/>
                                        </p:tgtEl>
                                        <p:attrNameLst>
                                          <p:attrName>style.visibility</p:attrName>
                                        </p:attrNameLst>
                                      </p:cBhvr>
                                      <p:to>
                                        <p:strVal val="visible"/>
                                      </p:to>
                                    </p:set>
                                    <p:animEffect transition="in" filter="wipe(down)">
                                      <p:cBhvr>
                                        <p:cTn id="15" dur="500"/>
                                        <p:tgtEl>
                                          <p:spTgt spid="7270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2708">
                                            <p:txEl>
                                              <p:pRg st="0" end="0"/>
                                            </p:txEl>
                                          </p:spTgt>
                                        </p:tgtEl>
                                        <p:attrNameLst>
                                          <p:attrName>style.visibility</p:attrName>
                                        </p:attrNameLst>
                                      </p:cBhvr>
                                      <p:to>
                                        <p:strVal val="visible"/>
                                      </p:to>
                                    </p:set>
                                    <p:animEffect transition="in" filter="blinds(horizontal)">
                                      <p:cBhvr>
                                        <p:cTn id="20" dur="500"/>
                                        <p:tgtEl>
                                          <p:spTgt spid="72708">
                                            <p:txEl>
                                              <p:pRg st="0" end="0"/>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2708">
                                            <p:txEl>
                                              <p:pRg st="1" end="1"/>
                                            </p:txEl>
                                          </p:spTgt>
                                        </p:tgtEl>
                                        <p:attrNameLst>
                                          <p:attrName>style.visibility</p:attrName>
                                        </p:attrNameLst>
                                      </p:cBhvr>
                                      <p:to>
                                        <p:strVal val="visible"/>
                                      </p:to>
                                    </p:set>
                                    <p:animEffect transition="in" filter="blinds(horizontal)">
                                      <p:cBhvr>
                                        <p:cTn id="23" dur="500"/>
                                        <p:tgtEl>
                                          <p:spTgt spid="7270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72708">
                                            <p:txEl>
                                              <p:pRg st="2" end="2"/>
                                            </p:txEl>
                                          </p:spTgt>
                                        </p:tgtEl>
                                        <p:attrNameLst>
                                          <p:attrName>style.visibility</p:attrName>
                                        </p:attrNameLst>
                                      </p:cBhvr>
                                      <p:to>
                                        <p:strVal val="visible"/>
                                      </p:to>
                                    </p:set>
                                    <p:animEffect transition="in" filter="wipe(down)">
                                      <p:cBhvr>
                                        <p:cTn id="28" dur="500"/>
                                        <p:tgtEl>
                                          <p:spTgt spid="72708">
                                            <p:txEl>
                                              <p:pRg st="2" end="2"/>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72708">
                                            <p:txEl>
                                              <p:pRg st="3" end="3"/>
                                            </p:txEl>
                                          </p:spTgt>
                                        </p:tgtEl>
                                        <p:attrNameLst>
                                          <p:attrName>style.visibility</p:attrName>
                                        </p:attrNameLst>
                                      </p:cBhvr>
                                      <p:to>
                                        <p:strVal val="visible"/>
                                      </p:to>
                                    </p:set>
                                    <p:animEffect transition="in" filter="wipe(down)">
                                      <p:cBhvr>
                                        <p:cTn id="31" dur="500"/>
                                        <p:tgtEl>
                                          <p:spTgt spid="72708">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72709"/>
                                        </p:tgtEl>
                                        <p:attrNameLst>
                                          <p:attrName>style.visibility</p:attrName>
                                        </p:attrNameLst>
                                      </p:cBhvr>
                                      <p:to>
                                        <p:strVal val="visible"/>
                                      </p:to>
                                    </p:set>
                                    <p:animEffect transition="in" filter="box(in)">
                                      <p:cBhvr>
                                        <p:cTn id="36" dur="500"/>
                                        <p:tgtEl>
                                          <p:spTgt spid="72709"/>
                                        </p:tgtEl>
                                      </p:cBhvr>
                                    </p:animEffect>
                                  </p:childTnLst>
                                </p:cTn>
                              </p:par>
                              <p:par>
                                <p:cTn id="37" presetID="4" presetClass="entr" presetSubtype="16" fill="hold" nodeType="withEffect">
                                  <p:stCondLst>
                                    <p:cond delay="0"/>
                                  </p:stCondLst>
                                  <p:childTnLst>
                                    <p:set>
                                      <p:cBhvr>
                                        <p:cTn id="38" dur="1" fill="hold">
                                          <p:stCondLst>
                                            <p:cond delay="0"/>
                                          </p:stCondLst>
                                        </p:cTn>
                                        <p:tgtEl>
                                          <p:spTgt spid="72714">
                                            <p:txEl>
                                              <p:pRg st="0" end="0"/>
                                            </p:txEl>
                                          </p:spTgt>
                                        </p:tgtEl>
                                        <p:attrNameLst>
                                          <p:attrName>style.visibility</p:attrName>
                                        </p:attrNameLst>
                                      </p:cBhvr>
                                      <p:to>
                                        <p:strVal val="visible"/>
                                      </p:to>
                                    </p:set>
                                    <p:animEffect transition="in" filter="box(in)">
                                      <p:cBhvr>
                                        <p:cTn id="39" dur="500"/>
                                        <p:tgtEl>
                                          <p:spTgt spid="7271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72714">
                                            <p:txEl>
                                              <p:pRg st="1" end="1"/>
                                            </p:txEl>
                                          </p:spTgt>
                                        </p:tgtEl>
                                        <p:attrNameLst>
                                          <p:attrName>style.visibility</p:attrName>
                                        </p:attrNameLst>
                                      </p:cBhvr>
                                      <p:to>
                                        <p:strVal val="visible"/>
                                      </p:to>
                                    </p:set>
                                    <p:animEffect transition="in" filter="strips(downLeft)">
                                      <p:cBhvr>
                                        <p:cTn id="44" dur="500"/>
                                        <p:tgtEl>
                                          <p:spTgt spid="727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矩形 54275"/>
          <p:cNvSpPr>
            <a:spLocks noChangeArrowheads="1"/>
          </p:cNvSpPr>
          <p:nvPr/>
        </p:nvSpPr>
        <p:spPr bwMode="auto">
          <a:xfrm>
            <a:off x="304800" y="457200"/>
            <a:ext cx="8610600" cy="605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152400"/>
            <a:r>
              <a:rPr lang="en-US" altLang="zh-CN" sz="3200" b="1">
                <a:latin typeface="Times New Roman" panose="02020603050405020304" pitchFamily="18" charset="0"/>
              </a:rPr>
              <a:t>3.</a:t>
            </a:r>
            <a:r>
              <a:rPr lang="en-US" altLang="zh-CN"/>
              <a:t> </a:t>
            </a:r>
            <a:r>
              <a:rPr lang="en-US" altLang="zh-CN" sz="3200" b="1">
                <a:latin typeface="Times New Roman" panose="02020603050405020304" pitchFamily="18" charset="0"/>
              </a:rPr>
              <a:t>Thank you for showing us around.</a:t>
            </a:r>
          </a:p>
          <a:p>
            <a:pPr indent="152400"/>
            <a:r>
              <a:rPr lang="en-US" altLang="zh-CN" sz="3200" b="1">
                <a:latin typeface="Times New Roman" panose="02020603050405020304" pitchFamily="18" charset="0"/>
              </a:rPr>
              <a:t>    </a:t>
            </a:r>
            <a:r>
              <a:rPr lang="zh-CN" altLang="en-US" sz="3200" b="1">
                <a:latin typeface="Times New Roman" panose="02020603050405020304" pitchFamily="18" charset="0"/>
              </a:rPr>
              <a:t>谢谢您带我们参观。</a:t>
            </a:r>
          </a:p>
          <a:p>
            <a:pPr indent="152400"/>
            <a:r>
              <a:rPr lang="zh-CN" altLang="en-US" sz="3200" b="1">
                <a:solidFill>
                  <a:srgbClr val="FF0000"/>
                </a:solidFill>
                <a:latin typeface="Times New Roman" panose="02020603050405020304" pitchFamily="18" charset="0"/>
              </a:rPr>
              <a:t>   </a:t>
            </a:r>
            <a:r>
              <a:rPr lang="en-US" altLang="zh-CN" sz="3200" b="1">
                <a:solidFill>
                  <a:srgbClr val="FF0000"/>
                </a:solidFill>
                <a:latin typeface="Times New Roman" panose="02020603050405020304" pitchFamily="18" charset="0"/>
              </a:rPr>
              <a:t>show sb. around </a:t>
            </a:r>
            <a:r>
              <a:rPr lang="en-US" altLang="zh-CN" sz="3200" b="1">
                <a:solidFill>
                  <a:srgbClr val="0000FF"/>
                </a:solidFill>
                <a:latin typeface="Times New Roman" panose="02020603050405020304" pitchFamily="18" charset="0"/>
              </a:rPr>
              <a:t>+ </a:t>
            </a:r>
            <a:r>
              <a:rPr lang="zh-CN" altLang="en-US" sz="3200" b="1">
                <a:solidFill>
                  <a:srgbClr val="0000FF"/>
                </a:solidFill>
                <a:latin typeface="Times New Roman" panose="02020603050405020304" pitchFamily="18" charset="0"/>
              </a:rPr>
              <a:t>地点</a:t>
            </a:r>
            <a:r>
              <a:rPr lang="en-US" altLang="zh-CN" sz="3200" b="1">
                <a:solidFill>
                  <a:srgbClr val="FF0000"/>
                </a:solidFill>
                <a:latin typeface="Times New Roman" panose="02020603050405020304" pitchFamily="18" charset="0"/>
              </a:rPr>
              <a:t>, “</a:t>
            </a:r>
            <a:r>
              <a:rPr lang="zh-CN" altLang="en-US" sz="3200" b="1">
                <a:solidFill>
                  <a:srgbClr val="FF0000"/>
                </a:solidFill>
                <a:latin typeface="Times New Roman" panose="02020603050405020304" pitchFamily="18" charset="0"/>
              </a:rPr>
              <a:t>带某人参观，给某人做向导”。</a:t>
            </a:r>
            <a:r>
              <a:rPr lang="en-US" altLang="zh-CN" sz="3200" b="1">
                <a:latin typeface="Times New Roman" panose="02020603050405020304" pitchFamily="18" charset="0"/>
              </a:rPr>
              <a:t>e.g. </a:t>
            </a:r>
          </a:p>
          <a:p>
            <a:pPr indent="152400"/>
            <a:r>
              <a:rPr lang="en-US" altLang="zh-CN" sz="3200" b="1">
                <a:latin typeface="Times New Roman" panose="02020603050405020304" pitchFamily="18" charset="0"/>
              </a:rPr>
              <a:t>   Shall I show you around the factory? </a:t>
            </a:r>
          </a:p>
          <a:p>
            <a:pPr indent="152400"/>
            <a:r>
              <a:rPr lang="en-US" altLang="zh-CN" sz="3200" b="1">
                <a:latin typeface="Times New Roman" panose="02020603050405020304" pitchFamily="18" charset="0"/>
              </a:rPr>
              <a:t>       </a:t>
            </a:r>
            <a:r>
              <a:rPr lang="zh-CN" altLang="en-US" sz="3200" b="1">
                <a:latin typeface="Times New Roman" panose="02020603050405020304" pitchFamily="18" charset="0"/>
              </a:rPr>
              <a:t>我带你去参观工厂</a:t>
            </a:r>
            <a:r>
              <a:rPr lang="en-US" altLang="zh-CN" sz="3200" b="1">
                <a:latin typeface="Times New Roman" panose="02020603050405020304" pitchFamily="18" charset="0"/>
              </a:rPr>
              <a:t>, </a:t>
            </a:r>
            <a:r>
              <a:rPr lang="zh-CN" altLang="en-US" sz="3200" b="1">
                <a:latin typeface="Times New Roman" panose="02020603050405020304" pitchFamily="18" charset="0"/>
              </a:rPr>
              <a:t>好吗</a:t>
            </a:r>
            <a:r>
              <a:rPr lang="en-US" altLang="zh-CN" sz="3200" b="1">
                <a:latin typeface="Times New Roman" panose="02020603050405020304" pitchFamily="18" charset="0"/>
              </a:rPr>
              <a:t>? </a:t>
            </a:r>
          </a:p>
          <a:p>
            <a:pPr indent="152400">
              <a:lnSpc>
                <a:spcPct val="105000"/>
              </a:lnSpc>
              <a:spcBef>
                <a:spcPct val="20000"/>
              </a:spcBef>
              <a:buClr>
                <a:srgbClr val="0000FF"/>
              </a:buClr>
              <a:buFont typeface="Wingdings" panose="05000000000000000000" pitchFamily="2" charset="2"/>
              <a:buChar char="Ø"/>
            </a:pPr>
            <a:r>
              <a:rPr lang="en-US" altLang="zh-CN" sz="3200" b="1">
                <a:latin typeface="Times New Roman" panose="02020603050405020304" pitchFamily="18" charset="0"/>
              </a:rPr>
              <a:t> </a:t>
            </a:r>
            <a:r>
              <a:rPr lang="en-US" altLang="zh-CN" sz="3200" b="1">
                <a:solidFill>
                  <a:srgbClr val="FF0000"/>
                </a:solidFill>
                <a:latin typeface="Times New Roman" panose="02020603050405020304" pitchFamily="18" charset="0"/>
              </a:rPr>
              <a:t>thank you for doing sth</a:t>
            </a:r>
            <a:r>
              <a:rPr lang="en-US" altLang="zh-CN" sz="3200" b="1">
                <a:latin typeface="Times New Roman" panose="02020603050405020304" pitchFamily="18" charset="0"/>
              </a:rPr>
              <a:t> </a:t>
            </a:r>
          </a:p>
          <a:p>
            <a:pPr indent="152400">
              <a:lnSpc>
                <a:spcPct val="105000"/>
              </a:lnSpc>
              <a:spcBef>
                <a:spcPct val="20000"/>
              </a:spcBef>
              <a:buClr>
                <a:srgbClr val="0000FF"/>
              </a:buClr>
              <a:buFont typeface="Wingdings" panose="05000000000000000000" pitchFamily="2" charset="2"/>
              <a:buNone/>
            </a:pPr>
            <a:r>
              <a:rPr lang="en-US" altLang="zh-CN" sz="3200" b="1">
                <a:latin typeface="Times New Roman" panose="02020603050405020304" pitchFamily="18" charset="0"/>
              </a:rPr>
              <a:t>    = </a:t>
            </a:r>
            <a:r>
              <a:rPr lang="en-US" altLang="zh-CN" sz="3200" b="1">
                <a:solidFill>
                  <a:srgbClr val="0000FF"/>
                </a:solidFill>
                <a:latin typeface="Times New Roman" panose="02020603050405020304" pitchFamily="18" charset="0"/>
              </a:rPr>
              <a:t>thanks for doing sth.</a:t>
            </a:r>
            <a:endParaRPr lang="en-US" altLang="zh-CN" sz="3200" b="1">
              <a:latin typeface="Times New Roman" panose="02020603050405020304" pitchFamily="18" charset="0"/>
            </a:endParaRPr>
          </a:p>
          <a:p>
            <a:pPr indent="152400">
              <a:lnSpc>
                <a:spcPct val="105000"/>
              </a:lnSpc>
              <a:spcBef>
                <a:spcPct val="20000"/>
              </a:spcBef>
            </a:pPr>
            <a:r>
              <a:rPr lang="en-US" altLang="zh-CN" sz="3200" b="1">
                <a:latin typeface="Times New Roman" panose="02020603050405020304" pitchFamily="18" charset="0"/>
              </a:rPr>
              <a:t>   </a:t>
            </a:r>
            <a:r>
              <a:rPr lang="zh-CN" altLang="en-US" sz="3200" b="1">
                <a:latin typeface="Times New Roman" panose="02020603050405020304" pitchFamily="18" charset="0"/>
              </a:rPr>
              <a:t>感谢某人做某事  </a:t>
            </a:r>
          </a:p>
          <a:p>
            <a:pPr indent="152400">
              <a:lnSpc>
                <a:spcPct val="105000"/>
              </a:lnSpc>
              <a:spcBef>
                <a:spcPct val="20000"/>
              </a:spcBef>
              <a:buClr>
                <a:srgbClr val="0000FF"/>
              </a:buClr>
              <a:buFont typeface="Wingdings" panose="05000000000000000000" pitchFamily="2" charset="2"/>
              <a:buNone/>
            </a:pPr>
            <a:r>
              <a:rPr lang="en-US" altLang="zh-CN" sz="3200" b="1">
                <a:latin typeface="Times New Roman" panose="02020603050405020304" pitchFamily="18" charset="0"/>
              </a:rPr>
              <a:t>e.g. </a:t>
            </a:r>
            <a:r>
              <a:rPr lang="en-US" altLang="zh-CN" sz="3200" b="1">
                <a:solidFill>
                  <a:srgbClr val="FF0000"/>
                </a:solidFill>
                <a:latin typeface="Times New Roman" panose="02020603050405020304" pitchFamily="18" charset="0"/>
              </a:rPr>
              <a:t>Thank you for helping</a:t>
            </a:r>
            <a:r>
              <a:rPr lang="en-US" altLang="zh-CN" sz="3200" b="1">
                <a:latin typeface="Times New Roman" panose="02020603050405020304" pitchFamily="18" charset="0"/>
              </a:rPr>
              <a:t> me. </a:t>
            </a:r>
          </a:p>
          <a:p>
            <a:pPr indent="152400">
              <a:lnSpc>
                <a:spcPct val="105000"/>
              </a:lnSpc>
              <a:spcBef>
                <a:spcPct val="20000"/>
              </a:spcBef>
            </a:pPr>
            <a:r>
              <a:rPr lang="en-US" altLang="zh-CN" sz="3200" b="1">
                <a:latin typeface="Times New Roman" panose="02020603050405020304" pitchFamily="18" charset="0"/>
              </a:rPr>
              <a:t>       = Thanks for helping me. </a:t>
            </a:r>
          </a:p>
        </p:txBody>
      </p:sp>
    </p:spTree>
    <p:custDataLst>
      <p:tags r:id="rId1"/>
    </p:custData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53251"/>
          <p:cNvSpPr>
            <a:spLocks noChangeArrowheads="1"/>
          </p:cNvSpPr>
          <p:nvPr/>
        </p:nvSpPr>
        <p:spPr bwMode="auto">
          <a:xfrm>
            <a:off x="457200" y="609600"/>
            <a:ext cx="8183563" cy="574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28600">
              <a:lnSpc>
                <a:spcPct val="145000"/>
              </a:lnSpc>
            </a:pPr>
            <a:r>
              <a:rPr lang="en-US" altLang="zh-CN" sz="3200" b="1">
                <a:latin typeface="Times New Roman" panose="02020603050405020304" pitchFamily="18" charset="0"/>
              </a:rPr>
              <a:t>4. When it’s on, it means we’re </a:t>
            </a:r>
            <a:r>
              <a:rPr lang="en-US" altLang="zh-CN" sz="3200" b="1">
                <a:solidFill>
                  <a:srgbClr val="FF0000"/>
                </a:solidFill>
                <a:latin typeface="Times New Roman" panose="02020603050405020304" pitchFamily="18" charset="0"/>
              </a:rPr>
              <a:t>on air</a:t>
            </a:r>
            <a:r>
              <a:rPr lang="en-US" altLang="zh-CN" sz="3200" b="1">
                <a:latin typeface="Times New Roman" panose="02020603050405020304" pitchFamily="18" charset="0"/>
              </a:rPr>
              <a:t>.</a:t>
            </a:r>
          </a:p>
          <a:p>
            <a:pPr indent="228600">
              <a:lnSpc>
                <a:spcPct val="145000"/>
              </a:lnSpc>
            </a:pPr>
            <a:r>
              <a:rPr lang="en-US" altLang="zh-CN" sz="3200" b="1">
                <a:latin typeface="Times New Roman" panose="02020603050405020304" pitchFamily="18" charset="0"/>
              </a:rPr>
              <a:t>      </a:t>
            </a:r>
            <a:r>
              <a:rPr lang="zh-CN" altLang="en-US" sz="3200" b="1">
                <a:latin typeface="Times New Roman" panose="02020603050405020304" pitchFamily="18" charset="0"/>
              </a:rPr>
              <a:t>当它（红灯）亮时，我们正在广播。</a:t>
            </a:r>
          </a:p>
          <a:p>
            <a:pPr indent="228600">
              <a:lnSpc>
                <a:spcPct val="145000"/>
              </a:lnSpc>
            </a:pPr>
            <a:r>
              <a:rPr lang="en-US" altLang="zh-CN" sz="3200" b="1">
                <a:solidFill>
                  <a:srgbClr val="FF0000"/>
                </a:solidFill>
                <a:latin typeface="Times New Roman" panose="02020603050405020304" pitchFamily="18" charset="0"/>
              </a:rPr>
              <a:t>on air, “</a:t>
            </a:r>
            <a:r>
              <a:rPr lang="zh-CN" altLang="en-US" sz="3200" b="1">
                <a:solidFill>
                  <a:srgbClr val="FF0000"/>
                </a:solidFill>
                <a:latin typeface="Times New Roman" panose="02020603050405020304" pitchFamily="18" charset="0"/>
              </a:rPr>
              <a:t>（广播或电视）播出，正在广播”。</a:t>
            </a:r>
          </a:p>
          <a:p>
            <a:pPr indent="228600">
              <a:lnSpc>
                <a:spcPct val="145000"/>
              </a:lnSpc>
            </a:pPr>
            <a:r>
              <a:rPr lang="zh-CN" altLang="en-US" sz="3200" b="1">
                <a:latin typeface="Times New Roman" panose="02020603050405020304" pitchFamily="18" charset="0"/>
              </a:rPr>
              <a:t>例如：</a:t>
            </a:r>
          </a:p>
          <a:p>
            <a:pPr indent="228600">
              <a:lnSpc>
                <a:spcPct val="145000"/>
              </a:lnSpc>
            </a:pPr>
            <a:r>
              <a:rPr lang="zh-CN" altLang="en-US" sz="3200" b="1">
                <a:latin typeface="Times New Roman" panose="02020603050405020304" pitchFamily="18" charset="0"/>
              </a:rPr>
              <a:t> </a:t>
            </a:r>
            <a:r>
              <a:rPr lang="en-US" altLang="zh-CN" sz="3200" b="1">
                <a:latin typeface="Times New Roman" panose="02020603050405020304" pitchFamily="18" charset="0"/>
              </a:rPr>
              <a:t>We will be on air in about five minutes. </a:t>
            </a:r>
            <a:r>
              <a:rPr lang="zh-CN" altLang="en-US" sz="3200" b="1">
                <a:latin typeface="Times New Roman" panose="02020603050405020304" pitchFamily="18" charset="0"/>
              </a:rPr>
              <a:t>我们将在大约五分钟后开始广播。</a:t>
            </a:r>
          </a:p>
          <a:p>
            <a:pPr indent="228600">
              <a:lnSpc>
                <a:spcPct val="145000"/>
              </a:lnSpc>
            </a:pPr>
            <a:r>
              <a:rPr lang="en-US" altLang="zh-CN" sz="3200" b="1">
                <a:latin typeface="Times New Roman" panose="02020603050405020304" pitchFamily="18" charset="0"/>
              </a:rPr>
              <a:t>The radio station is on air from 6.00 a.m.  </a:t>
            </a:r>
          </a:p>
          <a:p>
            <a:pPr indent="228600">
              <a:lnSpc>
                <a:spcPct val="145000"/>
              </a:lnSpc>
            </a:pPr>
            <a:r>
              <a:rPr lang="zh-CN" altLang="en-US" sz="3200" b="1">
                <a:latin typeface="Times New Roman" panose="02020603050405020304" pitchFamily="18" charset="0"/>
              </a:rPr>
              <a:t>这个电台早晨</a:t>
            </a:r>
            <a:r>
              <a:rPr lang="en-US" altLang="zh-CN" sz="3200" b="1">
                <a:latin typeface="Times New Roman" panose="02020603050405020304" pitchFamily="18" charset="0"/>
              </a:rPr>
              <a:t>6</a:t>
            </a:r>
            <a:r>
              <a:rPr lang="zh-CN" altLang="en-US" sz="3200" b="1">
                <a:latin typeface="Times New Roman" panose="02020603050405020304" pitchFamily="18" charset="0"/>
              </a:rPr>
              <a:t>点开播</a:t>
            </a:r>
            <a:r>
              <a:rPr lang="en-US" altLang="zh-CN" sz="3200" b="1">
                <a:latin typeface="Times New Roman" panose="02020603050405020304" pitchFamily="18" charset="0"/>
              </a:rPr>
              <a:t>.</a:t>
            </a:r>
          </a:p>
        </p:txBody>
      </p:sp>
    </p:spTree>
    <p:custDataLst>
      <p:tags r:id="rId1"/>
    </p:custData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矩形 55300"/>
          <p:cNvSpPr>
            <a:spLocks noChangeArrowheads="1"/>
          </p:cNvSpPr>
          <p:nvPr/>
        </p:nvSpPr>
        <p:spPr bwMode="auto">
          <a:xfrm>
            <a:off x="381000" y="533400"/>
            <a:ext cx="8305800" cy="574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149225">
              <a:lnSpc>
                <a:spcPct val="145000"/>
              </a:lnSpc>
            </a:pPr>
            <a:r>
              <a:rPr lang="en-US" altLang="zh-CN" sz="3200" b="1">
                <a:latin typeface="Times New Roman" panose="02020603050405020304" pitchFamily="18" charset="0"/>
                <a:cs typeface="Times New Roman" panose="02020603050405020304" pitchFamily="18" charset="0"/>
              </a:rPr>
              <a:t>5. And we should </a:t>
            </a:r>
            <a:r>
              <a:rPr lang="en-US" altLang="zh-CN" sz="3200" b="1">
                <a:solidFill>
                  <a:srgbClr val="FF0000"/>
                </a:solidFill>
                <a:latin typeface="Times New Roman" panose="02020603050405020304" pitchFamily="18" charset="0"/>
                <a:cs typeface="Times New Roman" panose="02020603050405020304" pitchFamily="18" charset="0"/>
              </a:rPr>
              <a:t>avoid making</a:t>
            </a:r>
            <a:r>
              <a:rPr lang="en-US" altLang="zh-CN" sz="3200" b="1">
                <a:latin typeface="Times New Roman" panose="02020603050405020304" pitchFamily="18" charset="0"/>
                <a:cs typeface="Times New Roman" panose="02020603050405020304" pitchFamily="18" charset="0"/>
              </a:rPr>
              <a:t> any noise </a:t>
            </a:r>
          </a:p>
          <a:p>
            <a:pPr indent="149225">
              <a:lnSpc>
                <a:spcPct val="145000"/>
              </a:lnSpc>
            </a:pPr>
            <a:r>
              <a:rPr lang="en-US" altLang="zh-CN" sz="3200" b="1">
                <a:latin typeface="Times New Roman" panose="02020603050405020304" pitchFamily="18" charset="0"/>
                <a:cs typeface="Times New Roman" panose="02020603050405020304" pitchFamily="18" charset="0"/>
              </a:rPr>
              <a:t>    in the background!</a:t>
            </a:r>
          </a:p>
          <a:p>
            <a:pPr indent="149225">
              <a:lnSpc>
                <a:spcPct val="145000"/>
              </a:lnSpc>
            </a:pPr>
            <a:r>
              <a:rPr lang="en-US" altLang="zh-CN" sz="3200" b="1">
                <a:latin typeface="Times New Roman" panose="02020603050405020304" pitchFamily="18" charset="0"/>
                <a:cs typeface="Times New Roman" panose="02020603050405020304" pitchFamily="18" charset="0"/>
              </a:rPr>
              <a:t>      </a:t>
            </a:r>
            <a:r>
              <a:rPr lang="zh-CN" altLang="en-US" sz="3200" b="1">
                <a:latin typeface="Times New Roman" panose="02020603050405020304" pitchFamily="18" charset="0"/>
                <a:cs typeface="Times New Roman" panose="02020603050405020304" pitchFamily="18" charset="0"/>
              </a:rPr>
              <a:t>要避免背景中的任何杂音。</a:t>
            </a:r>
            <a:endParaRPr lang="zh-CN" altLang="en-US" sz="3200" b="1">
              <a:latin typeface="Times New Roman" panose="02020603050405020304" pitchFamily="18" charset="0"/>
            </a:endParaRPr>
          </a:p>
          <a:p>
            <a:pPr indent="149225" eaLnBrk="0" hangingPunct="0">
              <a:lnSpc>
                <a:spcPct val="145000"/>
              </a:lnSpc>
            </a:pPr>
            <a:r>
              <a:rPr lang="zh-CN" altLang="en-US" sz="3200" b="1">
                <a:latin typeface="Times New Roman" panose="02020603050405020304" pitchFamily="18" charset="0"/>
                <a:cs typeface="Times New Roman" panose="02020603050405020304" pitchFamily="18" charset="0"/>
              </a:rPr>
              <a:t>  </a:t>
            </a:r>
            <a:r>
              <a:rPr lang="en-US" altLang="zh-CN" sz="3200" b="1">
                <a:solidFill>
                  <a:srgbClr val="FF0000"/>
                </a:solidFill>
                <a:latin typeface="Times New Roman" panose="02020603050405020304" pitchFamily="18" charset="0"/>
                <a:cs typeface="Times New Roman" panose="02020603050405020304" pitchFamily="18" charset="0"/>
              </a:rPr>
              <a:t>avoid“</a:t>
            </a:r>
            <a:r>
              <a:rPr lang="zh-CN" altLang="en-US" sz="3200" b="1">
                <a:solidFill>
                  <a:srgbClr val="FF0000"/>
                </a:solidFill>
                <a:latin typeface="Times New Roman" panose="02020603050405020304" pitchFamily="18" charset="0"/>
                <a:cs typeface="Times New Roman" panose="02020603050405020304" pitchFamily="18" charset="0"/>
              </a:rPr>
              <a:t>避免，防止”</a:t>
            </a:r>
            <a:endParaRPr lang="zh-CN" altLang="en-US" sz="3200" b="1">
              <a:solidFill>
                <a:srgbClr val="FF0000"/>
              </a:solidFill>
              <a:latin typeface="Times New Roman" panose="02020603050405020304" pitchFamily="18" charset="0"/>
            </a:endParaRPr>
          </a:p>
          <a:p>
            <a:pPr indent="149225" eaLnBrk="0" hangingPunct="0">
              <a:lnSpc>
                <a:spcPct val="145000"/>
              </a:lnSpc>
            </a:pPr>
            <a:r>
              <a:rPr lang="zh-CN" altLang="en-US" sz="3200" b="1">
                <a:solidFill>
                  <a:srgbClr val="FF0000"/>
                </a:solidFill>
                <a:latin typeface="Times New Roman" panose="02020603050405020304" pitchFamily="18" charset="0"/>
                <a:cs typeface="Times New Roman" panose="02020603050405020304" pitchFamily="18" charset="0"/>
              </a:rPr>
              <a:t>  </a:t>
            </a:r>
            <a:r>
              <a:rPr lang="en-US" altLang="zh-CN" sz="3200" b="1">
                <a:solidFill>
                  <a:srgbClr val="FF0000"/>
                </a:solidFill>
                <a:latin typeface="Times New Roman" panose="02020603050405020304" pitchFamily="18" charset="0"/>
                <a:cs typeface="Times New Roman" panose="02020603050405020304" pitchFamily="18" charset="0"/>
              </a:rPr>
              <a:t>avoid + doing sth. “</a:t>
            </a:r>
            <a:r>
              <a:rPr lang="zh-CN" altLang="en-US" sz="3200" b="1">
                <a:solidFill>
                  <a:srgbClr val="FF0000"/>
                </a:solidFill>
                <a:latin typeface="Times New Roman" panose="02020603050405020304" pitchFamily="18" charset="0"/>
                <a:cs typeface="Times New Roman" panose="02020603050405020304" pitchFamily="18" charset="0"/>
              </a:rPr>
              <a:t>避免做某事”</a:t>
            </a:r>
            <a:r>
              <a:rPr lang="zh-CN" altLang="en-US" sz="3200" b="1">
                <a:solidFill>
                  <a:srgbClr val="FF0000"/>
                </a:solidFill>
                <a:latin typeface="Times New Roman" panose="02020603050405020304" pitchFamily="18" charset="0"/>
              </a:rPr>
              <a:t> </a:t>
            </a:r>
            <a:r>
              <a:rPr lang="en-US" altLang="zh-CN" sz="3200" b="1">
                <a:latin typeface="Times New Roman" panose="02020603050405020304" pitchFamily="18" charset="0"/>
                <a:cs typeface="Times New Roman" panose="02020603050405020304" pitchFamily="18" charset="0"/>
              </a:rPr>
              <a:t>e.g. </a:t>
            </a:r>
          </a:p>
          <a:p>
            <a:pPr indent="149225" eaLnBrk="0" hangingPunct="0">
              <a:lnSpc>
                <a:spcPct val="145000"/>
              </a:lnSpc>
            </a:pPr>
            <a:r>
              <a:rPr lang="en-US" altLang="zh-CN" sz="3200" b="1">
                <a:latin typeface="Times New Roman" panose="02020603050405020304" pitchFamily="18" charset="0"/>
                <a:cs typeface="Times New Roman" panose="02020603050405020304" pitchFamily="18" charset="0"/>
              </a:rPr>
              <a:t>Please try to avoid making the same mistake next time. </a:t>
            </a:r>
            <a:endParaRPr lang="en-US" altLang="zh-CN" sz="3200" b="1">
              <a:latin typeface="Times New Roman" panose="02020603050405020304" pitchFamily="18" charset="0"/>
            </a:endParaRPr>
          </a:p>
          <a:p>
            <a:pPr indent="149225" eaLnBrk="0" hangingPunct="0">
              <a:lnSpc>
                <a:spcPct val="145000"/>
              </a:lnSpc>
            </a:pPr>
            <a:r>
              <a:rPr lang="zh-CN" altLang="en-US" sz="3200" b="1">
                <a:latin typeface="Times New Roman" panose="02020603050405020304" pitchFamily="18" charset="0"/>
                <a:cs typeface="Times New Roman" panose="02020603050405020304" pitchFamily="18" charset="0"/>
              </a:rPr>
              <a:t>下次请尽量避免犯同样的错误。</a:t>
            </a:r>
          </a:p>
        </p:txBody>
      </p:sp>
    </p:spTree>
    <p:custDataLst>
      <p:tags r:id="rId1"/>
    </p:custData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文本框 73729"/>
          <p:cNvSpPr txBox="1">
            <a:spLocks noChangeArrowheads="1"/>
          </p:cNvSpPr>
          <p:nvPr/>
        </p:nvSpPr>
        <p:spPr bwMode="auto">
          <a:xfrm>
            <a:off x="152400" y="304800"/>
            <a:ext cx="8839200"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a:latin typeface="Times New Roman" panose="02020603050405020304" pitchFamily="18" charset="0"/>
              </a:rPr>
              <a:t>6. </a:t>
            </a:r>
            <a:r>
              <a:rPr lang="en-US" altLang="zh-CN" sz="3200" b="1">
                <a:solidFill>
                  <a:srgbClr val="FF3300"/>
                </a:solidFill>
                <a:latin typeface="Times New Roman" panose="02020603050405020304" pitchFamily="18" charset="0"/>
              </a:rPr>
              <a:t>It gets crazy</a:t>
            </a:r>
            <a:r>
              <a:rPr lang="en-US" altLang="zh-CN" sz="3200" b="1">
                <a:latin typeface="Times New Roman" panose="02020603050405020304" pitchFamily="18" charset="0"/>
              </a:rPr>
              <a:t> in here just before the programme  </a:t>
            </a:r>
          </a:p>
          <a:p>
            <a:pPr>
              <a:lnSpc>
                <a:spcPct val="90000"/>
              </a:lnSpc>
            </a:pPr>
            <a:r>
              <a:rPr lang="en-US" altLang="zh-CN" sz="3200" b="1">
                <a:latin typeface="Times New Roman" panose="02020603050405020304" pitchFamily="18" charset="0"/>
              </a:rPr>
              <a:t>    begins.</a:t>
            </a:r>
          </a:p>
          <a:p>
            <a:pPr>
              <a:lnSpc>
                <a:spcPct val="90000"/>
              </a:lnSpc>
            </a:pPr>
            <a:r>
              <a:rPr lang="en-US" altLang="zh-CN" sz="3200" b="1">
                <a:latin typeface="Times New Roman" panose="02020603050405020304" pitchFamily="18" charset="0"/>
              </a:rPr>
              <a:t>  </a:t>
            </a:r>
            <a:r>
              <a:rPr lang="zh-CN" altLang="en-US" sz="3200" b="1">
                <a:latin typeface="Times New Roman" panose="02020603050405020304" pitchFamily="18" charset="0"/>
              </a:rPr>
              <a:t>在节目开始前，这里都要忙疯了。</a:t>
            </a:r>
          </a:p>
        </p:txBody>
      </p:sp>
      <p:sp>
        <p:nvSpPr>
          <p:cNvPr id="73731" name="矩形 73730"/>
          <p:cNvSpPr>
            <a:spLocks noChangeArrowheads="1"/>
          </p:cNvSpPr>
          <p:nvPr/>
        </p:nvSpPr>
        <p:spPr bwMode="auto">
          <a:xfrm>
            <a:off x="449263" y="1830388"/>
            <a:ext cx="6911975" cy="588962"/>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3200" b="1">
                <a:solidFill>
                  <a:srgbClr val="FF3300"/>
                </a:solidFill>
                <a:latin typeface="Times New Roman" panose="02020603050405020304" pitchFamily="18" charset="0"/>
              </a:rPr>
              <a:t>It gets crazy…</a:t>
            </a:r>
            <a:r>
              <a:rPr lang="en-US" altLang="zh-CN" sz="3200" b="1">
                <a:latin typeface="Times New Roman" panose="02020603050405020304" pitchFamily="18" charset="0"/>
              </a:rPr>
              <a:t>         …</a:t>
            </a:r>
            <a:r>
              <a:rPr lang="zh-CN" altLang="en-US" sz="3200" b="1">
                <a:solidFill>
                  <a:srgbClr val="0000FF"/>
                </a:solidFill>
                <a:latin typeface="Times New Roman" panose="02020603050405020304" pitchFamily="18" charset="0"/>
              </a:rPr>
              <a:t>变得疯狂</a:t>
            </a:r>
          </a:p>
        </p:txBody>
      </p:sp>
      <p:sp>
        <p:nvSpPr>
          <p:cNvPr id="73732" name="文本框 73731"/>
          <p:cNvSpPr txBox="1">
            <a:spLocks noChangeArrowheads="1"/>
          </p:cNvSpPr>
          <p:nvPr/>
        </p:nvSpPr>
        <p:spPr bwMode="auto">
          <a:xfrm>
            <a:off x="449263" y="2551113"/>
            <a:ext cx="829945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a:solidFill>
                  <a:srgbClr val="FF3300"/>
                </a:solidFill>
                <a:latin typeface="Times New Roman" panose="02020603050405020304" pitchFamily="18" charset="0"/>
              </a:rPr>
              <a:t>It </a:t>
            </a:r>
            <a:r>
              <a:rPr lang="en-US" altLang="zh-CN" sz="3200" b="1">
                <a:latin typeface="Times New Roman" panose="02020603050405020304" pitchFamily="18" charset="0"/>
              </a:rPr>
              <a:t>really </a:t>
            </a:r>
            <a:r>
              <a:rPr lang="en-US" altLang="zh-CN" sz="3200" b="1">
                <a:solidFill>
                  <a:srgbClr val="FF3300"/>
                </a:solidFill>
                <a:latin typeface="Times New Roman" panose="02020603050405020304" pitchFamily="18" charset="0"/>
              </a:rPr>
              <a:t>gets crazy</a:t>
            </a:r>
            <a:r>
              <a:rPr lang="en-US" altLang="zh-CN" sz="3200" b="1">
                <a:latin typeface="Times New Roman" panose="02020603050405020304" pitchFamily="18" charset="0"/>
              </a:rPr>
              <a:t> around Thanksgiving and Christmas and Easter.</a:t>
            </a:r>
          </a:p>
          <a:p>
            <a:pPr>
              <a:lnSpc>
                <a:spcPct val="90000"/>
              </a:lnSpc>
            </a:pPr>
            <a:r>
              <a:rPr lang="zh-CN" altLang="en-US" sz="3200" b="1">
                <a:latin typeface="Times New Roman" panose="02020603050405020304" pitchFamily="18" charset="0"/>
              </a:rPr>
              <a:t>在感恩节，圣诞节以及复活节时事情就会变得疯狂有趣。</a:t>
            </a:r>
          </a:p>
        </p:txBody>
      </p:sp>
      <p:grpSp>
        <p:nvGrpSpPr>
          <p:cNvPr id="73733" name="组合 73732"/>
          <p:cNvGrpSpPr/>
          <p:nvPr/>
        </p:nvGrpSpPr>
        <p:grpSpPr bwMode="auto">
          <a:xfrm>
            <a:off x="449263" y="4495800"/>
            <a:ext cx="3276600" cy="914400"/>
            <a:chOff x="1519" y="1525"/>
            <a:chExt cx="1769" cy="651"/>
          </a:xfrm>
        </p:grpSpPr>
        <p:grpSp>
          <p:nvGrpSpPr>
            <p:cNvPr id="40965" name="组合 73733"/>
            <p:cNvGrpSpPr/>
            <p:nvPr/>
          </p:nvGrpSpPr>
          <p:grpSpPr bwMode="auto">
            <a:xfrm>
              <a:off x="1519" y="1525"/>
              <a:ext cx="1769" cy="651"/>
              <a:chOff x="1519" y="1525"/>
              <a:chExt cx="1769" cy="651"/>
            </a:xfrm>
          </p:grpSpPr>
          <p:pic>
            <p:nvPicPr>
              <p:cNvPr id="40966" name="图片 73734" descr="57"/>
              <p:cNvPicPr>
                <a:picLocks noChangeAspect="1" noChangeArrowheads="1"/>
              </p:cNvPicPr>
              <p:nvPr/>
            </p:nvPicPr>
            <p:blipFill>
              <a:blip r:embed="rId3"/>
              <a:srcRect/>
              <a:stretch>
                <a:fillRect/>
              </a:stretch>
            </p:blipFill>
            <p:spPr bwMode="auto">
              <a:xfrm>
                <a:off x="2018" y="1525"/>
                <a:ext cx="127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图片 73735" descr="29(1)[1]"/>
              <p:cNvPicPr>
                <a:picLocks noChangeAspect="1" noChangeArrowheads="1"/>
              </p:cNvPicPr>
              <p:nvPr/>
            </p:nvPicPr>
            <p:blipFill>
              <a:blip r:embed="rId4"/>
              <a:srcRect/>
              <a:stretch>
                <a:fillRect/>
              </a:stretch>
            </p:blipFill>
            <p:spPr bwMode="auto">
              <a:xfrm>
                <a:off x="1519" y="1570"/>
                <a:ext cx="63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68" name="文本框 73736"/>
            <p:cNvSpPr txBox="1">
              <a:spLocks noChangeArrowheads="1"/>
            </p:cNvSpPr>
            <p:nvPr/>
          </p:nvSpPr>
          <p:spPr bwMode="auto">
            <a:xfrm>
              <a:off x="2154" y="1617"/>
              <a:ext cx="1089"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chemeClr val="bg1"/>
                  </a:solidFill>
                  <a:latin typeface="Comic Sans MS" panose="030F0702030302020204" pitchFamily="66" charset="0"/>
                </a:rPr>
                <a:t>Practise</a:t>
              </a:r>
            </a:p>
          </p:txBody>
        </p:sp>
      </p:grpSp>
      <p:sp>
        <p:nvSpPr>
          <p:cNvPr id="73738" name="文本框 73737"/>
          <p:cNvSpPr txBox="1">
            <a:spLocks noChangeArrowheads="1"/>
          </p:cNvSpPr>
          <p:nvPr/>
        </p:nvSpPr>
        <p:spPr bwMode="auto">
          <a:xfrm>
            <a:off x="304800" y="5329238"/>
            <a:ext cx="85693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5000"/>
              </a:lnSpc>
            </a:pPr>
            <a:r>
              <a:rPr lang="zh-CN" altLang="en-US" sz="3200" b="1">
                <a:latin typeface="Times New Roman" panose="02020603050405020304" pitchFamily="18" charset="0"/>
              </a:rPr>
              <a:t>考试前，教室里忙疯了。</a:t>
            </a:r>
          </a:p>
          <a:p>
            <a:pPr>
              <a:lnSpc>
                <a:spcPct val="95000"/>
              </a:lnSpc>
            </a:pPr>
            <a:r>
              <a:rPr lang="en-US" altLang="zh-CN" sz="3200" b="1">
                <a:solidFill>
                  <a:srgbClr val="FF33CC"/>
                </a:solidFill>
                <a:latin typeface="Times New Roman" panose="02020603050405020304" pitchFamily="18" charset="0"/>
              </a:rPr>
              <a:t>It gets crazy in classroom before the test comes.</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blinds(horizontal)">
                                      <p:cBhvr>
                                        <p:cTn id="7" dur="5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3731"/>
                                        </p:tgtEl>
                                        <p:attrNameLst>
                                          <p:attrName>style.visibility</p:attrName>
                                        </p:attrNameLst>
                                      </p:cBhvr>
                                      <p:to>
                                        <p:strVal val="visible"/>
                                      </p:to>
                                    </p:set>
                                    <p:animEffect transition="in" filter="wipe(down)">
                                      <p:cBhvr>
                                        <p:cTn id="12" dur="500"/>
                                        <p:tgtEl>
                                          <p:spTgt spid="7373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3732">
                                            <p:txEl>
                                              <p:pRg st="0" end="0"/>
                                            </p:txEl>
                                          </p:spTgt>
                                        </p:tgtEl>
                                        <p:attrNameLst>
                                          <p:attrName>style.visibility</p:attrName>
                                        </p:attrNameLst>
                                      </p:cBhvr>
                                      <p:to>
                                        <p:strVal val="visible"/>
                                      </p:to>
                                    </p:set>
                                    <p:animEffect transition="in" filter="box(in)">
                                      <p:cBhvr>
                                        <p:cTn id="17" dur="500"/>
                                        <p:tgtEl>
                                          <p:spTgt spid="73732">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3732">
                                            <p:txEl>
                                              <p:pRg st="1" end="1"/>
                                            </p:txEl>
                                          </p:spTgt>
                                        </p:tgtEl>
                                        <p:attrNameLst>
                                          <p:attrName>style.visibility</p:attrName>
                                        </p:attrNameLst>
                                      </p:cBhvr>
                                      <p:to>
                                        <p:strVal val="visible"/>
                                      </p:to>
                                    </p:set>
                                    <p:animEffect transition="in" filter="box(in)">
                                      <p:cBhvr>
                                        <p:cTn id="20" dur="500"/>
                                        <p:tgtEl>
                                          <p:spTgt spid="7373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73733"/>
                                        </p:tgtEl>
                                        <p:attrNameLst>
                                          <p:attrName>style.visibility</p:attrName>
                                        </p:attrNameLst>
                                      </p:cBhvr>
                                      <p:to>
                                        <p:strVal val="visible"/>
                                      </p:to>
                                    </p:set>
                                    <p:animEffect transition="in" filter="strips(downLeft)">
                                      <p:cBhvr>
                                        <p:cTn id="25" dur="500"/>
                                        <p:tgtEl>
                                          <p:spTgt spid="73733"/>
                                        </p:tgtEl>
                                      </p:cBhvr>
                                    </p:animEffect>
                                  </p:childTnLst>
                                </p:cTn>
                              </p:par>
                              <p:par>
                                <p:cTn id="26" presetID="18" presetClass="entr" presetSubtype="12" fill="hold" nodeType="withEffect">
                                  <p:stCondLst>
                                    <p:cond delay="0"/>
                                  </p:stCondLst>
                                  <p:childTnLst>
                                    <p:set>
                                      <p:cBhvr>
                                        <p:cTn id="27" dur="1" fill="hold">
                                          <p:stCondLst>
                                            <p:cond delay="0"/>
                                          </p:stCondLst>
                                        </p:cTn>
                                        <p:tgtEl>
                                          <p:spTgt spid="73738">
                                            <p:txEl>
                                              <p:pRg st="0" end="0"/>
                                            </p:txEl>
                                          </p:spTgt>
                                        </p:tgtEl>
                                        <p:attrNameLst>
                                          <p:attrName>style.visibility</p:attrName>
                                        </p:attrNameLst>
                                      </p:cBhvr>
                                      <p:to>
                                        <p:strVal val="visible"/>
                                      </p:to>
                                    </p:set>
                                    <p:animEffect transition="in" filter="strips(downLeft)">
                                      <p:cBhvr>
                                        <p:cTn id="28" dur="500"/>
                                        <p:tgtEl>
                                          <p:spTgt spid="7373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73738">
                                            <p:txEl>
                                              <p:pRg st="1" end="1"/>
                                            </p:txEl>
                                          </p:spTgt>
                                        </p:tgtEl>
                                        <p:attrNameLst>
                                          <p:attrName>style.visibility</p:attrName>
                                        </p:attrNameLst>
                                      </p:cBhvr>
                                      <p:to>
                                        <p:strVal val="visible"/>
                                      </p:to>
                                    </p:set>
                                    <p:animEffect transition="in" filter="checkerboard(across)">
                                      <p:cBhvr>
                                        <p:cTn id="33" dur="500"/>
                                        <p:tgtEl>
                                          <p:spTgt spid="737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文本框 67585"/>
          <p:cNvSpPr txBox="1">
            <a:spLocks noChangeArrowheads="1"/>
          </p:cNvSpPr>
          <p:nvPr/>
        </p:nvSpPr>
        <p:spPr bwMode="auto">
          <a:xfrm>
            <a:off x="304800" y="457200"/>
            <a:ext cx="8353425" cy="12176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
              </a:spcBef>
            </a:pPr>
            <a:r>
              <a:rPr lang="en-US" altLang="zh-CN" sz="3600" b="1" dirty="0">
                <a:solidFill>
                  <a:srgbClr val="000000"/>
                </a:solidFill>
                <a:latin typeface="Times New Roman" panose="02020603050405020304" pitchFamily="18" charset="0"/>
              </a:rPr>
              <a:t>I like watching/listening to…</a:t>
            </a:r>
          </a:p>
          <a:p>
            <a:pPr>
              <a:spcBef>
                <a:spcPct val="5000"/>
              </a:spcBef>
            </a:pPr>
            <a:r>
              <a:rPr lang="en-US" altLang="zh-CN" sz="3600" b="1" dirty="0">
                <a:solidFill>
                  <a:srgbClr val="000000"/>
                </a:solidFill>
                <a:latin typeface="Times New Roman" panose="02020603050405020304" pitchFamily="18" charset="0"/>
              </a:rPr>
              <a:t>I don’t like/hate watching/listening to… </a:t>
            </a:r>
          </a:p>
        </p:txBody>
      </p:sp>
      <p:sp>
        <p:nvSpPr>
          <p:cNvPr id="67587" name="Rectangle 3"/>
          <p:cNvSpPr>
            <a:spLocks noChangeArrowheads="1"/>
          </p:cNvSpPr>
          <p:nvPr/>
        </p:nvSpPr>
        <p:spPr bwMode="auto">
          <a:xfrm>
            <a:off x="0" y="5445125"/>
            <a:ext cx="30591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altLang="zh-CN" sz="3200" b="1">
                <a:solidFill>
                  <a:srgbClr val="000000"/>
                </a:solidFill>
                <a:latin typeface="Franklin Gothic Medium" panose="020B0603020102020204" pitchFamily="34" charset="0"/>
              </a:rPr>
              <a:t>Cartoon City </a:t>
            </a:r>
          </a:p>
        </p:txBody>
      </p:sp>
      <p:grpSp>
        <p:nvGrpSpPr>
          <p:cNvPr id="9219" name="组合 67587"/>
          <p:cNvGrpSpPr/>
          <p:nvPr/>
        </p:nvGrpSpPr>
        <p:grpSpPr bwMode="auto">
          <a:xfrm>
            <a:off x="152400" y="1752600"/>
            <a:ext cx="2627313" cy="3606800"/>
            <a:chOff x="4414" y="799"/>
            <a:chExt cx="1346" cy="2087"/>
          </a:xfrm>
        </p:grpSpPr>
        <p:pic>
          <p:nvPicPr>
            <p:cNvPr id="9220" name="图片 67588" descr="101125_1318220521804">
              <a:hlinkClick r:id="rId3"/>
            </p:cNvPr>
            <p:cNvPicPr>
              <a:picLocks noChangeAspect="1" noChangeArrowheads="1"/>
            </p:cNvPicPr>
            <p:nvPr/>
          </p:nvPicPr>
          <p:blipFill>
            <a:blip r:embed="rId4" cstate="email"/>
            <a:srcRect/>
            <a:stretch>
              <a:fillRect/>
            </a:stretch>
          </p:blipFill>
          <p:spPr bwMode="auto">
            <a:xfrm>
              <a:off x="4414" y="799"/>
              <a:ext cx="1346" cy="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矩形 67589"/>
            <p:cNvSpPr>
              <a:spLocks noChangeArrowheads="1"/>
            </p:cNvSpPr>
            <p:nvPr/>
          </p:nvSpPr>
          <p:spPr bwMode="auto">
            <a:xfrm>
              <a:off x="4755" y="2482"/>
              <a:ext cx="799" cy="37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buClr>
                  <a:schemeClr val="tx2"/>
                </a:buClr>
              </a:pPr>
              <a:r>
                <a:rPr lang="zh-CN" altLang="en-US" sz="3600" b="1">
                  <a:solidFill>
                    <a:srgbClr val="000000"/>
                  </a:solidFill>
                  <a:latin typeface="Times New Roman" panose="02020603050405020304" pitchFamily="18" charset="0"/>
                </a:rPr>
                <a:t>动画城</a:t>
              </a:r>
            </a:p>
          </p:txBody>
        </p:sp>
      </p:grpSp>
      <p:pic>
        <p:nvPicPr>
          <p:cNvPr id="9222" name="图片 67590" descr="1228809631624_1228809631624_r"/>
          <p:cNvPicPr>
            <a:picLocks noChangeAspect="1" noChangeArrowheads="1"/>
          </p:cNvPicPr>
          <p:nvPr/>
        </p:nvPicPr>
        <p:blipFill>
          <a:blip r:embed="rId5" cstate="email"/>
          <a:srcRect/>
          <a:stretch>
            <a:fillRect/>
          </a:stretch>
        </p:blipFill>
        <p:spPr bwMode="auto">
          <a:xfrm>
            <a:off x="3132138" y="1700213"/>
            <a:ext cx="2808287" cy="359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2" name="矩形 67591"/>
          <p:cNvSpPr>
            <a:spLocks noChangeArrowheads="1"/>
          </p:cNvSpPr>
          <p:nvPr/>
        </p:nvSpPr>
        <p:spPr bwMode="auto">
          <a:xfrm>
            <a:off x="2987675" y="5445125"/>
            <a:ext cx="36718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b="1">
                <a:solidFill>
                  <a:srgbClr val="000000"/>
                </a:solidFill>
              </a:rPr>
              <a:t>Lecture Room</a:t>
            </a:r>
          </a:p>
        </p:txBody>
      </p:sp>
      <p:pic>
        <p:nvPicPr>
          <p:cNvPr id="9224" name="图片 67592" descr="tpic_a34a4e4d7a065358c4c223cc8104375b"/>
          <p:cNvPicPr>
            <a:picLocks noChangeAspect="1" noChangeArrowheads="1"/>
          </p:cNvPicPr>
          <p:nvPr/>
        </p:nvPicPr>
        <p:blipFill>
          <a:blip r:embed="rId6"/>
          <a:srcRect/>
          <a:stretch>
            <a:fillRect/>
          </a:stretch>
        </p:blipFill>
        <p:spPr bwMode="auto">
          <a:xfrm>
            <a:off x="6300788" y="1700213"/>
            <a:ext cx="2665412"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4" name="矩形 67593"/>
          <p:cNvSpPr>
            <a:spLocks noChangeArrowheads="1"/>
          </p:cNvSpPr>
          <p:nvPr/>
        </p:nvSpPr>
        <p:spPr bwMode="auto">
          <a:xfrm>
            <a:off x="6732588" y="5445125"/>
            <a:ext cx="24114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600" b="1">
                <a:solidFill>
                  <a:srgbClr val="000000"/>
                </a:solidFill>
              </a:rPr>
              <a:t>FM 101.7</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slide(fromBottom)">
                                      <p:cBhvr>
                                        <p:cTn id="7" dur="500"/>
                                        <p:tgtEl>
                                          <p:spTgt spid="67587">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7592"/>
                                        </p:tgtEl>
                                        <p:attrNameLst>
                                          <p:attrName>style.visibility</p:attrName>
                                        </p:attrNameLst>
                                      </p:cBhvr>
                                      <p:to>
                                        <p:strVal val="visible"/>
                                      </p:to>
                                    </p:set>
                                    <p:animEffect transition="in" filter="slide(fromBottom)">
                                      <p:cBhvr>
                                        <p:cTn id="10" dur="500"/>
                                        <p:tgtEl>
                                          <p:spTgt spid="67592"/>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67594"/>
                                        </p:tgtEl>
                                        <p:attrNameLst>
                                          <p:attrName>style.visibility</p:attrName>
                                        </p:attrNameLst>
                                      </p:cBhvr>
                                      <p:to>
                                        <p:strVal val="visible"/>
                                      </p:to>
                                    </p:set>
                                    <p:animEffect transition="in" filter="slide(fromBottom)">
                                      <p:cBhvr>
                                        <p:cTn id="13" dur="500"/>
                                        <p:tgtEl>
                                          <p:spTgt spid="6759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7586"/>
                                        </p:tgtEl>
                                        <p:attrNameLst>
                                          <p:attrName>style.visibility</p:attrName>
                                        </p:attrNameLst>
                                      </p:cBhvr>
                                      <p:to>
                                        <p:strVal val="visible"/>
                                      </p:to>
                                    </p:set>
                                    <p:animEffect transition="in" filter="box(in)">
                                      <p:cBhvr>
                                        <p:cTn id="18"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7" grpId="0" build="p"/>
      <p:bldP spid="67592" grpId="0"/>
      <p:bldP spid="6759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矩形 56323"/>
          <p:cNvSpPr>
            <a:spLocks noChangeArrowheads="1"/>
          </p:cNvSpPr>
          <p:nvPr/>
        </p:nvSpPr>
        <p:spPr bwMode="auto">
          <a:xfrm>
            <a:off x="381000" y="344488"/>
            <a:ext cx="8458200" cy="623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152400">
              <a:lnSpc>
                <a:spcPct val="140000"/>
              </a:lnSpc>
              <a:buFont typeface="Arial" panose="020B0604020202020204" pitchFamily="34" charset="0"/>
              <a:buAutoNum type="arabicPeriod" startAt="7"/>
            </a:pPr>
            <a:r>
              <a:rPr lang="en-US" altLang="zh-CN" sz="3200" b="1">
                <a:latin typeface="Times New Roman" panose="02020603050405020304" pitchFamily="18" charset="0"/>
                <a:cs typeface="Times New Roman" panose="02020603050405020304" pitchFamily="18" charset="0"/>
              </a:rPr>
              <a:t>So </a:t>
            </a:r>
            <a:r>
              <a:rPr lang="en-US" altLang="zh-CN" sz="3200" b="1">
                <a:solidFill>
                  <a:srgbClr val="FF0000"/>
                </a:solidFill>
                <a:latin typeface="Times New Roman" panose="02020603050405020304" pitchFamily="18" charset="0"/>
                <a:cs typeface="Times New Roman" panose="02020603050405020304" pitchFamily="18" charset="0"/>
              </a:rPr>
              <a:t>keep studying</a:t>
            </a:r>
            <a:r>
              <a:rPr lang="en-US" altLang="zh-CN" sz="3200" b="1">
                <a:latin typeface="Times New Roman" panose="02020603050405020304" pitchFamily="18" charset="0"/>
                <a:cs typeface="Times New Roman" panose="02020603050405020304" pitchFamily="18" charset="0"/>
              </a:rPr>
              <a:t>, and I hope that you can  </a:t>
            </a:r>
          </a:p>
          <a:p>
            <a:pPr indent="152400">
              <a:lnSpc>
                <a:spcPct val="140000"/>
              </a:lnSpc>
            </a:pPr>
            <a:r>
              <a:rPr lang="en-US" altLang="zh-CN" sz="3200" b="1">
                <a:latin typeface="Times New Roman" panose="02020603050405020304" pitchFamily="18" charset="0"/>
                <a:cs typeface="Times New Roman" panose="02020603050405020304" pitchFamily="18" charset="0"/>
              </a:rPr>
              <a:t>  join us one day.</a:t>
            </a:r>
          </a:p>
          <a:p>
            <a:pPr indent="152400">
              <a:lnSpc>
                <a:spcPct val="140000"/>
              </a:lnSpc>
            </a:pPr>
            <a:r>
              <a:rPr lang="zh-CN" altLang="en-US" sz="3200" b="1">
                <a:latin typeface="Times New Roman" panose="02020603050405020304" pitchFamily="18" charset="0"/>
                <a:cs typeface="Times New Roman" panose="02020603050405020304" pitchFamily="18" charset="0"/>
              </a:rPr>
              <a:t>所以继续学习吧，我希望有朝一日你能加入我们。</a:t>
            </a:r>
          </a:p>
          <a:p>
            <a:pPr indent="152400">
              <a:lnSpc>
                <a:spcPct val="140000"/>
              </a:lnSpc>
            </a:pPr>
            <a:r>
              <a:rPr lang="en-US" altLang="zh-CN" sz="3200" b="1">
                <a:solidFill>
                  <a:srgbClr val="FF0000"/>
                </a:solidFill>
                <a:latin typeface="Times New Roman" panose="02020603050405020304" pitchFamily="18" charset="0"/>
                <a:cs typeface="Times New Roman" panose="02020603050405020304" pitchFamily="18" charset="0"/>
              </a:rPr>
              <a:t>keep (on) doing sth. </a:t>
            </a:r>
            <a:r>
              <a:rPr lang="zh-CN" altLang="en-US" sz="3200" b="1">
                <a:solidFill>
                  <a:srgbClr val="FF0000"/>
                </a:solidFill>
                <a:latin typeface="Times New Roman" panose="02020603050405020304" pitchFamily="18" charset="0"/>
                <a:cs typeface="Times New Roman" panose="02020603050405020304" pitchFamily="18" charset="0"/>
              </a:rPr>
              <a:t>表示“坚持做某事”。</a:t>
            </a:r>
            <a:r>
              <a:rPr lang="zh-CN" altLang="en-US" sz="3200" b="1">
                <a:latin typeface="Times New Roman" panose="02020603050405020304" pitchFamily="18" charset="0"/>
                <a:cs typeface="Times New Roman" panose="02020603050405020304" pitchFamily="18" charset="0"/>
              </a:rPr>
              <a:t>例如： </a:t>
            </a:r>
          </a:p>
          <a:p>
            <a:pPr indent="152400">
              <a:lnSpc>
                <a:spcPct val="140000"/>
              </a:lnSpc>
            </a:pPr>
            <a:r>
              <a:rPr lang="en-US" altLang="zh-CN" sz="3200" b="1">
                <a:latin typeface="Times New Roman" panose="02020603050405020304" pitchFamily="18" charset="0"/>
                <a:cs typeface="Times New Roman" panose="02020603050405020304" pitchFamily="18" charset="0"/>
              </a:rPr>
              <a:t>Keep climbing until you get to the top of the mountain.</a:t>
            </a:r>
          </a:p>
          <a:p>
            <a:pPr indent="152400">
              <a:lnSpc>
                <a:spcPct val="140000"/>
              </a:lnSpc>
            </a:pPr>
            <a:r>
              <a:rPr lang="zh-CN" altLang="en-US" sz="3200" b="1">
                <a:solidFill>
                  <a:srgbClr val="000000"/>
                </a:solidFill>
                <a:latin typeface="Times New Roman" panose="02020603050405020304" pitchFamily="18" charset="0"/>
                <a:cs typeface="Times New Roman" panose="02020603050405020304" pitchFamily="18" charset="0"/>
              </a:rPr>
              <a:t>继续攀升，直到你到达山顶。</a:t>
            </a:r>
          </a:p>
        </p:txBody>
      </p:sp>
    </p:spTree>
    <p:custDataLst>
      <p:tags r:id="rId1"/>
    </p:custData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矩形 57347"/>
          <p:cNvSpPr>
            <a:spLocks noChangeArrowheads="1"/>
          </p:cNvSpPr>
          <p:nvPr/>
        </p:nvSpPr>
        <p:spPr bwMode="auto">
          <a:xfrm>
            <a:off x="457200" y="533400"/>
            <a:ext cx="80772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152400">
              <a:lnSpc>
                <a:spcPct val="115000"/>
              </a:lnSpc>
            </a:pPr>
            <a:r>
              <a:rPr lang="en-US" altLang="zh-CN"/>
              <a:t> </a:t>
            </a:r>
            <a:r>
              <a:rPr lang="en-US" altLang="zh-CN" sz="3200" b="1">
                <a:latin typeface="Times New Roman" panose="02020603050405020304" pitchFamily="18" charset="0"/>
                <a:cs typeface="Times New Roman" panose="02020603050405020304" pitchFamily="18" charset="0"/>
              </a:rPr>
              <a:t>8.</a:t>
            </a:r>
            <a:r>
              <a:rPr lang="en-US" altLang="zh-CN"/>
              <a:t> </a:t>
            </a:r>
            <a:r>
              <a:rPr lang="en-US" altLang="zh-CN" sz="3200" b="1">
                <a:latin typeface="Times New Roman" panose="02020603050405020304" pitchFamily="18" charset="0"/>
                <a:cs typeface="Times New Roman" panose="02020603050405020304" pitchFamily="18" charset="0"/>
              </a:rPr>
              <a:t>And it is where we </a:t>
            </a:r>
            <a:r>
              <a:rPr lang="en-US" altLang="zh-CN" sz="3200" b="1">
                <a:solidFill>
                  <a:srgbClr val="FF0000"/>
                </a:solidFill>
                <a:latin typeface="Times New Roman" panose="02020603050405020304" pitchFamily="18" charset="0"/>
                <a:cs typeface="Times New Roman" panose="02020603050405020304" pitchFamily="18" charset="0"/>
              </a:rPr>
              <a:t>do interviews with</a:t>
            </a:r>
            <a:r>
              <a:rPr lang="en-US" altLang="zh-CN" sz="3200" b="1">
                <a:latin typeface="Times New Roman" panose="02020603050405020304" pitchFamily="18" charset="0"/>
                <a:cs typeface="Times New Roman" panose="02020603050405020304" pitchFamily="18" charset="0"/>
              </a:rPr>
              <a:t> the </a:t>
            </a:r>
          </a:p>
          <a:p>
            <a:pPr indent="152400">
              <a:lnSpc>
                <a:spcPct val="115000"/>
              </a:lnSpc>
            </a:pPr>
            <a:r>
              <a:rPr lang="en-US" altLang="zh-CN" sz="3200" b="1">
                <a:latin typeface="Times New Roman" panose="02020603050405020304" pitchFamily="18" charset="0"/>
                <a:cs typeface="Times New Roman" panose="02020603050405020304" pitchFamily="18" charset="0"/>
              </a:rPr>
              <a:t>    big sports stars.</a:t>
            </a:r>
          </a:p>
          <a:p>
            <a:pPr indent="152400">
              <a:lnSpc>
                <a:spcPct val="115000"/>
              </a:lnSpc>
            </a:pPr>
            <a:r>
              <a:rPr lang="en-US" altLang="zh-CN" sz="3200" b="1">
                <a:solidFill>
                  <a:schemeClr val="hlink"/>
                </a:solidFill>
                <a:latin typeface="Times New Roman" panose="02020603050405020304" pitchFamily="18" charset="0"/>
                <a:cs typeface="Times New Roman" panose="02020603050405020304" pitchFamily="18" charset="0"/>
              </a:rPr>
              <a:t>where we do interviews with the big sports stars </a:t>
            </a:r>
            <a:r>
              <a:rPr lang="zh-CN" altLang="en-US" sz="3200" b="1">
                <a:solidFill>
                  <a:schemeClr val="hlink"/>
                </a:solidFill>
                <a:latin typeface="Times New Roman" panose="02020603050405020304" pitchFamily="18" charset="0"/>
                <a:cs typeface="Times New Roman" panose="02020603050405020304" pitchFamily="18" charset="0"/>
              </a:rPr>
              <a:t>是一个由</a:t>
            </a:r>
            <a:r>
              <a:rPr lang="en-US" altLang="zh-CN" sz="3200" b="1">
                <a:solidFill>
                  <a:schemeClr val="hlink"/>
                </a:solidFill>
                <a:latin typeface="Times New Roman" panose="02020603050405020304" pitchFamily="18" charset="0"/>
                <a:cs typeface="Times New Roman" panose="02020603050405020304" pitchFamily="18" charset="0"/>
              </a:rPr>
              <a:t>where</a:t>
            </a:r>
            <a:r>
              <a:rPr lang="zh-CN" altLang="en-US" sz="3200" b="1">
                <a:solidFill>
                  <a:schemeClr val="hlink"/>
                </a:solidFill>
                <a:latin typeface="Times New Roman" panose="02020603050405020304" pitchFamily="18" charset="0"/>
                <a:cs typeface="Times New Roman" panose="02020603050405020304" pitchFamily="18" charset="0"/>
              </a:rPr>
              <a:t>引导的表语从句。</a:t>
            </a:r>
          </a:p>
          <a:p>
            <a:pPr indent="152400">
              <a:lnSpc>
                <a:spcPct val="115000"/>
              </a:lnSpc>
            </a:pPr>
            <a:r>
              <a:rPr lang="en-US" altLang="zh-CN" sz="3200" b="1">
                <a:solidFill>
                  <a:srgbClr val="FF0000"/>
                </a:solidFill>
                <a:latin typeface="Times New Roman" panose="02020603050405020304" pitchFamily="18" charset="0"/>
                <a:cs typeface="Times New Roman" panose="02020603050405020304" pitchFamily="18" charset="0"/>
              </a:rPr>
              <a:t>interview </a:t>
            </a:r>
            <a:r>
              <a:rPr lang="zh-CN" altLang="en-US" sz="3200" b="1">
                <a:solidFill>
                  <a:srgbClr val="FF0000"/>
                </a:solidFill>
                <a:latin typeface="Times New Roman" panose="02020603050405020304" pitchFamily="18" charset="0"/>
                <a:cs typeface="Times New Roman" panose="02020603050405020304" pitchFamily="18" charset="0"/>
              </a:rPr>
              <a:t>采访，访谈”。是可数名词。</a:t>
            </a:r>
          </a:p>
          <a:p>
            <a:pPr indent="152400">
              <a:lnSpc>
                <a:spcPct val="115000"/>
              </a:lnSpc>
            </a:pPr>
            <a:r>
              <a:rPr lang="en-US" altLang="zh-CN" sz="3200" b="1">
                <a:solidFill>
                  <a:srgbClr val="FF0000"/>
                </a:solidFill>
                <a:latin typeface="Times New Roman" panose="02020603050405020304" pitchFamily="18" charset="0"/>
                <a:cs typeface="Times New Roman" panose="02020603050405020304" pitchFamily="18" charset="0"/>
              </a:rPr>
              <a:t>do an interview with sb. “</a:t>
            </a:r>
            <a:r>
              <a:rPr lang="zh-CN" altLang="en-US" sz="3200" b="1">
                <a:solidFill>
                  <a:srgbClr val="FF0000"/>
                </a:solidFill>
                <a:latin typeface="Times New Roman" panose="02020603050405020304" pitchFamily="18" charset="0"/>
                <a:cs typeface="Times New Roman" panose="02020603050405020304" pitchFamily="18" charset="0"/>
              </a:rPr>
              <a:t>采访某人”</a:t>
            </a:r>
          </a:p>
          <a:p>
            <a:pPr indent="152400">
              <a:lnSpc>
                <a:spcPct val="115000"/>
              </a:lnSpc>
            </a:pPr>
            <a:r>
              <a:rPr lang="en-US" altLang="zh-CN" sz="3200" b="1">
                <a:solidFill>
                  <a:srgbClr val="FF0000"/>
                </a:solidFill>
                <a:latin typeface="Times New Roman" panose="02020603050405020304" pitchFamily="18" charset="0"/>
                <a:cs typeface="Times New Roman" panose="02020603050405020304" pitchFamily="18" charset="0"/>
              </a:rPr>
              <a:t>give an interview to… “</a:t>
            </a:r>
            <a:r>
              <a:rPr lang="zh-CN" altLang="en-US" sz="3200" b="1">
                <a:solidFill>
                  <a:srgbClr val="FF0000"/>
                </a:solidFill>
                <a:latin typeface="Times New Roman" panose="02020603050405020304" pitchFamily="18" charset="0"/>
                <a:cs typeface="Times New Roman" panose="02020603050405020304" pitchFamily="18" charset="0"/>
              </a:rPr>
              <a:t>接受</a:t>
            </a:r>
            <a:r>
              <a:rPr lang="en-US" altLang="zh-CN" sz="3200" b="1">
                <a:solidFill>
                  <a:srgbClr val="FF0000"/>
                </a:solidFill>
                <a:latin typeface="Times New Roman" panose="02020603050405020304" pitchFamily="18" charset="0"/>
                <a:cs typeface="Times New Roman" panose="02020603050405020304" pitchFamily="18" charset="0"/>
              </a:rPr>
              <a:t>……</a:t>
            </a:r>
            <a:r>
              <a:rPr lang="zh-CN" altLang="en-US" sz="3200" b="1">
                <a:solidFill>
                  <a:srgbClr val="FF0000"/>
                </a:solidFill>
                <a:latin typeface="Times New Roman" panose="02020603050405020304" pitchFamily="18" charset="0"/>
                <a:cs typeface="Times New Roman" panose="02020603050405020304" pitchFamily="18" charset="0"/>
              </a:rPr>
              <a:t>的采访”</a:t>
            </a:r>
          </a:p>
          <a:p>
            <a:pPr indent="152400">
              <a:lnSpc>
                <a:spcPct val="115000"/>
              </a:lnSpc>
            </a:pPr>
            <a:r>
              <a:rPr lang="en-US" altLang="zh-CN" sz="3200" b="1">
                <a:latin typeface="Times New Roman" panose="02020603050405020304" pitchFamily="18" charset="0"/>
                <a:cs typeface="Times New Roman" panose="02020603050405020304" pitchFamily="18" charset="0"/>
              </a:rPr>
              <a:t>I want to do interviews with the headmaster at school next month.</a:t>
            </a:r>
          </a:p>
          <a:p>
            <a:pPr indent="152400">
              <a:lnSpc>
                <a:spcPct val="115000"/>
              </a:lnSpc>
            </a:pPr>
            <a:r>
              <a:rPr lang="zh-CN" altLang="en-US" sz="3200" b="1">
                <a:latin typeface="Times New Roman" panose="02020603050405020304" pitchFamily="18" charset="0"/>
                <a:cs typeface="Times New Roman" panose="02020603050405020304" pitchFamily="18" charset="0"/>
              </a:rPr>
              <a:t>我想下个月采访校长。</a:t>
            </a:r>
          </a:p>
        </p:txBody>
      </p:sp>
    </p:spTree>
    <p:custDataLst>
      <p:tags r:id="rId1"/>
    </p:custData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文本框 74753"/>
          <p:cNvSpPr txBox="1">
            <a:spLocks noChangeArrowheads="1"/>
          </p:cNvSpPr>
          <p:nvPr/>
        </p:nvSpPr>
        <p:spPr bwMode="auto">
          <a:xfrm>
            <a:off x="228600" y="3810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9. We need to </a:t>
            </a:r>
            <a:r>
              <a:rPr lang="en-US" altLang="zh-CN" sz="3200" b="1">
                <a:solidFill>
                  <a:srgbClr val="FF3300"/>
                </a:solidFill>
                <a:latin typeface="Times New Roman" panose="02020603050405020304" pitchFamily="18" charset="0"/>
              </a:rPr>
              <a:t>keep quite</a:t>
            </a:r>
            <a:r>
              <a:rPr lang="en-US" altLang="zh-CN" sz="3200" b="1">
                <a:latin typeface="Times New Roman" panose="02020603050405020304" pitchFamily="18" charset="0"/>
              </a:rPr>
              <a:t> if the red light is on. </a:t>
            </a:r>
          </a:p>
          <a:p>
            <a:r>
              <a:rPr lang="en-US" altLang="zh-CN" sz="3200" b="1">
                <a:latin typeface="Times New Roman" panose="02020603050405020304" pitchFamily="18" charset="0"/>
              </a:rPr>
              <a:t>   </a:t>
            </a:r>
            <a:r>
              <a:rPr lang="zh-CN" altLang="en-US" sz="3200" b="1">
                <a:latin typeface="Times New Roman" panose="02020603050405020304" pitchFamily="18" charset="0"/>
              </a:rPr>
              <a:t>红灯亮的时候我们需要保持安静。</a:t>
            </a:r>
          </a:p>
        </p:txBody>
      </p:sp>
      <p:sp>
        <p:nvSpPr>
          <p:cNvPr id="74755" name="矩形 74754"/>
          <p:cNvSpPr>
            <a:spLocks noChangeArrowheads="1"/>
          </p:cNvSpPr>
          <p:nvPr/>
        </p:nvSpPr>
        <p:spPr bwMode="auto">
          <a:xfrm>
            <a:off x="373063" y="1739900"/>
            <a:ext cx="6911975" cy="588963"/>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3200" b="1">
                <a:solidFill>
                  <a:srgbClr val="FF3300"/>
                </a:solidFill>
                <a:latin typeface="Times New Roman" panose="02020603050405020304" pitchFamily="18" charset="0"/>
              </a:rPr>
              <a:t>keep quite</a:t>
            </a:r>
            <a:r>
              <a:rPr lang="en-US" altLang="zh-CN" sz="3200" b="1">
                <a:latin typeface="Times New Roman" panose="02020603050405020304" pitchFamily="18" charset="0"/>
              </a:rPr>
              <a:t>         </a:t>
            </a:r>
            <a:r>
              <a:rPr lang="zh-CN" altLang="en-US" sz="3200" b="1">
                <a:latin typeface="Times New Roman" panose="02020603050405020304" pitchFamily="18" charset="0"/>
              </a:rPr>
              <a:t>保持安静</a:t>
            </a:r>
            <a:endParaRPr lang="zh-CN" altLang="en-US" sz="3200" b="1">
              <a:solidFill>
                <a:srgbClr val="0000FF"/>
              </a:solidFill>
              <a:latin typeface="Times New Roman" panose="02020603050405020304" pitchFamily="18" charset="0"/>
            </a:endParaRPr>
          </a:p>
        </p:txBody>
      </p:sp>
      <p:sp>
        <p:nvSpPr>
          <p:cNvPr id="74756" name="文本框 74755"/>
          <p:cNvSpPr txBox="1">
            <a:spLocks noChangeArrowheads="1"/>
          </p:cNvSpPr>
          <p:nvPr/>
        </p:nvSpPr>
        <p:spPr bwMode="auto">
          <a:xfrm>
            <a:off x="425450" y="2663825"/>
            <a:ext cx="7508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We should </a:t>
            </a:r>
            <a:r>
              <a:rPr lang="en-US" altLang="zh-CN" sz="3200" b="1">
                <a:solidFill>
                  <a:srgbClr val="FF3300"/>
                </a:solidFill>
                <a:latin typeface="Times New Roman" panose="02020603050405020304" pitchFamily="18" charset="0"/>
              </a:rPr>
              <a:t>keep quite</a:t>
            </a:r>
            <a:r>
              <a:rPr lang="en-US" altLang="zh-CN" sz="3200" b="1">
                <a:latin typeface="Times New Roman" panose="02020603050405020304" pitchFamily="18" charset="0"/>
              </a:rPr>
              <a:t> in the class.</a:t>
            </a:r>
          </a:p>
          <a:p>
            <a:r>
              <a:rPr lang="zh-CN" altLang="en-US" sz="3200" b="1">
                <a:latin typeface="Times New Roman" panose="02020603050405020304" pitchFamily="18" charset="0"/>
              </a:rPr>
              <a:t>我们应在课堂上保持安静。</a:t>
            </a:r>
          </a:p>
        </p:txBody>
      </p:sp>
      <p:grpSp>
        <p:nvGrpSpPr>
          <p:cNvPr id="74757" name="组合 74756"/>
          <p:cNvGrpSpPr/>
          <p:nvPr/>
        </p:nvGrpSpPr>
        <p:grpSpPr bwMode="auto">
          <a:xfrm>
            <a:off x="446088" y="4044950"/>
            <a:ext cx="3276600" cy="914400"/>
            <a:chOff x="1519" y="1525"/>
            <a:chExt cx="1769" cy="651"/>
          </a:xfrm>
        </p:grpSpPr>
        <p:grpSp>
          <p:nvGrpSpPr>
            <p:cNvPr id="44037" name="组合 74757"/>
            <p:cNvGrpSpPr/>
            <p:nvPr/>
          </p:nvGrpSpPr>
          <p:grpSpPr bwMode="auto">
            <a:xfrm>
              <a:off x="1519" y="1525"/>
              <a:ext cx="1769" cy="651"/>
              <a:chOff x="1519" y="1525"/>
              <a:chExt cx="1769" cy="651"/>
            </a:xfrm>
          </p:grpSpPr>
          <p:pic>
            <p:nvPicPr>
              <p:cNvPr id="44038" name="图片 74758" descr="57"/>
              <p:cNvPicPr>
                <a:picLocks noChangeAspect="1" noChangeArrowheads="1"/>
              </p:cNvPicPr>
              <p:nvPr/>
            </p:nvPicPr>
            <p:blipFill>
              <a:blip r:embed="rId3"/>
              <a:srcRect/>
              <a:stretch>
                <a:fillRect/>
              </a:stretch>
            </p:blipFill>
            <p:spPr bwMode="auto">
              <a:xfrm>
                <a:off x="2018" y="1525"/>
                <a:ext cx="127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图片 74759" descr="29(1)[1]"/>
              <p:cNvPicPr>
                <a:picLocks noChangeAspect="1" noChangeArrowheads="1"/>
              </p:cNvPicPr>
              <p:nvPr/>
            </p:nvPicPr>
            <p:blipFill>
              <a:blip r:embed="rId4"/>
              <a:srcRect/>
              <a:stretch>
                <a:fillRect/>
              </a:stretch>
            </p:blipFill>
            <p:spPr bwMode="auto">
              <a:xfrm>
                <a:off x="1519" y="1570"/>
                <a:ext cx="63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040" name="文本框 74760"/>
            <p:cNvSpPr txBox="1">
              <a:spLocks noChangeArrowheads="1"/>
            </p:cNvSpPr>
            <p:nvPr/>
          </p:nvSpPr>
          <p:spPr bwMode="auto">
            <a:xfrm>
              <a:off x="2154" y="1617"/>
              <a:ext cx="1089"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chemeClr val="bg1"/>
                  </a:solidFill>
                  <a:latin typeface="Comic Sans MS" panose="030F0702030302020204" pitchFamily="66" charset="0"/>
                </a:rPr>
                <a:t>Practise</a:t>
              </a:r>
            </a:p>
          </p:txBody>
        </p:sp>
      </p:grpSp>
      <p:sp>
        <p:nvSpPr>
          <p:cNvPr id="74762" name="文本框 74761"/>
          <p:cNvSpPr txBox="1">
            <a:spLocks noChangeArrowheads="1"/>
          </p:cNvSpPr>
          <p:nvPr/>
        </p:nvSpPr>
        <p:spPr bwMode="auto">
          <a:xfrm>
            <a:off x="569913" y="4967288"/>
            <a:ext cx="8228012"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3200" b="1">
                <a:latin typeface="Times New Roman" panose="02020603050405020304" pitchFamily="18" charset="0"/>
              </a:rPr>
              <a:t>请在开会时保持安静并关闭你的手机。</a:t>
            </a:r>
          </a:p>
          <a:p>
            <a:r>
              <a:rPr lang="en-US" altLang="zh-CN" sz="3200" b="1">
                <a:solidFill>
                  <a:srgbClr val="FF33CC"/>
                </a:solidFill>
                <a:latin typeface="Times New Roman" panose="02020603050405020304" pitchFamily="18" charset="0"/>
              </a:rPr>
              <a:t>Please keep quite in the meeting and close your phone.</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blinds(horizontal)">
                                      <p:cBhvr>
                                        <p:cTn id="7" dur="500"/>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4755"/>
                                        </p:tgtEl>
                                        <p:attrNameLst>
                                          <p:attrName>style.visibility</p:attrName>
                                        </p:attrNameLst>
                                      </p:cBhvr>
                                      <p:to>
                                        <p:strVal val="visible"/>
                                      </p:to>
                                    </p:set>
                                    <p:animEffect transition="in" filter="wipe(down)">
                                      <p:cBhvr>
                                        <p:cTn id="12" dur="500"/>
                                        <p:tgtEl>
                                          <p:spTgt spid="747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4756"/>
                                        </p:tgtEl>
                                        <p:attrNameLst>
                                          <p:attrName>style.visibility</p:attrName>
                                        </p:attrNameLst>
                                      </p:cBhvr>
                                      <p:to>
                                        <p:strVal val="visible"/>
                                      </p:to>
                                    </p:set>
                                    <p:animEffect transition="in" filter="box(in)">
                                      <p:cBhvr>
                                        <p:cTn id="17" dur="500"/>
                                        <p:tgtEl>
                                          <p:spTgt spid="7475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4757"/>
                                        </p:tgtEl>
                                        <p:attrNameLst>
                                          <p:attrName>style.visibility</p:attrName>
                                        </p:attrNameLst>
                                      </p:cBhvr>
                                      <p:to>
                                        <p:strVal val="visible"/>
                                      </p:to>
                                    </p:set>
                                    <p:animEffect transition="in" filter="checkerboard(across)">
                                      <p:cBhvr>
                                        <p:cTn id="22" dur="500"/>
                                        <p:tgtEl>
                                          <p:spTgt spid="74757"/>
                                        </p:tgtEl>
                                      </p:cBhvr>
                                    </p:animEffect>
                                  </p:childTnLst>
                                </p:cTn>
                              </p:par>
                              <p:par>
                                <p:cTn id="23" presetID="5" presetClass="entr" presetSubtype="10" fill="hold" nodeType="withEffect">
                                  <p:stCondLst>
                                    <p:cond delay="0"/>
                                  </p:stCondLst>
                                  <p:childTnLst>
                                    <p:set>
                                      <p:cBhvr>
                                        <p:cTn id="24" dur="1" fill="hold">
                                          <p:stCondLst>
                                            <p:cond delay="0"/>
                                          </p:stCondLst>
                                        </p:cTn>
                                        <p:tgtEl>
                                          <p:spTgt spid="74762">
                                            <p:txEl>
                                              <p:pRg st="0" end="0"/>
                                            </p:txEl>
                                          </p:spTgt>
                                        </p:tgtEl>
                                        <p:attrNameLst>
                                          <p:attrName>style.visibility</p:attrName>
                                        </p:attrNameLst>
                                      </p:cBhvr>
                                      <p:to>
                                        <p:strVal val="visible"/>
                                      </p:to>
                                    </p:set>
                                    <p:animEffect transition="in" filter="checkerboard(across)">
                                      <p:cBhvr>
                                        <p:cTn id="25" dur="500"/>
                                        <p:tgtEl>
                                          <p:spTgt spid="7476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74762">
                                            <p:txEl>
                                              <p:pRg st="1" end="1"/>
                                            </p:txEl>
                                          </p:spTgt>
                                        </p:tgtEl>
                                        <p:attrNameLst>
                                          <p:attrName>style.visibility</p:attrName>
                                        </p:attrNameLst>
                                      </p:cBhvr>
                                      <p:to>
                                        <p:strVal val="visible"/>
                                      </p:to>
                                    </p:set>
                                    <p:animEffect transition="in" filter="strips(downLeft)">
                                      <p:cBhvr>
                                        <p:cTn id="30" dur="500"/>
                                        <p:tgtEl>
                                          <p:spTgt spid="747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animBg="1"/>
      <p:bldP spid="7475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文本框 75777"/>
          <p:cNvSpPr txBox="1">
            <a:spLocks noChangeArrowheads="1"/>
          </p:cNvSpPr>
          <p:nvPr/>
        </p:nvSpPr>
        <p:spPr bwMode="auto">
          <a:xfrm>
            <a:off x="304800" y="457200"/>
            <a:ext cx="8372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10. </a:t>
            </a:r>
            <a:r>
              <a:rPr lang="en-US" altLang="zh-CN" sz="3200" b="1">
                <a:solidFill>
                  <a:srgbClr val="FF3300"/>
                </a:solidFill>
                <a:latin typeface="Times New Roman" panose="02020603050405020304" pitchFamily="18" charset="0"/>
              </a:rPr>
              <a:t>That’s great news</a:t>
            </a:r>
            <a:r>
              <a:rPr lang="en-US" altLang="zh-CN" sz="3200" b="1">
                <a:latin typeface="Times New Roman" panose="02020603050405020304" pitchFamily="18" charset="0"/>
              </a:rPr>
              <a:t>!  </a:t>
            </a:r>
            <a:r>
              <a:rPr lang="zh-CN" altLang="en-US" sz="3200" b="1">
                <a:latin typeface="Times New Roman" panose="02020603050405020304" pitchFamily="18" charset="0"/>
              </a:rPr>
              <a:t>那是好消息！</a:t>
            </a:r>
          </a:p>
        </p:txBody>
      </p:sp>
      <p:sp>
        <p:nvSpPr>
          <p:cNvPr id="75779" name="矩形 75778"/>
          <p:cNvSpPr>
            <a:spLocks noChangeArrowheads="1"/>
          </p:cNvSpPr>
          <p:nvPr/>
        </p:nvSpPr>
        <p:spPr bwMode="auto">
          <a:xfrm>
            <a:off x="304800" y="1447800"/>
            <a:ext cx="8569325" cy="1076325"/>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3200" b="1">
                <a:solidFill>
                  <a:srgbClr val="FF3300"/>
                </a:solidFill>
                <a:latin typeface="Times New Roman" panose="02020603050405020304" pitchFamily="18" charset="0"/>
              </a:rPr>
              <a:t>That’s great news. </a:t>
            </a:r>
            <a:r>
              <a:rPr lang="en-US" altLang="zh-CN" sz="3200" b="1">
                <a:solidFill>
                  <a:srgbClr val="0000FF"/>
                </a:solidFill>
                <a:latin typeface="Times New Roman" panose="02020603050405020304" pitchFamily="18" charset="0"/>
              </a:rPr>
              <a:t>“</a:t>
            </a:r>
            <a:r>
              <a:rPr lang="zh-CN" altLang="en-US" sz="3200" b="1">
                <a:solidFill>
                  <a:srgbClr val="0000FF"/>
                </a:solidFill>
                <a:latin typeface="Times New Roman" panose="02020603050405020304" pitchFamily="18" charset="0"/>
              </a:rPr>
              <a:t>真是好消息”，较口语的说法，表达看到好消息的喜悦之情。</a:t>
            </a:r>
          </a:p>
        </p:txBody>
      </p:sp>
      <p:sp>
        <p:nvSpPr>
          <p:cNvPr id="75780" name="文本框 75779"/>
          <p:cNvSpPr txBox="1">
            <a:spLocks noChangeArrowheads="1"/>
          </p:cNvSpPr>
          <p:nvPr/>
        </p:nvSpPr>
        <p:spPr bwMode="auto">
          <a:xfrm>
            <a:off x="228600" y="2667000"/>
            <a:ext cx="84978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00"/>
                </a:solidFill>
                <a:latin typeface="Times New Roman" panose="02020603050405020304" pitchFamily="18" charset="0"/>
              </a:rPr>
              <a:t>That’s great news</a:t>
            </a:r>
            <a:r>
              <a:rPr lang="en-US" altLang="zh-CN" sz="3200" b="1">
                <a:latin typeface="Times New Roman" panose="02020603050405020304" pitchFamily="18" charset="0"/>
              </a:rPr>
              <a:t> for developers.</a:t>
            </a:r>
          </a:p>
          <a:p>
            <a:r>
              <a:rPr lang="zh-CN" altLang="en-US" sz="3200" b="1">
                <a:latin typeface="Times New Roman" panose="02020603050405020304" pitchFamily="18" charset="0"/>
              </a:rPr>
              <a:t>对于开发人员，这是个特棒的消息。</a:t>
            </a:r>
          </a:p>
        </p:txBody>
      </p:sp>
      <p:grpSp>
        <p:nvGrpSpPr>
          <p:cNvPr id="75781" name="组合 75780"/>
          <p:cNvGrpSpPr/>
          <p:nvPr/>
        </p:nvGrpSpPr>
        <p:grpSpPr bwMode="auto">
          <a:xfrm>
            <a:off x="468313" y="3789363"/>
            <a:ext cx="3276600" cy="914400"/>
            <a:chOff x="1519" y="1525"/>
            <a:chExt cx="1769" cy="651"/>
          </a:xfrm>
        </p:grpSpPr>
        <p:grpSp>
          <p:nvGrpSpPr>
            <p:cNvPr id="45061" name="组合 75781"/>
            <p:cNvGrpSpPr/>
            <p:nvPr/>
          </p:nvGrpSpPr>
          <p:grpSpPr bwMode="auto">
            <a:xfrm>
              <a:off x="1519" y="1525"/>
              <a:ext cx="1769" cy="651"/>
              <a:chOff x="1519" y="1525"/>
              <a:chExt cx="1769" cy="651"/>
            </a:xfrm>
          </p:grpSpPr>
          <p:pic>
            <p:nvPicPr>
              <p:cNvPr id="45062" name="图片 75782" descr="57"/>
              <p:cNvPicPr>
                <a:picLocks noChangeAspect="1" noChangeArrowheads="1"/>
              </p:cNvPicPr>
              <p:nvPr/>
            </p:nvPicPr>
            <p:blipFill>
              <a:blip r:embed="rId3"/>
              <a:srcRect/>
              <a:stretch>
                <a:fillRect/>
              </a:stretch>
            </p:blipFill>
            <p:spPr bwMode="auto">
              <a:xfrm>
                <a:off x="2018" y="1525"/>
                <a:ext cx="127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图片 75783" descr="29(1)[1]"/>
              <p:cNvPicPr>
                <a:picLocks noChangeAspect="1" noChangeArrowheads="1"/>
              </p:cNvPicPr>
              <p:nvPr/>
            </p:nvPicPr>
            <p:blipFill>
              <a:blip r:embed="rId4"/>
              <a:srcRect/>
              <a:stretch>
                <a:fillRect/>
              </a:stretch>
            </p:blipFill>
            <p:spPr bwMode="auto">
              <a:xfrm>
                <a:off x="1519" y="1570"/>
                <a:ext cx="63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5064" name="文本框 75784"/>
            <p:cNvSpPr txBox="1">
              <a:spLocks noChangeArrowheads="1"/>
            </p:cNvSpPr>
            <p:nvPr/>
          </p:nvSpPr>
          <p:spPr bwMode="auto">
            <a:xfrm>
              <a:off x="2154" y="1617"/>
              <a:ext cx="1089"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chemeClr val="bg1"/>
                  </a:solidFill>
                  <a:latin typeface="Comic Sans MS" panose="030F0702030302020204" pitchFamily="66" charset="0"/>
                </a:rPr>
                <a:t>Practise</a:t>
              </a:r>
            </a:p>
          </p:txBody>
        </p:sp>
      </p:grpSp>
      <p:sp>
        <p:nvSpPr>
          <p:cNvPr id="75786" name="文本框 75785"/>
          <p:cNvSpPr txBox="1">
            <a:spLocks noChangeArrowheads="1"/>
          </p:cNvSpPr>
          <p:nvPr/>
        </p:nvSpPr>
        <p:spPr bwMode="auto">
          <a:xfrm>
            <a:off x="395288" y="4568825"/>
            <a:ext cx="8443912"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3200" b="1">
                <a:latin typeface="Times New Roman" panose="02020603050405020304" pitchFamily="18" charset="0"/>
              </a:rPr>
              <a:t>这是一个超级好消息因为思考积极面能够改变生活！</a:t>
            </a:r>
          </a:p>
          <a:p>
            <a:r>
              <a:rPr lang="en-US" altLang="zh-CN" sz="3200" b="1">
                <a:solidFill>
                  <a:srgbClr val="FF33CC"/>
                </a:solidFill>
                <a:latin typeface="Times New Roman" panose="02020603050405020304" pitchFamily="18" charset="0"/>
              </a:rPr>
              <a:t>That’s great news because thinking positively changes lives!</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blinds(horizontal)">
                                      <p:cBhvr>
                                        <p:cTn id="7" dur="500"/>
                                        <p:tgtEl>
                                          <p:spTgt spid="757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5779"/>
                                        </p:tgtEl>
                                        <p:attrNameLst>
                                          <p:attrName>style.visibility</p:attrName>
                                        </p:attrNameLst>
                                      </p:cBhvr>
                                      <p:to>
                                        <p:strVal val="visible"/>
                                      </p:to>
                                    </p:set>
                                    <p:animEffect transition="in" filter="wipe(down)">
                                      <p:cBhvr>
                                        <p:cTn id="12" dur="500"/>
                                        <p:tgtEl>
                                          <p:spTgt spid="7577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780"/>
                                        </p:tgtEl>
                                        <p:attrNameLst>
                                          <p:attrName>style.visibility</p:attrName>
                                        </p:attrNameLst>
                                      </p:cBhvr>
                                      <p:to>
                                        <p:strVal val="visible"/>
                                      </p:to>
                                    </p:set>
                                    <p:animEffect transition="in" filter="box(in)">
                                      <p:cBhvr>
                                        <p:cTn id="17" dur="500"/>
                                        <p:tgtEl>
                                          <p:spTgt spid="7578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75781"/>
                                        </p:tgtEl>
                                        <p:attrNameLst>
                                          <p:attrName>style.visibility</p:attrName>
                                        </p:attrNameLst>
                                      </p:cBhvr>
                                      <p:to>
                                        <p:strVal val="visible"/>
                                      </p:to>
                                    </p:set>
                                    <p:animEffect transition="in" filter="strips(downLeft)">
                                      <p:cBhvr>
                                        <p:cTn id="22" dur="500"/>
                                        <p:tgtEl>
                                          <p:spTgt spid="75781"/>
                                        </p:tgtEl>
                                      </p:cBhvr>
                                    </p:animEffect>
                                  </p:childTnLst>
                                </p:cTn>
                              </p:par>
                              <p:par>
                                <p:cTn id="23" presetID="18" presetClass="entr" presetSubtype="12" fill="hold" nodeType="withEffect">
                                  <p:stCondLst>
                                    <p:cond delay="0"/>
                                  </p:stCondLst>
                                  <p:childTnLst>
                                    <p:set>
                                      <p:cBhvr>
                                        <p:cTn id="24" dur="1" fill="hold">
                                          <p:stCondLst>
                                            <p:cond delay="0"/>
                                          </p:stCondLst>
                                        </p:cTn>
                                        <p:tgtEl>
                                          <p:spTgt spid="75786">
                                            <p:txEl>
                                              <p:pRg st="0" end="0"/>
                                            </p:txEl>
                                          </p:spTgt>
                                        </p:tgtEl>
                                        <p:attrNameLst>
                                          <p:attrName>style.visibility</p:attrName>
                                        </p:attrNameLst>
                                      </p:cBhvr>
                                      <p:to>
                                        <p:strVal val="visible"/>
                                      </p:to>
                                    </p:set>
                                    <p:animEffect transition="in" filter="strips(downLeft)">
                                      <p:cBhvr>
                                        <p:cTn id="25" dur="500"/>
                                        <p:tgtEl>
                                          <p:spTgt spid="7578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75786">
                                            <p:txEl>
                                              <p:pRg st="1" end="1"/>
                                            </p:txEl>
                                          </p:spTgt>
                                        </p:tgtEl>
                                        <p:attrNameLst>
                                          <p:attrName>style.visibility</p:attrName>
                                        </p:attrNameLst>
                                      </p:cBhvr>
                                      <p:to>
                                        <p:strVal val="visible"/>
                                      </p:to>
                                    </p:set>
                                    <p:animEffect transition="in" filter="checkerboard(across)">
                                      <p:cBhvr>
                                        <p:cTn id="30" dur="500"/>
                                        <p:tgtEl>
                                          <p:spTgt spid="757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animBg="1"/>
      <p:bldP spid="7578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文本框 76801"/>
          <p:cNvSpPr txBox="1">
            <a:spLocks noChangeArrowheads="1"/>
          </p:cNvSpPr>
          <p:nvPr/>
        </p:nvSpPr>
        <p:spPr bwMode="auto">
          <a:xfrm>
            <a:off x="385763" y="515938"/>
            <a:ext cx="8372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11. It’s awful news!   </a:t>
            </a:r>
            <a:r>
              <a:rPr lang="zh-CN" altLang="en-US" sz="3200" b="1">
                <a:latin typeface="Times New Roman" panose="02020603050405020304" pitchFamily="18" charset="0"/>
              </a:rPr>
              <a:t>这是坏消息！</a:t>
            </a:r>
          </a:p>
        </p:txBody>
      </p:sp>
      <p:sp>
        <p:nvSpPr>
          <p:cNvPr id="76803" name="矩形 76802"/>
          <p:cNvSpPr>
            <a:spLocks noChangeArrowheads="1"/>
          </p:cNvSpPr>
          <p:nvPr/>
        </p:nvSpPr>
        <p:spPr bwMode="auto">
          <a:xfrm>
            <a:off x="260350" y="1393825"/>
            <a:ext cx="8569325" cy="1076325"/>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3200" b="1">
                <a:solidFill>
                  <a:srgbClr val="FF3300"/>
                </a:solidFill>
                <a:latin typeface="Times New Roman" panose="02020603050405020304" pitchFamily="18" charset="0"/>
              </a:rPr>
              <a:t>It’s awful news.  </a:t>
            </a:r>
            <a:r>
              <a:rPr lang="zh-CN" altLang="en-US" sz="3200" b="1">
                <a:solidFill>
                  <a:srgbClr val="0000FF"/>
                </a:solidFill>
                <a:latin typeface="Times New Roman" panose="02020603050405020304" pitchFamily="18" charset="0"/>
              </a:rPr>
              <a:t>非正式的说法，相对应的表达是“</a:t>
            </a:r>
            <a:r>
              <a:rPr lang="en-US" altLang="zh-CN" sz="3200" b="1">
                <a:solidFill>
                  <a:srgbClr val="0000FF"/>
                </a:solidFill>
                <a:latin typeface="Times New Roman" panose="02020603050405020304" pitchFamily="18" charset="0"/>
              </a:rPr>
              <a:t>It’s great news!”</a:t>
            </a:r>
            <a:r>
              <a:rPr lang="zh-CN" altLang="en-US" sz="3200" b="1">
                <a:solidFill>
                  <a:srgbClr val="0000FF"/>
                </a:solidFill>
                <a:latin typeface="Times New Roman" panose="02020603050405020304" pitchFamily="18" charset="0"/>
              </a:rPr>
              <a:t>。</a:t>
            </a:r>
          </a:p>
        </p:txBody>
      </p:sp>
      <p:sp>
        <p:nvSpPr>
          <p:cNvPr id="76804" name="文本框 76803"/>
          <p:cNvSpPr txBox="1">
            <a:spLocks noChangeArrowheads="1"/>
          </p:cNvSpPr>
          <p:nvPr/>
        </p:nvSpPr>
        <p:spPr bwMode="auto">
          <a:xfrm>
            <a:off x="457200" y="2819400"/>
            <a:ext cx="82280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00"/>
                </a:solidFill>
                <a:latin typeface="Times New Roman" panose="02020603050405020304" pitchFamily="18" charset="0"/>
              </a:rPr>
              <a:t>It’s awful news</a:t>
            </a:r>
            <a:r>
              <a:rPr lang="en-US" altLang="zh-CN" sz="3200" b="1">
                <a:latin typeface="Times New Roman" panose="02020603050405020304" pitchFamily="18" charset="0"/>
              </a:rPr>
              <a:t> for me.</a:t>
            </a:r>
          </a:p>
          <a:p>
            <a:r>
              <a:rPr lang="zh-CN" altLang="en-US" sz="3200" b="1">
                <a:latin typeface="Times New Roman" panose="02020603050405020304" pitchFamily="18" charset="0"/>
              </a:rPr>
              <a:t>对我来说是个坏消息。</a:t>
            </a:r>
          </a:p>
        </p:txBody>
      </p:sp>
      <p:grpSp>
        <p:nvGrpSpPr>
          <p:cNvPr id="76805" name="组合 76804"/>
          <p:cNvGrpSpPr/>
          <p:nvPr/>
        </p:nvGrpSpPr>
        <p:grpSpPr bwMode="auto">
          <a:xfrm>
            <a:off x="477838" y="4202113"/>
            <a:ext cx="3276600" cy="914400"/>
            <a:chOff x="1519" y="1525"/>
            <a:chExt cx="1769" cy="651"/>
          </a:xfrm>
        </p:grpSpPr>
        <p:grpSp>
          <p:nvGrpSpPr>
            <p:cNvPr id="46085" name="组合 76805"/>
            <p:cNvGrpSpPr/>
            <p:nvPr/>
          </p:nvGrpSpPr>
          <p:grpSpPr bwMode="auto">
            <a:xfrm>
              <a:off x="1519" y="1525"/>
              <a:ext cx="1769" cy="651"/>
              <a:chOff x="1519" y="1525"/>
              <a:chExt cx="1769" cy="651"/>
            </a:xfrm>
          </p:grpSpPr>
          <p:pic>
            <p:nvPicPr>
              <p:cNvPr id="46086" name="图片 76806" descr="57"/>
              <p:cNvPicPr>
                <a:picLocks noChangeAspect="1" noChangeArrowheads="1"/>
              </p:cNvPicPr>
              <p:nvPr/>
            </p:nvPicPr>
            <p:blipFill>
              <a:blip r:embed="rId3"/>
              <a:srcRect/>
              <a:stretch>
                <a:fillRect/>
              </a:stretch>
            </p:blipFill>
            <p:spPr bwMode="auto">
              <a:xfrm>
                <a:off x="2018" y="1525"/>
                <a:ext cx="127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7" name="图片 76807" descr="29(1)[1]"/>
              <p:cNvPicPr>
                <a:picLocks noChangeAspect="1" noChangeArrowheads="1"/>
              </p:cNvPicPr>
              <p:nvPr/>
            </p:nvPicPr>
            <p:blipFill>
              <a:blip r:embed="rId4"/>
              <a:srcRect/>
              <a:stretch>
                <a:fillRect/>
              </a:stretch>
            </p:blipFill>
            <p:spPr bwMode="auto">
              <a:xfrm>
                <a:off x="1519" y="1570"/>
                <a:ext cx="63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8" name="文本框 76808"/>
            <p:cNvSpPr txBox="1">
              <a:spLocks noChangeArrowheads="1"/>
            </p:cNvSpPr>
            <p:nvPr/>
          </p:nvSpPr>
          <p:spPr bwMode="auto">
            <a:xfrm>
              <a:off x="2154" y="1617"/>
              <a:ext cx="1089"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chemeClr val="bg1"/>
                  </a:solidFill>
                  <a:latin typeface="Comic Sans MS" panose="030F0702030302020204" pitchFamily="66" charset="0"/>
                </a:rPr>
                <a:t>Practise</a:t>
              </a:r>
            </a:p>
          </p:txBody>
        </p:sp>
      </p:grpSp>
      <p:sp>
        <p:nvSpPr>
          <p:cNvPr id="76810" name="文本框 76809"/>
          <p:cNvSpPr txBox="1">
            <a:spLocks noChangeArrowheads="1"/>
          </p:cNvSpPr>
          <p:nvPr/>
        </p:nvSpPr>
        <p:spPr bwMode="auto">
          <a:xfrm>
            <a:off x="549275" y="5426075"/>
            <a:ext cx="78676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3200" b="1">
                <a:latin typeface="Times New Roman" panose="02020603050405020304" pitchFamily="18" charset="0"/>
              </a:rPr>
              <a:t>他不能接受这个坏消息。</a:t>
            </a:r>
          </a:p>
          <a:p>
            <a:r>
              <a:rPr lang="en-US" altLang="zh-CN" sz="3200" b="1">
                <a:solidFill>
                  <a:srgbClr val="FF3300"/>
                </a:solidFill>
                <a:latin typeface="Times New Roman" panose="02020603050405020304" pitchFamily="18" charset="0"/>
              </a:rPr>
              <a:t>It’s awful news for him to accept.</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linds(horizontal)">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6803"/>
                                        </p:tgtEl>
                                        <p:attrNameLst>
                                          <p:attrName>style.visibility</p:attrName>
                                        </p:attrNameLst>
                                      </p:cBhvr>
                                      <p:to>
                                        <p:strVal val="visible"/>
                                      </p:to>
                                    </p:set>
                                    <p:animEffect transition="in" filter="wipe(down)">
                                      <p:cBhvr>
                                        <p:cTn id="12" dur="500"/>
                                        <p:tgtEl>
                                          <p:spTgt spid="7680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6804">
                                            <p:txEl>
                                              <p:pRg st="0" end="0"/>
                                            </p:txEl>
                                          </p:spTgt>
                                        </p:tgtEl>
                                        <p:attrNameLst>
                                          <p:attrName>style.visibility</p:attrName>
                                        </p:attrNameLst>
                                      </p:cBhvr>
                                      <p:to>
                                        <p:strVal val="visible"/>
                                      </p:to>
                                    </p:set>
                                    <p:animEffect transition="in" filter="box(in)">
                                      <p:cBhvr>
                                        <p:cTn id="17" dur="500"/>
                                        <p:tgtEl>
                                          <p:spTgt spid="7680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6804">
                                            <p:txEl>
                                              <p:pRg st="1" end="1"/>
                                            </p:txEl>
                                          </p:spTgt>
                                        </p:tgtEl>
                                        <p:attrNameLst>
                                          <p:attrName>style.visibility</p:attrName>
                                        </p:attrNameLst>
                                      </p:cBhvr>
                                      <p:to>
                                        <p:strVal val="visible"/>
                                      </p:to>
                                    </p:set>
                                    <p:animEffect transition="in" filter="box(in)">
                                      <p:cBhvr>
                                        <p:cTn id="20" dur="500"/>
                                        <p:tgtEl>
                                          <p:spTgt spid="7680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76805"/>
                                        </p:tgtEl>
                                        <p:attrNameLst>
                                          <p:attrName>style.visibility</p:attrName>
                                        </p:attrNameLst>
                                      </p:cBhvr>
                                      <p:to>
                                        <p:strVal val="visible"/>
                                      </p:to>
                                    </p:set>
                                    <p:animEffect transition="in" filter="strips(downLeft)">
                                      <p:cBhvr>
                                        <p:cTn id="25" dur="500"/>
                                        <p:tgtEl>
                                          <p:spTgt spid="76805"/>
                                        </p:tgtEl>
                                      </p:cBhvr>
                                    </p:animEffect>
                                  </p:childTnLst>
                                </p:cTn>
                              </p:par>
                              <p:par>
                                <p:cTn id="26" presetID="18" presetClass="entr" presetSubtype="12" fill="hold" nodeType="withEffect">
                                  <p:stCondLst>
                                    <p:cond delay="0"/>
                                  </p:stCondLst>
                                  <p:childTnLst>
                                    <p:set>
                                      <p:cBhvr>
                                        <p:cTn id="27" dur="1" fill="hold">
                                          <p:stCondLst>
                                            <p:cond delay="0"/>
                                          </p:stCondLst>
                                        </p:cTn>
                                        <p:tgtEl>
                                          <p:spTgt spid="76810">
                                            <p:txEl>
                                              <p:pRg st="0" end="0"/>
                                            </p:txEl>
                                          </p:spTgt>
                                        </p:tgtEl>
                                        <p:attrNameLst>
                                          <p:attrName>style.visibility</p:attrName>
                                        </p:attrNameLst>
                                      </p:cBhvr>
                                      <p:to>
                                        <p:strVal val="visible"/>
                                      </p:to>
                                    </p:set>
                                    <p:animEffect transition="in" filter="strips(downLeft)">
                                      <p:cBhvr>
                                        <p:cTn id="28" dur="500"/>
                                        <p:tgtEl>
                                          <p:spTgt spid="768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76810">
                                            <p:txEl>
                                              <p:pRg st="1" end="1"/>
                                            </p:txEl>
                                          </p:spTgt>
                                        </p:tgtEl>
                                        <p:attrNameLst>
                                          <p:attrName>style.visibility</p:attrName>
                                        </p:attrNameLst>
                                      </p:cBhvr>
                                      <p:to>
                                        <p:strVal val="visible"/>
                                      </p:to>
                                    </p:set>
                                    <p:animEffect transition="in" filter="checkerboard(across)">
                                      <p:cBhvr>
                                        <p:cTn id="33" dur="500"/>
                                        <p:tgtEl>
                                          <p:spTgt spid="768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矩形 32771"/>
          <p:cNvSpPr>
            <a:spLocks noChangeArrowheads="1"/>
          </p:cNvSpPr>
          <p:nvPr/>
        </p:nvSpPr>
        <p:spPr bwMode="auto">
          <a:xfrm>
            <a:off x="304800" y="609600"/>
            <a:ext cx="8305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0066"/>
                </a:solidFill>
                <a:latin typeface="Times New Roman" panose="02020603050405020304" pitchFamily="18" charset="0"/>
              </a:rPr>
              <a:t>4. Complete the sentences with the words  </a:t>
            </a:r>
          </a:p>
          <a:p>
            <a:r>
              <a:rPr lang="en-US" altLang="zh-CN" sz="3600" b="1" dirty="0">
                <a:solidFill>
                  <a:srgbClr val="000066"/>
                </a:solidFill>
                <a:latin typeface="Times New Roman" panose="02020603050405020304" pitchFamily="18" charset="0"/>
              </a:rPr>
              <a:t>    in the box.</a:t>
            </a:r>
          </a:p>
        </p:txBody>
      </p:sp>
      <p:sp>
        <p:nvSpPr>
          <p:cNvPr id="47106" name="文本框 32772"/>
          <p:cNvSpPr txBox="1">
            <a:spLocks noChangeArrowheads="1"/>
          </p:cNvSpPr>
          <p:nvPr/>
        </p:nvSpPr>
        <p:spPr bwMode="auto">
          <a:xfrm>
            <a:off x="609600" y="2133600"/>
            <a:ext cx="7924800" cy="1066800"/>
          </a:xfrm>
          <a:prstGeom prst="rect">
            <a:avLst/>
          </a:prstGeom>
          <a:solidFill>
            <a:srgbClr val="FFFAD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    avoid          background        international   </a:t>
            </a:r>
          </a:p>
          <a:p>
            <a:r>
              <a:rPr lang="en-US" altLang="zh-CN" sz="3200" b="1" dirty="0">
                <a:latin typeface="Times New Roman" panose="02020603050405020304" pitchFamily="18" charset="0"/>
              </a:rPr>
              <a:t>  interviews                                      national</a:t>
            </a:r>
          </a:p>
        </p:txBody>
      </p:sp>
      <p:sp>
        <p:nvSpPr>
          <p:cNvPr id="47107" name="矩形 32773"/>
          <p:cNvSpPr>
            <a:spLocks noChangeArrowheads="1"/>
          </p:cNvSpPr>
          <p:nvPr/>
        </p:nvSpPr>
        <p:spPr bwMode="auto">
          <a:xfrm>
            <a:off x="457200" y="3352800"/>
            <a:ext cx="83820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3200" b="1" dirty="0">
                <a:latin typeface="Times New Roman" panose="02020603050405020304" pitchFamily="18" charset="0"/>
              </a:rPr>
              <a:t>1. Newspapers and television </a:t>
            </a:r>
            <a:r>
              <a:rPr lang="en-US" altLang="zh-CN" sz="3200" b="1" dirty="0" err="1">
                <a:latin typeface="Times New Roman" panose="02020603050405020304" pitchFamily="18" charset="0"/>
              </a:rPr>
              <a:t>programmes</a:t>
            </a:r>
            <a:r>
              <a:rPr lang="en-US" altLang="zh-CN" sz="3200" b="1" dirty="0">
                <a:latin typeface="Times New Roman" panose="02020603050405020304" pitchFamily="18" charset="0"/>
              </a:rPr>
              <a:t>    </a:t>
            </a:r>
          </a:p>
          <a:p>
            <a:pPr>
              <a:lnSpc>
                <a:spcPct val="140000"/>
              </a:lnSpc>
            </a:pPr>
            <a:r>
              <a:rPr lang="en-US" altLang="zh-CN" sz="3200" b="1" dirty="0">
                <a:latin typeface="Times New Roman" panose="02020603050405020304" pitchFamily="18" charset="0"/>
              </a:rPr>
              <a:t>    often have ___________	with famous people.</a:t>
            </a:r>
          </a:p>
          <a:p>
            <a:pPr>
              <a:lnSpc>
                <a:spcPct val="140000"/>
              </a:lnSpc>
            </a:pPr>
            <a:r>
              <a:rPr lang="en-US" altLang="zh-CN" sz="3200" b="1" dirty="0">
                <a:latin typeface="Times New Roman" panose="02020603050405020304" pitchFamily="18" charset="0"/>
              </a:rPr>
              <a:t>2. More and more _____________ students are  </a:t>
            </a:r>
          </a:p>
          <a:p>
            <a:pPr>
              <a:lnSpc>
                <a:spcPct val="140000"/>
              </a:lnSpc>
            </a:pPr>
            <a:r>
              <a:rPr lang="en-US" altLang="zh-CN" sz="3200" b="1" dirty="0">
                <a:latin typeface="Times New Roman" panose="02020603050405020304" pitchFamily="18" charset="0"/>
              </a:rPr>
              <a:t>   coming to China to learn Chinese.</a:t>
            </a:r>
          </a:p>
        </p:txBody>
      </p:sp>
      <p:sp>
        <p:nvSpPr>
          <p:cNvPr id="32775" name="矩形 32774"/>
          <p:cNvSpPr>
            <a:spLocks noChangeArrowheads="1"/>
          </p:cNvSpPr>
          <p:nvPr/>
        </p:nvSpPr>
        <p:spPr bwMode="auto">
          <a:xfrm>
            <a:off x="2971800" y="4191000"/>
            <a:ext cx="1968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interviews</a:t>
            </a:r>
          </a:p>
        </p:txBody>
      </p:sp>
      <p:sp>
        <p:nvSpPr>
          <p:cNvPr id="32776" name="矩形 32775"/>
          <p:cNvSpPr>
            <a:spLocks noChangeArrowheads="1"/>
          </p:cNvSpPr>
          <p:nvPr/>
        </p:nvSpPr>
        <p:spPr bwMode="auto">
          <a:xfrm>
            <a:off x="3810000" y="4876800"/>
            <a:ext cx="24399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international</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 calcmode="lin" valueType="num">
                                      <p:cBhvr>
                                        <p:cTn id="7" dur="1000" fill="hold"/>
                                        <p:tgtEl>
                                          <p:spTgt spid="327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27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7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2776">
                                            <p:txEl>
                                              <p:pRg st="0" end="0"/>
                                            </p:txEl>
                                          </p:spTgt>
                                        </p:tgtEl>
                                        <p:attrNameLst>
                                          <p:attrName>style.visibility</p:attrName>
                                        </p:attrNameLst>
                                      </p:cBhvr>
                                      <p:to>
                                        <p:strVal val="visible"/>
                                      </p:to>
                                    </p:set>
                                    <p:anim calcmode="lin" valueType="num">
                                      <p:cBhvr>
                                        <p:cTn id="14" dur="1000" fill="hold"/>
                                        <p:tgtEl>
                                          <p:spTgt spid="3277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277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27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矩形 34820"/>
          <p:cNvSpPr>
            <a:spLocks noChangeArrowheads="1"/>
          </p:cNvSpPr>
          <p:nvPr/>
        </p:nvSpPr>
        <p:spPr bwMode="auto">
          <a:xfrm>
            <a:off x="609600" y="838200"/>
            <a:ext cx="80772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3200" b="1" dirty="0">
                <a:latin typeface="Times New Roman" panose="02020603050405020304" pitchFamily="18" charset="0"/>
              </a:rPr>
              <a:t>3. Every country has its own ________    </a:t>
            </a:r>
          </a:p>
          <a:p>
            <a:pPr>
              <a:lnSpc>
                <a:spcPct val="150000"/>
              </a:lnSpc>
            </a:pPr>
            <a:r>
              <a:rPr lang="en-US" altLang="zh-CN" sz="3200" b="1" dirty="0">
                <a:latin typeface="Times New Roman" panose="02020603050405020304" pitchFamily="18" charset="0"/>
              </a:rPr>
              <a:t>    hero — a person who did something very</a:t>
            </a:r>
          </a:p>
          <a:p>
            <a:pPr>
              <a:lnSpc>
                <a:spcPct val="150000"/>
              </a:lnSpc>
            </a:pPr>
            <a:r>
              <a:rPr lang="en-US" altLang="zh-CN" sz="3200" b="1" dirty="0">
                <a:latin typeface="Times New Roman" panose="02020603050405020304" pitchFamily="18" charset="0"/>
              </a:rPr>
              <a:t>    important for the country and its people.</a:t>
            </a:r>
          </a:p>
          <a:p>
            <a:pPr>
              <a:lnSpc>
                <a:spcPct val="150000"/>
              </a:lnSpc>
            </a:pPr>
            <a:r>
              <a:rPr lang="en-US" altLang="zh-CN" sz="3200" b="1" dirty="0">
                <a:latin typeface="Times New Roman" panose="02020603050405020304" pitchFamily="18" charset="0"/>
              </a:rPr>
              <a:t>4. Try to _______ drinking too much tea or  </a:t>
            </a:r>
          </a:p>
          <a:p>
            <a:pPr>
              <a:lnSpc>
                <a:spcPct val="150000"/>
              </a:lnSpc>
            </a:pPr>
            <a:r>
              <a:rPr lang="en-US" altLang="zh-CN" sz="3200" b="1" dirty="0">
                <a:latin typeface="Times New Roman" panose="02020603050405020304" pitchFamily="18" charset="0"/>
              </a:rPr>
              <a:t>    coffee, or you will not be able to sleep well.</a:t>
            </a:r>
          </a:p>
          <a:p>
            <a:pPr>
              <a:lnSpc>
                <a:spcPct val="150000"/>
              </a:lnSpc>
            </a:pPr>
            <a:r>
              <a:rPr lang="en-US" altLang="zh-CN" sz="3200" b="1" dirty="0">
                <a:latin typeface="Times New Roman" panose="02020603050405020304" pitchFamily="18" charset="0"/>
              </a:rPr>
              <a:t>5. Could you speak a little bit louder</a:t>
            </a:r>
            <a:r>
              <a:rPr lang="zh-CN" altLang="en-US" sz="3200" b="1" dirty="0">
                <a:latin typeface="Times New Roman" panose="02020603050405020304" pitchFamily="18" charset="0"/>
              </a:rPr>
              <a:t>，</a:t>
            </a:r>
            <a:r>
              <a:rPr lang="en-US" altLang="zh-CN" sz="3200" b="1" dirty="0">
                <a:latin typeface="Times New Roman" panose="02020603050405020304" pitchFamily="18" charset="0"/>
              </a:rPr>
              <a:t>please?  </a:t>
            </a:r>
          </a:p>
          <a:p>
            <a:pPr>
              <a:lnSpc>
                <a:spcPct val="150000"/>
              </a:lnSpc>
            </a:pPr>
            <a:r>
              <a:rPr lang="en-US" altLang="zh-CN" sz="3200" b="1" dirty="0">
                <a:latin typeface="Times New Roman" panose="02020603050405020304" pitchFamily="18" charset="0"/>
              </a:rPr>
              <a:t>    It is very noisy in the ____________.</a:t>
            </a:r>
            <a:r>
              <a:rPr lang="en-US" altLang="zh-CN" dirty="0"/>
              <a:t>	.</a:t>
            </a:r>
          </a:p>
        </p:txBody>
      </p:sp>
      <p:sp>
        <p:nvSpPr>
          <p:cNvPr id="34822" name="矩形 34821"/>
          <p:cNvSpPr>
            <a:spLocks noChangeArrowheads="1"/>
          </p:cNvSpPr>
          <p:nvPr/>
        </p:nvSpPr>
        <p:spPr bwMode="auto">
          <a:xfrm>
            <a:off x="5715000" y="1066800"/>
            <a:ext cx="1604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national</a:t>
            </a:r>
          </a:p>
        </p:txBody>
      </p:sp>
      <p:sp>
        <p:nvSpPr>
          <p:cNvPr id="34823" name="矩形 34822"/>
          <p:cNvSpPr>
            <a:spLocks noChangeArrowheads="1"/>
          </p:cNvSpPr>
          <p:nvPr/>
        </p:nvSpPr>
        <p:spPr bwMode="auto">
          <a:xfrm>
            <a:off x="2438400" y="3276600"/>
            <a:ext cx="1131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avoid</a:t>
            </a:r>
          </a:p>
        </p:txBody>
      </p:sp>
      <p:sp>
        <p:nvSpPr>
          <p:cNvPr id="34824" name="矩形 34823"/>
          <p:cNvSpPr>
            <a:spLocks noChangeArrowheads="1"/>
          </p:cNvSpPr>
          <p:nvPr/>
        </p:nvSpPr>
        <p:spPr bwMode="auto">
          <a:xfrm>
            <a:off x="4876800" y="5410200"/>
            <a:ext cx="2282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background</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4822">
                                            <p:txEl>
                                              <p:pRg st="0" end="0"/>
                                            </p:txEl>
                                          </p:spTgt>
                                        </p:tgtEl>
                                        <p:attrNameLst>
                                          <p:attrName>style.visibility</p:attrName>
                                        </p:attrNameLst>
                                      </p:cBhvr>
                                      <p:to>
                                        <p:strVal val="visible"/>
                                      </p:to>
                                    </p:set>
                                    <p:anim calcmode="lin" valueType="num">
                                      <p:cBhvr>
                                        <p:cTn id="7" dur="1000" fill="hold"/>
                                        <p:tgtEl>
                                          <p:spTgt spid="3482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482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482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4823">
                                            <p:txEl>
                                              <p:pRg st="0" end="0"/>
                                            </p:txEl>
                                          </p:spTgt>
                                        </p:tgtEl>
                                        <p:attrNameLst>
                                          <p:attrName>style.visibility</p:attrName>
                                        </p:attrNameLst>
                                      </p:cBhvr>
                                      <p:to>
                                        <p:strVal val="visible"/>
                                      </p:to>
                                    </p:set>
                                    <p:anim calcmode="lin" valueType="num">
                                      <p:cBhvr>
                                        <p:cTn id="14" dur="1000" fill="hold"/>
                                        <p:tgtEl>
                                          <p:spTgt spid="3482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482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482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4824">
                                            <p:txEl>
                                              <p:pRg st="0" end="0"/>
                                            </p:txEl>
                                          </p:spTgt>
                                        </p:tgtEl>
                                        <p:attrNameLst>
                                          <p:attrName>style.visibility</p:attrName>
                                        </p:attrNameLst>
                                      </p:cBhvr>
                                      <p:to>
                                        <p:strVal val="visible"/>
                                      </p:to>
                                    </p:set>
                                    <p:anim calcmode="lin" valueType="num">
                                      <p:cBhvr>
                                        <p:cTn id="21" dur="1000" fill="hold"/>
                                        <p:tgtEl>
                                          <p:spTgt spid="3482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482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48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矩形 36865"/>
          <p:cNvSpPr>
            <a:spLocks noChangeArrowheads="1"/>
          </p:cNvSpPr>
          <p:nvPr/>
        </p:nvSpPr>
        <p:spPr bwMode="auto">
          <a:xfrm>
            <a:off x="457200" y="2438400"/>
            <a:ext cx="81534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3200" b="1" dirty="0">
                <a:latin typeface="Times New Roman" panose="02020603050405020304" pitchFamily="18" charset="0"/>
              </a:rPr>
              <a:t>1. the red light                 2. the interview</a:t>
            </a:r>
          </a:p>
          <a:p>
            <a:pPr>
              <a:lnSpc>
                <a:spcPct val="110000"/>
              </a:lnSpc>
            </a:pPr>
            <a:r>
              <a:rPr lang="en-US" altLang="zh-CN" sz="3200" b="1" dirty="0">
                <a:latin typeface="Times New Roman" panose="02020603050405020304" pitchFamily="18" charset="0"/>
              </a:rPr>
              <a:t>3. the </a:t>
            </a:r>
            <a:r>
              <a:rPr lang="en-US" altLang="zh-CN" sz="3200" b="1" dirty="0" err="1">
                <a:latin typeface="Times New Roman" panose="02020603050405020304" pitchFamily="18" charset="0"/>
              </a:rPr>
              <a:t>programme</a:t>
            </a:r>
            <a:r>
              <a:rPr lang="en-US" altLang="zh-CN" sz="3200" b="1" dirty="0">
                <a:latin typeface="Times New Roman" panose="02020603050405020304" pitchFamily="18" charset="0"/>
              </a:rPr>
              <a:t>           4. the football match</a:t>
            </a:r>
          </a:p>
          <a:p>
            <a:pPr>
              <a:lnSpc>
                <a:spcPct val="110000"/>
              </a:lnSpc>
            </a:pPr>
            <a:r>
              <a:rPr lang="en-US" altLang="zh-CN" sz="3200" b="1" dirty="0">
                <a:latin typeface="Times New Roman" panose="02020603050405020304" pitchFamily="18" charset="0"/>
              </a:rPr>
              <a:t>5. the end                         6. the reports</a:t>
            </a:r>
          </a:p>
          <a:p>
            <a:pPr>
              <a:lnSpc>
                <a:spcPct val="110000"/>
              </a:lnSpc>
            </a:pPr>
            <a:r>
              <a:rPr lang="en-US" altLang="zh-CN" sz="3200" b="1" dirty="0">
                <a:latin typeface="Times New Roman" panose="02020603050405020304" pitchFamily="18" charset="0"/>
              </a:rPr>
              <a:t>7. the sports news</a:t>
            </a:r>
          </a:p>
        </p:txBody>
      </p:sp>
      <p:sp>
        <p:nvSpPr>
          <p:cNvPr id="49154" name="矩形 36866"/>
          <p:cNvSpPr>
            <a:spLocks noChangeArrowheads="1"/>
          </p:cNvSpPr>
          <p:nvPr/>
        </p:nvSpPr>
        <p:spPr bwMode="auto">
          <a:xfrm>
            <a:off x="381000" y="1219200"/>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0066"/>
                </a:solidFill>
                <a:latin typeface="Times New Roman" panose="02020603050405020304" pitchFamily="18" charset="0"/>
              </a:rPr>
              <a:t>5. Read and predict how the speaker is likely to pronounce </a:t>
            </a:r>
            <a:r>
              <a:rPr lang="en-US" altLang="zh-CN" sz="3600" b="1" i="1">
                <a:solidFill>
                  <a:srgbClr val="000066"/>
                </a:solidFill>
                <a:latin typeface="Times New Roman" panose="02020603050405020304" pitchFamily="18" charset="0"/>
              </a:rPr>
              <a:t>the</a:t>
            </a:r>
            <a:r>
              <a:rPr lang="en-US" altLang="zh-CN" sz="3600" b="1">
                <a:solidFill>
                  <a:srgbClr val="000066"/>
                </a:solidFill>
                <a:latin typeface="Times New Roman" panose="02020603050405020304" pitchFamily="18" charset="0"/>
              </a:rPr>
              <a:t> .</a:t>
            </a:r>
          </a:p>
        </p:txBody>
      </p:sp>
      <p:sp>
        <p:nvSpPr>
          <p:cNvPr id="49155" name="WordArt 7"/>
          <p:cNvSpPr>
            <a:spLocks noChangeArrowheads="1" noChangeShapeType="1" noTextEdit="1"/>
          </p:cNvSpPr>
          <p:nvPr/>
        </p:nvSpPr>
        <p:spPr bwMode="auto">
          <a:xfrm>
            <a:off x="381000" y="381000"/>
            <a:ext cx="5400675" cy="914400"/>
          </a:xfrm>
          <a:prstGeom prst="rect">
            <a:avLst/>
          </a:prstGeom>
        </p:spPr>
        <p:txBody>
          <a:bodyPr wrap="none" fromWordArt="1">
            <a:prstTxWarp prst="textDoubleWave1">
              <a:avLst>
                <a:gd name="adj1" fmla="val 6500"/>
                <a:gd name="adj2" fmla="val 0"/>
              </a:avLst>
            </a:prstTxWarp>
          </a:bodyPr>
          <a:lstStyle/>
          <a:p>
            <a:pPr algn="ctr"/>
            <a:r>
              <a:rPr lang="en-US" altLang="zh-CN" sz="2800" b="1" kern="10" spc="-280">
                <a:ln w="12700">
                  <a:solidFill>
                    <a:srgbClr val="000099"/>
                  </a:solidFill>
                  <a:round/>
                </a:ln>
                <a:solidFill>
                  <a:srgbClr val="33CCFF"/>
                </a:solidFill>
                <a:latin typeface="Arial" panose="020B0604020202020204"/>
                <a:cs typeface="Arial" panose="020B0604020202020204"/>
              </a:rPr>
              <a:t>Pronunciation and speaking</a:t>
            </a:r>
            <a:endParaRPr lang="zh-CN" altLang="en-US" sz="2800" b="1" kern="10" spc="-280">
              <a:ln w="12700">
                <a:solidFill>
                  <a:srgbClr val="000099"/>
                </a:solidFill>
                <a:round/>
              </a:ln>
              <a:solidFill>
                <a:srgbClr val="33CCFF"/>
              </a:solidFill>
              <a:latin typeface="Arial" panose="020B0604020202020204"/>
              <a:cs typeface="Arial" panose="020B0604020202020204"/>
            </a:endParaRPr>
          </a:p>
        </p:txBody>
      </p:sp>
      <p:sp>
        <p:nvSpPr>
          <p:cNvPr id="49156" name="矩形 36869"/>
          <p:cNvSpPr>
            <a:spLocks noChangeArrowheads="1"/>
          </p:cNvSpPr>
          <p:nvPr/>
        </p:nvSpPr>
        <p:spPr bwMode="auto">
          <a:xfrm>
            <a:off x="609600" y="5943600"/>
            <a:ext cx="4425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66"/>
                </a:solidFill>
                <a:latin typeface="Times New Roman" panose="02020603050405020304" pitchFamily="18" charset="0"/>
              </a:rPr>
              <a:t>Now listen and check.</a:t>
            </a:r>
          </a:p>
        </p:txBody>
      </p:sp>
      <p:pic>
        <p:nvPicPr>
          <p:cNvPr id="49157" name="Picture 1" descr="00132">
            <a:hlinkClick r:id="rId3" action="ppaction://hlinkfile"/>
          </p:cNvPr>
          <p:cNvPicPr>
            <a:picLocks noChangeAspect="1" noChangeArrowheads="1"/>
          </p:cNvPicPr>
          <p:nvPr/>
        </p:nvPicPr>
        <p:blipFill>
          <a:blip r:embed="rId4" cstate="email"/>
          <a:srcRect/>
          <a:stretch>
            <a:fillRect/>
          </a:stretch>
        </p:blipFill>
        <p:spPr bwMode="auto">
          <a:xfrm>
            <a:off x="6781800" y="5791200"/>
            <a:ext cx="9906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5" name="矩形 36884"/>
          <p:cNvSpPr>
            <a:spLocks noChangeArrowheads="1"/>
          </p:cNvSpPr>
          <p:nvPr/>
        </p:nvSpPr>
        <p:spPr bwMode="auto">
          <a:xfrm>
            <a:off x="1828800" y="4876800"/>
            <a:ext cx="44577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/ðə/ —— 1</a:t>
            </a:r>
            <a:r>
              <a:rPr lang="zh-CN" altLang="en-US" sz="3200" b="1">
                <a:solidFill>
                  <a:srgbClr val="FF0000"/>
                </a:solidFill>
                <a:latin typeface="Times New Roman" panose="02020603050405020304" pitchFamily="18" charset="0"/>
              </a:rPr>
              <a:t>，</a:t>
            </a:r>
            <a:r>
              <a:rPr lang="en-US" altLang="zh-CN" sz="3200" b="1">
                <a:solidFill>
                  <a:srgbClr val="FF0000"/>
                </a:solidFill>
                <a:latin typeface="Times New Roman" panose="02020603050405020304" pitchFamily="18" charset="0"/>
              </a:rPr>
              <a:t>3</a:t>
            </a:r>
            <a:r>
              <a:rPr lang="zh-CN" altLang="en-US" sz="3200" b="1">
                <a:solidFill>
                  <a:srgbClr val="FF0000"/>
                </a:solidFill>
                <a:latin typeface="Times New Roman" panose="02020603050405020304" pitchFamily="18" charset="0"/>
              </a:rPr>
              <a:t>，</a:t>
            </a:r>
            <a:r>
              <a:rPr lang="en-US" altLang="zh-CN" sz="3200" b="1">
                <a:solidFill>
                  <a:srgbClr val="FF0000"/>
                </a:solidFill>
                <a:latin typeface="Times New Roman" panose="02020603050405020304" pitchFamily="18" charset="0"/>
              </a:rPr>
              <a:t>4</a:t>
            </a:r>
            <a:r>
              <a:rPr lang="zh-CN" altLang="en-US" sz="3200" b="1">
                <a:solidFill>
                  <a:srgbClr val="FF0000"/>
                </a:solidFill>
                <a:latin typeface="Times New Roman" panose="02020603050405020304" pitchFamily="18" charset="0"/>
              </a:rPr>
              <a:t>，</a:t>
            </a:r>
            <a:r>
              <a:rPr lang="en-US" altLang="zh-CN" sz="3200" b="1">
                <a:solidFill>
                  <a:srgbClr val="FF0000"/>
                </a:solidFill>
                <a:latin typeface="Times New Roman" panose="02020603050405020304" pitchFamily="18" charset="0"/>
              </a:rPr>
              <a:t>6</a:t>
            </a:r>
            <a:r>
              <a:rPr lang="zh-CN" altLang="en-US" sz="3200" b="1">
                <a:solidFill>
                  <a:srgbClr val="FF0000"/>
                </a:solidFill>
                <a:latin typeface="Times New Roman" panose="02020603050405020304" pitchFamily="18" charset="0"/>
              </a:rPr>
              <a:t>，</a:t>
            </a:r>
            <a:r>
              <a:rPr lang="en-US" altLang="zh-CN" sz="3200" b="1">
                <a:solidFill>
                  <a:srgbClr val="FF0000"/>
                </a:solidFill>
                <a:latin typeface="Times New Roman" panose="02020603050405020304" pitchFamily="18" charset="0"/>
              </a:rPr>
              <a:t>7</a:t>
            </a:r>
          </a:p>
          <a:p>
            <a:r>
              <a:rPr lang="en-US" altLang="zh-CN" sz="3200" b="1">
                <a:solidFill>
                  <a:srgbClr val="FF0000"/>
                </a:solidFill>
                <a:latin typeface="Times New Roman" panose="02020603050405020304" pitchFamily="18" charset="0"/>
              </a:rPr>
              <a:t>/ði:/ —— 2</a:t>
            </a:r>
            <a:r>
              <a:rPr lang="zh-CN" altLang="en-US" sz="3200" b="1">
                <a:solidFill>
                  <a:srgbClr val="FF0000"/>
                </a:solidFill>
                <a:latin typeface="Times New Roman" panose="02020603050405020304" pitchFamily="18" charset="0"/>
              </a:rPr>
              <a:t>，</a:t>
            </a:r>
            <a:r>
              <a:rPr lang="en-US" altLang="zh-CN" sz="3200" b="1">
                <a:solidFill>
                  <a:srgbClr val="FF0000"/>
                </a:solidFill>
                <a:latin typeface="Times New Roman" panose="02020603050405020304" pitchFamily="18" charset="0"/>
              </a:rPr>
              <a:t>5</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85"/>
                                        </p:tgtEl>
                                        <p:attrNameLst>
                                          <p:attrName>style.visibility</p:attrName>
                                        </p:attrNameLst>
                                      </p:cBhvr>
                                      <p:to>
                                        <p:strVal val="visible"/>
                                      </p:to>
                                    </p:set>
                                    <p:anim calcmode="lin" valueType="num">
                                      <p:cBhvr>
                                        <p:cTn id="7" dur="1000" fill="hold"/>
                                        <p:tgtEl>
                                          <p:spTgt spid="36885"/>
                                        </p:tgtEl>
                                        <p:attrNameLst>
                                          <p:attrName>ppt_w</p:attrName>
                                        </p:attrNameLst>
                                      </p:cBhvr>
                                      <p:tavLst>
                                        <p:tav tm="0">
                                          <p:val>
                                            <p:strVal val="#ppt_w*0.70"/>
                                          </p:val>
                                        </p:tav>
                                        <p:tav tm="100000">
                                          <p:val>
                                            <p:strVal val="#ppt_w"/>
                                          </p:val>
                                        </p:tav>
                                      </p:tavLst>
                                    </p:anim>
                                    <p:anim calcmode="lin" valueType="num">
                                      <p:cBhvr>
                                        <p:cTn id="8" dur="1000" fill="hold"/>
                                        <p:tgtEl>
                                          <p:spTgt spid="36885"/>
                                        </p:tgtEl>
                                        <p:attrNameLst>
                                          <p:attrName>ppt_h</p:attrName>
                                        </p:attrNameLst>
                                      </p:cBhvr>
                                      <p:tavLst>
                                        <p:tav tm="0">
                                          <p:val>
                                            <p:strVal val="#ppt_h"/>
                                          </p:val>
                                        </p:tav>
                                        <p:tav tm="100000">
                                          <p:val>
                                            <p:strVal val="#ppt_h"/>
                                          </p:val>
                                        </p:tav>
                                      </p:tavLst>
                                    </p:anim>
                                    <p:animEffect transition="in" filter="fade">
                                      <p:cBhvr>
                                        <p:cTn id="9" dur="1000"/>
                                        <p:tgtEl>
                                          <p:spTgt spid="36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文本框 77825"/>
          <p:cNvSpPr txBox="1">
            <a:spLocks noChangeArrowheads="1"/>
          </p:cNvSpPr>
          <p:nvPr/>
        </p:nvSpPr>
        <p:spPr bwMode="auto">
          <a:xfrm>
            <a:off x="323850" y="1844675"/>
            <a:ext cx="8642350" cy="3330575"/>
          </a:xfrm>
          <a:prstGeom prst="rect">
            <a:avLst/>
          </a:prstGeom>
          <a:solidFill>
            <a:schemeClr val="bg1">
              <a:alpha val="46001"/>
            </a:schemeClr>
          </a:solidFill>
          <a:ln w="38100" cmpd="dbl">
            <a:solidFill>
              <a:srgbClr val="666699"/>
            </a:solidFill>
            <a:miter lim="800000"/>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3500" b="1">
                <a:solidFill>
                  <a:srgbClr val="0000FF"/>
                </a:solidFill>
                <a:latin typeface="Times New Roman" panose="02020603050405020304" pitchFamily="18" charset="0"/>
              </a:rPr>
              <a:t>分析</a:t>
            </a:r>
            <a:r>
              <a:rPr lang="en-US" altLang="zh-CN" sz="3500" b="1">
                <a:solidFill>
                  <a:srgbClr val="0000FF"/>
                </a:solidFill>
                <a:latin typeface="Times New Roman" panose="02020603050405020304" pitchFamily="18" charset="0"/>
              </a:rPr>
              <a:t>: </a:t>
            </a:r>
            <a:r>
              <a:rPr lang="zh-CN" altLang="en-US" sz="3500" b="1">
                <a:latin typeface="Times New Roman" panose="02020603050405020304" pitchFamily="18" charset="0"/>
              </a:rPr>
              <a:t>英语中</a:t>
            </a:r>
            <a:r>
              <a:rPr lang="en-US" altLang="zh-CN" sz="3500" b="1">
                <a:latin typeface="Times New Roman" panose="02020603050405020304" pitchFamily="18" charset="0"/>
              </a:rPr>
              <a:t>the</a:t>
            </a:r>
            <a:r>
              <a:rPr lang="zh-CN" altLang="en-US" sz="3500" b="1">
                <a:latin typeface="Times New Roman" panose="02020603050405020304" pitchFamily="18" charset="0"/>
              </a:rPr>
              <a:t>有</a:t>
            </a:r>
            <a:r>
              <a:rPr lang="zh-CN" altLang="en-US" sz="3500" b="1">
                <a:solidFill>
                  <a:srgbClr val="FF3300"/>
                </a:solidFill>
                <a:latin typeface="Times New Roman" panose="02020603050405020304" pitchFamily="18" charset="0"/>
              </a:rPr>
              <a:t>两种</a:t>
            </a:r>
            <a:r>
              <a:rPr lang="zh-CN" altLang="en-US" sz="3500" b="1">
                <a:latin typeface="Times New Roman" panose="02020603050405020304" pitchFamily="18" charset="0"/>
              </a:rPr>
              <a:t>读音：一是在以</a:t>
            </a:r>
            <a:r>
              <a:rPr lang="zh-CN" altLang="en-US" sz="3500" b="1">
                <a:solidFill>
                  <a:srgbClr val="FF3300"/>
                </a:solidFill>
                <a:latin typeface="Times New Roman" panose="02020603050405020304" pitchFamily="18" charset="0"/>
              </a:rPr>
              <a:t>辅音音素</a:t>
            </a:r>
            <a:r>
              <a:rPr lang="zh-CN" altLang="en-US" sz="3500" b="1">
                <a:latin typeface="Times New Roman" panose="02020603050405020304" pitchFamily="18" charset="0"/>
              </a:rPr>
              <a:t>开头的单词前读作</a:t>
            </a:r>
            <a:r>
              <a:rPr lang="en-US" altLang="zh-CN" sz="3200" b="1">
                <a:solidFill>
                  <a:srgbClr val="FF0000"/>
                </a:solidFill>
                <a:latin typeface="Times New Roman" panose="02020603050405020304" pitchFamily="18" charset="0"/>
              </a:rPr>
              <a:t>/ðə/ </a:t>
            </a:r>
            <a:r>
              <a:rPr lang="en-US" altLang="zh-CN" sz="3500" b="1">
                <a:latin typeface="Times New Roman" panose="02020603050405020304" pitchFamily="18" charset="0"/>
                <a:sym typeface="GWIPA" pitchFamily="2" charset="2"/>
              </a:rPr>
              <a:t>,</a:t>
            </a:r>
            <a:r>
              <a:rPr lang="zh-CN" altLang="en-US" sz="3500" b="1">
                <a:latin typeface="Times New Roman" panose="02020603050405020304" pitchFamily="18" charset="0"/>
                <a:sym typeface="GWIPA" pitchFamily="2" charset="2"/>
              </a:rPr>
              <a:t>如</a:t>
            </a:r>
            <a:r>
              <a:rPr lang="en-US" altLang="zh-CN" sz="3500" b="1">
                <a:latin typeface="Times New Roman" panose="02020603050405020304" pitchFamily="18" charset="0"/>
                <a:sym typeface="GWIPA" pitchFamily="2" charset="2"/>
              </a:rPr>
              <a:t>the day, the key; </a:t>
            </a:r>
            <a:r>
              <a:rPr lang="zh-CN" altLang="en-US" sz="3500" b="1">
                <a:latin typeface="Times New Roman" panose="02020603050405020304" pitchFamily="18" charset="0"/>
                <a:sym typeface="GWIPA" pitchFamily="2" charset="2"/>
              </a:rPr>
              <a:t>二是在以</a:t>
            </a:r>
            <a:r>
              <a:rPr lang="zh-CN" altLang="en-US" sz="3500" b="1">
                <a:solidFill>
                  <a:srgbClr val="FF3300"/>
                </a:solidFill>
                <a:latin typeface="Times New Roman" panose="02020603050405020304" pitchFamily="18" charset="0"/>
                <a:sym typeface="GWIPA" pitchFamily="2" charset="2"/>
              </a:rPr>
              <a:t>元音音素</a:t>
            </a:r>
            <a:r>
              <a:rPr lang="zh-CN" altLang="en-US" sz="3500" b="1">
                <a:latin typeface="Times New Roman" panose="02020603050405020304" pitchFamily="18" charset="0"/>
                <a:sym typeface="GWIPA" pitchFamily="2" charset="2"/>
              </a:rPr>
              <a:t>开头的单词前读作</a:t>
            </a:r>
          </a:p>
          <a:p>
            <a:pPr>
              <a:lnSpc>
                <a:spcPct val="150000"/>
              </a:lnSpc>
            </a:pPr>
            <a:r>
              <a:rPr lang="en-US" altLang="zh-CN" sz="3500" b="1">
                <a:solidFill>
                  <a:srgbClr val="FF3300"/>
                </a:solidFill>
                <a:latin typeface="Times New Roman" panose="02020603050405020304" pitchFamily="18" charset="0"/>
                <a:sym typeface="GWIPA" pitchFamily="2" charset="2"/>
              </a:rPr>
              <a:t>/</a:t>
            </a:r>
            <a:r>
              <a:rPr lang="en-US" altLang="zh-CN" sz="3200" b="1">
                <a:solidFill>
                  <a:srgbClr val="FF0000"/>
                </a:solidFill>
                <a:latin typeface="Times New Roman" panose="02020603050405020304" pitchFamily="18" charset="0"/>
              </a:rPr>
              <a:t>ði:/ </a:t>
            </a:r>
            <a:r>
              <a:rPr lang="zh-CN" altLang="en-US" sz="3500" b="1">
                <a:latin typeface="Times New Roman" panose="02020603050405020304" pitchFamily="18" charset="0"/>
                <a:sym typeface="GWIPA" pitchFamily="2" charset="2"/>
              </a:rPr>
              <a:t>，如 </a:t>
            </a:r>
            <a:r>
              <a:rPr lang="en-US" altLang="zh-CN" sz="3500" b="1">
                <a:latin typeface="Times New Roman" panose="02020603050405020304" pitchFamily="18" charset="0"/>
                <a:sym typeface="GWIPA" pitchFamily="2" charset="2"/>
              </a:rPr>
              <a:t>the hour, the inside</a:t>
            </a:r>
            <a:r>
              <a:rPr lang="zh-CN" altLang="en-US" sz="3500" b="1">
                <a:latin typeface="Times New Roman" panose="02020603050405020304" pitchFamily="18" charset="0"/>
                <a:sym typeface="GWIPA" pitchFamily="2" charset="2"/>
              </a:rPr>
              <a:t>。</a:t>
            </a:r>
          </a:p>
        </p:txBody>
      </p:sp>
      <p:sp>
        <p:nvSpPr>
          <p:cNvPr id="50178" name="矩形 77826"/>
          <p:cNvSpPr>
            <a:spLocks noChangeArrowheads="1" noChangeShapeType="1" noTextEdit="1"/>
          </p:cNvSpPr>
          <p:nvPr/>
        </p:nvSpPr>
        <p:spPr bwMode="auto">
          <a:xfrm>
            <a:off x="685800" y="533400"/>
            <a:ext cx="7620000" cy="857250"/>
          </a:xfrm>
          <a:prstGeom prst="rect">
            <a:avLst/>
          </a:prstGeom>
        </p:spPr>
        <p:txBody>
          <a:bodyPr wrap="none" fromWordArt="1">
            <a:prstTxWarp prst="textPlain">
              <a:avLst>
                <a:gd name="adj" fmla="val 50000"/>
              </a:avLst>
            </a:prstTxWarp>
          </a:bodyPr>
          <a:lstStyle/>
          <a:p>
            <a:pPr algn="ctr"/>
            <a:r>
              <a:rPr lang="en-US" altLang="zh-CN" sz="4000" b="1" kern="10" dirty="0" err="1">
                <a:ln w="9525">
                  <a:solidFill>
                    <a:srgbClr val="000000"/>
                  </a:solidFill>
                  <a:round/>
                </a:ln>
                <a:solidFill>
                  <a:srgbClr val="FFFF00"/>
                </a:solidFill>
                <a:latin typeface="Comic Sans MS" panose="030F0702030302020204"/>
              </a:rPr>
              <a:t>Pronounciation</a:t>
            </a:r>
            <a:r>
              <a:rPr lang="en-US" altLang="zh-CN" sz="4000" b="1" kern="10" dirty="0">
                <a:ln w="9525">
                  <a:solidFill>
                    <a:srgbClr val="000000"/>
                  </a:solidFill>
                  <a:round/>
                </a:ln>
                <a:solidFill>
                  <a:srgbClr val="FFFF00"/>
                </a:solidFill>
                <a:latin typeface="Comic Sans MS" panose="030F0702030302020204"/>
              </a:rPr>
              <a:t> and speaking</a:t>
            </a:r>
            <a:endParaRPr lang="zh-CN" altLang="en-US" sz="4000" b="1" kern="10" dirty="0">
              <a:ln w="9525">
                <a:solidFill>
                  <a:srgbClr val="000000"/>
                </a:solidFill>
                <a:round/>
              </a:ln>
              <a:solidFill>
                <a:srgbClr val="FFFF00"/>
              </a:solidFill>
              <a:latin typeface="Comic Sans MS" panose="030F0702030302020204"/>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checkerboard(across)">
                                      <p:cBhvr>
                                        <p:cTn id="7" dur="500"/>
                                        <p:tgtEl>
                                          <p:spTgt spid="7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文本框 80899"/>
          <p:cNvSpPr txBox="1">
            <a:spLocks noChangeArrowheads="1"/>
          </p:cNvSpPr>
          <p:nvPr/>
        </p:nvSpPr>
        <p:spPr bwMode="auto">
          <a:xfrm>
            <a:off x="304800" y="533400"/>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66"/>
                </a:solidFill>
                <a:latin typeface="Times New Roman" panose="02020603050405020304" pitchFamily="18" charset="0"/>
              </a:rPr>
              <a:t>6. Say the expressions in Activity 5 aloud.</a:t>
            </a:r>
          </a:p>
        </p:txBody>
      </p:sp>
      <p:sp>
        <p:nvSpPr>
          <p:cNvPr id="80902" name="文本框 80901"/>
          <p:cNvSpPr txBox="1">
            <a:spLocks noChangeArrowheads="1"/>
          </p:cNvSpPr>
          <p:nvPr/>
        </p:nvSpPr>
        <p:spPr bwMode="auto">
          <a:xfrm>
            <a:off x="242888" y="3257550"/>
            <a:ext cx="83153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latin typeface="Times New Roman" panose="02020603050405020304" pitchFamily="18" charset="0"/>
              </a:rPr>
              <a:t>Work in pairs to take turns saying the expressions and listening to your partner. You can say “That’s great!” if your partner pronounces the expressions correctly or “Try again” if not.</a:t>
            </a:r>
          </a:p>
        </p:txBody>
      </p:sp>
      <p:pic>
        <p:nvPicPr>
          <p:cNvPr id="80903" name="图片 80902" descr="图片123423432424"/>
          <p:cNvPicPr>
            <a:picLocks noChangeAspect="1" noChangeArrowheads="1"/>
          </p:cNvPicPr>
          <p:nvPr/>
        </p:nvPicPr>
        <p:blipFill>
          <a:blip r:embed="rId3" cstate="email"/>
          <a:srcRect/>
          <a:stretch>
            <a:fillRect/>
          </a:stretch>
        </p:blipFill>
        <p:spPr bwMode="auto">
          <a:xfrm>
            <a:off x="3133725" y="1193800"/>
            <a:ext cx="236537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1" descr="00132">
            <a:hlinkClick r:id="rId4"/>
          </p:cNvPr>
          <p:cNvPicPr>
            <a:picLocks noChangeAspect="1" noChangeArrowheads="1"/>
          </p:cNvPicPr>
          <p:nvPr/>
        </p:nvPicPr>
        <p:blipFill>
          <a:blip r:embed="rId5" cstate="email"/>
          <a:srcRect/>
          <a:stretch>
            <a:fillRect/>
          </a:stretch>
        </p:blipFill>
        <p:spPr bwMode="auto">
          <a:xfrm>
            <a:off x="7848600" y="1219200"/>
            <a:ext cx="9906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blinds(horizontal)">
                                      <p:cBhvr>
                                        <p:cTn id="7" dur="500"/>
                                        <p:tgtEl>
                                          <p:spTgt spid="809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0903"/>
                                        </p:tgtEl>
                                        <p:attrNameLst>
                                          <p:attrName>style.visibility</p:attrName>
                                        </p:attrNameLst>
                                      </p:cBhvr>
                                      <p:to>
                                        <p:strVal val="visible"/>
                                      </p:to>
                                    </p:set>
                                    <p:animEffect transition="in" filter="box(in)">
                                      <p:cBhvr>
                                        <p:cTn id="12" dur="500"/>
                                        <p:tgtEl>
                                          <p:spTgt spid="8090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0902">
                                            <p:txEl>
                                              <p:pRg st="0" end="0"/>
                                            </p:txEl>
                                          </p:spTgt>
                                        </p:tgtEl>
                                        <p:attrNameLst>
                                          <p:attrName>style.visibility</p:attrName>
                                        </p:attrNameLst>
                                      </p:cBhvr>
                                      <p:to>
                                        <p:strVal val="visible"/>
                                      </p:to>
                                    </p:set>
                                    <p:animEffect transition="in" filter="checkerboard(across)">
                                      <p:cBhvr>
                                        <p:cTn id="17" dur="500"/>
                                        <p:tgtEl>
                                          <p:spTgt spid="809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直接连接符 50177"/>
          <p:cNvSpPr>
            <a:spLocks noChangeShapeType="1"/>
          </p:cNvSpPr>
          <p:nvPr/>
        </p:nvSpPr>
        <p:spPr bwMode="auto">
          <a:xfrm>
            <a:off x="2095500" y="4648200"/>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38" name="直接连接符 50178"/>
          <p:cNvSpPr>
            <a:spLocks noChangeShapeType="1"/>
          </p:cNvSpPr>
          <p:nvPr/>
        </p:nvSpPr>
        <p:spPr bwMode="auto">
          <a:xfrm>
            <a:off x="1790700" y="3200400"/>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0180" name="文本框 50179"/>
          <p:cNvSpPr txBox="1">
            <a:spLocks noChangeArrowheads="1"/>
          </p:cNvSpPr>
          <p:nvPr/>
        </p:nvSpPr>
        <p:spPr bwMode="auto">
          <a:xfrm>
            <a:off x="539750" y="2638425"/>
            <a:ext cx="1584325" cy="711200"/>
          </a:xfrm>
          <a:prstGeom prst="rect">
            <a:avLst/>
          </a:prstGeom>
          <a:noFill/>
          <a:ln w="9525">
            <a:solidFill>
              <a:srgbClr val="008000"/>
            </a:solidFill>
            <a:miter lim="800000"/>
          </a:ln>
          <a:extLst>
            <a:ext uri="{909E8E84-426E-40DD-AFC4-6F175D3DCCD1}">
              <a14:hiddenFill xmlns:a14="http://schemas.microsoft.com/office/drawing/2010/main">
                <a:solidFill>
                  <a:srgbClr val="FFFFFF"/>
                </a:solidFill>
              </a14:hiddenFill>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000" b="1">
                <a:solidFill>
                  <a:srgbClr val="FF0000"/>
                </a:solidFill>
                <a:latin typeface="Times New Roman" panose="02020603050405020304" pitchFamily="18" charset="0"/>
              </a:rPr>
              <a:t>news </a:t>
            </a:r>
          </a:p>
        </p:txBody>
      </p:sp>
      <p:sp>
        <p:nvSpPr>
          <p:cNvPr id="50181" name="左大括号 50180"/>
          <p:cNvSpPr/>
          <p:nvPr/>
        </p:nvSpPr>
        <p:spPr bwMode="auto">
          <a:xfrm>
            <a:off x="2324100" y="1905000"/>
            <a:ext cx="457200" cy="2209800"/>
          </a:xfrm>
          <a:prstGeom prst="leftBrace">
            <a:avLst>
              <a:gd name="adj1" fmla="val 40255"/>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0182" name="文本框 50181"/>
          <p:cNvSpPr txBox="1">
            <a:spLocks noChangeArrowheads="1"/>
          </p:cNvSpPr>
          <p:nvPr/>
        </p:nvSpPr>
        <p:spPr bwMode="auto">
          <a:xfrm>
            <a:off x="2771775" y="1557338"/>
            <a:ext cx="18018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Dec. 4th</a:t>
            </a:r>
            <a:endParaRPr lang="en-US" altLang="zh-CN" sz="3200" b="1" baseline="30000">
              <a:solidFill>
                <a:srgbClr val="0000FF"/>
              </a:solidFill>
              <a:latin typeface="Times New Roman" panose="02020603050405020304" pitchFamily="18" charset="0"/>
            </a:endParaRPr>
          </a:p>
        </p:txBody>
      </p:sp>
      <p:sp>
        <p:nvSpPr>
          <p:cNvPr id="50183" name="右箭头 50182"/>
          <p:cNvSpPr>
            <a:spLocks noChangeArrowheads="1"/>
          </p:cNvSpPr>
          <p:nvPr/>
        </p:nvSpPr>
        <p:spPr bwMode="auto">
          <a:xfrm>
            <a:off x="4787900" y="1773238"/>
            <a:ext cx="1439863" cy="215900"/>
          </a:xfrm>
          <a:prstGeom prst="rightArrow">
            <a:avLst>
              <a:gd name="adj1" fmla="val 50000"/>
              <a:gd name="adj2" fmla="val 166697"/>
            </a:avLst>
          </a:prstGeom>
          <a:solidFill>
            <a:srgbClr val="00FF00"/>
          </a:solidFill>
          <a:ln w="9525">
            <a:solidFill>
              <a:schemeClr val="tx1"/>
            </a:solidFill>
            <a:miter lim="800000"/>
          </a:ln>
        </p:spPr>
        <p:txBody>
          <a:bodyPr/>
          <a:lstStyle/>
          <a:p>
            <a:endParaRPr lang="zh-CN" altLang="en-US"/>
          </a:p>
        </p:txBody>
      </p:sp>
      <p:sp>
        <p:nvSpPr>
          <p:cNvPr id="50184" name="文本框 50183"/>
          <p:cNvSpPr txBox="1">
            <a:spLocks noChangeArrowheads="1"/>
          </p:cNvSpPr>
          <p:nvPr/>
        </p:nvSpPr>
        <p:spPr bwMode="auto">
          <a:xfrm>
            <a:off x="6473825" y="1501775"/>
            <a:ext cx="2033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latest</a:t>
            </a:r>
          </a:p>
        </p:txBody>
      </p:sp>
      <p:sp>
        <p:nvSpPr>
          <p:cNvPr id="50185" name="文本框 50184"/>
          <p:cNvSpPr txBox="1">
            <a:spLocks noChangeArrowheads="1"/>
          </p:cNvSpPr>
          <p:nvPr/>
        </p:nvSpPr>
        <p:spPr bwMode="auto">
          <a:xfrm>
            <a:off x="1331913" y="5516563"/>
            <a:ext cx="244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newsreader</a:t>
            </a:r>
          </a:p>
        </p:txBody>
      </p:sp>
      <p:pic>
        <p:nvPicPr>
          <p:cNvPr id="50186" name="图片 50185" descr="communityradiocartoon1"/>
          <p:cNvPicPr>
            <a:picLocks noChangeAspect="1" noChangeArrowheads="1"/>
          </p:cNvPicPr>
          <p:nvPr/>
        </p:nvPicPr>
        <p:blipFill>
          <a:blip r:embed="rId4" cstate="email"/>
          <a:srcRect b="5725"/>
          <a:stretch>
            <a:fillRect/>
          </a:stretch>
        </p:blipFill>
        <p:spPr bwMode="auto">
          <a:xfrm>
            <a:off x="2844800" y="2493963"/>
            <a:ext cx="2365375"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7" name="右箭头 50186"/>
          <p:cNvSpPr>
            <a:spLocks noChangeArrowheads="1"/>
          </p:cNvSpPr>
          <p:nvPr/>
        </p:nvSpPr>
        <p:spPr bwMode="auto">
          <a:xfrm>
            <a:off x="5003800" y="4148138"/>
            <a:ext cx="1112838" cy="215900"/>
          </a:xfrm>
          <a:prstGeom prst="rightArrow">
            <a:avLst>
              <a:gd name="adj1" fmla="val 50000"/>
              <a:gd name="adj2" fmla="val 128836"/>
            </a:avLst>
          </a:prstGeom>
          <a:solidFill>
            <a:srgbClr val="00FF00"/>
          </a:solidFill>
          <a:ln w="9525">
            <a:solidFill>
              <a:schemeClr val="tx1"/>
            </a:solidFill>
            <a:miter lim="800000"/>
          </a:ln>
        </p:spPr>
        <p:txBody>
          <a:bodyPr/>
          <a:lstStyle/>
          <a:p>
            <a:endParaRPr lang="zh-CN" altLang="en-US"/>
          </a:p>
        </p:txBody>
      </p:sp>
      <p:sp>
        <p:nvSpPr>
          <p:cNvPr id="50188" name="右箭头 50187"/>
          <p:cNvSpPr>
            <a:spLocks noChangeArrowheads="1"/>
          </p:cNvSpPr>
          <p:nvPr/>
        </p:nvSpPr>
        <p:spPr bwMode="auto">
          <a:xfrm rot="7612193">
            <a:off x="2154238" y="5122863"/>
            <a:ext cx="1019175" cy="219075"/>
          </a:xfrm>
          <a:prstGeom prst="rightArrow">
            <a:avLst>
              <a:gd name="adj1" fmla="val 50000"/>
              <a:gd name="adj2" fmla="val 116283"/>
            </a:avLst>
          </a:prstGeom>
          <a:solidFill>
            <a:srgbClr val="00FF00"/>
          </a:solidFill>
          <a:ln w="9525">
            <a:solidFill>
              <a:schemeClr val="tx1"/>
            </a:solidFill>
            <a:miter lim="800000"/>
          </a:ln>
        </p:spPr>
        <p:txBody>
          <a:bodyPr/>
          <a:lstStyle/>
          <a:p>
            <a:endParaRPr lang="zh-CN" altLang="en-US"/>
          </a:p>
        </p:txBody>
      </p:sp>
      <p:sp>
        <p:nvSpPr>
          <p:cNvPr id="50189" name="文本框 50188"/>
          <p:cNvSpPr txBox="1">
            <a:spLocks noChangeArrowheads="1"/>
          </p:cNvSpPr>
          <p:nvPr/>
        </p:nvSpPr>
        <p:spPr bwMode="auto">
          <a:xfrm>
            <a:off x="6154738" y="3860800"/>
            <a:ext cx="2663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chemeClr val="tx2"/>
                </a:solidFill>
                <a:latin typeface="Times New Roman" panose="02020603050405020304" pitchFamily="18" charset="0"/>
              </a:rPr>
              <a:t>microphone</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box(in)">
                                      <p:cBhvr>
                                        <p:cTn id="7" dur="500"/>
                                        <p:tgtEl>
                                          <p:spTgt spid="5018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50181"/>
                                        </p:tgtEl>
                                        <p:attrNameLst>
                                          <p:attrName>style.visibility</p:attrName>
                                        </p:attrNameLst>
                                      </p:cBhvr>
                                      <p:to>
                                        <p:strVal val="visible"/>
                                      </p:to>
                                    </p:set>
                                    <p:animEffect transition="in" filter="diamond(out)">
                                      <p:cBhvr>
                                        <p:cTn id="12" dur="500"/>
                                        <p:tgtEl>
                                          <p:spTgt spid="5018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0182"/>
                                        </p:tgtEl>
                                        <p:attrNameLst>
                                          <p:attrName>style.visibility</p:attrName>
                                        </p:attrNameLst>
                                      </p:cBhvr>
                                      <p:to>
                                        <p:strVal val="visible"/>
                                      </p:to>
                                    </p:set>
                                    <p:animEffect transition="in" filter="box(in)">
                                      <p:cBhvr>
                                        <p:cTn id="17" dur="500"/>
                                        <p:tgtEl>
                                          <p:spTgt spid="501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wipe(left)">
                                      <p:cBhvr>
                                        <p:cTn id="22" dur="500"/>
                                        <p:tgtEl>
                                          <p:spTgt spid="5018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0184"/>
                                        </p:tgtEl>
                                        <p:attrNameLst>
                                          <p:attrName>style.visibility</p:attrName>
                                        </p:attrNameLst>
                                      </p:cBhvr>
                                      <p:to>
                                        <p:strVal val="visible"/>
                                      </p:to>
                                    </p:set>
                                    <p:animEffect transition="in" filter="box(in)">
                                      <p:cBhvr>
                                        <p:cTn id="27" dur="500"/>
                                        <p:tgtEl>
                                          <p:spTgt spid="5018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0186"/>
                                        </p:tgtEl>
                                        <p:attrNameLst>
                                          <p:attrName>style.visibility</p:attrName>
                                        </p:attrNameLst>
                                      </p:cBhvr>
                                      <p:to>
                                        <p:strVal val="visible"/>
                                      </p:to>
                                    </p:set>
                                    <p:animEffect transition="in" filter="blinds(horizontal)">
                                      <p:cBhvr>
                                        <p:cTn id="32" dur="500"/>
                                        <p:tgtEl>
                                          <p:spTgt spid="501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0187"/>
                                        </p:tgtEl>
                                        <p:attrNameLst>
                                          <p:attrName>style.visibility</p:attrName>
                                        </p:attrNameLst>
                                      </p:cBhvr>
                                      <p:to>
                                        <p:strVal val="visible"/>
                                      </p:to>
                                    </p:set>
                                    <p:animEffect transition="in" filter="wipe(left)">
                                      <p:cBhvr>
                                        <p:cTn id="37" dur="500"/>
                                        <p:tgtEl>
                                          <p:spTgt spid="5018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0189"/>
                                        </p:tgtEl>
                                        <p:attrNameLst>
                                          <p:attrName>style.visibility</p:attrName>
                                        </p:attrNameLst>
                                      </p:cBhvr>
                                      <p:to>
                                        <p:strVal val="visible"/>
                                      </p:to>
                                    </p:set>
                                    <p:animEffect transition="in" filter="box(in)">
                                      <p:cBhvr>
                                        <p:cTn id="42" dur="500"/>
                                        <p:tgtEl>
                                          <p:spTgt spid="5018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50188"/>
                                        </p:tgtEl>
                                        <p:attrNameLst>
                                          <p:attrName>style.visibility</p:attrName>
                                        </p:attrNameLst>
                                      </p:cBhvr>
                                      <p:to>
                                        <p:strVal val="visible"/>
                                      </p:to>
                                    </p:set>
                                    <p:animEffect transition="in" filter="wipe(up)">
                                      <p:cBhvr>
                                        <p:cTn id="47" dur="500"/>
                                        <p:tgtEl>
                                          <p:spTgt spid="5018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0185"/>
                                        </p:tgtEl>
                                        <p:attrNameLst>
                                          <p:attrName>style.visibility</p:attrName>
                                        </p:attrNameLst>
                                      </p:cBhvr>
                                      <p:to>
                                        <p:strVal val="visible"/>
                                      </p:to>
                                    </p:set>
                                    <p:animEffect transition="in" filter="box(in)">
                                      <p:cBhvr>
                                        <p:cTn id="52" dur="500"/>
                                        <p:tgtEl>
                                          <p:spTgt spid="50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nimBg="1"/>
      <p:bldP spid="50182" grpId="0"/>
      <p:bldP spid="50184" grpId="0"/>
      <p:bldP spid="50185" grpId="0"/>
      <p:bldP spid="5018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矩形 35843"/>
          <p:cNvSpPr>
            <a:spLocks noChangeArrowheads="1"/>
          </p:cNvSpPr>
          <p:nvPr/>
        </p:nvSpPr>
        <p:spPr bwMode="auto">
          <a:xfrm>
            <a:off x="152400" y="533400"/>
            <a:ext cx="87630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3600" b="1">
                <a:solidFill>
                  <a:srgbClr val="000066"/>
                </a:solidFill>
                <a:latin typeface="Times New Roman" panose="02020603050405020304" pitchFamily="18" charset="0"/>
              </a:rPr>
              <a:t>7. Work in pairs. Ask and answer questions  </a:t>
            </a:r>
          </a:p>
          <a:p>
            <a:pPr>
              <a:lnSpc>
                <a:spcPct val="110000"/>
              </a:lnSpc>
            </a:pPr>
            <a:r>
              <a:rPr lang="en-US" altLang="zh-CN" sz="3600" b="1">
                <a:solidFill>
                  <a:srgbClr val="000066"/>
                </a:solidFill>
                <a:latin typeface="Times New Roman" panose="02020603050405020304" pitchFamily="18" charset="0"/>
              </a:rPr>
              <a:t>    about the radio.</a:t>
            </a:r>
          </a:p>
          <a:p>
            <a:pPr lvl="1">
              <a:lnSpc>
                <a:spcPct val="110000"/>
              </a:lnSpc>
            </a:pPr>
            <a:r>
              <a:rPr lang="en-US" altLang="zh-CN" sz="3200" b="1">
                <a:latin typeface="Times New Roman" panose="02020603050405020304" pitchFamily="18" charset="0"/>
              </a:rPr>
              <a:t>1. What do you like listening to?</a:t>
            </a:r>
          </a:p>
          <a:p>
            <a:pPr lvl="1">
              <a:lnSpc>
                <a:spcPct val="110000"/>
              </a:lnSpc>
            </a:pPr>
            <a:r>
              <a:rPr lang="en-US" altLang="zh-CN" sz="3200" b="1">
                <a:latin typeface="Times New Roman" panose="02020603050405020304" pitchFamily="18" charset="0"/>
              </a:rPr>
              <a:t>2. What do you not like listening to?</a:t>
            </a:r>
          </a:p>
          <a:p>
            <a:pPr lvl="1">
              <a:lnSpc>
                <a:spcPct val="110000"/>
              </a:lnSpc>
            </a:pPr>
            <a:r>
              <a:rPr lang="en-US" altLang="zh-CN" sz="3200" b="1">
                <a:latin typeface="Times New Roman" panose="02020603050405020304" pitchFamily="18" charset="0"/>
              </a:rPr>
              <a:t>3. What programme did you listen to the last  </a:t>
            </a:r>
          </a:p>
          <a:p>
            <a:pPr lvl="1">
              <a:lnSpc>
                <a:spcPct val="110000"/>
              </a:lnSpc>
            </a:pPr>
            <a:r>
              <a:rPr lang="en-US" altLang="zh-CN" sz="3200" b="1">
                <a:latin typeface="Times New Roman" panose="02020603050405020304" pitchFamily="18" charset="0"/>
              </a:rPr>
              <a:t>    time you turned on the radio?</a:t>
            </a:r>
          </a:p>
          <a:p>
            <a:pPr lvl="1">
              <a:lnSpc>
                <a:spcPct val="110000"/>
              </a:lnSpc>
            </a:pPr>
            <a:r>
              <a:rPr lang="en-US" altLang="zh-CN" sz="3200" b="1">
                <a:latin typeface="Times New Roman" panose="02020603050405020304" pitchFamily="18" charset="0"/>
              </a:rPr>
              <a:t>4. What do you need to do if you want to be a  </a:t>
            </a:r>
          </a:p>
          <a:p>
            <a:pPr lvl="1">
              <a:lnSpc>
                <a:spcPct val="110000"/>
              </a:lnSpc>
            </a:pPr>
            <a:r>
              <a:rPr lang="en-US" altLang="zh-CN" sz="3200" b="1">
                <a:latin typeface="Times New Roman" panose="02020603050405020304" pitchFamily="18" charset="0"/>
              </a:rPr>
              <a:t>    presenter?</a:t>
            </a:r>
          </a:p>
          <a:p>
            <a:pPr>
              <a:lnSpc>
                <a:spcPct val="110000"/>
              </a:lnSpc>
            </a:pPr>
            <a:r>
              <a:rPr lang="en-US" altLang="zh-CN" sz="3600" b="1">
                <a:solidFill>
                  <a:srgbClr val="000066"/>
                </a:solidFill>
                <a:latin typeface="Times New Roman" panose="02020603050405020304" pitchFamily="18" charset="0"/>
              </a:rPr>
              <a:t>Now work with other pairs. Find out who has the same answers.</a:t>
            </a:r>
          </a:p>
        </p:txBody>
      </p:sp>
    </p:spTree>
    <p:custDataLst>
      <p:tags r:id="rId1"/>
    </p:custDataLst>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文本框 82947"/>
          <p:cNvSpPr txBox="1">
            <a:spLocks noChangeArrowheads="1"/>
          </p:cNvSpPr>
          <p:nvPr/>
        </p:nvSpPr>
        <p:spPr bwMode="auto">
          <a:xfrm>
            <a:off x="533400" y="533400"/>
            <a:ext cx="8001000" cy="592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400" b="1" dirty="0">
                <a:solidFill>
                  <a:schemeClr val="hlink"/>
                </a:solidFill>
                <a:latin typeface="Times New Roman" panose="02020603050405020304" pitchFamily="18" charset="0"/>
              </a:rPr>
              <a:t>For example:</a:t>
            </a:r>
          </a:p>
          <a:p>
            <a:pPr>
              <a:lnSpc>
                <a:spcPct val="125000"/>
              </a:lnSpc>
            </a:pPr>
            <a:r>
              <a:rPr lang="en-US" altLang="zh-CN" sz="3400" b="1" dirty="0">
                <a:solidFill>
                  <a:srgbClr val="FF0066"/>
                </a:solidFill>
                <a:latin typeface="Times New Roman" panose="02020603050405020304" pitchFamily="18" charset="0"/>
              </a:rPr>
              <a:t>A: What do you like listening to?</a:t>
            </a:r>
          </a:p>
          <a:p>
            <a:pPr>
              <a:lnSpc>
                <a:spcPct val="125000"/>
              </a:lnSpc>
            </a:pPr>
            <a:r>
              <a:rPr lang="en-US" altLang="zh-CN" sz="3400" b="1" dirty="0">
                <a:solidFill>
                  <a:srgbClr val="FF0066"/>
                </a:solidFill>
                <a:latin typeface="Times New Roman" panose="02020603050405020304" pitchFamily="18" charset="0"/>
              </a:rPr>
              <a:t>B: I like listening to my father’s record  </a:t>
            </a:r>
          </a:p>
          <a:p>
            <a:pPr>
              <a:lnSpc>
                <a:spcPct val="125000"/>
              </a:lnSpc>
            </a:pPr>
            <a:r>
              <a:rPr lang="en-US" altLang="zh-CN" sz="3400" b="1" dirty="0">
                <a:solidFill>
                  <a:srgbClr val="FF0066"/>
                </a:solidFill>
                <a:latin typeface="Times New Roman" panose="02020603050405020304" pitchFamily="18" charset="0"/>
              </a:rPr>
              <a:t>     collection.</a:t>
            </a:r>
          </a:p>
          <a:p>
            <a:pPr>
              <a:lnSpc>
                <a:spcPct val="125000"/>
              </a:lnSpc>
            </a:pPr>
            <a:r>
              <a:rPr lang="en-US" altLang="zh-CN" sz="3400" b="1" dirty="0">
                <a:solidFill>
                  <a:srgbClr val="FF0066"/>
                </a:solidFill>
                <a:latin typeface="Times New Roman" panose="02020603050405020304" pitchFamily="18" charset="0"/>
              </a:rPr>
              <a:t>A: Why?</a:t>
            </a:r>
          </a:p>
          <a:p>
            <a:pPr>
              <a:lnSpc>
                <a:spcPct val="125000"/>
              </a:lnSpc>
            </a:pPr>
            <a:r>
              <a:rPr lang="en-US" altLang="zh-CN" sz="3400" b="1" dirty="0">
                <a:solidFill>
                  <a:srgbClr val="FF0066"/>
                </a:solidFill>
                <a:latin typeface="Times New Roman" panose="02020603050405020304" pitchFamily="18" charset="0"/>
              </a:rPr>
              <a:t>B: Because the music is very different  </a:t>
            </a:r>
          </a:p>
          <a:p>
            <a:pPr>
              <a:lnSpc>
                <a:spcPct val="125000"/>
              </a:lnSpc>
            </a:pPr>
            <a:r>
              <a:rPr lang="en-US" altLang="zh-CN" sz="3400" b="1" dirty="0">
                <a:solidFill>
                  <a:srgbClr val="FF0066"/>
                </a:solidFill>
                <a:latin typeface="Times New Roman" panose="02020603050405020304" pitchFamily="18" charset="0"/>
              </a:rPr>
              <a:t>     from modern music.</a:t>
            </a:r>
          </a:p>
          <a:p>
            <a:pPr>
              <a:lnSpc>
                <a:spcPct val="125000"/>
              </a:lnSpc>
            </a:pPr>
            <a:r>
              <a:rPr lang="en-US" altLang="zh-CN" sz="3400" b="1" dirty="0">
                <a:solidFill>
                  <a:srgbClr val="FF0066"/>
                </a:solidFill>
                <a:latin typeface="Times New Roman" panose="02020603050405020304" pitchFamily="18" charset="0"/>
              </a:rPr>
              <a:t>A: What’s it like?</a:t>
            </a:r>
          </a:p>
          <a:p>
            <a:pPr>
              <a:lnSpc>
                <a:spcPct val="125000"/>
              </a:lnSpc>
            </a:pPr>
            <a:r>
              <a:rPr lang="en-US" altLang="zh-CN" sz="3400" b="1" dirty="0">
                <a:solidFill>
                  <a:srgbClr val="FF0066"/>
                </a:solidFill>
                <a:latin typeface="Times New Roman" panose="02020603050405020304" pitchFamily="18" charset="0"/>
              </a:rPr>
              <a:t>B: The songs tell stories.</a:t>
            </a:r>
          </a:p>
        </p:txBody>
      </p:sp>
    </p:spTree>
    <p:custDataLst>
      <p:tags r:id="rId1"/>
    </p:custDataLst>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矩形 39937"/>
          <p:cNvSpPr>
            <a:spLocks noChangeArrowheads="1"/>
          </p:cNvSpPr>
          <p:nvPr/>
        </p:nvSpPr>
        <p:spPr bwMode="auto">
          <a:xfrm>
            <a:off x="609600" y="2286000"/>
            <a:ext cx="8077200" cy="375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50000"/>
              </a:lnSpc>
              <a:buFont typeface="Arial" panose="020B0604020202020204" pitchFamily="34" charset="0"/>
              <a:buAutoNum type="arabicPeriod"/>
            </a:pPr>
            <a:r>
              <a:rPr lang="en-US" altLang="zh-CN" sz="3200" b="1" dirty="0">
                <a:latin typeface="Times New Roman" panose="02020603050405020304" pitchFamily="18" charset="0"/>
              </a:rPr>
              <a:t> He is the famous ______ of Harry Potter.</a:t>
            </a:r>
          </a:p>
          <a:p>
            <a:pPr marL="342900" indent="-342900">
              <a:lnSpc>
                <a:spcPct val="150000"/>
              </a:lnSpc>
            </a:pPr>
            <a:r>
              <a:rPr lang="en-US" altLang="zh-CN" sz="3200" b="1" dirty="0">
                <a:latin typeface="Times New Roman" panose="02020603050405020304" pitchFamily="18" charset="0"/>
              </a:rPr>
              <a:t>    A. direct   B. director  C. act    D. reporter</a:t>
            </a:r>
          </a:p>
          <a:p>
            <a:pPr marL="342900" indent="-342900">
              <a:lnSpc>
                <a:spcPct val="150000"/>
              </a:lnSpc>
            </a:pPr>
            <a:r>
              <a:rPr lang="en-US" altLang="zh-CN" sz="3200" b="1" dirty="0">
                <a:latin typeface="Times New Roman" panose="02020603050405020304" pitchFamily="18" charset="0"/>
              </a:rPr>
              <a:t>2. The radio is _____, and we can hear the news now.</a:t>
            </a:r>
          </a:p>
          <a:p>
            <a:pPr marL="342900" indent="-342900">
              <a:lnSpc>
                <a:spcPct val="150000"/>
              </a:lnSpc>
            </a:pPr>
            <a:r>
              <a:rPr lang="en-US" altLang="zh-CN" sz="3200" b="1" dirty="0">
                <a:latin typeface="Times New Roman" panose="02020603050405020304" pitchFamily="18" charset="0"/>
              </a:rPr>
              <a:t>  A. in air    B. on air    C. to air       D. by air</a:t>
            </a:r>
          </a:p>
        </p:txBody>
      </p:sp>
      <p:sp>
        <p:nvSpPr>
          <p:cNvPr id="54274" name="矩形 39938"/>
          <p:cNvSpPr>
            <a:spLocks noChangeArrowheads="1"/>
          </p:cNvSpPr>
          <p:nvPr/>
        </p:nvSpPr>
        <p:spPr bwMode="auto">
          <a:xfrm>
            <a:off x="3048000" y="533400"/>
            <a:ext cx="32004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400" b="1" dirty="0">
                <a:solidFill>
                  <a:srgbClr val="003399"/>
                </a:solidFill>
              </a:rPr>
              <a:t>Exercise</a:t>
            </a:r>
          </a:p>
        </p:txBody>
      </p:sp>
      <p:sp>
        <p:nvSpPr>
          <p:cNvPr id="54275" name="矩形 39939"/>
          <p:cNvSpPr>
            <a:spLocks noChangeArrowheads="1"/>
          </p:cNvSpPr>
          <p:nvPr/>
        </p:nvSpPr>
        <p:spPr bwMode="auto">
          <a:xfrm>
            <a:off x="381000" y="1524000"/>
            <a:ext cx="3854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rgbClr val="000099"/>
                </a:solidFill>
                <a:latin typeface="Times New Roman" panose="02020603050405020304" pitchFamily="18" charset="0"/>
              </a:rPr>
              <a:t>一、</a:t>
            </a:r>
            <a:r>
              <a:rPr lang="zh-TW" altLang="en-US" sz="3600" b="1" dirty="0">
                <a:solidFill>
                  <a:srgbClr val="000099"/>
                </a:solidFill>
                <a:latin typeface="Times New Roman" panose="02020603050405020304" pitchFamily="18" charset="0"/>
              </a:rPr>
              <a:t>单项</a:t>
            </a:r>
            <a:r>
              <a:rPr lang="zh-CN" altLang="en-US" sz="3600" b="1" dirty="0">
                <a:solidFill>
                  <a:srgbClr val="000099"/>
                </a:solidFill>
                <a:latin typeface="Times New Roman" panose="02020603050405020304" pitchFamily="18" charset="0"/>
              </a:rPr>
              <a:t>选择题。</a:t>
            </a:r>
          </a:p>
        </p:txBody>
      </p:sp>
      <p:sp>
        <p:nvSpPr>
          <p:cNvPr id="39941" name="文本框 39940"/>
          <p:cNvSpPr txBox="1">
            <a:spLocks noChangeArrowheads="1"/>
          </p:cNvSpPr>
          <p:nvPr/>
        </p:nvSpPr>
        <p:spPr bwMode="auto">
          <a:xfrm>
            <a:off x="4419600" y="2514600"/>
            <a:ext cx="58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B</a:t>
            </a:r>
          </a:p>
        </p:txBody>
      </p:sp>
      <p:sp>
        <p:nvSpPr>
          <p:cNvPr id="39942" name="文本框 39941"/>
          <p:cNvSpPr txBox="1">
            <a:spLocks noChangeArrowheads="1"/>
          </p:cNvSpPr>
          <p:nvPr/>
        </p:nvSpPr>
        <p:spPr bwMode="auto">
          <a:xfrm>
            <a:off x="3505200" y="3962400"/>
            <a:ext cx="58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B</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blinds(horizontal)">
                                      <p:cBhvr>
                                        <p:cTn id="7" dur="500"/>
                                        <p:tgtEl>
                                          <p:spTgt spid="399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42"/>
                                        </p:tgtEl>
                                        <p:attrNameLst>
                                          <p:attrName>style.visibility</p:attrName>
                                        </p:attrNameLst>
                                      </p:cBhvr>
                                      <p:to>
                                        <p:strVal val="visible"/>
                                      </p:to>
                                    </p:set>
                                    <p:animEffect transition="in" filter="blinds(horizontal)">
                                      <p:cBhvr>
                                        <p:cTn id="12"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P spid="3994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文本占位符 58369"/>
          <p:cNvSpPr>
            <a:spLocks noGrp="1" noChangeArrowheads="1"/>
          </p:cNvSpPr>
          <p:nvPr>
            <p:ph type="body" idx="1"/>
          </p:nvPr>
        </p:nvSpPr>
        <p:spPr>
          <a:xfrm>
            <a:off x="457200" y="620713"/>
            <a:ext cx="8229600" cy="5505450"/>
          </a:xfrm>
          <a:solidFill>
            <a:srgbClr val="FFFFFF"/>
          </a:solidFill>
          <a:ln>
            <a:solidFill>
              <a:schemeClr val="bg1"/>
            </a:solidFill>
            <a:miter lim="800000"/>
          </a:ln>
        </p:spPr>
        <p:txBody>
          <a:bodyPr>
            <a:normAutofit lnSpcReduction="10000"/>
          </a:bodyPr>
          <a:lstStyle/>
          <a:p>
            <a:pPr>
              <a:lnSpc>
                <a:spcPct val="135000"/>
              </a:lnSpc>
              <a:buFont typeface="Arial" panose="020B0604020202020204" pitchFamily="34" charset="0"/>
              <a:buNone/>
            </a:pPr>
            <a:r>
              <a:rPr lang="en-US" altLang="zh-CN" sz="3200" b="1" dirty="0" smtClean="0">
                <a:latin typeface="Times New Roman" panose="02020603050405020304" pitchFamily="18" charset="0"/>
              </a:rPr>
              <a:t>3. Which of the following is not right?  ____    </a:t>
            </a:r>
            <a:br>
              <a:rPr lang="en-US" altLang="zh-CN" sz="3200" b="1" dirty="0" smtClean="0">
                <a:latin typeface="Times New Roman" panose="02020603050405020304" pitchFamily="18" charset="0"/>
              </a:rPr>
            </a:br>
            <a:r>
              <a:rPr lang="en-US" altLang="zh-CN" sz="3200" b="1" dirty="0" smtClean="0">
                <a:latin typeface="Times New Roman" panose="02020603050405020304" pitchFamily="18" charset="0"/>
              </a:rPr>
              <a:t>A. Is there any need for you to go there?  </a:t>
            </a:r>
            <a:br>
              <a:rPr lang="en-US" altLang="zh-CN" sz="3200" b="1" dirty="0" smtClean="0">
                <a:latin typeface="Times New Roman" panose="02020603050405020304" pitchFamily="18" charset="0"/>
              </a:rPr>
            </a:br>
            <a:r>
              <a:rPr lang="en-US" altLang="zh-CN" sz="3200" b="1" dirty="0" smtClean="0">
                <a:latin typeface="Times New Roman" panose="02020603050405020304" pitchFamily="18" charset="0"/>
              </a:rPr>
              <a:t>B. Does he need any help?</a:t>
            </a:r>
            <a:br>
              <a:rPr lang="en-US" altLang="zh-CN" sz="3200" b="1" dirty="0" smtClean="0">
                <a:latin typeface="Times New Roman" panose="02020603050405020304" pitchFamily="18" charset="0"/>
              </a:rPr>
            </a:br>
            <a:r>
              <a:rPr lang="en-US" altLang="zh-CN" sz="3200" b="1" dirty="0" smtClean="0">
                <a:latin typeface="Times New Roman" panose="02020603050405020304" pitchFamily="18" charset="0"/>
              </a:rPr>
              <a:t>C. The house needs repairing.          </a:t>
            </a:r>
            <a:br>
              <a:rPr lang="en-US" altLang="zh-CN" sz="3200" b="1" dirty="0" smtClean="0">
                <a:latin typeface="Times New Roman" panose="02020603050405020304" pitchFamily="18" charset="0"/>
              </a:rPr>
            </a:br>
            <a:r>
              <a:rPr lang="en-US" altLang="zh-CN" sz="3200" b="1" dirty="0" smtClean="0">
                <a:latin typeface="Times New Roman" panose="02020603050405020304" pitchFamily="18" charset="0"/>
              </a:rPr>
              <a:t>D. The garden needs to tidy. </a:t>
            </a:r>
          </a:p>
          <a:p>
            <a:pPr>
              <a:lnSpc>
                <a:spcPct val="135000"/>
              </a:lnSpc>
              <a:buFont typeface="Arial" panose="020B0604020202020204" pitchFamily="34" charset="0"/>
              <a:buNone/>
            </a:pPr>
            <a:r>
              <a:rPr lang="en-US" altLang="zh-CN" sz="3200" b="1" dirty="0" smtClean="0">
                <a:latin typeface="Times New Roman" panose="02020603050405020304" pitchFamily="18" charset="0"/>
              </a:rPr>
              <a:t>4. No matter how hard it is, we’ll Keep</a:t>
            </a:r>
          </a:p>
          <a:p>
            <a:pPr>
              <a:lnSpc>
                <a:spcPct val="135000"/>
              </a:lnSpc>
              <a:buFont typeface="Arial" panose="020B0604020202020204" pitchFamily="34" charset="0"/>
              <a:buNone/>
            </a:pPr>
            <a:r>
              <a:rPr lang="en-US" altLang="zh-CN" sz="3200" b="1" dirty="0" smtClean="0">
                <a:latin typeface="Times New Roman" panose="02020603050405020304" pitchFamily="18" charset="0"/>
              </a:rPr>
              <a:t>      ____until we make it.</a:t>
            </a:r>
            <a:r>
              <a:rPr lang="zh-CN" altLang="en-US" sz="3200" b="1" dirty="0" smtClean="0">
                <a:latin typeface="Times New Roman" panose="02020603050405020304" pitchFamily="18" charset="0"/>
              </a:rPr>
              <a:t>　</a:t>
            </a:r>
          </a:p>
          <a:p>
            <a:pPr>
              <a:lnSpc>
                <a:spcPct val="135000"/>
              </a:lnSpc>
              <a:buFont typeface="Arial" panose="020B0604020202020204" pitchFamily="34" charset="0"/>
              <a:buNone/>
            </a:pPr>
            <a:r>
              <a:rPr lang="en-US" altLang="zh-CN" sz="3200" b="1" dirty="0" smtClean="0">
                <a:latin typeface="Times New Roman" panose="02020603050405020304" pitchFamily="18" charset="0"/>
              </a:rPr>
              <a:t>A. failed   B. failing    C. tried</a:t>
            </a:r>
            <a:r>
              <a:rPr lang="zh-CN" altLang="en-US" sz="3200" b="1" dirty="0" smtClean="0">
                <a:latin typeface="Times New Roman" panose="02020603050405020304" pitchFamily="18" charset="0"/>
              </a:rPr>
              <a:t>　 </a:t>
            </a:r>
            <a:r>
              <a:rPr lang="en-US" altLang="zh-CN" sz="3200" b="1" dirty="0" smtClean="0">
                <a:latin typeface="Times New Roman" panose="02020603050405020304" pitchFamily="18" charset="0"/>
              </a:rPr>
              <a:t>D. trying  </a:t>
            </a:r>
          </a:p>
        </p:txBody>
      </p:sp>
      <p:sp>
        <p:nvSpPr>
          <p:cNvPr id="58371" name="文本框 58370"/>
          <p:cNvSpPr txBox="1">
            <a:spLocks noChangeArrowheads="1"/>
          </p:cNvSpPr>
          <p:nvPr/>
        </p:nvSpPr>
        <p:spPr bwMode="auto">
          <a:xfrm>
            <a:off x="7391400" y="7620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D</a:t>
            </a:r>
          </a:p>
        </p:txBody>
      </p:sp>
      <p:sp>
        <p:nvSpPr>
          <p:cNvPr id="58372" name="文本框 58371"/>
          <p:cNvSpPr txBox="1">
            <a:spLocks noChangeArrowheads="1"/>
          </p:cNvSpPr>
          <p:nvPr/>
        </p:nvSpPr>
        <p:spPr bwMode="auto">
          <a:xfrm>
            <a:off x="1371600" y="49530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D</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box(in)">
                                      <p:cBhvr>
                                        <p:cTn id="7" dur="500"/>
                                        <p:tgtEl>
                                          <p:spTgt spid="5837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8372"/>
                                        </p:tgtEl>
                                        <p:attrNameLst>
                                          <p:attrName>style.visibility</p:attrName>
                                        </p:attrNameLst>
                                      </p:cBhvr>
                                      <p:to>
                                        <p:strVal val="visible"/>
                                      </p:to>
                                    </p:set>
                                    <p:animEffect transition="in" filter="box(in)">
                                      <p:cBhvr>
                                        <p:cTn id="12"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P spid="5837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文本占位符 60417"/>
          <p:cNvSpPr>
            <a:spLocks noGrp="1" noChangeArrowheads="1"/>
          </p:cNvSpPr>
          <p:nvPr>
            <p:ph type="body" idx="1"/>
          </p:nvPr>
        </p:nvSpPr>
        <p:spPr>
          <a:xfrm>
            <a:off x="457200" y="620713"/>
            <a:ext cx="8382000" cy="5505450"/>
          </a:xfrm>
          <a:solidFill>
            <a:srgbClr val="FFFFFF"/>
          </a:solidFill>
          <a:ln>
            <a:solidFill>
              <a:schemeClr val="bg1"/>
            </a:solidFill>
            <a:miter lim="800000"/>
          </a:ln>
        </p:spPr>
        <p:txBody>
          <a:bodyPr>
            <a:normAutofit fontScale="92500" lnSpcReduction="10000"/>
          </a:bodyPr>
          <a:lstStyle/>
          <a:p>
            <a:pPr>
              <a:lnSpc>
                <a:spcPct val="135000"/>
              </a:lnSpc>
              <a:buFont typeface="Arial" panose="020B0604020202020204" pitchFamily="34" charset="0"/>
              <a:buNone/>
            </a:pPr>
            <a:r>
              <a:rPr lang="en-US" altLang="zh-CN" sz="3200" b="1" smtClean="0">
                <a:latin typeface="Times New Roman" panose="02020603050405020304" pitchFamily="18" charset="0"/>
              </a:rPr>
              <a:t>5. We should _______ eating too much meat in our daily life.</a:t>
            </a:r>
          </a:p>
          <a:p>
            <a:pPr>
              <a:lnSpc>
                <a:spcPct val="135000"/>
              </a:lnSpc>
              <a:buFont typeface="Arial" panose="020B0604020202020204" pitchFamily="34" charset="0"/>
              <a:buNone/>
            </a:pPr>
            <a:r>
              <a:rPr lang="en-US" altLang="zh-CN" sz="3200" b="1" smtClean="0">
                <a:latin typeface="Times New Roman" panose="02020603050405020304" pitchFamily="18" charset="0"/>
              </a:rPr>
              <a:t>  A. speak    B. show       C. hear        D. avoid</a:t>
            </a:r>
          </a:p>
          <a:p>
            <a:pPr>
              <a:lnSpc>
                <a:spcPct val="135000"/>
              </a:lnSpc>
              <a:buFont typeface="Arial" panose="020B0604020202020204" pitchFamily="34" charset="0"/>
              <a:buNone/>
            </a:pPr>
            <a:r>
              <a:rPr lang="en-US" altLang="zh-CN" sz="3200" b="1" smtClean="0">
                <a:latin typeface="Times New Roman" panose="02020603050405020304" pitchFamily="18" charset="0"/>
              </a:rPr>
              <a:t>6. — Could I do an ______ with you tomorrow?</a:t>
            </a:r>
          </a:p>
          <a:p>
            <a:pPr>
              <a:lnSpc>
                <a:spcPct val="135000"/>
              </a:lnSpc>
              <a:buFont typeface="Arial" panose="020B0604020202020204" pitchFamily="34" charset="0"/>
              <a:buNone/>
            </a:pPr>
            <a:r>
              <a:rPr lang="en-US" altLang="zh-CN" sz="3200" b="1" smtClean="0">
                <a:latin typeface="Times New Roman" panose="02020603050405020304" pitchFamily="18" charset="0"/>
              </a:rPr>
              <a:t>    — Yes, of course.</a:t>
            </a:r>
          </a:p>
          <a:p>
            <a:pPr>
              <a:lnSpc>
                <a:spcPct val="135000"/>
              </a:lnSpc>
              <a:buFont typeface="Arial" panose="020B0604020202020204" pitchFamily="34" charset="0"/>
              <a:buNone/>
            </a:pPr>
            <a:r>
              <a:rPr lang="en-US" altLang="zh-CN" sz="3200" b="1" smtClean="0">
                <a:latin typeface="Times New Roman" panose="02020603050405020304" pitchFamily="18" charset="0"/>
              </a:rPr>
              <a:t>   A. interview            B. interviews</a:t>
            </a:r>
          </a:p>
          <a:p>
            <a:pPr>
              <a:lnSpc>
                <a:spcPct val="135000"/>
              </a:lnSpc>
              <a:buFont typeface="Arial" panose="020B0604020202020204" pitchFamily="34" charset="0"/>
              <a:buNone/>
            </a:pPr>
            <a:r>
              <a:rPr lang="en-US" altLang="zh-CN" sz="3200" b="1" smtClean="0">
                <a:latin typeface="Times New Roman" panose="02020603050405020304" pitchFamily="18" charset="0"/>
              </a:rPr>
              <a:t>   C. director              D. directors</a:t>
            </a:r>
          </a:p>
          <a:p>
            <a:pPr>
              <a:lnSpc>
                <a:spcPct val="135000"/>
              </a:lnSpc>
              <a:buFont typeface="Arial" panose="020B0604020202020204" pitchFamily="34" charset="0"/>
              <a:buNone/>
            </a:pPr>
            <a:r>
              <a:rPr lang="en-US" altLang="zh-CN" sz="3200" b="1" smtClean="0">
                <a:latin typeface="Times New Roman" panose="02020603050405020304" pitchFamily="18" charset="0"/>
              </a:rPr>
              <a:t>  </a:t>
            </a:r>
          </a:p>
        </p:txBody>
      </p:sp>
      <p:sp>
        <p:nvSpPr>
          <p:cNvPr id="60419" name="文本框 60418"/>
          <p:cNvSpPr txBox="1">
            <a:spLocks noChangeArrowheads="1"/>
          </p:cNvSpPr>
          <p:nvPr/>
        </p:nvSpPr>
        <p:spPr bwMode="auto">
          <a:xfrm>
            <a:off x="3505200" y="7620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D</a:t>
            </a:r>
          </a:p>
        </p:txBody>
      </p:sp>
      <p:sp>
        <p:nvSpPr>
          <p:cNvPr id="60420" name="文本框 60419"/>
          <p:cNvSpPr txBox="1">
            <a:spLocks noChangeArrowheads="1"/>
          </p:cNvSpPr>
          <p:nvPr/>
        </p:nvSpPr>
        <p:spPr bwMode="auto">
          <a:xfrm>
            <a:off x="3886200" y="28956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A</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box(in)">
                                      <p:cBhvr>
                                        <p:cTn id="7" dur="500"/>
                                        <p:tgtEl>
                                          <p:spTgt spid="6041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0420"/>
                                        </p:tgtEl>
                                        <p:attrNameLst>
                                          <p:attrName>style.visibility</p:attrName>
                                        </p:attrNameLst>
                                      </p:cBhvr>
                                      <p:to>
                                        <p:strVal val="visible"/>
                                      </p:to>
                                    </p:set>
                                    <p:animEffect transition="in" filter="box(in)">
                                      <p:cBhvr>
                                        <p:cTn id="12"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P spid="6042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文本占位符 62465"/>
          <p:cNvSpPr>
            <a:spLocks noGrp="1" noChangeArrowheads="1"/>
          </p:cNvSpPr>
          <p:nvPr>
            <p:ph type="body" idx="1"/>
          </p:nvPr>
        </p:nvSpPr>
        <p:spPr>
          <a:xfrm>
            <a:off x="304800" y="609600"/>
            <a:ext cx="8839200" cy="5505450"/>
          </a:xfrm>
          <a:solidFill>
            <a:srgbClr val="FFFFFF"/>
          </a:solidFill>
          <a:ln>
            <a:solidFill>
              <a:schemeClr val="bg1"/>
            </a:solidFill>
            <a:miter lim="800000"/>
          </a:ln>
        </p:spPr>
        <p:txBody>
          <a:bodyPr>
            <a:normAutofit lnSpcReduction="10000"/>
          </a:bodyPr>
          <a:lstStyle/>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7. We'd like to thank you for _____ us around </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    the Great Wall</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        A. show                   B. showing</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       C. showed	              D. shown</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8. — What are you doing, Laura?</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   — I'm reading the _____ news in the newspaper.</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       A. latest                    B. newest </a:t>
            </a:r>
          </a:p>
          <a:p>
            <a:pPr marL="457200" indent="-457200">
              <a:lnSpc>
                <a:spcPct val="125000"/>
              </a:lnSpc>
              <a:buFont typeface="Arial" panose="020B0604020202020204" pitchFamily="34" charset="0"/>
              <a:buNone/>
            </a:pPr>
            <a:r>
              <a:rPr lang="en-US" altLang="zh-CN" sz="3200" b="1" smtClean="0">
                <a:latin typeface="Times New Roman" panose="02020603050405020304" pitchFamily="18" charset="0"/>
              </a:rPr>
              <a:t>       C. nearest	              D. closest</a:t>
            </a:r>
          </a:p>
        </p:txBody>
      </p:sp>
      <p:sp>
        <p:nvSpPr>
          <p:cNvPr id="62467" name="文本框 62466"/>
          <p:cNvSpPr txBox="1">
            <a:spLocks noChangeArrowheads="1"/>
          </p:cNvSpPr>
          <p:nvPr/>
        </p:nvSpPr>
        <p:spPr bwMode="auto">
          <a:xfrm>
            <a:off x="5867400" y="8382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B</a:t>
            </a:r>
          </a:p>
        </p:txBody>
      </p:sp>
      <p:sp>
        <p:nvSpPr>
          <p:cNvPr id="62468" name="文本框 62467"/>
          <p:cNvSpPr txBox="1">
            <a:spLocks noChangeArrowheads="1"/>
          </p:cNvSpPr>
          <p:nvPr/>
        </p:nvSpPr>
        <p:spPr bwMode="auto">
          <a:xfrm>
            <a:off x="4191000" y="42672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A</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box(in)">
                                      <p:cBhvr>
                                        <p:cTn id="7" dur="500"/>
                                        <p:tgtEl>
                                          <p:spTgt spid="6246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2468"/>
                                        </p:tgtEl>
                                        <p:attrNameLst>
                                          <p:attrName>style.visibility</p:attrName>
                                        </p:attrNameLst>
                                      </p:cBhvr>
                                      <p:to>
                                        <p:strVal val="visible"/>
                                      </p:to>
                                    </p:set>
                                    <p:animEffect transition="in" filter="box(in)">
                                      <p:cBhvr>
                                        <p:cTn id="12"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p:bldP spid="6246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文本占位符 64513"/>
          <p:cNvSpPr>
            <a:spLocks noGrp="1" noChangeArrowheads="1"/>
          </p:cNvSpPr>
          <p:nvPr>
            <p:ph type="body" idx="1"/>
          </p:nvPr>
        </p:nvSpPr>
        <p:spPr>
          <a:xfrm>
            <a:off x="304800" y="609600"/>
            <a:ext cx="8839200" cy="5505450"/>
          </a:xfrm>
          <a:solidFill>
            <a:srgbClr val="FFFFFF"/>
          </a:solidFill>
          <a:ln>
            <a:solidFill>
              <a:schemeClr val="bg1"/>
            </a:solidFill>
            <a:miter lim="800000"/>
          </a:ln>
        </p:spPr>
        <p:txBody>
          <a:bodyPr/>
          <a:lstStyle/>
          <a:p>
            <a:pPr marL="457200" indent="-457200">
              <a:lnSpc>
                <a:spcPct val="140000"/>
              </a:lnSpc>
              <a:buFont typeface="Arial" panose="020B0604020202020204" pitchFamily="34" charset="0"/>
              <a:buNone/>
            </a:pPr>
            <a:r>
              <a:rPr lang="en-US" altLang="zh-CN" sz="3200" b="1" smtClean="0">
                <a:latin typeface="Times New Roman" panose="02020603050405020304" pitchFamily="18" charset="0"/>
              </a:rPr>
              <a:t>9. We must keep listening to English programmes _______ the radio</a:t>
            </a:r>
          </a:p>
          <a:p>
            <a:pPr marL="457200" indent="-457200">
              <a:lnSpc>
                <a:spcPct val="140000"/>
              </a:lnSpc>
              <a:buFont typeface="Arial" panose="020B0604020202020204" pitchFamily="34" charset="0"/>
              <a:buNone/>
            </a:pPr>
            <a:r>
              <a:rPr lang="en-US" altLang="zh-CN" sz="3200" b="1" smtClean="0">
                <a:latin typeface="Times New Roman" panose="02020603050405020304" pitchFamily="18" charset="0"/>
              </a:rPr>
              <a:t>       A. in	     B. of	  C. for	  D. on       </a:t>
            </a:r>
          </a:p>
          <a:p>
            <a:pPr marL="457200" indent="-457200">
              <a:lnSpc>
                <a:spcPct val="140000"/>
              </a:lnSpc>
              <a:buFont typeface="Arial" panose="020B0604020202020204" pitchFamily="34" charset="0"/>
              <a:buNone/>
            </a:pPr>
            <a:r>
              <a:rPr lang="en-US" altLang="zh-CN" sz="3200" b="1" smtClean="0">
                <a:latin typeface="Times New Roman" panose="02020603050405020304" pitchFamily="18" charset="0"/>
              </a:rPr>
              <a:t>10. —I'm waiting for the mail. Do you know ______ it will arrive?</a:t>
            </a:r>
          </a:p>
          <a:p>
            <a:pPr marL="457200" indent="-457200">
              <a:lnSpc>
                <a:spcPct val="140000"/>
              </a:lnSpc>
              <a:buFont typeface="Arial" panose="020B0604020202020204" pitchFamily="34" charset="0"/>
              <a:buNone/>
            </a:pPr>
            <a:r>
              <a:rPr lang="en-US" altLang="zh-CN" sz="3200" b="1" smtClean="0">
                <a:latin typeface="Times New Roman" panose="02020603050405020304" pitchFamily="18" charset="0"/>
              </a:rPr>
              <a:t>    —Usually it conies by 4: 00.</a:t>
            </a:r>
          </a:p>
          <a:p>
            <a:pPr marL="457200" indent="-457200">
              <a:lnSpc>
                <a:spcPct val="140000"/>
              </a:lnSpc>
              <a:buFont typeface="Arial" panose="020B0604020202020204" pitchFamily="34" charset="0"/>
              <a:buNone/>
            </a:pPr>
            <a:r>
              <a:rPr lang="en-US" altLang="zh-CN" sz="3200" b="1" smtClean="0">
                <a:latin typeface="Times New Roman" panose="02020603050405020304" pitchFamily="18" charset="0"/>
              </a:rPr>
              <a:t>      A. how      B. where     C. when	 D. what</a:t>
            </a:r>
          </a:p>
        </p:txBody>
      </p:sp>
      <p:sp>
        <p:nvSpPr>
          <p:cNvPr id="64515" name="文本框 64514"/>
          <p:cNvSpPr txBox="1">
            <a:spLocks noChangeArrowheads="1"/>
          </p:cNvSpPr>
          <p:nvPr/>
        </p:nvSpPr>
        <p:spPr bwMode="auto">
          <a:xfrm>
            <a:off x="1447800" y="14478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D</a:t>
            </a:r>
          </a:p>
        </p:txBody>
      </p:sp>
      <p:sp>
        <p:nvSpPr>
          <p:cNvPr id="64516" name="文本框 64515"/>
          <p:cNvSpPr txBox="1">
            <a:spLocks noChangeArrowheads="1"/>
          </p:cNvSpPr>
          <p:nvPr/>
        </p:nvSpPr>
        <p:spPr bwMode="auto">
          <a:xfrm>
            <a:off x="1295400" y="36576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C</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box(in)">
                                      <p:cBhvr>
                                        <p:cTn id="7" dur="500"/>
                                        <p:tgtEl>
                                          <p:spTgt spid="645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4516"/>
                                        </p:tgtEl>
                                        <p:attrNameLst>
                                          <p:attrName>style.visibility</p:attrName>
                                        </p:attrNameLst>
                                      </p:cBhvr>
                                      <p:to>
                                        <p:strVal val="visible"/>
                                      </p:to>
                                    </p:set>
                                    <p:animEffect transition="in" filter="box(in)">
                                      <p:cBhvr>
                                        <p:cTn id="12" dur="5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P spid="645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矩形 61443"/>
          <p:cNvSpPr>
            <a:spLocks noChangeArrowheads="1"/>
          </p:cNvSpPr>
          <p:nvPr/>
        </p:nvSpPr>
        <p:spPr bwMode="auto">
          <a:xfrm>
            <a:off x="304800" y="546100"/>
            <a:ext cx="68754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500" b="1" dirty="0">
                <a:solidFill>
                  <a:srgbClr val="000099"/>
                </a:solidFill>
                <a:latin typeface="Times New Roman" panose="02020603050405020304" pitchFamily="18" charset="0"/>
              </a:rPr>
              <a:t>二、根据句意和汉语提示写单词。</a:t>
            </a:r>
          </a:p>
        </p:txBody>
      </p:sp>
      <p:sp>
        <p:nvSpPr>
          <p:cNvPr id="59394" name="矩形 61444"/>
          <p:cNvSpPr>
            <a:spLocks noChangeArrowheads="1"/>
          </p:cNvSpPr>
          <p:nvPr/>
        </p:nvSpPr>
        <p:spPr bwMode="auto">
          <a:xfrm>
            <a:off x="533400" y="1371600"/>
            <a:ext cx="8305800"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TW" altLang="en-US" sz="3200" b="1" dirty="0">
                <a:latin typeface="Times New Roman" panose="02020603050405020304" pitchFamily="18" charset="0"/>
              </a:rPr>
              <a:t>1. He is a famous _________ (导演</a:t>
            </a:r>
            <a:r>
              <a:rPr lang="en-US" altLang="zh-CN" sz="3200" b="1" dirty="0">
                <a:latin typeface="Times New Roman" panose="02020603050405020304" pitchFamily="18" charset="0"/>
              </a:rPr>
              <a:t>).</a:t>
            </a:r>
          </a:p>
          <a:p>
            <a:pPr>
              <a:lnSpc>
                <a:spcPct val="120000"/>
              </a:lnSpc>
            </a:pPr>
            <a:r>
              <a:rPr lang="zh-TW" altLang="en-US" sz="3200" b="1" dirty="0">
                <a:latin typeface="Times New Roman" panose="02020603050405020304" pitchFamily="18" charset="0"/>
              </a:rPr>
              <a:t>2. I want to be a __________ (主持人</a:t>
            </a:r>
            <a:r>
              <a:rPr lang="en-US" altLang="zh-CN" sz="3200" b="1" dirty="0">
                <a:latin typeface="Times New Roman" panose="02020603050405020304" pitchFamily="18" charset="0"/>
              </a:rPr>
              <a:t>) in the  </a:t>
            </a:r>
          </a:p>
          <a:p>
            <a:pPr>
              <a:lnSpc>
                <a:spcPct val="120000"/>
              </a:lnSpc>
            </a:pPr>
            <a:r>
              <a:rPr lang="en-US" altLang="zh-CN" sz="3200" b="1" dirty="0">
                <a:latin typeface="Times New Roman" panose="02020603050405020304" pitchFamily="18" charset="0"/>
              </a:rPr>
              <a:t>    future.</a:t>
            </a:r>
          </a:p>
          <a:p>
            <a:pPr>
              <a:lnSpc>
                <a:spcPct val="120000"/>
              </a:lnSpc>
            </a:pPr>
            <a:r>
              <a:rPr lang="en-US" altLang="zh-CN" sz="3200" b="1" dirty="0">
                <a:latin typeface="Times New Roman" panose="02020603050405020304" pitchFamily="18" charset="0"/>
              </a:rPr>
              <a:t>3. There will be an _____________ ( </a:t>
            </a:r>
            <a:r>
              <a:rPr lang="zh-CN" altLang="en-US" sz="3200" b="1" dirty="0">
                <a:latin typeface="Times New Roman" panose="02020603050405020304" pitchFamily="18" charset="0"/>
              </a:rPr>
              <a:t>国</a:t>
            </a:r>
            <a:r>
              <a:rPr lang="zh-TW" altLang="en-US" sz="3200" b="1" dirty="0">
                <a:latin typeface="Times New Roman" panose="02020603050405020304" pitchFamily="18" charset="0"/>
              </a:rPr>
              <a:t>际的</a:t>
            </a:r>
            <a:r>
              <a:rPr lang="en-US" altLang="zh-CN" sz="3200" b="1" dirty="0">
                <a:latin typeface="Times New Roman" panose="02020603050405020304" pitchFamily="18" charset="0"/>
              </a:rPr>
              <a:t>)  </a:t>
            </a:r>
          </a:p>
          <a:p>
            <a:pPr>
              <a:lnSpc>
                <a:spcPct val="120000"/>
              </a:lnSpc>
            </a:pPr>
            <a:r>
              <a:rPr lang="en-US" altLang="zh-CN" sz="3200" b="1" dirty="0">
                <a:latin typeface="Times New Roman" panose="02020603050405020304" pitchFamily="18" charset="0"/>
              </a:rPr>
              <a:t>   meeting next week.</a:t>
            </a:r>
          </a:p>
          <a:p>
            <a:pPr>
              <a:lnSpc>
                <a:spcPct val="120000"/>
              </a:lnSpc>
            </a:pPr>
            <a:r>
              <a:rPr lang="en-US" altLang="zh-CN" sz="3200" b="1" dirty="0">
                <a:latin typeface="Times New Roman" panose="02020603050405020304" pitchFamily="18" charset="0"/>
              </a:rPr>
              <a:t>4. He has a strong political ___________(</a:t>
            </a:r>
            <a:r>
              <a:rPr lang="zh-CN" altLang="en-US" sz="3200" b="1" dirty="0">
                <a:latin typeface="Times New Roman" panose="02020603050405020304" pitchFamily="18" charset="0"/>
              </a:rPr>
              <a:t>背景</a:t>
            </a:r>
            <a:r>
              <a:rPr lang="en-US" altLang="zh-CN" sz="3200" b="1" dirty="0">
                <a:latin typeface="Times New Roman" panose="02020603050405020304" pitchFamily="18" charset="0"/>
              </a:rPr>
              <a:t>).</a:t>
            </a:r>
          </a:p>
          <a:p>
            <a:pPr>
              <a:lnSpc>
                <a:spcPct val="120000"/>
              </a:lnSpc>
            </a:pPr>
            <a:r>
              <a:rPr lang="en-US" altLang="zh-CN" sz="3200" b="1" dirty="0">
                <a:latin typeface="Times New Roman" panose="02020603050405020304" pitchFamily="18" charset="0"/>
              </a:rPr>
              <a:t>5. He has an ____________ (</a:t>
            </a:r>
            <a:r>
              <a:rPr lang="zh-CN" altLang="en-US" sz="3200" b="1" dirty="0">
                <a:latin typeface="Times New Roman" panose="02020603050405020304" pitchFamily="18" charset="0"/>
              </a:rPr>
              <a:t>访</a:t>
            </a:r>
            <a:r>
              <a:rPr lang="zh-TW" altLang="en-US" sz="3200" b="1" dirty="0">
                <a:latin typeface="Times New Roman" panose="02020603050405020304" pitchFamily="18" charset="0"/>
              </a:rPr>
              <a:t>谈</a:t>
            </a:r>
            <a:r>
              <a:rPr lang="en-US" altLang="zh-CN" sz="3200" b="1" dirty="0">
                <a:latin typeface="Times New Roman" panose="02020603050405020304" pitchFamily="18" charset="0"/>
              </a:rPr>
              <a:t>) next  </a:t>
            </a:r>
          </a:p>
          <a:p>
            <a:pPr>
              <a:lnSpc>
                <a:spcPct val="120000"/>
              </a:lnSpc>
            </a:pPr>
            <a:r>
              <a:rPr lang="en-US" altLang="zh-CN" sz="3200" b="1" dirty="0">
                <a:latin typeface="Times New Roman" panose="02020603050405020304" pitchFamily="18" charset="0"/>
              </a:rPr>
              <a:t>    Thursday for a job.</a:t>
            </a:r>
          </a:p>
        </p:txBody>
      </p:sp>
      <p:sp>
        <p:nvSpPr>
          <p:cNvPr id="61449" name="矩形 61448"/>
          <p:cNvSpPr>
            <a:spLocks noChangeArrowheads="1"/>
          </p:cNvSpPr>
          <p:nvPr/>
        </p:nvSpPr>
        <p:spPr bwMode="auto">
          <a:xfrm>
            <a:off x="3810000" y="1447800"/>
            <a:ext cx="1584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director</a:t>
            </a:r>
          </a:p>
        </p:txBody>
      </p:sp>
      <p:sp>
        <p:nvSpPr>
          <p:cNvPr id="61450" name="矩形 61449"/>
          <p:cNvSpPr>
            <a:spLocks noChangeArrowheads="1"/>
          </p:cNvSpPr>
          <p:nvPr/>
        </p:nvSpPr>
        <p:spPr bwMode="auto">
          <a:xfrm>
            <a:off x="3657600" y="2057400"/>
            <a:ext cx="1833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200" b="1">
                <a:solidFill>
                  <a:srgbClr val="FF0000"/>
                </a:solidFill>
                <a:latin typeface="Times New Roman" panose="02020603050405020304" pitchFamily="18" charset="0"/>
              </a:rPr>
              <a:t>presenter</a:t>
            </a:r>
            <a:endParaRPr lang="en-US" altLang="zh-CN" sz="3200" b="1">
              <a:solidFill>
                <a:srgbClr val="FF0000"/>
              </a:solidFill>
              <a:latin typeface="Times New Roman" panose="02020603050405020304" pitchFamily="18" charset="0"/>
            </a:endParaRPr>
          </a:p>
        </p:txBody>
      </p:sp>
      <p:sp>
        <p:nvSpPr>
          <p:cNvPr id="61454" name="矩形 61453"/>
          <p:cNvSpPr>
            <a:spLocks noChangeArrowheads="1"/>
          </p:cNvSpPr>
          <p:nvPr/>
        </p:nvSpPr>
        <p:spPr bwMode="auto">
          <a:xfrm>
            <a:off x="3962400" y="3200400"/>
            <a:ext cx="2541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200" b="1">
                <a:solidFill>
                  <a:srgbClr val="FF0000"/>
                </a:solidFill>
                <a:latin typeface="Times New Roman" panose="02020603050405020304" pitchFamily="18" charset="0"/>
              </a:rPr>
              <a:t>international </a:t>
            </a:r>
            <a:endParaRPr lang="en-US" altLang="zh-CN" sz="3200" b="1">
              <a:solidFill>
                <a:srgbClr val="FF0000"/>
              </a:solidFill>
              <a:latin typeface="Times New Roman" panose="02020603050405020304" pitchFamily="18" charset="0"/>
            </a:endParaRPr>
          </a:p>
        </p:txBody>
      </p:sp>
      <p:sp>
        <p:nvSpPr>
          <p:cNvPr id="61455" name="矩形 61454"/>
          <p:cNvSpPr>
            <a:spLocks noChangeArrowheads="1"/>
          </p:cNvSpPr>
          <p:nvPr/>
        </p:nvSpPr>
        <p:spPr bwMode="auto">
          <a:xfrm>
            <a:off x="5257800" y="4343400"/>
            <a:ext cx="2435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3200" b="1">
                <a:solidFill>
                  <a:srgbClr val="FF0000"/>
                </a:solidFill>
                <a:latin typeface="Times New Roman" panose="02020603050405020304" pitchFamily="18" charset="0"/>
              </a:rPr>
              <a:t>background</a:t>
            </a:r>
            <a:endParaRPr lang="en-US" altLang="zh-CN" sz="3200" b="1">
              <a:solidFill>
                <a:srgbClr val="FF0000"/>
              </a:solidFill>
              <a:latin typeface="Times New Roman" panose="02020603050405020304" pitchFamily="18" charset="0"/>
            </a:endParaRPr>
          </a:p>
        </p:txBody>
      </p:sp>
      <p:sp>
        <p:nvSpPr>
          <p:cNvPr id="61456" name="矩形 61455"/>
          <p:cNvSpPr>
            <a:spLocks noChangeArrowheads="1"/>
          </p:cNvSpPr>
          <p:nvPr/>
        </p:nvSpPr>
        <p:spPr bwMode="auto">
          <a:xfrm>
            <a:off x="3048000" y="4953000"/>
            <a:ext cx="1809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interview</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49"/>
                                        </p:tgtEl>
                                        <p:attrNameLst>
                                          <p:attrName>style.visibility</p:attrName>
                                        </p:attrNameLst>
                                      </p:cBhvr>
                                      <p:to>
                                        <p:strVal val="visible"/>
                                      </p:to>
                                    </p:set>
                                    <p:anim calcmode="lin" valueType="num">
                                      <p:cBhvr>
                                        <p:cTn id="7" dur="1000" fill="hold"/>
                                        <p:tgtEl>
                                          <p:spTgt spid="61449"/>
                                        </p:tgtEl>
                                        <p:attrNameLst>
                                          <p:attrName>ppt_w</p:attrName>
                                        </p:attrNameLst>
                                      </p:cBhvr>
                                      <p:tavLst>
                                        <p:tav tm="0">
                                          <p:val>
                                            <p:strVal val="#ppt_w*0.70"/>
                                          </p:val>
                                        </p:tav>
                                        <p:tav tm="100000">
                                          <p:val>
                                            <p:strVal val="#ppt_w"/>
                                          </p:val>
                                        </p:tav>
                                      </p:tavLst>
                                    </p:anim>
                                    <p:anim calcmode="lin" valueType="num">
                                      <p:cBhvr>
                                        <p:cTn id="8" dur="1000" fill="hold"/>
                                        <p:tgtEl>
                                          <p:spTgt spid="61449"/>
                                        </p:tgtEl>
                                        <p:attrNameLst>
                                          <p:attrName>ppt_h</p:attrName>
                                        </p:attrNameLst>
                                      </p:cBhvr>
                                      <p:tavLst>
                                        <p:tav tm="0">
                                          <p:val>
                                            <p:strVal val="#ppt_h"/>
                                          </p:val>
                                        </p:tav>
                                        <p:tav tm="100000">
                                          <p:val>
                                            <p:strVal val="#ppt_h"/>
                                          </p:val>
                                        </p:tav>
                                      </p:tavLst>
                                    </p:anim>
                                    <p:animEffect transition="in" filter="fade">
                                      <p:cBhvr>
                                        <p:cTn id="9" dur="1000"/>
                                        <p:tgtEl>
                                          <p:spTgt spid="6144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1450"/>
                                        </p:tgtEl>
                                        <p:attrNameLst>
                                          <p:attrName>style.visibility</p:attrName>
                                        </p:attrNameLst>
                                      </p:cBhvr>
                                      <p:to>
                                        <p:strVal val="visible"/>
                                      </p:to>
                                    </p:set>
                                    <p:anim calcmode="lin" valueType="num">
                                      <p:cBhvr>
                                        <p:cTn id="14" dur="1000" fill="hold"/>
                                        <p:tgtEl>
                                          <p:spTgt spid="61450"/>
                                        </p:tgtEl>
                                        <p:attrNameLst>
                                          <p:attrName>ppt_w</p:attrName>
                                        </p:attrNameLst>
                                      </p:cBhvr>
                                      <p:tavLst>
                                        <p:tav tm="0">
                                          <p:val>
                                            <p:strVal val="#ppt_w*0.70"/>
                                          </p:val>
                                        </p:tav>
                                        <p:tav tm="100000">
                                          <p:val>
                                            <p:strVal val="#ppt_w"/>
                                          </p:val>
                                        </p:tav>
                                      </p:tavLst>
                                    </p:anim>
                                    <p:anim calcmode="lin" valueType="num">
                                      <p:cBhvr>
                                        <p:cTn id="15" dur="1000" fill="hold"/>
                                        <p:tgtEl>
                                          <p:spTgt spid="61450"/>
                                        </p:tgtEl>
                                        <p:attrNameLst>
                                          <p:attrName>ppt_h</p:attrName>
                                        </p:attrNameLst>
                                      </p:cBhvr>
                                      <p:tavLst>
                                        <p:tav tm="0">
                                          <p:val>
                                            <p:strVal val="#ppt_h"/>
                                          </p:val>
                                        </p:tav>
                                        <p:tav tm="100000">
                                          <p:val>
                                            <p:strVal val="#ppt_h"/>
                                          </p:val>
                                        </p:tav>
                                      </p:tavLst>
                                    </p:anim>
                                    <p:animEffect transition="in" filter="fade">
                                      <p:cBhvr>
                                        <p:cTn id="16" dur="1000"/>
                                        <p:tgtEl>
                                          <p:spTgt spid="6145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1454"/>
                                        </p:tgtEl>
                                        <p:attrNameLst>
                                          <p:attrName>style.visibility</p:attrName>
                                        </p:attrNameLst>
                                      </p:cBhvr>
                                      <p:to>
                                        <p:strVal val="visible"/>
                                      </p:to>
                                    </p:set>
                                    <p:anim calcmode="lin" valueType="num">
                                      <p:cBhvr>
                                        <p:cTn id="21" dur="1000" fill="hold"/>
                                        <p:tgtEl>
                                          <p:spTgt spid="61454"/>
                                        </p:tgtEl>
                                        <p:attrNameLst>
                                          <p:attrName>ppt_w</p:attrName>
                                        </p:attrNameLst>
                                      </p:cBhvr>
                                      <p:tavLst>
                                        <p:tav tm="0">
                                          <p:val>
                                            <p:strVal val="#ppt_w*0.70"/>
                                          </p:val>
                                        </p:tav>
                                        <p:tav tm="100000">
                                          <p:val>
                                            <p:strVal val="#ppt_w"/>
                                          </p:val>
                                        </p:tav>
                                      </p:tavLst>
                                    </p:anim>
                                    <p:anim calcmode="lin" valueType="num">
                                      <p:cBhvr>
                                        <p:cTn id="22" dur="1000" fill="hold"/>
                                        <p:tgtEl>
                                          <p:spTgt spid="61454"/>
                                        </p:tgtEl>
                                        <p:attrNameLst>
                                          <p:attrName>ppt_h</p:attrName>
                                        </p:attrNameLst>
                                      </p:cBhvr>
                                      <p:tavLst>
                                        <p:tav tm="0">
                                          <p:val>
                                            <p:strVal val="#ppt_h"/>
                                          </p:val>
                                        </p:tav>
                                        <p:tav tm="100000">
                                          <p:val>
                                            <p:strVal val="#ppt_h"/>
                                          </p:val>
                                        </p:tav>
                                      </p:tavLst>
                                    </p:anim>
                                    <p:animEffect transition="in" filter="fade">
                                      <p:cBhvr>
                                        <p:cTn id="23" dur="1000"/>
                                        <p:tgtEl>
                                          <p:spTgt spid="6145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1455"/>
                                        </p:tgtEl>
                                        <p:attrNameLst>
                                          <p:attrName>style.visibility</p:attrName>
                                        </p:attrNameLst>
                                      </p:cBhvr>
                                      <p:to>
                                        <p:strVal val="visible"/>
                                      </p:to>
                                    </p:set>
                                    <p:anim calcmode="lin" valueType="num">
                                      <p:cBhvr>
                                        <p:cTn id="28" dur="1000" fill="hold"/>
                                        <p:tgtEl>
                                          <p:spTgt spid="61455"/>
                                        </p:tgtEl>
                                        <p:attrNameLst>
                                          <p:attrName>ppt_w</p:attrName>
                                        </p:attrNameLst>
                                      </p:cBhvr>
                                      <p:tavLst>
                                        <p:tav tm="0">
                                          <p:val>
                                            <p:strVal val="#ppt_w*0.70"/>
                                          </p:val>
                                        </p:tav>
                                        <p:tav tm="100000">
                                          <p:val>
                                            <p:strVal val="#ppt_w"/>
                                          </p:val>
                                        </p:tav>
                                      </p:tavLst>
                                    </p:anim>
                                    <p:anim calcmode="lin" valueType="num">
                                      <p:cBhvr>
                                        <p:cTn id="29" dur="1000" fill="hold"/>
                                        <p:tgtEl>
                                          <p:spTgt spid="61455"/>
                                        </p:tgtEl>
                                        <p:attrNameLst>
                                          <p:attrName>ppt_h</p:attrName>
                                        </p:attrNameLst>
                                      </p:cBhvr>
                                      <p:tavLst>
                                        <p:tav tm="0">
                                          <p:val>
                                            <p:strVal val="#ppt_h"/>
                                          </p:val>
                                        </p:tav>
                                        <p:tav tm="100000">
                                          <p:val>
                                            <p:strVal val="#ppt_h"/>
                                          </p:val>
                                        </p:tav>
                                      </p:tavLst>
                                    </p:anim>
                                    <p:animEffect transition="in" filter="fade">
                                      <p:cBhvr>
                                        <p:cTn id="30" dur="1000"/>
                                        <p:tgtEl>
                                          <p:spTgt spid="61455"/>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1456"/>
                                        </p:tgtEl>
                                        <p:attrNameLst>
                                          <p:attrName>style.visibility</p:attrName>
                                        </p:attrNameLst>
                                      </p:cBhvr>
                                      <p:to>
                                        <p:strVal val="visible"/>
                                      </p:to>
                                    </p:set>
                                    <p:anim calcmode="lin" valueType="num">
                                      <p:cBhvr>
                                        <p:cTn id="35" dur="1000" fill="hold"/>
                                        <p:tgtEl>
                                          <p:spTgt spid="61456"/>
                                        </p:tgtEl>
                                        <p:attrNameLst>
                                          <p:attrName>ppt_w</p:attrName>
                                        </p:attrNameLst>
                                      </p:cBhvr>
                                      <p:tavLst>
                                        <p:tav tm="0">
                                          <p:val>
                                            <p:strVal val="#ppt_w*0.70"/>
                                          </p:val>
                                        </p:tav>
                                        <p:tav tm="100000">
                                          <p:val>
                                            <p:strVal val="#ppt_w"/>
                                          </p:val>
                                        </p:tav>
                                      </p:tavLst>
                                    </p:anim>
                                    <p:anim calcmode="lin" valueType="num">
                                      <p:cBhvr>
                                        <p:cTn id="36" dur="1000" fill="hold"/>
                                        <p:tgtEl>
                                          <p:spTgt spid="61456"/>
                                        </p:tgtEl>
                                        <p:attrNameLst>
                                          <p:attrName>ppt_h</p:attrName>
                                        </p:attrNameLst>
                                      </p:cBhvr>
                                      <p:tavLst>
                                        <p:tav tm="0">
                                          <p:val>
                                            <p:strVal val="#ppt_h"/>
                                          </p:val>
                                        </p:tav>
                                        <p:tav tm="100000">
                                          <p:val>
                                            <p:strVal val="#ppt_h"/>
                                          </p:val>
                                        </p:tav>
                                      </p:tavLst>
                                    </p:anim>
                                    <p:animEffect transition="in" filter="fade">
                                      <p:cBhvr>
                                        <p:cTn id="37" dur="1000"/>
                                        <p:tgtEl>
                                          <p:spTgt spid="61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p:bldP spid="61450" grpId="0"/>
      <p:bldP spid="61454" grpId="0"/>
      <p:bldP spid="61455" grpId="0"/>
      <p:bldP spid="6145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矩形 83969"/>
          <p:cNvSpPr>
            <a:spLocks noChangeArrowheads="1"/>
          </p:cNvSpPr>
          <p:nvPr/>
        </p:nvSpPr>
        <p:spPr bwMode="auto">
          <a:xfrm>
            <a:off x="179388" y="476250"/>
            <a:ext cx="8964612" cy="602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10000"/>
              </a:lnSpc>
            </a:pPr>
            <a:r>
              <a:rPr lang="zh-CN" altLang="en-US" sz="3400" b="1" dirty="0">
                <a:solidFill>
                  <a:srgbClr val="000099"/>
                </a:solidFill>
                <a:latin typeface="Times New Roman" panose="02020603050405020304" pitchFamily="18" charset="0"/>
              </a:rPr>
              <a:t>三、 完成下列英语句子。</a:t>
            </a:r>
          </a:p>
          <a:p>
            <a:pPr marL="342900" indent="-342900">
              <a:lnSpc>
                <a:spcPct val="110000"/>
              </a:lnSpc>
            </a:pPr>
            <a:r>
              <a:rPr lang="en-US" altLang="zh-CN" sz="3200" b="1" dirty="0">
                <a:latin typeface="Times New Roman" panose="02020603050405020304" pitchFamily="18" charset="0"/>
              </a:rPr>
              <a:t>1. </a:t>
            </a:r>
            <a:r>
              <a:rPr lang="zh-CN" altLang="en-US" sz="3200" b="1" dirty="0">
                <a:latin typeface="Times New Roman" panose="02020603050405020304" pitchFamily="18" charset="0"/>
              </a:rPr>
              <a:t>她有礼貌地带我们参观她家。 </a:t>
            </a:r>
          </a:p>
          <a:p>
            <a:pPr marL="342900" indent="-342900">
              <a:lnSpc>
                <a:spcPct val="110000"/>
              </a:lnSpc>
            </a:pPr>
            <a:r>
              <a:rPr lang="en-US" altLang="zh-CN" sz="3200" b="1" dirty="0">
                <a:latin typeface="Times New Roman" panose="02020603050405020304" pitchFamily="18" charset="0"/>
              </a:rPr>
              <a:t>She was gracious enough to ______ ___</a:t>
            </a:r>
          </a:p>
          <a:p>
            <a:pPr marL="342900" indent="-342900">
              <a:lnSpc>
                <a:spcPct val="110000"/>
              </a:lnSpc>
            </a:pPr>
            <a:r>
              <a:rPr lang="en-US" altLang="zh-CN" sz="3200" b="1" dirty="0">
                <a:latin typeface="Times New Roman" panose="02020603050405020304" pitchFamily="18" charset="0"/>
              </a:rPr>
              <a:t>________her home.  </a:t>
            </a:r>
          </a:p>
          <a:p>
            <a:pPr marL="342900" indent="-342900">
              <a:lnSpc>
                <a:spcPct val="110000"/>
              </a:lnSpc>
            </a:pPr>
            <a:r>
              <a:rPr lang="en-US" altLang="zh-CN" sz="3200" b="1" dirty="0">
                <a:latin typeface="Times New Roman" panose="02020603050405020304" pitchFamily="18" charset="0"/>
              </a:rPr>
              <a:t>2. </a:t>
            </a:r>
            <a:r>
              <a:rPr lang="zh-CN" altLang="en-US" sz="3200" b="1" dirty="0">
                <a:latin typeface="Times New Roman" panose="02020603050405020304" pitchFamily="18" charset="0"/>
              </a:rPr>
              <a:t>我最喜欢的节目正在直播。</a:t>
            </a:r>
          </a:p>
          <a:p>
            <a:pPr marL="342900" indent="-342900">
              <a:lnSpc>
                <a:spcPct val="110000"/>
              </a:lnSpc>
            </a:pPr>
            <a:r>
              <a:rPr lang="en-US" altLang="zh-CN" sz="3200" b="1" dirty="0">
                <a:latin typeface="Times New Roman" panose="02020603050405020304" pitchFamily="18" charset="0"/>
              </a:rPr>
              <a:t>My favorite </a:t>
            </a:r>
            <a:r>
              <a:rPr lang="en-US" altLang="zh-CN" sz="3200" b="1" dirty="0" err="1">
                <a:latin typeface="Times New Roman" panose="02020603050405020304" pitchFamily="18" charset="0"/>
              </a:rPr>
              <a:t>programme</a:t>
            </a:r>
            <a:r>
              <a:rPr lang="en-US" altLang="zh-CN" sz="3200" b="1" dirty="0">
                <a:latin typeface="Times New Roman" panose="02020603050405020304" pitchFamily="18" charset="0"/>
              </a:rPr>
              <a:t> is ____ _____.</a:t>
            </a:r>
          </a:p>
          <a:p>
            <a:pPr marL="342900" indent="-342900">
              <a:lnSpc>
                <a:spcPct val="110000"/>
              </a:lnSpc>
            </a:pPr>
            <a:r>
              <a:rPr lang="en-US" altLang="zh-CN" sz="3200" b="1" dirty="0">
                <a:latin typeface="Times New Roman" panose="02020603050405020304" pitchFamily="18" charset="0"/>
              </a:rPr>
              <a:t>3. </a:t>
            </a:r>
            <a:r>
              <a:rPr lang="zh-CN" altLang="en-US" sz="3200" b="1" dirty="0">
                <a:latin typeface="Times New Roman" panose="02020603050405020304" pitchFamily="18" charset="0"/>
              </a:rPr>
              <a:t>他们把电影院当成聊天的场所了，不知道</a:t>
            </a:r>
          </a:p>
          <a:p>
            <a:pPr marL="342900" indent="-342900">
              <a:lnSpc>
                <a:spcPct val="110000"/>
              </a:lnSpc>
            </a:pPr>
            <a:r>
              <a:rPr lang="zh-CN" altLang="en-US" sz="3200" b="1" dirty="0">
                <a:latin typeface="Times New Roman" panose="02020603050405020304" pitchFamily="18" charset="0"/>
              </a:rPr>
              <a:t>在电影院要保持安静吗？</a:t>
            </a:r>
          </a:p>
          <a:p>
            <a:pPr marL="342900" indent="-342900">
              <a:lnSpc>
                <a:spcPct val="110000"/>
              </a:lnSpc>
            </a:pPr>
            <a:r>
              <a:rPr lang="en-US" altLang="zh-CN" sz="3200" b="1" dirty="0">
                <a:latin typeface="Times New Roman" panose="02020603050405020304" pitchFamily="18" charset="0"/>
              </a:rPr>
              <a:t>They thought cinema is a chatting place, </a:t>
            </a:r>
          </a:p>
          <a:p>
            <a:pPr marL="342900" indent="-342900">
              <a:lnSpc>
                <a:spcPct val="110000"/>
              </a:lnSpc>
            </a:pPr>
            <a:r>
              <a:rPr lang="en-US" altLang="zh-CN" sz="3200" b="1" dirty="0">
                <a:latin typeface="Times New Roman" panose="02020603050405020304" pitchFamily="18" charset="0"/>
              </a:rPr>
              <a:t>don’t they know to ______ ______ (</a:t>
            </a:r>
            <a:r>
              <a:rPr lang="zh-CN" altLang="en-US" sz="3200" b="1" dirty="0">
                <a:latin typeface="Times New Roman" panose="02020603050405020304" pitchFamily="18" charset="0"/>
              </a:rPr>
              <a:t>保持安静</a:t>
            </a:r>
            <a:r>
              <a:rPr lang="en-US" altLang="zh-CN" sz="3200" b="1" dirty="0">
                <a:latin typeface="Times New Roman" panose="02020603050405020304" pitchFamily="18" charset="0"/>
              </a:rPr>
              <a:t>) </a:t>
            </a:r>
          </a:p>
          <a:p>
            <a:pPr marL="342900" indent="-342900">
              <a:lnSpc>
                <a:spcPct val="110000"/>
              </a:lnSpc>
            </a:pPr>
            <a:r>
              <a:rPr lang="en-US" altLang="zh-CN" sz="3200" b="1" dirty="0">
                <a:latin typeface="Times New Roman" panose="02020603050405020304" pitchFamily="18" charset="0"/>
              </a:rPr>
              <a:t>in cinema?  </a:t>
            </a:r>
          </a:p>
        </p:txBody>
      </p:sp>
      <p:sp>
        <p:nvSpPr>
          <p:cNvPr id="83971" name="文本框 83970"/>
          <p:cNvSpPr txBox="1">
            <a:spLocks noChangeArrowheads="1"/>
          </p:cNvSpPr>
          <p:nvPr/>
        </p:nvSpPr>
        <p:spPr bwMode="auto">
          <a:xfrm>
            <a:off x="5105400" y="1600200"/>
            <a:ext cx="21812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a:solidFill>
                  <a:srgbClr val="FF3300"/>
                </a:solidFill>
                <a:latin typeface="Times New Roman" panose="02020603050405020304" pitchFamily="18" charset="0"/>
              </a:rPr>
              <a:t>show    us</a:t>
            </a:r>
          </a:p>
        </p:txBody>
      </p:sp>
      <p:sp>
        <p:nvSpPr>
          <p:cNvPr id="83972" name="文本框 83971"/>
          <p:cNvSpPr txBox="1">
            <a:spLocks noChangeArrowheads="1"/>
          </p:cNvSpPr>
          <p:nvPr/>
        </p:nvSpPr>
        <p:spPr bwMode="auto">
          <a:xfrm>
            <a:off x="323850" y="2133600"/>
            <a:ext cx="18192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a:solidFill>
                  <a:srgbClr val="FF3300"/>
                </a:solidFill>
                <a:latin typeface="Times New Roman" panose="02020603050405020304" pitchFamily="18" charset="0"/>
              </a:rPr>
              <a:t>around</a:t>
            </a:r>
          </a:p>
        </p:txBody>
      </p:sp>
      <p:sp>
        <p:nvSpPr>
          <p:cNvPr id="83973" name="文本框 83972"/>
          <p:cNvSpPr txBox="1">
            <a:spLocks noChangeArrowheads="1"/>
          </p:cNvSpPr>
          <p:nvPr/>
        </p:nvSpPr>
        <p:spPr bwMode="auto">
          <a:xfrm>
            <a:off x="5029200" y="3200400"/>
            <a:ext cx="21082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a:solidFill>
                  <a:srgbClr val="FF3300"/>
                </a:solidFill>
                <a:latin typeface="Times New Roman" panose="02020603050405020304" pitchFamily="18" charset="0"/>
              </a:rPr>
              <a:t>on      air</a:t>
            </a:r>
          </a:p>
        </p:txBody>
      </p:sp>
      <p:sp>
        <p:nvSpPr>
          <p:cNvPr id="83974" name="文本框 83973"/>
          <p:cNvSpPr txBox="1">
            <a:spLocks noChangeArrowheads="1"/>
          </p:cNvSpPr>
          <p:nvPr/>
        </p:nvSpPr>
        <p:spPr bwMode="auto">
          <a:xfrm>
            <a:off x="3657600" y="5334000"/>
            <a:ext cx="2757488"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a:solidFill>
                  <a:srgbClr val="FF3300"/>
                </a:solidFill>
                <a:latin typeface="Times New Roman" panose="02020603050405020304" pitchFamily="18" charset="0"/>
              </a:rPr>
              <a:t>keep     quite</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ox(in)">
                                      <p:cBhvr>
                                        <p:cTn id="7" dur="500"/>
                                        <p:tgtEl>
                                          <p:spTgt spid="83971"/>
                                        </p:tgtEl>
                                      </p:cBhvr>
                                    </p:animEffect>
                                  </p:childTnLst>
                                </p:cTn>
                              </p:par>
                              <p:par>
                                <p:cTn id="8" presetID="4" presetClass="entr" presetSubtype="16" fill="hold" nodeType="withEffect">
                                  <p:stCondLst>
                                    <p:cond delay="0"/>
                                  </p:stCondLst>
                                  <p:childTnLst>
                                    <p:set>
                                      <p:cBhvr>
                                        <p:cTn id="9" dur="1" fill="hold">
                                          <p:stCondLst>
                                            <p:cond delay="0"/>
                                          </p:stCondLst>
                                        </p:cTn>
                                        <p:tgtEl>
                                          <p:spTgt spid="83972">
                                            <p:txEl>
                                              <p:pRg st="0" end="0"/>
                                            </p:txEl>
                                          </p:spTgt>
                                        </p:tgtEl>
                                        <p:attrNameLst>
                                          <p:attrName>style.visibility</p:attrName>
                                        </p:attrNameLst>
                                      </p:cBhvr>
                                      <p:to>
                                        <p:strVal val="visible"/>
                                      </p:to>
                                    </p:set>
                                    <p:animEffect transition="in" filter="box(in)">
                                      <p:cBhvr>
                                        <p:cTn id="10" dur="500"/>
                                        <p:tgtEl>
                                          <p:spTgt spid="8397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3973"/>
                                        </p:tgtEl>
                                        <p:attrNameLst>
                                          <p:attrName>style.visibility</p:attrName>
                                        </p:attrNameLst>
                                      </p:cBhvr>
                                      <p:to>
                                        <p:strVal val="visible"/>
                                      </p:to>
                                    </p:set>
                                    <p:animEffect transition="in" filter="box(in)">
                                      <p:cBhvr>
                                        <p:cTn id="15" dur="500"/>
                                        <p:tgtEl>
                                          <p:spTgt spid="83973"/>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3974"/>
                                        </p:tgtEl>
                                        <p:attrNameLst>
                                          <p:attrName>style.visibility</p:attrName>
                                        </p:attrNameLst>
                                      </p:cBhvr>
                                      <p:to>
                                        <p:strVal val="visible"/>
                                      </p:to>
                                    </p:set>
                                    <p:animEffect transition="in" filter="box(in)">
                                      <p:cBhvr>
                                        <p:cTn id="20"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3" grpId="0"/>
      <p:bldP spid="8397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文本框 84993"/>
          <p:cNvSpPr txBox="1">
            <a:spLocks noChangeArrowheads="1"/>
          </p:cNvSpPr>
          <p:nvPr/>
        </p:nvSpPr>
        <p:spPr bwMode="auto">
          <a:xfrm>
            <a:off x="304800" y="457200"/>
            <a:ext cx="8588375" cy="592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400" b="1">
                <a:latin typeface="Times New Roman" panose="02020603050405020304" pitchFamily="18" charset="0"/>
              </a:rPr>
              <a:t>4. </a:t>
            </a:r>
            <a:r>
              <a:rPr lang="zh-CN" altLang="en-US" sz="3400" b="1">
                <a:latin typeface="Times New Roman" panose="02020603050405020304" pitchFamily="18" charset="0"/>
              </a:rPr>
              <a:t>没事儿，酒喝多了的时候，每个人都有点疯狂的。</a:t>
            </a:r>
          </a:p>
          <a:p>
            <a:pPr>
              <a:lnSpc>
                <a:spcPct val="125000"/>
              </a:lnSpc>
            </a:pPr>
            <a:r>
              <a:rPr lang="en-US" altLang="zh-CN" sz="3400" b="1">
                <a:latin typeface="Times New Roman" panose="02020603050405020304" pitchFamily="18" charset="0"/>
              </a:rPr>
              <a:t>Don’t worry about it. Everyone gets a little ______ when they have too much to drink.  </a:t>
            </a:r>
          </a:p>
          <a:p>
            <a:pPr>
              <a:lnSpc>
                <a:spcPct val="125000"/>
              </a:lnSpc>
            </a:pPr>
            <a:r>
              <a:rPr lang="en-US" altLang="zh-CN" sz="3400" b="1">
                <a:latin typeface="Times New Roman" panose="02020603050405020304" pitchFamily="18" charset="0"/>
              </a:rPr>
              <a:t>5. </a:t>
            </a:r>
            <a:r>
              <a:rPr lang="zh-CN" altLang="en-US" sz="3400" b="1">
                <a:latin typeface="Times New Roman" panose="02020603050405020304" pitchFamily="18" charset="0"/>
              </a:rPr>
              <a:t>把重复的任务交给员工去做，而不是你自己去做。</a:t>
            </a:r>
          </a:p>
          <a:p>
            <a:pPr>
              <a:lnSpc>
                <a:spcPct val="125000"/>
              </a:lnSpc>
            </a:pPr>
            <a:r>
              <a:rPr lang="en-US" altLang="zh-CN" sz="3400" b="1">
                <a:latin typeface="Times New Roman" panose="02020603050405020304" pitchFamily="18" charset="0"/>
              </a:rPr>
              <a:t>Give repetitive assignments to your </a:t>
            </a:r>
          </a:p>
          <a:p>
            <a:pPr>
              <a:lnSpc>
                <a:spcPct val="125000"/>
              </a:lnSpc>
            </a:pPr>
            <a:r>
              <a:rPr lang="en-US" altLang="zh-CN" sz="3400" b="1">
                <a:latin typeface="Times New Roman" panose="02020603050405020304" pitchFamily="18" charset="0"/>
              </a:rPr>
              <a:t>employees; avoid ______them yourself. </a:t>
            </a:r>
          </a:p>
        </p:txBody>
      </p:sp>
      <p:sp>
        <p:nvSpPr>
          <p:cNvPr id="84995" name="文本框 84994"/>
          <p:cNvSpPr txBox="1">
            <a:spLocks noChangeArrowheads="1"/>
          </p:cNvSpPr>
          <p:nvPr/>
        </p:nvSpPr>
        <p:spPr bwMode="auto">
          <a:xfrm>
            <a:off x="1403350" y="2420938"/>
            <a:ext cx="1439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crazy</a:t>
            </a:r>
          </a:p>
        </p:txBody>
      </p:sp>
      <p:sp>
        <p:nvSpPr>
          <p:cNvPr id="84996" name="文本框 84995"/>
          <p:cNvSpPr txBox="1">
            <a:spLocks noChangeArrowheads="1"/>
          </p:cNvSpPr>
          <p:nvPr/>
        </p:nvSpPr>
        <p:spPr bwMode="auto">
          <a:xfrm>
            <a:off x="3581400" y="57150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doing</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box(in)">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box(in)">
                                      <p:cBhvr>
                                        <p:cTn id="12"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49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文本框 51201"/>
          <p:cNvSpPr txBox="1">
            <a:spLocks noChangeArrowheads="1"/>
          </p:cNvSpPr>
          <p:nvPr/>
        </p:nvSpPr>
        <p:spPr bwMode="auto">
          <a:xfrm>
            <a:off x="381000" y="2986088"/>
            <a:ext cx="1382713" cy="709612"/>
          </a:xfrm>
          <a:prstGeom prst="rect">
            <a:avLst/>
          </a:prstGeom>
          <a:noFill/>
          <a:ln w="9525">
            <a:solidFill>
              <a:srgbClr val="008000"/>
            </a:solidFill>
            <a:miter lim="800000"/>
          </a:ln>
          <a:extLst>
            <a:ext uri="{909E8E84-426E-40DD-AFC4-6F175D3DCCD1}">
              <a14:hiddenFill xmlns:a14="http://schemas.microsoft.com/office/drawing/2010/main">
                <a:solidFill>
                  <a:srgbClr val="FFFFFF"/>
                </a:solidFill>
              </a14:hiddenFill>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000" b="1">
                <a:solidFill>
                  <a:srgbClr val="FF0000"/>
                </a:solidFill>
                <a:latin typeface="Times New Roman" panose="02020603050405020304" pitchFamily="18" charset="0"/>
              </a:rPr>
              <a:t>sport</a:t>
            </a:r>
          </a:p>
        </p:txBody>
      </p:sp>
      <p:sp>
        <p:nvSpPr>
          <p:cNvPr id="51203" name="左大括号 51202"/>
          <p:cNvSpPr/>
          <p:nvPr/>
        </p:nvSpPr>
        <p:spPr bwMode="auto">
          <a:xfrm>
            <a:off x="1905000" y="762000"/>
            <a:ext cx="457200" cy="5334000"/>
          </a:xfrm>
          <a:prstGeom prst="leftBrace">
            <a:avLst>
              <a:gd name="adj1" fmla="val 97168"/>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pic>
        <p:nvPicPr>
          <p:cNvPr id="51204" name="图片 51203" descr="LQS_05_10_20_c7a01"/>
          <p:cNvPicPr>
            <a:picLocks noChangeAspect="1" noChangeArrowheads="1"/>
          </p:cNvPicPr>
          <p:nvPr/>
        </p:nvPicPr>
        <p:blipFill>
          <a:blip r:embed="rId3" cstate="email"/>
          <a:srcRect/>
          <a:stretch>
            <a:fillRect/>
          </a:stretch>
        </p:blipFill>
        <p:spPr bwMode="auto">
          <a:xfrm>
            <a:off x="2484438" y="549275"/>
            <a:ext cx="1728787"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右箭头 51204"/>
          <p:cNvSpPr>
            <a:spLocks noChangeArrowheads="1"/>
          </p:cNvSpPr>
          <p:nvPr/>
        </p:nvSpPr>
        <p:spPr bwMode="auto">
          <a:xfrm>
            <a:off x="5291138" y="1076325"/>
            <a:ext cx="881062" cy="217488"/>
          </a:xfrm>
          <a:prstGeom prst="rightArrow">
            <a:avLst>
              <a:gd name="adj1" fmla="val 50000"/>
              <a:gd name="adj2" fmla="val 101258"/>
            </a:avLst>
          </a:prstGeom>
          <a:solidFill>
            <a:srgbClr val="00FF00"/>
          </a:solidFill>
          <a:ln w="9525">
            <a:solidFill>
              <a:schemeClr val="tx1"/>
            </a:solidFill>
            <a:miter lim="800000"/>
          </a:ln>
        </p:spPr>
        <p:txBody>
          <a:bodyPr/>
          <a:lstStyle/>
          <a:p>
            <a:endParaRPr lang="zh-CN" altLang="en-US"/>
          </a:p>
        </p:txBody>
      </p:sp>
      <p:sp>
        <p:nvSpPr>
          <p:cNvPr id="51206" name="文本框 51205"/>
          <p:cNvSpPr txBox="1">
            <a:spLocks noChangeArrowheads="1"/>
          </p:cNvSpPr>
          <p:nvPr/>
        </p:nvSpPr>
        <p:spPr bwMode="auto">
          <a:xfrm>
            <a:off x="6370638" y="838200"/>
            <a:ext cx="120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score</a:t>
            </a:r>
          </a:p>
        </p:txBody>
      </p:sp>
      <p:sp>
        <p:nvSpPr>
          <p:cNvPr id="51207" name="文本框 51206"/>
          <p:cNvSpPr txBox="1">
            <a:spLocks noChangeArrowheads="1"/>
          </p:cNvSpPr>
          <p:nvPr/>
        </p:nvSpPr>
        <p:spPr bwMode="auto">
          <a:xfrm>
            <a:off x="2484438" y="3571875"/>
            <a:ext cx="1728787" cy="5191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0000FF"/>
                </a:solidFill>
                <a:latin typeface="Times New Roman" panose="02020603050405020304" pitchFamily="18" charset="0"/>
              </a:rPr>
              <a:t>We won!</a:t>
            </a:r>
          </a:p>
        </p:txBody>
      </p:sp>
      <p:sp>
        <p:nvSpPr>
          <p:cNvPr id="51208" name="右箭头 51207"/>
          <p:cNvSpPr>
            <a:spLocks noChangeArrowheads="1"/>
          </p:cNvSpPr>
          <p:nvPr/>
        </p:nvSpPr>
        <p:spPr bwMode="auto">
          <a:xfrm>
            <a:off x="5260975" y="2946400"/>
            <a:ext cx="881063" cy="217488"/>
          </a:xfrm>
          <a:prstGeom prst="rightArrow">
            <a:avLst>
              <a:gd name="adj1" fmla="val 50000"/>
              <a:gd name="adj2" fmla="val 101258"/>
            </a:avLst>
          </a:prstGeom>
          <a:solidFill>
            <a:srgbClr val="00FF00"/>
          </a:solidFill>
          <a:ln w="9525">
            <a:solidFill>
              <a:schemeClr val="tx1"/>
            </a:solidFill>
            <a:miter lim="800000"/>
          </a:ln>
        </p:spPr>
        <p:txBody>
          <a:bodyPr/>
          <a:lstStyle/>
          <a:p>
            <a:endParaRPr lang="zh-CN" altLang="en-US"/>
          </a:p>
        </p:txBody>
      </p:sp>
      <p:sp>
        <p:nvSpPr>
          <p:cNvPr id="51209" name="文本框 51208"/>
          <p:cNvSpPr txBox="1">
            <a:spLocks noChangeArrowheads="1"/>
          </p:cNvSpPr>
          <p:nvPr/>
        </p:nvSpPr>
        <p:spPr bwMode="auto">
          <a:xfrm>
            <a:off x="6370638" y="2781300"/>
            <a:ext cx="1843087"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result</a:t>
            </a:r>
          </a:p>
        </p:txBody>
      </p:sp>
      <p:sp>
        <p:nvSpPr>
          <p:cNvPr id="51210" name="右箭头 51209"/>
          <p:cNvSpPr>
            <a:spLocks noChangeArrowheads="1"/>
          </p:cNvSpPr>
          <p:nvPr/>
        </p:nvSpPr>
        <p:spPr bwMode="auto">
          <a:xfrm>
            <a:off x="5334000" y="4918075"/>
            <a:ext cx="881063" cy="217488"/>
          </a:xfrm>
          <a:prstGeom prst="rightArrow">
            <a:avLst>
              <a:gd name="adj1" fmla="val 50000"/>
              <a:gd name="adj2" fmla="val 101258"/>
            </a:avLst>
          </a:prstGeom>
          <a:solidFill>
            <a:srgbClr val="00FF00"/>
          </a:solidFill>
          <a:ln w="9525">
            <a:solidFill>
              <a:schemeClr val="tx1"/>
            </a:solidFill>
            <a:miter lim="800000"/>
          </a:ln>
        </p:spPr>
        <p:txBody>
          <a:bodyPr/>
          <a:lstStyle/>
          <a:p>
            <a:endParaRPr lang="zh-CN" altLang="en-US"/>
          </a:p>
        </p:txBody>
      </p:sp>
      <p:sp>
        <p:nvSpPr>
          <p:cNvPr id="51211" name="文本框 51210"/>
          <p:cNvSpPr txBox="1">
            <a:spLocks noChangeArrowheads="1"/>
          </p:cNvSpPr>
          <p:nvPr/>
        </p:nvSpPr>
        <p:spPr bwMode="auto">
          <a:xfrm>
            <a:off x="6443663" y="4579938"/>
            <a:ext cx="1835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reporter</a:t>
            </a:r>
          </a:p>
        </p:txBody>
      </p:sp>
      <p:sp>
        <p:nvSpPr>
          <p:cNvPr id="51212" name="文本框 51211"/>
          <p:cNvSpPr txBox="1">
            <a:spLocks noChangeArrowheads="1"/>
          </p:cNvSpPr>
          <p:nvPr/>
        </p:nvSpPr>
        <p:spPr bwMode="auto">
          <a:xfrm>
            <a:off x="2413000" y="5876925"/>
            <a:ext cx="2806700" cy="5191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Huang Jianxiang </a:t>
            </a:r>
          </a:p>
        </p:txBody>
      </p:sp>
      <p:pic>
        <p:nvPicPr>
          <p:cNvPr id="51213" name="图片 51212" descr="E69"/>
          <p:cNvPicPr>
            <a:picLocks noChangeAspect="1" noChangeArrowheads="1"/>
          </p:cNvPicPr>
          <p:nvPr/>
        </p:nvPicPr>
        <p:blipFill>
          <a:blip r:embed="rId4" cstate="email"/>
          <a:srcRect/>
          <a:stretch>
            <a:fillRect/>
          </a:stretch>
        </p:blipFill>
        <p:spPr bwMode="auto">
          <a:xfrm>
            <a:off x="2484438" y="1989138"/>
            <a:ext cx="176530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4" name="图片 51213" descr="a2_016"/>
          <p:cNvPicPr>
            <a:picLocks noChangeAspect="1" noChangeArrowheads="1"/>
          </p:cNvPicPr>
          <p:nvPr/>
        </p:nvPicPr>
        <p:blipFill>
          <a:blip r:embed="rId5" cstate="email"/>
          <a:srcRect/>
          <a:stretch>
            <a:fillRect/>
          </a:stretch>
        </p:blipFill>
        <p:spPr bwMode="auto">
          <a:xfrm>
            <a:off x="2484438" y="4148138"/>
            <a:ext cx="1728787"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ox(in)">
                                      <p:cBhvr>
                                        <p:cTn id="7" dur="500"/>
                                        <p:tgtEl>
                                          <p:spTgt spid="5120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51203"/>
                                        </p:tgtEl>
                                        <p:attrNameLst>
                                          <p:attrName>style.visibility</p:attrName>
                                        </p:attrNameLst>
                                      </p:cBhvr>
                                      <p:to>
                                        <p:strVal val="visible"/>
                                      </p:to>
                                    </p:set>
                                    <p:animEffect transition="in" filter="diamond(out)">
                                      <p:cBhvr>
                                        <p:cTn id="12" dur="500"/>
                                        <p:tgtEl>
                                          <p:spTgt spid="512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04"/>
                                        </p:tgtEl>
                                        <p:attrNameLst>
                                          <p:attrName>style.visibility</p:attrName>
                                        </p:attrNameLst>
                                      </p:cBhvr>
                                      <p:to>
                                        <p:strVal val="visible"/>
                                      </p:to>
                                    </p:set>
                                    <p:animEffect transition="in" filter="blinds(horizontal)">
                                      <p:cBhvr>
                                        <p:cTn id="17" dur="500"/>
                                        <p:tgtEl>
                                          <p:spTgt spid="512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1205"/>
                                        </p:tgtEl>
                                        <p:attrNameLst>
                                          <p:attrName>style.visibility</p:attrName>
                                        </p:attrNameLst>
                                      </p:cBhvr>
                                      <p:to>
                                        <p:strVal val="visible"/>
                                      </p:to>
                                    </p:set>
                                    <p:animEffect transition="in" filter="wipe(left)">
                                      <p:cBhvr>
                                        <p:cTn id="22" dur="500"/>
                                        <p:tgtEl>
                                          <p:spTgt spid="5120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1206"/>
                                        </p:tgtEl>
                                        <p:attrNameLst>
                                          <p:attrName>style.visibility</p:attrName>
                                        </p:attrNameLst>
                                      </p:cBhvr>
                                      <p:to>
                                        <p:strVal val="visible"/>
                                      </p:to>
                                    </p:set>
                                    <p:animEffect transition="in" filter="box(in)">
                                      <p:cBhvr>
                                        <p:cTn id="27" dur="500"/>
                                        <p:tgtEl>
                                          <p:spTgt spid="5120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13"/>
                                        </p:tgtEl>
                                        <p:attrNameLst>
                                          <p:attrName>style.visibility</p:attrName>
                                        </p:attrNameLst>
                                      </p:cBhvr>
                                      <p:to>
                                        <p:strVal val="visible"/>
                                      </p:to>
                                    </p:set>
                                    <p:animEffect transition="in" filter="blinds(horizontal)">
                                      <p:cBhvr>
                                        <p:cTn id="32" dur="500"/>
                                        <p:tgtEl>
                                          <p:spTgt spid="5121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1207"/>
                                        </p:tgtEl>
                                        <p:attrNameLst>
                                          <p:attrName>style.visibility</p:attrName>
                                        </p:attrNameLst>
                                      </p:cBhvr>
                                      <p:to>
                                        <p:strVal val="visible"/>
                                      </p:to>
                                    </p:set>
                                    <p:animEffect transition="in" filter="box(in)">
                                      <p:cBhvr>
                                        <p:cTn id="37" dur="500"/>
                                        <p:tgtEl>
                                          <p:spTgt spid="5120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1208"/>
                                        </p:tgtEl>
                                        <p:attrNameLst>
                                          <p:attrName>style.visibility</p:attrName>
                                        </p:attrNameLst>
                                      </p:cBhvr>
                                      <p:to>
                                        <p:strVal val="visible"/>
                                      </p:to>
                                    </p:set>
                                    <p:animEffect transition="in" filter="wipe(left)">
                                      <p:cBhvr>
                                        <p:cTn id="42" dur="500"/>
                                        <p:tgtEl>
                                          <p:spTgt spid="5120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1209"/>
                                        </p:tgtEl>
                                        <p:attrNameLst>
                                          <p:attrName>style.visibility</p:attrName>
                                        </p:attrNameLst>
                                      </p:cBhvr>
                                      <p:to>
                                        <p:strVal val="visible"/>
                                      </p:to>
                                    </p:set>
                                    <p:animEffect transition="in" filter="box(in)">
                                      <p:cBhvr>
                                        <p:cTn id="47" dur="500"/>
                                        <p:tgtEl>
                                          <p:spTgt spid="5120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1214"/>
                                        </p:tgtEl>
                                        <p:attrNameLst>
                                          <p:attrName>style.visibility</p:attrName>
                                        </p:attrNameLst>
                                      </p:cBhvr>
                                      <p:to>
                                        <p:strVal val="visible"/>
                                      </p:to>
                                    </p:set>
                                    <p:animEffect transition="in" filter="blinds(horizontal)">
                                      <p:cBhvr>
                                        <p:cTn id="52" dur="500"/>
                                        <p:tgtEl>
                                          <p:spTgt spid="5121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1212"/>
                                        </p:tgtEl>
                                        <p:attrNameLst>
                                          <p:attrName>style.visibility</p:attrName>
                                        </p:attrNameLst>
                                      </p:cBhvr>
                                      <p:to>
                                        <p:strVal val="visible"/>
                                      </p:to>
                                    </p:set>
                                    <p:animEffect transition="in" filter="box(in)">
                                      <p:cBhvr>
                                        <p:cTn id="57" dur="500"/>
                                        <p:tgtEl>
                                          <p:spTgt spid="512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1210"/>
                                        </p:tgtEl>
                                        <p:attrNameLst>
                                          <p:attrName>style.visibility</p:attrName>
                                        </p:attrNameLst>
                                      </p:cBhvr>
                                      <p:to>
                                        <p:strVal val="visible"/>
                                      </p:to>
                                    </p:set>
                                    <p:animEffect transition="in" filter="wipe(left)">
                                      <p:cBhvr>
                                        <p:cTn id="62" dur="500"/>
                                        <p:tgtEl>
                                          <p:spTgt spid="51210"/>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51211"/>
                                        </p:tgtEl>
                                        <p:attrNameLst>
                                          <p:attrName>style.visibility</p:attrName>
                                        </p:attrNameLst>
                                      </p:cBhvr>
                                      <p:to>
                                        <p:strVal val="visible"/>
                                      </p:to>
                                    </p:set>
                                    <p:animEffect transition="in" filter="box(in)">
                                      <p:cBhvr>
                                        <p:cTn id="67" dur="500"/>
                                        <p:tgtEl>
                                          <p:spTgt spid="51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nimBg="1"/>
      <p:bldP spid="51206" grpId="0"/>
      <p:bldP spid="51207" grpId="0" animBg="1"/>
      <p:bldP spid="51209" grpId="0"/>
      <p:bldP spid="51211" grpId="0"/>
      <p:bldP spid="512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ChangeArrowheads="1"/>
          </p:cNvSpPr>
          <p:nvPr/>
        </p:nvSpPr>
        <p:spPr bwMode="auto">
          <a:xfrm>
            <a:off x="2743200" y="685800"/>
            <a:ext cx="35591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p>
            <a:pPr defTabSz="913130">
              <a:spcBef>
                <a:spcPct val="50000"/>
              </a:spcBef>
            </a:pPr>
            <a:r>
              <a:rPr lang="en-US" altLang="zh-CN" sz="5200" b="1" dirty="0">
                <a:solidFill>
                  <a:srgbClr val="003399"/>
                </a:solidFill>
              </a:rPr>
              <a:t>Homework</a:t>
            </a:r>
          </a:p>
        </p:txBody>
      </p:sp>
      <p:sp>
        <p:nvSpPr>
          <p:cNvPr id="62466" name="Rectangle 3"/>
          <p:cNvSpPr>
            <a:spLocks noChangeArrowheads="1"/>
          </p:cNvSpPr>
          <p:nvPr/>
        </p:nvSpPr>
        <p:spPr bwMode="auto">
          <a:xfrm>
            <a:off x="457200" y="1752600"/>
            <a:ext cx="8382000" cy="474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20000"/>
              </a:lnSpc>
              <a:spcBef>
                <a:spcPct val="50000"/>
              </a:spcBef>
            </a:pPr>
            <a:r>
              <a:rPr lang="zh-CN" altLang="en-US" sz="3200" b="1" dirty="0">
                <a:latin typeface="Times New Roman" panose="02020603050405020304" pitchFamily="18" charset="0"/>
              </a:rPr>
              <a:t>用英语或汉语介绍你知道的著名主持人。</a:t>
            </a:r>
          </a:p>
          <a:p>
            <a:pPr defTabSz="913130">
              <a:lnSpc>
                <a:spcPct val="120000"/>
              </a:lnSpc>
              <a:spcBef>
                <a:spcPct val="50000"/>
              </a:spcBef>
            </a:pPr>
            <a:r>
              <a:rPr lang="zh-CN" altLang="en-US" sz="3200" b="1" dirty="0">
                <a:latin typeface="Times New Roman" panose="02020603050405020304" pitchFamily="18" charset="0"/>
              </a:rPr>
              <a:t>例如：</a:t>
            </a:r>
          </a:p>
          <a:p>
            <a:pPr defTabSz="913130">
              <a:lnSpc>
                <a:spcPct val="120000"/>
              </a:lnSpc>
              <a:spcBef>
                <a:spcPct val="50000"/>
              </a:spcBef>
            </a:pPr>
            <a:r>
              <a:rPr lang="zh-CN" altLang="en-US" sz="3200" b="1" dirty="0">
                <a:latin typeface="Times New Roman" panose="02020603050405020304" pitchFamily="18" charset="0"/>
              </a:rPr>
              <a:t>     何炅，中国知名主持人，北京外国语大学教师。自</a:t>
            </a:r>
            <a:r>
              <a:rPr lang="en-US" altLang="zh-CN" sz="3200" b="1" dirty="0">
                <a:latin typeface="Times New Roman" panose="02020603050405020304" pitchFamily="18" charset="0"/>
              </a:rPr>
              <a:t>1998</a:t>
            </a:r>
            <a:r>
              <a:rPr lang="zh-CN" altLang="en-US" sz="3200" b="1" dirty="0">
                <a:latin typeface="Times New Roman" panose="02020603050405020304" pitchFamily="18" charset="0"/>
              </a:rPr>
              <a:t>年起，主持湖南卫视的</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快乐大本营</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栏目长达十余年。此外，曾主演</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正德演义</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等影视剧尤其</a:t>
            </a:r>
            <a:r>
              <a:rPr lang="en-US" altLang="zh-CN" sz="3200" b="1" dirty="0">
                <a:latin typeface="Times New Roman" panose="02020603050405020304" pitchFamily="18" charset="0"/>
              </a:rPr>
              <a:t>2004</a:t>
            </a:r>
            <a:r>
              <a:rPr lang="zh-CN" altLang="en-US" sz="3200" b="1" dirty="0">
                <a:latin typeface="Times New Roman" panose="02020603050405020304" pitchFamily="18" charset="0"/>
              </a:rPr>
              <a:t>年发行的歌曲</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栀子花开</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深受好评</a:t>
            </a:r>
            <a:r>
              <a:rPr lang="en-US" altLang="zh-CN" sz="3200" b="1" dirty="0" smtClean="0">
                <a:latin typeface="Times New Roman" panose="02020603050405020304" pitchFamily="18" charset="0"/>
              </a:rPr>
              <a:t>. </a:t>
            </a:r>
            <a:endParaRPr lang="en-US" altLang="zh-CN" sz="3200" b="1" dirty="0">
              <a:latin typeface="Times New Roman" panose="02020603050405020304" pitchFamily="18" charset="0"/>
            </a:endParaRPr>
          </a:p>
        </p:txBody>
      </p:sp>
    </p:spTree>
    <p:custDataLst>
      <p:tags r:id="rId1"/>
    </p:custDataLst>
  </p:cSld>
  <p:clrMapOvr>
    <a:masterClrMapping/>
  </p:clrMapOvr>
  <p:transition>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2" descr="C:\Users\AppleBar\Desktop\剪头.png"/>
          <p:cNvPicPr>
            <a:picLocks noChangeAspect="1" noChangeArrowheads="1"/>
          </p:cNvPicPr>
          <p:nvPr/>
        </p:nvPicPr>
        <p:blipFill>
          <a:blip r:embed="rId3" cstate="email"/>
          <a:srcRect/>
          <a:stretch>
            <a:fillRect/>
          </a:stretch>
        </p:blipFill>
        <p:spPr bwMode="auto">
          <a:xfrm>
            <a:off x="539750" y="2636838"/>
            <a:ext cx="2303463"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矩形 6"/>
          <p:cNvPicPr>
            <a:picLocks noChangeArrowheads="1"/>
          </p:cNvPicPr>
          <p:nvPr/>
        </p:nvPicPr>
        <p:blipFill>
          <a:blip r:embed="rId4" cstate="email"/>
          <a:srcRect/>
          <a:stretch>
            <a:fillRect/>
          </a:stretch>
        </p:blipFill>
        <p:spPr bwMode="auto">
          <a:xfrm>
            <a:off x="2170113" y="2786063"/>
            <a:ext cx="6383337"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p:cNvGrpSpPr/>
          <p:nvPr/>
        </p:nvGrpSpPr>
        <p:grpSpPr bwMode="auto">
          <a:xfrm>
            <a:off x="7235825" y="981075"/>
            <a:ext cx="1368425" cy="3454400"/>
            <a:chOff x="0" y="0"/>
            <a:chExt cx="1655762" cy="3311525"/>
          </a:xfrm>
        </p:grpSpPr>
        <p:sp>
          <p:nvSpPr>
            <p:cNvPr id="63493" name="Freeform 2"/>
            <p:cNvSpPr>
              <a:spLocks noChangeArrowheads="1"/>
            </p:cNvSpPr>
            <p:nvPr/>
          </p:nvSpPr>
          <p:spPr bwMode="auto">
            <a:xfrm>
              <a:off x="212725" y="0"/>
              <a:ext cx="219075" cy="863600"/>
            </a:xfrm>
            <a:custGeom>
              <a:avLst/>
              <a:gdLst>
                <a:gd name="T0" fmla="*/ 47 w 138"/>
                <a:gd name="T1" fmla="*/ 0 h 544"/>
                <a:gd name="T2" fmla="*/ 6 w 138"/>
                <a:gd name="T3" fmla="*/ 216 h 544"/>
                <a:gd name="T4" fmla="*/ 12 w 138"/>
                <a:gd name="T5" fmla="*/ 342 h 544"/>
                <a:gd name="T6" fmla="*/ 38 w 138"/>
                <a:gd name="T7" fmla="*/ 437 h 544"/>
                <a:gd name="T8" fmla="*/ 69 w 138"/>
                <a:gd name="T9" fmla="*/ 500 h 544"/>
                <a:gd name="T10" fmla="*/ 138 w 138"/>
                <a:gd name="T11" fmla="*/ 544 h 544"/>
              </a:gdLst>
              <a:ahLst/>
              <a:cxnLst>
                <a:cxn ang="0">
                  <a:pos x="T0" y="T1"/>
                </a:cxn>
                <a:cxn ang="0">
                  <a:pos x="T2" y="T3"/>
                </a:cxn>
                <a:cxn ang="0">
                  <a:pos x="T4" y="T5"/>
                </a:cxn>
                <a:cxn ang="0">
                  <a:pos x="T6" y="T7"/>
                </a:cxn>
                <a:cxn ang="0">
                  <a:pos x="T8" y="T9"/>
                </a:cxn>
                <a:cxn ang="0">
                  <a:pos x="T10" y="T11"/>
                </a:cxn>
              </a:cxnLst>
              <a:rect l="0" t="0" r="r" b="b"/>
              <a:pathLst>
                <a:path w="138" h="544">
                  <a:moveTo>
                    <a:pt x="47" y="0"/>
                  </a:moveTo>
                  <a:lnTo>
                    <a:pt x="6" y="216"/>
                  </a:lnTo>
                  <a:cubicBezTo>
                    <a:pt x="0" y="273"/>
                    <a:pt x="7" y="305"/>
                    <a:pt x="12" y="342"/>
                  </a:cubicBezTo>
                  <a:cubicBezTo>
                    <a:pt x="17" y="379"/>
                    <a:pt x="29" y="411"/>
                    <a:pt x="38" y="437"/>
                  </a:cubicBezTo>
                  <a:lnTo>
                    <a:pt x="69" y="500"/>
                  </a:lnTo>
                  <a:lnTo>
                    <a:pt x="138" y="544"/>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494" name="Oval 3"/>
            <p:cNvSpPr>
              <a:spLocks noChangeArrowheads="1"/>
            </p:cNvSpPr>
            <p:nvPr/>
          </p:nvSpPr>
          <p:spPr bwMode="auto">
            <a:xfrm>
              <a:off x="431800" y="574675"/>
              <a:ext cx="360362" cy="360362"/>
            </a:xfrm>
            <a:prstGeom prst="ellipse">
              <a:avLst/>
            </a:prstGeom>
            <a:solidFill>
              <a:schemeClr val="bg1"/>
            </a:solidFill>
            <a:ln w="22225">
              <a:solidFill>
                <a:schemeClr val="tx1"/>
              </a:solidFill>
              <a:round/>
            </a:ln>
          </p:spPr>
          <p:txBody>
            <a:bodyPr wrap="none" anchor="ctr"/>
            <a:lstStyle/>
            <a:p>
              <a:pPr algn="ctr"/>
              <a:endParaRPr lang="zh-CN" altLang="en-US"/>
            </a:p>
          </p:txBody>
        </p:sp>
        <p:sp>
          <p:nvSpPr>
            <p:cNvPr id="63495" name="Freeform 4"/>
            <p:cNvSpPr>
              <a:spLocks noChangeArrowheads="1"/>
            </p:cNvSpPr>
            <p:nvPr/>
          </p:nvSpPr>
          <p:spPr bwMode="auto">
            <a:xfrm>
              <a:off x="554037" y="574675"/>
              <a:ext cx="165100" cy="288925"/>
            </a:xfrm>
            <a:custGeom>
              <a:avLst/>
              <a:gdLst>
                <a:gd name="T0" fmla="*/ 59 w 104"/>
                <a:gd name="T1" fmla="*/ 0 h 182"/>
                <a:gd name="T2" fmla="*/ 25 w 104"/>
                <a:gd name="T3" fmla="*/ 113 h 182"/>
                <a:gd name="T4" fmla="*/ 104 w 104"/>
                <a:gd name="T5" fmla="*/ 182 h 182"/>
              </a:gdLst>
              <a:ahLst/>
              <a:cxnLst>
                <a:cxn ang="0">
                  <a:pos x="T0" y="T1"/>
                </a:cxn>
                <a:cxn ang="0">
                  <a:pos x="T2" y="T3"/>
                </a:cxn>
                <a:cxn ang="0">
                  <a:pos x="T4" y="T5"/>
                </a:cxn>
              </a:cxnLst>
              <a:rect l="0" t="0" r="r" b="b"/>
              <a:pathLst>
                <a:path w="104" h="182">
                  <a:moveTo>
                    <a:pt x="59" y="0"/>
                  </a:moveTo>
                  <a:cubicBezTo>
                    <a:pt x="53" y="19"/>
                    <a:pt x="0" y="50"/>
                    <a:pt x="25" y="113"/>
                  </a:cubicBezTo>
                  <a:cubicBezTo>
                    <a:pt x="50" y="176"/>
                    <a:pt x="88" y="168"/>
                    <a:pt x="104" y="182"/>
                  </a:cubicBezTo>
                </a:path>
              </a:pathLst>
            </a:custGeom>
            <a:solidFill>
              <a:schemeClr val="bg1"/>
            </a:solidFill>
            <a:ln w="22225">
              <a:solidFill>
                <a:schemeClr val="tx1"/>
              </a:solidFill>
              <a:miter lim="800000"/>
            </a:ln>
          </p:spPr>
          <p:txBody>
            <a:bodyPr/>
            <a:lstStyle/>
            <a:p>
              <a:endParaRPr lang="zh-CN" altLang="en-US"/>
            </a:p>
          </p:txBody>
        </p:sp>
        <p:sp>
          <p:nvSpPr>
            <p:cNvPr id="63496" name="Freeform 5"/>
            <p:cNvSpPr>
              <a:spLocks noChangeArrowheads="1"/>
            </p:cNvSpPr>
            <p:nvPr/>
          </p:nvSpPr>
          <p:spPr bwMode="auto">
            <a:xfrm>
              <a:off x="792162" y="719137"/>
              <a:ext cx="142875" cy="144463"/>
            </a:xfrm>
            <a:custGeom>
              <a:avLst/>
              <a:gdLst>
                <a:gd name="T0" fmla="*/ 0 w 90"/>
                <a:gd name="T1" fmla="*/ 0 h 91"/>
                <a:gd name="T2" fmla="*/ 65 w 90"/>
                <a:gd name="T3" fmla="*/ 35 h 91"/>
                <a:gd name="T4" fmla="*/ 90 w 90"/>
                <a:gd name="T5" fmla="*/ 91 h 91"/>
              </a:gdLst>
              <a:ahLst/>
              <a:cxnLst>
                <a:cxn ang="0">
                  <a:pos x="T0" y="T1"/>
                </a:cxn>
                <a:cxn ang="0">
                  <a:pos x="T2" y="T3"/>
                </a:cxn>
                <a:cxn ang="0">
                  <a:pos x="T4" y="T5"/>
                </a:cxn>
              </a:cxnLst>
              <a:rect l="0" t="0" r="r" b="b"/>
              <a:pathLst>
                <a:path w="90" h="91">
                  <a:moveTo>
                    <a:pt x="0" y="0"/>
                  </a:moveTo>
                  <a:lnTo>
                    <a:pt x="65" y="35"/>
                  </a:lnTo>
                  <a:lnTo>
                    <a:pt x="90" y="91"/>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497" name="Freeform 6"/>
            <p:cNvSpPr>
              <a:spLocks noChangeArrowheads="1"/>
            </p:cNvSpPr>
            <p:nvPr/>
          </p:nvSpPr>
          <p:spPr bwMode="auto">
            <a:xfrm>
              <a:off x="647700" y="792162"/>
              <a:ext cx="792162" cy="273050"/>
            </a:xfrm>
            <a:custGeom>
              <a:avLst/>
              <a:gdLst>
                <a:gd name="T0" fmla="*/ 0 w 499"/>
                <a:gd name="T1" fmla="*/ 137 h 172"/>
                <a:gd name="T2" fmla="*/ 67 w 499"/>
                <a:gd name="T3" fmla="*/ 160 h 172"/>
                <a:gd name="T4" fmla="*/ 150 w 499"/>
                <a:gd name="T5" fmla="*/ 172 h 172"/>
                <a:gd name="T6" fmla="*/ 264 w 499"/>
                <a:gd name="T7" fmla="*/ 160 h 172"/>
                <a:gd name="T8" fmla="*/ 397 w 499"/>
                <a:gd name="T9" fmla="*/ 90 h 172"/>
                <a:gd name="T10" fmla="*/ 499 w 499"/>
                <a:gd name="T11" fmla="*/ 0 h 172"/>
              </a:gdLst>
              <a:ahLst/>
              <a:cxnLst>
                <a:cxn ang="0">
                  <a:pos x="T0" y="T1"/>
                </a:cxn>
                <a:cxn ang="0">
                  <a:pos x="T2" y="T3"/>
                </a:cxn>
                <a:cxn ang="0">
                  <a:pos x="T4" y="T5"/>
                </a:cxn>
                <a:cxn ang="0">
                  <a:pos x="T6" y="T7"/>
                </a:cxn>
                <a:cxn ang="0">
                  <a:pos x="T8" y="T9"/>
                </a:cxn>
                <a:cxn ang="0">
                  <a:pos x="T10" y="T11"/>
                </a:cxn>
              </a:cxnLst>
              <a:rect l="0" t="0" r="r" b="b"/>
              <a:pathLst>
                <a:path w="499" h="172">
                  <a:moveTo>
                    <a:pt x="0" y="137"/>
                  </a:moveTo>
                  <a:lnTo>
                    <a:pt x="67" y="160"/>
                  </a:lnTo>
                  <a:lnTo>
                    <a:pt x="150" y="172"/>
                  </a:lnTo>
                  <a:lnTo>
                    <a:pt x="264" y="160"/>
                  </a:lnTo>
                  <a:lnTo>
                    <a:pt x="397" y="90"/>
                  </a:lnTo>
                  <a:lnTo>
                    <a:pt x="499" y="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498" name="Freeform 7"/>
            <p:cNvSpPr>
              <a:spLocks noChangeArrowheads="1"/>
            </p:cNvSpPr>
            <p:nvPr/>
          </p:nvSpPr>
          <p:spPr bwMode="auto">
            <a:xfrm>
              <a:off x="382587" y="962025"/>
              <a:ext cx="93663" cy="536575"/>
            </a:xfrm>
            <a:custGeom>
              <a:avLst/>
              <a:gdLst>
                <a:gd name="T0" fmla="*/ 59 w 59"/>
                <a:gd name="T1" fmla="*/ 0 h 338"/>
                <a:gd name="T2" fmla="*/ 13 w 59"/>
                <a:gd name="T3" fmla="*/ 79 h 338"/>
                <a:gd name="T4" fmla="*/ 0 w 59"/>
                <a:gd name="T5" fmla="*/ 167 h 338"/>
                <a:gd name="T6" fmla="*/ 13 w 59"/>
                <a:gd name="T7" fmla="*/ 243 h 338"/>
                <a:gd name="T8" fmla="*/ 57 w 59"/>
                <a:gd name="T9" fmla="*/ 338 h 338"/>
              </a:gdLst>
              <a:ahLst/>
              <a:cxnLst>
                <a:cxn ang="0">
                  <a:pos x="T0" y="T1"/>
                </a:cxn>
                <a:cxn ang="0">
                  <a:pos x="T2" y="T3"/>
                </a:cxn>
                <a:cxn ang="0">
                  <a:pos x="T4" y="T5"/>
                </a:cxn>
                <a:cxn ang="0">
                  <a:pos x="T6" y="T7"/>
                </a:cxn>
                <a:cxn ang="0">
                  <a:pos x="T8" y="T9"/>
                </a:cxn>
              </a:cxnLst>
              <a:rect l="0" t="0" r="r" b="b"/>
              <a:pathLst>
                <a:path w="59" h="338">
                  <a:moveTo>
                    <a:pt x="59" y="0"/>
                  </a:moveTo>
                  <a:lnTo>
                    <a:pt x="13" y="79"/>
                  </a:lnTo>
                  <a:lnTo>
                    <a:pt x="0" y="167"/>
                  </a:lnTo>
                  <a:lnTo>
                    <a:pt x="13" y="243"/>
                  </a:lnTo>
                  <a:lnTo>
                    <a:pt x="57" y="338"/>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499" name="Freeform 8"/>
            <p:cNvSpPr>
              <a:spLocks noChangeArrowheads="1"/>
            </p:cNvSpPr>
            <p:nvPr/>
          </p:nvSpPr>
          <p:spPr bwMode="auto">
            <a:xfrm>
              <a:off x="1587" y="1511300"/>
              <a:ext cx="503238" cy="360362"/>
            </a:xfrm>
            <a:custGeom>
              <a:avLst/>
              <a:gdLst>
                <a:gd name="T0" fmla="*/ 317 w 317"/>
                <a:gd name="T1" fmla="*/ 0 h 227"/>
                <a:gd name="T2" fmla="*/ 209 w 317"/>
                <a:gd name="T3" fmla="*/ 80 h 227"/>
                <a:gd name="T4" fmla="*/ 0 w 317"/>
                <a:gd name="T5" fmla="*/ 227 h 227"/>
              </a:gdLst>
              <a:ahLst/>
              <a:cxnLst>
                <a:cxn ang="0">
                  <a:pos x="T0" y="T1"/>
                </a:cxn>
                <a:cxn ang="0">
                  <a:pos x="T2" y="T3"/>
                </a:cxn>
                <a:cxn ang="0">
                  <a:pos x="T4" y="T5"/>
                </a:cxn>
              </a:cxnLst>
              <a:rect l="0" t="0" r="r" b="b"/>
              <a:pathLst>
                <a:path w="317" h="227">
                  <a:moveTo>
                    <a:pt x="317" y="0"/>
                  </a:moveTo>
                  <a:cubicBezTo>
                    <a:pt x="299" y="13"/>
                    <a:pt x="262" y="42"/>
                    <a:pt x="209" y="80"/>
                  </a:cubicBezTo>
                  <a:cubicBezTo>
                    <a:pt x="156" y="118"/>
                    <a:pt x="44" y="197"/>
                    <a:pt x="0" y="227"/>
                  </a:cubicBez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500" name="Freeform 9"/>
            <p:cNvSpPr>
              <a:spLocks noChangeArrowheads="1"/>
            </p:cNvSpPr>
            <p:nvPr/>
          </p:nvSpPr>
          <p:spPr bwMode="auto">
            <a:xfrm>
              <a:off x="0" y="1366837"/>
              <a:ext cx="1008062" cy="661988"/>
            </a:xfrm>
            <a:custGeom>
              <a:avLst/>
              <a:gdLst>
                <a:gd name="T0" fmla="*/ 0 w 635"/>
                <a:gd name="T1" fmla="*/ 318 h 417"/>
                <a:gd name="T2" fmla="*/ 45 w 635"/>
                <a:gd name="T3" fmla="*/ 363 h 417"/>
                <a:gd name="T4" fmla="*/ 136 w 635"/>
                <a:gd name="T5" fmla="*/ 409 h 417"/>
                <a:gd name="T6" fmla="*/ 181 w 635"/>
                <a:gd name="T7" fmla="*/ 363 h 417"/>
                <a:gd name="T8" fmla="*/ 226 w 635"/>
                <a:gd name="T9" fmla="*/ 409 h 417"/>
                <a:gd name="T10" fmla="*/ 272 w 635"/>
                <a:gd name="T11" fmla="*/ 409 h 417"/>
                <a:gd name="T12" fmla="*/ 317 w 635"/>
                <a:gd name="T13" fmla="*/ 363 h 417"/>
                <a:gd name="T14" fmla="*/ 408 w 635"/>
                <a:gd name="T15" fmla="*/ 409 h 417"/>
                <a:gd name="T16" fmla="*/ 453 w 635"/>
                <a:gd name="T17" fmla="*/ 318 h 417"/>
                <a:gd name="T18" fmla="*/ 499 w 635"/>
                <a:gd name="T19" fmla="*/ 318 h 417"/>
                <a:gd name="T20" fmla="*/ 544 w 635"/>
                <a:gd name="T21" fmla="*/ 227 h 417"/>
                <a:gd name="T22" fmla="*/ 589 w 635"/>
                <a:gd name="T23" fmla="*/ 227 h 417"/>
                <a:gd name="T24" fmla="*/ 589 w 635"/>
                <a:gd name="T25" fmla="*/ 136 h 417"/>
                <a:gd name="T26" fmla="*/ 635 w 635"/>
                <a:gd name="T27" fmla="*/ 91 h 417"/>
                <a:gd name="T28" fmla="*/ 589 w 635"/>
                <a:gd name="T29" fmla="*/ 0 h 417"/>
                <a:gd name="T30" fmla="*/ 499 w 635"/>
                <a:gd name="T31" fmla="*/ 91 h 417"/>
                <a:gd name="T32" fmla="*/ 298 w 635"/>
                <a:gd name="T33" fmla="*/ 95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417">
                  <a:moveTo>
                    <a:pt x="0" y="318"/>
                  </a:moveTo>
                  <a:cubicBezTo>
                    <a:pt x="11" y="333"/>
                    <a:pt x="22" y="348"/>
                    <a:pt x="45" y="363"/>
                  </a:cubicBezTo>
                  <a:cubicBezTo>
                    <a:pt x="68" y="378"/>
                    <a:pt x="113" y="409"/>
                    <a:pt x="136" y="409"/>
                  </a:cubicBezTo>
                  <a:cubicBezTo>
                    <a:pt x="159" y="409"/>
                    <a:pt x="166" y="363"/>
                    <a:pt x="181" y="363"/>
                  </a:cubicBezTo>
                  <a:cubicBezTo>
                    <a:pt x="196" y="363"/>
                    <a:pt x="211" y="401"/>
                    <a:pt x="226" y="409"/>
                  </a:cubicBezTo>
                  <a:cubicBezTo>
                    <a:pt x="241" y="417"/>
                    <a:pt x="257" y="417"/>
                    <a:pt x="272" y="409"/>
                  </a:cubicBezTo>
                  <a:cubicBezTo>
                    <a:pt x="287" y="401"/>
                    <a:pt x="294" y="363"/>
                    <a:pt x="317" y="363"/>
                  </a:cubicBezTo>
                  <a:cubicBezTo>
                    <a:pt x="340" y="363"/>
                    <a:pt x="385" y="416"/>
                    <a:pt x="408" y="409"/>
                  </a:cubicBezTo>
                  <a:cubicBezTo>
                    <a:pt x="431" y="402"/>
                    <a:pt x="438" y="333"/>
                    <a:pt x="453" y="318"/>
                  </a:cubicBezTo>
                  <a:cubicBezTo>
                    <a:pt x="468" y="303"/>
                    <a:pt x="484" y="333"/>
                    <a:pt x="499" y="318"/>
                  </a:cubicBezTo>
                  <a:cubicBezTo>
                    <a:pt x="514" y="303"/>
                    <a:pt x="529" y="242"/>
                    <a:pt x="544" y="227"/>
                  </a:cubicBezTo>
                  <a:cubicBezTo>
                    <a:pt x="559" y="212"/>
                    <a:pt x="582" y="242"/>
                    <a:pt x="589" y="227"/>
                  </a:cubicBezTo>
                  <a:cubicBezTo>
                    <a:pt x="596" y="212"/>
                    <a:pt x="581" y="159"/>
                    <a:pt x="589" y="136"/>
                  </a:cubicBezTo>
                  <a:cubicBezTo>
                    <a:pt x="597" y="113"/>
                    <a:pt x="635" y="114"/>
                    <a:pt x="635" y="91"/>
                  </a:cubicBezTo>
                  <a:cubicBezTo>
                    <a:pt x="635" y="68"/>
                    <a:pt x="612" y="0"/>
                    <a:pt x="589" y="0"/>
                  </a:cubicBezTo>
                  <a:cubicBezTo>
                    <a:pt x="566" y="0"/>
                    <a:pt x="547" y="75"/>
                    <a:pt x="499" y="91"/>
                  </a:cubicBezTo>
                  <a:cubicBezTo>
                    <a:pt x="451" y="107"/>
                    <a:pt x="340" y="94"/>
                    <a:pt x="298" y="95"/>
                  </a:cubicBezTo>
                </a:path>
              </a:pathLst>
            </a:custGeom>
            <a:solidFill>
              <a:srgbClr val="FFFF00"/>
            </a:solidFill>
            <a:ln w="22225">
              <a:solidFill>
                <a:schemeClr val="tx1"/>
              </a:solidFill>
              <a:miter lim="800000"/>
            </a:ln>
          </p:spPr>
          <p:txBody>
            <a:bodyPr/>
            <a:lstStyle/>
            <a:p>
              <a:endParaRPr lang="zh-CN" altLang="en-US"/>
            </a:p>
          </p:txBody>
        </p:sp>
        <p:sp>
          <p:nvSpPr>
            <p:cNvPr id="63501" name="Freeform 10"/>
            <p:cNvSpPr>
              <a:spLocks noChangeArrowheads="1"/>
            </p:cNvSpPr>
            <p:nvPr/>
          </p:nvSpPr>
          <p:spPr bwMode="auto">
            <a:xfrm>
              <a:off x="403225" y="2087562"/>
              <a:ext cx="173037" cy="1079500"/>
            </a:xfrm>
            <a:custGeom>
              <a:avLst/>
              <a:gdLst>
                <a:gd name="T0" fmla="*/ 18 w 109"/>
                <a:gd name="T1" fmla="*/ 0 h 680"/>
                <a:gd name="T2" fmla="*/ 0 w 109"/>
                <a:gd name="T3" fmla="*/ 242 h 680"/>
                <a:gd name="T4" fmla="*/ 109 w 109"/>
                <a:gd name="T5" fmla="*/ 680 h 680"/>
              </a:gdLst>
              <a:ahLst/>
              <a:cxnLst>
                <a:cxn ang="0">
                  <a:pos x="T0" y="T1"/>
                </a:cxn>
                <a:cxn ang="0">
                  <a:pos x="T2" y="T3"/>
                </a:cxn>
                <a:cxn ang="0">
                  <a:pos x="T4" y="T5"/>
                </a:cxn>
              </a:cxnLst>
              <a:rect l="0" t="0" r="r" b="b"/>
              <a:pathLst>
                <a:path w="109" h="680">
                  <a:moveTo>
                    <a:pt x="18" y="0"/>
                  </a:moveTo>
                  <a:lnTo>
                    <a:pt x="0" y="242"/>
                  </a:lnTo>
                  <a:lnTo>
                    <a:pt x="109" y="68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502" name="Freeform 11"/>
            <p:cNvSpPr>
              <a:spLocks noChangeArrowheads="1"/>
            </p:cNvSpPr>
            <p:nvPr/>
          </p:nvSpPr>
          <p:spPr bwMode="auto">
            <a:xfrm>
              <a:off x="935037" y="1295400"/>
              <a:ext cx="576263" cy="484187"/>
            </a:xfrm>
            <a:custGeom>
              <a:avLst/>
              <a:gdLst>
                <a:gd name="T0" fmla="*/ 0 w 363"/>
                <a:gd name="T1" fmla="*/ 272 h 305"/>
                <a:gd name="T2" fmla="*/ 38 w 363"/>
                <a:gd name="T3" fmla="*/ 292 h 305"/>
                <a:gd name="T4" fmla="*/ 140 w 363"/>
                <a:gd name="T5" fmla="*/ 305 h 305"/>
                <a:gd name="T6" fmla="*/ 311 w 363"/>
                <a:gd name="T7" fmla="*/ 96 h 305"/>
                <a:gd name="T8" fmla="*/ 363 w 363"/>
                <a:gd name="T9" fmla="*/ 0 h 305"/>
              </a:gdLst>
              <a:ahLst/>
              <a:cxnLst>
                <a:cxn ang="0">
                  <a:pos x="T0" y="T1"/>
                </a:cxn>
                <a:cxn ang="0">
                  <a:pos x="T2" y="T3"/>
                </a:cxn>
                <a:cxn ang="0">
                  <a:pos x="T4" y="T5"/>
                </a:cxn>
                <a:cxn ang="0">
                  <a:pos x="T6" y="T7"/>
                </a:cxn>
                <a:cxn ang="0">
                  <a:pos x="T8" y="T9"/>
                </a:cxn>
              </a:cxnLst>
              <a:rect l="0" t="0" r="r" b="b"/>
              <a:pathLst>
                <a:path w="363" h="305">
                  <a:moveTo>
                    <a:pt x="0" y="272"/>
                  </a:moveTo>
                  <a:lnTo>
                    <a:pt x="38" y="292"/>
                  </a:lnTo>
                  <a:lnTo>
                    <a:pt x="140" y="305"/>
                  </a:lnTo>
                  <a:lnTo>
                    <a:pt x="311" y="96"/>
                  </a:lnTo>
                  <a:lnTo>
                    <a:pt x="363" y="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503" name="Freeform 12"/>
            <p:cNvSpPr>
              <a:spLocks noChangeArrowheads="1"/>
            </p:cNvSpPr>
            <p:nvPr/>
          </p:nvSpPr>
          <p:spPr bwMode="auto">
            <a:xfrm>
              <a:off x="1511300" y="1152525"/>
              <a:ext cx="144462" cy="144462"/>
            </a:xfrm>
            <a:custGeom>
              <a:avLst/>
              <a:gdLst>
                <a:gd name="T0" fmla="*/ 0 w 91"/>
                <a:gd name="T1" fmla="*/ 91 h 91"/>
                <a:gd name="T2" fmla="*/ 68 w 91"/>
                <a:gd name="T3" fmla="*/ 37 h 91"/>
                <a:gd name="T4" fmla="*/ 91 w 91"/>
                <a:gd name="T5" fmla="*/ 0 h 91"/>
              </a:gdLst>
              <a:ahLst/>
              <a:cxnLst>
                <a:cxn ang="0">
                  <a:pos x="T0" y="T1"/>
                </a:cxn>
                <a:cxn ang="0">
                  <a:pos x="T2" y="T3"/>
                </a:cxn>
                <a:cxn ang="0">
                  <a:pos x="T4" y="T5"/>
                </a:cxn>
              </a:cxnLst>
              <a:rect l="0" t="0" r="r" b="b"/>
              <a:pathLst>
                <a:path w="91" h="91">
                  <a:moveTo>
                    <a:pt x="0" y="91"/>
                  </a:moveTo>
                  <a:lnTo>
                    <a:pt x="68" y="37"/>
                  </a:lnTo>
                  <a:lnTo>
                    <a:pt x="91" y="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504" name="Freeform 13"/>
            <p:cNvSpPr>
              <a:spLocks noChangeArrowheads="1"/>
            </p:cNvSpPr>
            <p:nvPr/>
          </p:nvSpPr>
          <p:spPr bwMode="auto">
            <a:xfrm>
              <a:off x="433387" y="3167062"/>
              <a:ext cx="144463" cy="144463"/>
            </a:xfrm>
            <a:custGeom>
              <a:avLst/>
              <a:gdLst>
                <a:gd name="T0" fmla="*/ 91 w 91"/>
                <a:gd name="T1" fmla="*/ 0 h 91"/>
                <a:gd name="T2" fmla="*/ 60 w 91"/>
                <a:gd name="T3" fmla="*/ 45 h 91"/>
                <a:gd name="T4" fmla="*/ 0 w 91"/>
                <a:gd name="T5" fmla="*/ 91 h 91"/>
              </a:gdLst>
              <a:ahLst/>
              <a:cxnLst>
                <a:cxn ang="0">
                  <a:pos x="T0" y="T1"/>
                </a:cxn>
                <a:cxn ang="0">
                  <a:pos x="T2" y="T3"/>
                </a:cxn>
                <a:cxn ang="0">
                  <a:pos x="T4" y="T5"/>
                </a:cxn>
              </a:cxnLst>
              <a:rect l="0" t="0" r="r" b="b"/>
              <a:pathLst>
                <a:path w="91" h="91">
                  <a:moveTo>
                    <a:pt x="91" y="0"/>
                  </a:moveTo>
                  <a:lnTo>
                    <a:pt x="60" y="45"/>
                  </a:lnTo>
                  <a:lnTo>
                    <a:pt x="0" y="91"/>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505" name="Freeform 14"/>
            <p:cNvSpPr>
              <a:spLocks noChangeArrowheads="1"/>
            </p:cNvSpPr>
            <p:nvPr/>
          </p:nvSpPr>
          <p:spPr bwMode="auto">
            <a:xfrm>
              <a:off x="576262" y="3167062"/>
              <a:ext cx="114300" cy="119063"/>
            </a:xfrm>
            <a:custGeom>
              <a:avLst/>
              <a:gdLst>
                <a:gd name="T0" fmla="*/ 0 w 72"/>
                <a:gd name="T1" fmla="*/ 0 h 75"/>
                <a:gd name="T2" fmla="*/ 62 w 72"/>
                <a:gd name="T3" fmla="*/ 6 h 75"/>
                <a:gd name="T4" fmla="*/ 62 w 72"/>
                <a:gd name="T5" fmla="*/ 75 h 75"/>
              </a:gdLst>
              <a:ahLst/>
              <a:cxnLst>
                <a:cxn ang="0">
                  <a:pos x="T0" y="T1"/>
                </a:cxn>
                <a:cxn ang="0">
                  <a:pos x="T2" y="T3"/>
                </a:cxn>
                <a:cxn ang="0">
                  <a:pos x="T4" y="T5"/>
                </a:cxn>
              </a:cxnLst>
              <a:rect l="0" t="0" r="r" b="b"/>
              <a:pathLst>
                <a:path w="72" h="75">
                  <a:moveTo>
                    <a:pt x="0" y="0"/>
                  </a:moveTo>
                  <a:cubicBezTo>
                    <a:pt x="10" y="1"/>
                    <a:pt x="49" y="18"/>
                    <a:pt x="62" y="6"/>
                  </a:cubicBezTo>
                  <a:cubicBezTo>
                    <a:pt x="72" y="18"/>
                    <a:pt x="62" y="61"/>
                    <a:pt x="62" y="75"/>
                  </a:cubicBez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wipe(left)">
                                      <p:cBhvr>
                                        <p:cTn id="7" dur="500"/>
                                        <p:tgtEl>
                                          <p:spTgt spid="3584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5844"/>
                                        </p:tgtEl>
                                        <p:attrNameLst>
                                          <p:attrName>style.visibility</p:attrName>
                                        </p:attrNameLst>
                                      </p:cBhvr>
                                      <p:to>
                                        <p:strVal val="visible"/>
                                      </p:to>
                                    </p:set>
                                    <p:animEffect transition="in" filter="wipe(left)">
                                      <p:cBhvr>
                                        <p:cTn id="11" dur="500"/>
                                        <p:tgtEl>
                                          <p:spTgt spid="3584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文本框 52225"/>
          <p:cNvSpPr txBox="1">
            <a:spLocks noChangeArrowheads="1"/>
          </p:cNvSpPr>
          <p:nvPr/>
        </p:nvSpPr>
        <p:spPr bwMode="auto">
          <a:xfrm>
            <a:off x="684213" y="2997200"/>
            <a:ext cx="2052637" cy="709613"/>
          </a:xfrm>
          <a:prstGeom prst="rect">
            <a:avLst/>
          </a:prstGeom>
          <a:noFill/>
          <a:ln w="9525">
            <a:solidFill>
              <a:srgbClr val="008000"/>
            </a:solidFill>
            <a:miter lim="800000"/>
          </a:ln>
          <a:extLst>
            <a:ext uri="{909E8E84-426E-40DD-AFC4-6F175D3DCCD1}">
              <a14:hiddenFill xmlns:a14="http://schemas.microsoft.com/office/drawing/2010/main">
                <a:solidFill>
                  <a:srgbClr val="FFFFFF"/>
                </a:solidFill>
              </a14:hiddenFill>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000" b="1">
                <a:solidFill>
                  <a:srgbClr val="FF0000"/>
                </a:solidFill>
                <a:latin typeface="Times New Roman" panose="02020603050405020304" pitchFamily="18" charset="0"/>
              </a:rPr>
              <a:t>weather</a:t>
            </a:r>
          </a:p>
        </p:txBody>
      </p:sp>
      <p:sp>
        <p:nvSpPr>
          <p:cNvPr id="52227" name="左大括号 52226"/>
          <p:cNvSpPr/>
          <p:nvPr/>
        </p:nvSpPr>
        <p:spPr bwMode="auto">
          <a:xfrm>
            <a:off x="2844800" y="838200"/>
            <a:ext cx="360363" cy="5105400"/>
          </a:xfrm>
          <a:prstGeom prst="leftBrace">
            <a:avLst>
              <a:gd name="adj1" fmla="val 117996"/>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2228" name="右箭头 52227"/>
          <p:cNvSpPr>
            <a:spLocks noChangeArrowheads="1"/>
          </p:cNvSpPr>
          <p:nvPr/>
        </p:nvSpPr>
        <p:spPr bwMode="auto">
          <a:xfrm>
            <a:off x="6011863" y="1341438"/>
            <a:ext cx="719137" cy="223837"/>
          </a:xfrm>
          <a:prstGeom prst="rightArrow">
            <a:avLst>
              <a:gd name="adj1" fmla="val 50000"/>
              <a:gd name="adj2" fmla="val 80304"/>
            </a:avLst>
          </a:prstGeom>
          <a:solidFill>
            <a:srgbClr val="00FF00"/>
          </a:solidFill>
          <a:ln w="9525">
            <a:solidFill>
              <a:schemeClr val="tx1"/>
            </a:solidFill>
            <a:miter lim="800000"/>
          </a:ln>
        </p:spPr>
        <p:txBody>
          <a:bodyPr/>
          <a:lstStyle/>
          <a:p>
            <a:endParaRPr lang="zh-CN" altLang="en-US"/>
          </a:p>
        </p:txBody>
      </p:sp>
      <p:sp>
        <p:nvSpPr>
          <p:cNvPr id="52229" name="文本框 52228"/>
          <p:cNvSpPr txBox="1">
            <a:spLocks noChangeArrowheads="1"/>
          </p:cNvSpPr>
          <p:nvPr/>
        </p:nvSpPr>
        <p:spPr bwMode="auto">
          <a:xfrm>
            <a:off x="6804025" y="1125538"/>
            <a:ext cx="1584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sunny</a:t>
            </a:r>
          </a:p>
        </p:txBody>
      </p:sp>
      <p:pic>
        <p:nvPicPr>
          <p:cNvPr id="52230" name="图片 52229" descr="802e8826eac6f59cb8721307fb998c9f"/>
          <p:cNvPicPr>
            <a:picLocks noChangeAspect="1" noChangeArrowheads="1"/>
          </p:cNvPicPr>
          <p:nvPr/>
        </p:nvPicPr>
        <p:blipFill>
          <a:blip r:embed="rId3" cstate="email"/>
          <a:srcRect/>
          <a:stretch>
            <a:fillRect/>
          </a:stretch>
        </p:blipFill>
        <p:spPr bwMode="auto">
          <a:xfrm>
            <a:off x="3490913" y="4437063"/>
            <a:ext cx="2230437"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1" name="右箭头 52230"/>
          <p:cNvSpPr>
            <a:spLocks noChangeArrowheads="1"/>
          </p:cNvSpPr>
          <p:nvPr/>
        </p:nvSpPr>
        <p:spPr bwMode="auto">
          <a:xfrm>
            <a:off x="6011863" y="3213100"/>
            <a:ext cx="719137" cy="222250"/>
          </a:xfrm>
          <a:prstGeom prst="rightArrow">
            <a:avLst>
              <a:gd name="adj1" fmla="val 50000"/>
              <a:gd name="adj2" fmla="val 80878"/>
            </a:avLst>
          </a:prstGeom>
          <a:solidFill>
            <a:srgbClr val="00FF00"/>
          </a:solidFill>
          <a:ln w="9525">
            <a:solidFill>
              <a:schemeClr val="tx1"/>
            </a:solidFill>
            <a:miter lim="800000"/>
          </a:ln>
        </p:spPr>
        <p:txBody>
          <a:bodyPr/>
          <a:lstStyle/>
          <a:p>
            <a:endParaRPr lang="zh-CN" altLang="en-US"/>
          </a:p>
        </p:txBody>
      </p:sp>
      <p:sp>
        <p:nvSpPr>
          <p:cNvPr id="52232" name="文本框 52231"/>
          <p:cNvSpPr txBox="1">
            <a:spLocks noChangeArrowheads="1"/>
          </p:cNvSpPr>
          <p:nvPr/>
        </p:nvSpPr>
        <p:spPr bwMode="auto">
          <a:xfrm>
            <a:off x="6875463" y="4940300"/>
            <a:ext cx="142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report</a:t>
            </a:r>
          </a:p>
        </p:txBody>
      </p:sp>
      <p:sp>
        <p:nvSpPr>
          <p:cNvPr id="52233" name="右箭头 52232"/>
          <p:cNvSpPr>
            <a:spLocks noChangeArrowheads="1"/>
          </p:cNvSpPr>
          <p:nvPr/>
        </p:nvSpPr>
        <p:spPr bwMode="auto">
          <a:xfrm>
            <a:off x="6011863" y="5156200"/>
            <a:ext cx="719137" cy="223838"/>
          </a:xfrm>
          <a:prstGeom prst="rightArrow">
            <a:avLst>
              <a:gd name="adj1" fmla="val 50000"/>
              <a:gd name="adj2" fmla="val 80304"/>
            </a:avLst>
          </a:prstGeom>
          <a:solidFill>
            <a:srgbClr val="00FF00"/>
          </a:solidFill>
          <a:ln w="9525">
            <a:solidFill>
              <a:schemeClr val="tx1"/>
            </a:solidFill>
            <a:miter lim="800000"/>
          </a:ln>
        </p:spPr>
        <p:txBody>
          <a:bodyPr/>
          <a:lstStyle/>
          <a:p>
            <a:endParaRPr lang="zh-CN" altLang="en-US"/>
          </a:p>
        </p:txBody>
      </p:sp>
      <p:sp>
        <p:nvSpPr>
          <p:cNvPr id="52234" name="文本框 52233"/>
          <p:cNvSpPr txBox="1">
            <a:spLocks noChangeArrowheads="1"/>
          </p:cNvSpPr>
          <p:nvPr/>
        </p:nvSpPr>
        <p:spPr bwMode="auto">
          <a:xfrm>
            <a:off x="6946900" y="2997200"/>
            <a:ext cx="9969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rain</a:t>
            </a:r>
          </a:p>
        </p:txBody>
      </p:sp>
      <p:pic>
        <p:nvPicPr>
          <p:cNvPr id="52235" name="图片 52234" descr="sunny"/>
          <p:cNvPicPr>
            <a:picLocks noChangeAspect="1" noChangeArrowheads="1"/>
          </p:cNvPicPr>
          <p:nvPr/>
        </p:nvPicPr>
        <p:blipFill>
          <a:blip r:embed="rId4"/>
          <a:srcRect/>
          <a:stretch>
            <a:fillRect/>
          </a:stretch>
        </p:blipFill>
        <p:spPr bwMode="auto">
          <a:xfrm>
            <a:off x="3563938" y="693738"/>
            <a:ext cx="2014537" cy="1657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2236" name="图片 52235" descr="rainy"/>
          <p:cNvPicPr>
            <a:picLocks noChangeAspect="1" noChangeArrowheads="1"/>
          </p:cNvPicPr>
          <p:nvPr/>
        </p:nvPicPr>
        <p:blipFill>
          <a:blip r:embed="rId5"/>
          <a:srcRect/>
          <a:stretch>
            <a:fillRect/>
          </a:stretch>
        </p:blipFill>
        <p:spPr bwMode="auto">
          <a:xfrm>
            <a:off x="3563938" y="2493963"/>
            <a:ext cx="2014537" cy="172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ox(in)">
                                      <p:cBhvr>
                                        <p:cTn id="7" dur="500"/>
                                        <p:tgtEl>
                                          <p:spTgt spid="522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diamond(out)">
                                      <p:cBhvr>
                                        <p:cTn id="12" dur="500"/>
                                        <p:tgtEl>
                                          <p:spTgt spid="522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235"/>
                                        </p:tgtEl>
                                        <p:attrNameLst>
                                          <p:attrName>style.visibility</p:attrName>
                                        </p:attrNameLst>
                                      </p:cBhvr>
                                      <p:to>
                                        <p:strVal val="visible"/>
                                      </p:to>
                                    </p:set>
                                    <p:animEffect transition="in" filter="blinds(horizontal)">
                                      <p:cBhvr>
                                        <p:cTn id="17" dur="500"/>
                                        <p:tgtEl>
                                          <p:spTgt spid="522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wipe(left)">
                                      <p:cBhvr>
                                        <p:cTn id="22" dur="500"/>
                                        <p:tgtEl>
                                          <p:spTgt spid="5222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box(in)">
                                      <p:cBhvr>
                                        <p:cTn id="27" dur="500"/>
                                        <p:tgtEl>
                                          <p:spTgt spid="5222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2236"/>
                                        </p:tgtEl>
                                        <p:attrNameLst>
                                          <p:attrName>style.visibility</p:attrName>
                                        </p:attrNameLst>
                                      </p:cBhvr>
                                      <p:to>
                                        <p:strVal val="visible"/>
                                      </p:to>
                                    </p:set>
                                    <p:animEffect transition="in" filter="blinds(horizontal)">
                                      <p:cBhvr>
                                        <p:cTn id="32" dur="500"/>
                                        <p:tgtEl>
                                          <p:spTgt spid="522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2231"/>
                                        </p:tgtEl>
                                        <p:attrNameLst>
                                          <p:attrName>style.visibility</p:attrName>
                                        </p:attrNameLst>
                                      </p:cBhvr>
                                      <p:to>
                                        <p:strVal val="visible"/>
                                      </p:to>
                                    </p:set>
                                    <p:animEffect transition="in" filter="wipe(left)">
                                      <p:cBhvr>
                                        <p:cTn id="37" dur="500"/>
                                        <p:tgtEl>
                                          <p:spTgt spid="5223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2234"/>
                                        </p:tgtEl>
                                        <p:attrNameLst>
                                          <p:attrName>style.visibility</p:attrName>
                                        </p:attrNameLst>
                                      </p:cBhvr>
                                      <p:to>
                                        <p:strVal val="visible"/>
                                      </p:to>
                                    </p:set>
                                    <p:animEffect transition="in" filter="box(in)">
                                      <p:cBhvr>
                                        <p:cTn id="42" dur="500"/>
                                        <p:tgtEl>
                                          <p:spTgt spid="5223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2230"/>
                                        </p:tgtEl>
                                        <p:attrNameLst>
                                          <p:attrName>style.visibility</p:attrName>
                                        </p:attrNameLst>
                                      </p:cBhvr>
                                      <p:to>
                                        <p:strVal val="visible"/>
                                      </p:to>
                                    </p:set>
                                    <p:animEffect transition="in" filter="blinds(horizontal)">
                                      <p:cBhvr>
                                        <p:cTn id="47" dur="500"/>
                                        <p:tgtEl>
                                          <p:spTgt spid="522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2233"/>
                                        </p:tgtEl>
                                        <p:attrNameLst>
                                          <p:attrName>style.visibility</p:attrName>
                                        </p:attrNameLst>
                                      </p:cBhvr>
                                      <p:to>
                                        <p:strVal val="visible"/>
                                      </p:to>
                                    </p:set>
                                    <p:animEffect transition="in" filter="wipe(left)">
                                      <p:cBhvr>
                                        <p:cTn id="52" dur="500"/>
                                        <p:tgtEl>
                                          <p:spTgt spid="5223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2232"/>
                                        </p:tgtEl>
                                        <p:attrNameLst>
                                          <p:attrName>style.visibility</p:attrName>
                                        </p:attrNameLst>
                                      </p:cBhvr>
                                      <p:to>
                                        <p:strVal val="visible"/>
                                      </p:to>
                                    </p:set>
                                    <p:animEffect transition="in" filter="box(in)">
                                      <p:cBhvr>
                                        <p:cTn id="57" dur="500"/>
                                        <p:tgtEl>
                                          <p:spTgt spid="52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9" grpId="0"/>
      <p:bldP spid="52232" grpId="0"/>
      <p:bldP spid="522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文本框 65537"/>
          <p:cNvSpPr txBox="1">
            <a:spLocks noChangeArrowheads="1"/>
          </p:cNvSpPr>
          <p:nvPr/>
        </p:nvSpPr>
        <p:spPr bwMode="auto">
          <a:xfrm>
            <a:off x="179388" y="3073400"/>
            <a:ext cx="2592387" cy="650875"/>
          </a:xfrm>
          <a:prstGeom prst="rect">
            <a:avLst/>
          </a:prstGeom>
          <a:noFill/>
          <a:ln w="9525">
            <a:solidFill>
              <a:srgbClr val="008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CC0000"/>
                </a:solidFill>
                <a:latin typeface="Times New Roman" panose="02020603050405020304" pitchFamily="18" charset="0"/>
              </a:rPr>
              <a:t>government</a:t>
            </a:r>
          </a:p>
        </p:txBody>
      </p:sp>
      <p:sp>
        <p:nvSpPr>
          <p:cNvPr id="65540" name="左大括号 65539"/>
          <p:cNvSpPr/>
          <p:nvPr/>
        </p:nvSpPr>
        <p:spPr bwMode="auto">
          <a:xfrm>
            <a:off x="2771775" y="914400"/>
            <a:ext cx="457200" cy="5214938"/>
          </a:xfrm>
          <a:prstGeom prst="leftBrace">
            <a:avLst>
              <a:gd name="adj1" fmla="val 94999"/>
              <a:gd name="adj2" fmla="val 50000"/>
            </a:avLst>
          </a:prstGeom>
          <a:noFill/>
          <a:ln w="25400">
            <a:solidFill>
              <a:srgbClr val="008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pic>
        <p:nvPicPr>
          <p:cNvPr id="65541" name="图片 65540" descr="奥巴马"/>
          <p:cNvPicPr>
            <a:picLocks noChangeAspect="1" noChangeArrowheads="1"/>
          </p:cNvPicPr>
          <p:nvPr/>
        </p:nvPicPr>
        <p:blipFill>
          <a:blip r:embed="rId3" cstate="email"/>
          <a:srcRect/>
          <a:stretch>
            <a:fillRect/>
          </a:stretch>
        </p:blipFill>
        <p:spPr bwMode="auto">
          <a:xfrm>
            <a:off x="3276600" y="769938"/>
            <a:ext cx="2663825"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2" name="右箭头 65541"/>
          <p:cNvSpPr>
            <a:spLocks noChangeArrowheads="1"/>
          </p:cNvSpPr>
          <p:nvPr/>
        </p:nvSpPr>
        <p:spPr bwMode="auto">
          <a:xfrm>
            <a:off x="6011863" y="1633538"/>
            <a:ext cx="863600" cy="152400"/>
          </a:xfrm>
          <a:prstGeom prst="rightArrow">
            <a:avLst>
              <a:gd name="adj1" fmla="val 50000"/>
              <a:gd name="adj2" fmla="val 141640"/>
            </a:avLst>
          </a:prstGeom>
          <a:solidFill>
            <a:schemeClr val="tx1"/>
          </a:solidFill>
          <a:ln w="9525">
            <a:solidFill>
              <a:srgbClr val="00FF00"/>
            </a:solidFill>
            <a:miter lim="800000"/>
          </a:ln>
        </p:spPr>
        <p:txBody>
          <a:bodyPr/>
          <a:lstStyle/>
          <a:p>
            <a:endParaRPr lang="zh-CN" altLang="en-US"/>
          </a:p>
        </p:txBody>
      </p:sp>
      <p:sp>
        <p:nvSpPr>
          <p:cNvPr id="65543" name="文本框 65542"/>
          <p:cNvSpPr txBox="1">
            <a:spLocks noChangeArrowheads="1"/>
          </p:cNvSpPr>
          <p:nvPr/>
        </p:nvSpPr>
        <p:spPr bwMode="auto">
          <a:xfrm>
            <a:off x="7019925" y="1346200"/>
            <a:ext cx="2124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president</a:t>
            </a:r>
          </a:p>
        </p:txBody>
      </p:sp>
      <p:pic>
        <p:nvPicPr>
          <p:cNvPr id="65544" name="图片 65543" descr="政治家"/>
          <p:cNvPicPr>
            <a:picLocks noChangeAspect="1" noChangeArrowheads="1"/>
          </p:cNvPicPr>
          <p:nvPr/>
        </p:nvPicPr>
        <p:blipFill>
          <a:blip r:embed="rId4" cstate="email"/>
          <a:srcRect/>
          <a:stretch>
            <a:fillRect/>
          </a:stretch>
        </p:blipFill>
        <p:spPr bwMode="auto">
          <a:xfrm>
            <a:off x="3348038" y="2425700"/>
            <a:ext cx="2590800" cy="18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5" name="右箭头 65544"/>
          <p:cNvSpPr>
            <a:spLocks noChangeArrowheads="1"/>
          </p:cNvSpPr>
          <p:nvPr/>
        </p:nvSpPr>
        <p:spPr bwMode="auto">
          <a:xfrm>
            <a:off x="6011863" y="3217863"/>
            <a:ext cx="863600" cy="152400"/>
          </a:xfrm>
          <a:prstGeom prst="rightArrow">
            <a:avLst>
              <a:gd name="adj1" fmla="val 50000"/>
              <a:gd name="adj2" fmla="val 141640"/>
            </a:avLst>
          </a:prstGeom>
          <a:solidFill>
            <a:schemeClr val="tx1"/>
          </a:solidFill>
          <a:ln w="9525">
            <a:solidFill>
              <a:srgbClr val="00FF00"/>
            </a:solidFill>
            <a:miter lim="800000"/>
          </a:ln>
        </p:spPr>
        <p:txBody>
          <a:bodyPr/>
          <a:lstStyle/>
          <a:p>
            <a:endParaRPr lang="zh-CN" altLang="en-US"/>
          </a:p>
        </p:txBody>
      </p:sp>
      <p:sp>
        <p:nvSpPr>
          <p:cNvPr id="65546" name="文本框 65545"/>
          <p:cNvSpPr txBox="1">
            <a:spLocks noChangeArrowheads="1"/>
          </p:cNvSpPr>
          <p:nvPr/>
        </p:nvSpPr>
        <p:spPr bwMode="auto">
          <a:xfrm>
            <a:off x="6927850" y="2844800"/>
            <a:ext cx="2216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politician</a:t>
            </a:r>
          </a:p>
        </p:txBody>
      </p:sp>
      <p:pic>
        <p:nvPicPr>
          <p:cNvPr id="65547" name="图片 65546" descr="服务"/>
          <p:cNvPicPr>
            <a:picLocks noChangeAspect="1" noChangeArrowheads="1"/>
          </p:cNvPicPr>
          <p:nvPr/>
        </p:nvPicPr>
        <p:blipFill>
          <a:blip r:embed="rId5" cstate="email"/>
          <a:srcRect/>
          <a:stretch>
            <a:fillRect/>
          </a:stretch>
        </p:blipFill>
        <p:spPr bwMode="auto">
          <a:xfrm>
            <a:off x="3348038" y="4586288"/>
            <a:ext cx="2592387"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右箭头 65547"/>
          <p:cNvSpPr>
            <a:spLocks noChangeArrowheads="1"/>
          </p:cNvSpPr>
          <p:nvPr/>
        </p:nvSpPr>
        <p:spPr bwMode="auto">
          <a:xfrm>
            <a:off x="6011863" y="5449888"/>
            <a:ext cx="863600" cy="152400"/>
          </a:xfrm>
          <a:prstGeom prst="rightArrow">
            <a:avLst>
              <a:gd name="adj1" fmla="val 50000"/>
              <a:gd name="adj2" fmla="val 141640"/>
            </a:avLst>
          </a:prstGeom>
          <a:solidFill>
            <a:schemeClr val="tx1"/>
          </a:solidFill>
          <a:ln w="9525">
            <a:solidFill>
              <a:srgbClr val="00FF00"/>
            </a:solidFill>
            <a:miter lim="800000"/>
          </a:ln>
        </p:spPr>
        <p:txBody>
          <a:bodyPr/>
          <a:lstStyle/>
          <a:p>
            <a:endParaRPr lang="zh-CN" altLang="en-US"/>
          </a:p>
        </p:txBody>
      </p:sp>
      <p:sp>
        <p:nvSpPr>
          <p:cNvPr id="65549" name="文本框 65548"/>
          <p:cNvSpPr txBox="1">
            <a:spLocks noChangeArrowheads="1"/>
          </p:cNvSpPr>
          <p:nvPr/>
        </p:nvSpPr>
        <p:spPr bwMode="auto">
          <a:xfrm>
            <a:off x="7019925" y="5089525"/>
            <a:ext cx="1820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service</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linds(horizontal)">
                                      <p:cBhvr>
                                        <p:cTn id="7" dur="500"/>
                                        <p:tgtEl>
                                          <p:spTgt spid="65538"/>
                                        </p:tgtEl>
                                      </p:cBhvr>
                                    </p:animEffect>
                                  </p:childTnLst>
                                </p:cTn>
                              </p:par>
                              <p:par>
                                <p:cTn id="8" presetID="8" presetClass="entr" presetSubtype="32" fill="hold" nodeType="withEffect">
                                  <p:stCondLst>
                                    <p:cond delay="0"/>
                                  </p:stCondLst>
                                  <p:childTnLst>
                                    <p:set>
                                      <p:cBhvr>
                                        <p:cTn id="9" dur="1" fill="hold">
                                          <p:stCondLst>
                                            <p:cond delay="0"/>
                                          </p:stCondLst>
                                        </p:cTn>
                                        <p:tgtEl>
                                          <p:spTgt spid="65540"/>
                                        </p:tgtEl>
                                        <p:attrNameLst>
                                          <p:attrName>style.visibility</p:attrName>
                                        </p:attrNameLst>
                                      </p:cBhvr>
                                      <p:to>
                                        <p:strVal val="visible"/>
                                      </p:to>
                                    </p:set>
                                    <p:animEffect transition="in" filter="diamond(out)">
                                      <p:cBhvr>
                                        <p:cTn id="10" dur="500"/>
                                        <p:tgtEl>
                                          <p:spTgt spid="6554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5541"/>
                                        </p:tgtEl>
                                        <p:attrNameLst>
                                          <p:attrName>style.visibility</p:attrName>
                                        </p:attrNameLst>
                                      </p:cBhvr>
                                      <p:to>
                                        <p:strVal val="visible"/>
                                      </p:to>
                                    </p:set>
                                    <p:animEffect transition="in" filter="box(in)">
                                      <p:cBhvr>
                                        <p:cTn id="15" dur="500"/>
                                        <p:tgtEl>
                                          <p:spTgt spid="65541"/>
                                        </p:tgtEl>
                                      </p:cBhvr>
                                    </p:animEffect>
                                  </p:childTnLst>
                                </p:cTn>
                              </p:par>
                              <p:par>
                                <p:cTn id="16" presetID="4" presetClass="entr" presetSubtype="16" fill="hold" nodeType="withEffect">
                                  <p:stCondLst>
                                    <p:cond delay="0"/>
                                  </p:stCondLst>
                                  <p:childTnLst>
                                    <p:set>
                                      <p:cBhvr>
                                        <p:cTn id="17" dur="1" fill="hold">
                                          <p:stCondLst>
                                            <p:cond delay="0"/>
                                          </p:stCondLst>
                                        </p:cTn>
                                        <p:tgtEl>
                                          <p:spTgt spid="65544"/>
                                        </p:tgtEl>
                                        <p:attrNameLst>
                                          <p:attrName>style.visibility</p:attrName>
                                        </p:attrNameLst>
                                      </p:cBhvr>
                                      <p:to>
                                        <p:strVal val="visible"/>
                                      </p:to>
                                    </p:set>
                                    <p:animEffect transition="in" filter="box(in)">
                                      <p:cBhvr>
                                        <p:cTn id="18" dur="500"/>
                                        <p:tgtEl>
                                          <p:spTgt spid="65544"/>
                                        </p:tgtEl>
                                      </p:cBhvr>
                                    </p:animEffect>
                                  </p:childTnLst>
                                </p:cTn>
                              </p:par>
                              <p:par>
                                <p:cTn id="19" presetID="4" presetClass="entr" presetSubtype="16" fill="hold" nodeType="withEffect">
                                  <p:stCondLst>
                                    <p:cond delay="0"/>
                                  </p:stCondLst>
                                  <p:childTnLst>
                                    <p:set>
                                      <p:cBhvr>
                                        <p:cTn id="20" dur="1" fill="hold">
                                          <p:stCondLst>
                                            <p:cond delay="0"/>
                                          </p:stCondLst>
                                        </p:cTn>
                                        <p:tgtEl>
                                          <p:spTgt spid="65547"/>
                                        </p:tgtEl>
                                        <p:attrNameLst>
                                          <p:attrName>style.visibility</p:attrName>
                                        </p:attrNameLst>
                                      </p:cBhvr>
                                      <p:to>
                                        <p:strVal val="visible"/>
                                      </p:to>
                                    </p:set>
                                    <p:animEffect transition="in" filter="box(in)">
                                      <p:cBhvr>
                                        <p:cTn id="21" dur="500"/>
                                        <p:tgtEl>
                                          <p:spTgt spid="6554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65542"/>
                                        </p:tgtEl>
                                        <p:attrNameLst>
                                          <p:attrName>style.visibility</p:attrName>
                                        </p:attrNameLst>
                                      </p:cBhvr>
                                      <p:to>
                                        <p:strVal val="visible"/>
                                      </p:to>
                                    </p:set>
                                    <p:anim calcmode="lin" valueType="num">
                                      <p:cBhvr additive="base">
                                        <p:cTn id="26" dur="500" fill="hold"/>
                                        <p:tgtEl>
                                          <p:spTgt spid="65542"/>
                                        </p:tgtEl>
                                        <p:attrNameLst>
                                          <p:attrName>ppt_x</p:attrName>
                                        </p:attrNameLst>
                                      </p:cBhvr>
                                      <p:tavLst>
                                        <p:tav tm="0">
                                          <p:val>
                                            <p:strVal val="0-#ppt_w/2"/>
                                          </p:val>
                                        </p:tav>
                                        <p:tav tm="100000">
                                          <p:val>
                                            <p:strVal val="#ppt_x"/>
                                          </p:val>
                                        </p:tav>
                                      </p:tavLst>
                                    </p:anim>
                                    <p:anim calcmode="lin" valueType="num">
                                      <p:cBhvr additive="base">
                                        <p:cTn id="27" dur="500" fill="hold"/>
                                        <p:tgtEl>
                                          <p:spTgt spid="65542"/>
                                        </p:tgtEl>
                                        <p:attrNameLst>
                                          <p:attrName>ppt_y</p:attrName>
                                        </p:attrNameLst>
                                      </p:cBhvr>
                                      <p:tavLst>
                                        <p:tav tm="0">
                                          <p:val>
                                            <p:strVal val="#ppt_y"/>
                                          </p:val>
                                        </p:tav>
                                        <p:tav tm="100000">
                                          <p:val>
                                            <p:strVal val="#ppt_y"/>
                                          </p:val>
                                        </p:tav>
                                      </p:tavLst>
                                    </p:anim>
                                  </p:childTnLst>
                                </p:cTn>
                              </p:par>
                              <p:par>
                                <p:cTn id="28" presetID="22" presetClass="entr" presetSubtype="4" fill="hold" grpId="0" nodeType="withEffect">
                                  <p:stCondLst>
                                    <p:cond delay="0"/>
                                  </p:stCondLst>
                                  <p:childTnLst>
                                    <p:set>
                                      <p:cBhvr>
                                        <p:cTn id="29" dur="1" fill="hold">
                                          <p:stCondLst>
                                            <p:cond delay="0"/>
                                          </p:stCondLst>
                                        </p:cTn>
                                        <p:tgtEl>
                                          <p:spTgt spid="65543"/>
                                        </p:tgtEl>
                                        <p:attrNameLst>
                                          <p:attrName>style.visibility</p:attrName>
                                        </p:attrNameLst>
                                      </p:cBhvr>
                                      <p:to>
                                        <p:strVal val="visible"/>
                                      </p:to>
                                    </p:set>
                                    <p:animEffect transition="in" filter="wipe(down)">
                                      <p:cBhvr>
                                        <p:cTn id="30" dur="500"/>
                                        <p:tgtEl>
                                          <p:spTgt spid="6554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5545"/>
                                        </p:tgtEl>
                                        <p:attrNameLst>
                                          <p:attrName>style.visibility</p:attrName>
                                        </p:attrNameLst>
                                      </p:cBhvr>
                                      <p:to>
                                        <p:strVal val="visible"/>
                                      </p:to>
                                    </p:set>
                                    <p:anim calcmode="lin" valueType="num">
                                      <p:cBhvr additive="base">
                                        <p:cTn id="35" dur="500" fill="hold"/>
                                        <p:tgtEl>
                                          <p:spTgt spid="65545"/>
                                        </p:tgtEl>
                                        <p:attrNameLst>
                                          <p:attrName>ppt_x</p:attrName>
                                        </p:attrNameLst>
                                      </p:cBhvr>
                                      <p:tavLst>
                                        <p:tav tm="0">
                                          <p:val>
                                            <p:strVal val="0-#ppt_w/2"/>
                                          </p:val>
                                        </p:tav>
                                        <p:tav tm="100000">
                                          <p:val>
                                            <p:strVal val="#ppt_x"/>
                                          </p:val>
                                        </p:tav>
                                      </p:tavLst>
                                    </p:anim>
                                    <p:anim calcmode="lin" valueType="num">
                                      <p:cBhvr additive="base">
                                        <p:cTn id="36" dur="500" fill="hold"/>
                                        <p:tgtEl>
                                          <p:spTgt spid="65545"/>
                                        </p:tgtEl>
                                        <p:attrNameLst>
                                          <p:attrName>ppt_y</p:attrName>
                                        </p:attrNameLst>
                                      </p:cBhvr>
                                      <p:tavLst>
                                        <p:tav tm="0">
                                          <p:val>
                                            <p:strVal val="#ppt_y"/>
                                          </p:val>
                                        </p:tav>
                                        <p:tav tm="100000">
                                          <p:val>
                                            <p:strVal val="#ppt_y"/>
                                          </p:val>
                                        </p:tav>
                                      </p:tavLst>
                                    </p:anim>
                                  </p:childTnLst>
                                </p:cTn>
                              </p:par>
                              <p:par>
                                <p:cTn id="37" presetID="22" presetClass="entr" presetSubtype="4" fill="hold" grpId="0" nodeType="withEffect">
                                  <p:stCondLst>
                                    <p:cond delay="0"/>
                                  </p:stCondLst>
                                  <p:childTnLst>
                                    <p:set>
                                      <p:cBhvr>
                                        <p:cTn id="38" dur="1" fill="hold">
                                          <p:stCondLst>
                                            <p:cond delay="0"/>
                                          </p:stCondLst>
                                        </p:cTn>
                                        <p:tgtEl>
                                          <p:spTgt spid="65546"/>
                                        </p:tgtEl>
                                        <p:attrNameLst>
                                          <p:attrName>style.visibility</p:attrName>
                                        </p:attrNameLst>
                                      </p:cBhvr>
                                      <p:to>
                                        <p:strVal val="visible"/>
                                      </p:to>
                                    </p:set>
                                    <p:animEffect transition="in" filter="wipe(down)">
                                      <p:cBhvr>
                                        <p:cTn id="39" dur="500"/>
                                        <p:tgtEl>
                                          <p:spTgt spid="65546"/>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65548"/>
                                        </p:tgtEl>
                                        <p:attrNameLst>
                                          <p:attrName>style.visibility</p:attrName>
                                        </p:attrNameLst>
                                      </p:cBhvr>
                                      <p:to>
                                        <p:strVal val="visible"/>
                                      </p:to>
                                    </p:set>
                                    <p:anim calcmode="lin" valueType="num">
                                      <p:cBhvr additive="base">
                                        <p:cTn id="44" dur="500" fill="hold"/>
                                        <p:tgtEl>
                                          <p:spTgt spid="65548"/>
                                        </p:tgtEl>
                                        <p:attrNameLst>
                                          <p:attrName>ppt_x</p:attrName>
                                        </p:attrNameLst>
                                      </p:cBhvr>
                                      <p:tavLst>
                                        <p:tav tm="0">
                                          <p:val>
                                            <p:strVal val="0-#ppt_w/2"/>
                                          </p:val>
                                        </p:tav>
                                        <p:tav tm="100000">
                                          <p:val>
                                            <p:strVal val="#ppt_x"/>
                                          </p:val>
                                        </p:tav>
                                      </p:tavLst>
                                    </p:anim>
                                    <p:anim calcmode="lin" valueType="num">
                                      <p:cBhvr additive="base">
                                        <p:cTn id="45" dur="500" fill="hold"/>
                                        <p:tgtEl>
                                          <p:spTgt spid="65548"/>
                                        </p:tgtEl>
                                        <p:attrNameLst>
                                          <p:attrName>ppt_y</p:attrName>
                                        </p:attrNameLst>
                                      </p:cBhvr>
                                      <p:tavLst>
                                        <p:tav tm="0">
                                          <p:val>
                                            <p:strVal val="#ppt_y"/>
                                          </p:val>
                                        </p:tav>
                                        <p:tav tm="100000">
                                          <p:val>
                                            <p:strVal val="#ppt_y"/>
                                          </p:val>
                                        </p:tav>
                                      </p:tavLst>
                                    </p:anim>
                                  </p:childTnLst>
                                </p:cTn>
                              </p:par>
                              <p:par>
                                <p:cTn id="46" presetID="22" presetClass="entr" presetSubtype="4" fill="hold" grpId="0" nodeType="withEffect">
                                  <p:stCondLst>
                                    <p:cond delay="0"/>
                                  </p:stCondLst>
                                  <p:childTnLst>
                                    <p:set>
                                      <p:cBhvr>
                                        <p:cTn id="47" dur="1" fill="hold">
                                          <p:stCondLst>
                                            <p:cond delay="0"/>
                                          </p:stCondLst>
                                        </p:cTn>
                                        <p:tgtEl>
                                          <p:spTgt spid="65549"/>
                                        </p:tgtEl>
                                        <p:attrNameLst>
                                          <p:attrName>style.visibility</p:attrName>
                                        </p:attrNameLst>
                                      </p:cBhvr>
                                      <p:to>
                                        <p:strVal val="visible"/>
                                      </p:to>
                                    </p:set>
                                    <p:animEffect transition="in" filter="wipe(down)">
                                      <p:cBhvr>
                                        <p:cTn id="48" dur="500"/>
                                        <p:tgtEl>
                                          <p:spTgt spid="65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43" grpId="0"/>
      <p:bldP spid="65546" grpId="0"/>
      <p:bldP spid="655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文本框 66562"/>
          <p:cNvSpPr txBox="1">
            <a:spLocks noChangeArrowheads="1"/>
          </p:cNvSpPr>
          <p:nvPr/>
        </p:nvSpPr>
        <p:spPr bwMode="auto">
          <a:xfrm>
            <a:off x="201613" y="2862263"/>
            <a:ext cx="2160587" cy="787400"/>
          </a:xfrm>
          <a:prstGeom prst="rect">
            <a:avLst/>
          </a:prstGeom>
          <a:noFill/>
          <a:ln w="9525">
            <a:solidFill>
              <a:srgbClr val="008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500" b="1">
                <a:solidFill>
                  <a:srgbClr val="CC0000"/>
                </a:solidFill>
              </a:rPr>
              <a:t>culture</a:t>
            </a:r>
          </a:p>
        </p:txBody>
      </p:sp>
      <p:sp>
        <p:nvSpPr>
          <p:cNvPr id="66564" name="左大括号 66563"/>
          <p:cNvSpPr/>
          <p:nvPr/>
        </p:nvSpPr>
        <p:spPr bwMode="auto">
          <a:xfrm>
            <a:off x="2362200" y="685800"/>
            <a:ext cx="457200" cy="5214938"/>
          </a:xfrm>
          <a:prstGeom prst="leftBrace">
            <a:avLst>
              <a:gd name="adj1" fmla="val 94999"/>
              <a:gd name="adj2" fmla="val 50000"/>
            </a:avLst>
          </a:prstGeom>
          <a:noFill/>
          <a:ln w="25400">
            <a:solidFill>
              <a:srgbClr val="008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pic>
        <p:nvPicPr>
          <p:cNvPr id="66565" name="图片 66564" descr="历史"/>
          <p:cNvPicPr>
            <a:picLocks noChangeAspect="1" noChangeArrowheads="1"/>
          </p:cNvPicPr>
          <p:nvPr/>
        </p:nvPicPr>
        <p:blipFill>
          <a:blip r:embed="rId3" cstate="email"/>
          <a:srcRect/>
          <a:stretch>
            <a:fillRect/>
          </a:stretch>
        </p:blipFill>
        <p:spPr bwMode="auto">
          <a:xfrm>
            <a:off x="2865438" y="757238"/>
            <a:ext cx="2592387"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6" name="右箭头 66565"/>
          <p:cNvSpPr>
            <a:spLocks noChangeArrowheads="1"/>
          </p:cNvSpPr>
          <p:nvPr/>
        </p:nvSpPr>
        <p:spPr bwMode="auto">
          <a:xfrm>
            <a:off x="5818188" y="1262063"/>
            <a:ext cx="609600" cy="152400"/>
          </a:xfrm>
          <a:prstGeom prst="rightArrow">
            <a:avLst>
              <a:gd name="adj1" fmla="val 50000"/>
              <a:gd name="adj2" fmla="val 10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567" name="文本框 66566"/>
          <p:cNvSpPr txBox="1">
            <a:spLocks noChangeArrowheads="1"/>
          </p:cNvSpPr>
          <p:nvPr/>
        </p:nvSpPr>
        <p:spPr bwMode="auto">
          <a:xfrm>
            <a:off x="6610350" y="1046163"/>
            <a:ext cx="1892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history</a:t>
            </a:r>
          </a:p>
        </p:txBody>
      </p:sp>
      <p:pic>
        <p:nvPicPr>
          <p:cNvPr id="66568" name="图片 66567" descr="唐装"/>
          <p:cNvPicPr>
            <a:picLocks noChangeAspect="1" noChangeArrowheads="1"/>
          </p:cNvPicPr>
          <p:nvPr/>
        </p:nvPicPr>
        <p:blipFill>
          <a:blip r:embed="rId4" cstate="email"/>
          <a:srcRect/>
          <a:stretch>
            <a:fillRect/>
          </a:stretch>
        </p:blipFill>
        <p:spPr bwMode="auto">
          <a:xfrm>
            <a:off x="2794000" y="1982788"/>
            <a:ext cx="2663825"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9" name="右箭头 66568"/>
          <p:cNvSpPr>
            <a:spLocks noChangeArrowheads="1"/>
          </p:cNvSpPr>
          <p:nvPr/>
        </p:nvSpPr>
        <p:spPr bwMode="auto">
          <a:xfrm>
            <a:off x="5746750" y="2773363"/>
            <a:ext cx="825500" cy="144462"/>
          </a:xfrm>
          <a:prstGeom prst="rightArrow">
            <a:avLst>
              <a:gd name="adj1" fmla="val 50000"/>
              <a:gd name="adj2" fmla="val 142831"/>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570" name="文本框 66569"/>
          <p:cNvSpPr txBox="1">
            <a:spLocks noChangeArrowheads="1"/>
          </p:cNvSpPr>
          <p:nvPr/>
        </p:nvSpPr>
        <p:spPr bwMode="auto">
          <a:xfrm>
            <a:off x="6610350" y="2486025"/>
            <a:ext cx="210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tradition</a:t>
            </a:r>
          </a:p>
        </p:txBody>
      </p:sp>
      <p:pic>
        <p:nvPicPr>
          <p:cNvPr id="66571" name="图片 66570" descr="红楼"/>
          <p:cNvPicPr>
            <a:picLocks noChangeAspect="1" noChangeArrowheads="1"/>
          </p:cNvPicPr>
          <p:nvPr/>
        </p:nvPicPr>
        <p:blipFill>
          <a:blip r:embed="rId5"/>
          <a:srcRect/>
          <a:stretch>
            <a:fillRect/>
          </a:stretch>
        </p:blipFill>
        <p:spPr bwMode="auto">
          <a:xfrm>
            <a:off x="2865438" y="3565525"/>
            <a:ext cx="25209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2" name="右箭头 66571"/>
          <p:cNvSpPr>
            <a:spLocks noChangeArrowheads="1"/>
          </p:cNvSpPr>
          <p:nvPr/>
        </p:nvSpPr>
        <p:spPr bwMode="auto">
          <a:xfrm>
            <a:off x="5818188" y="4070350"/>
            <a:ext cx="825500" cy="144463"/>
          </a:xfrm>
          <a:prstGeom prst="rightArrow">
            <a:avLst>
              <a:gd name="adj1" fmla="val 50000"/>
              <a:gd name="adj2" fmla="val 14283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573" name="文本框 66572"/>
          <p:cNvSpPr txBox="1">
            <a:spLocks noChangeArrowheads="1"/>
          </p:cNvSpPr>
          <p:nvPr/>
        </p:nvSpPr>
        <p:spPr bwMode="auto">
          <a:xfrm>
            <a:off x="6734175" y="3697288"/>
            <a:ext cx="17478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book</a:t>
            </a:r>
          </a:p>
        </p:txBody>
      </p:sp>
      <p:pic>
        <p:nvPicPr>
          <p:cNvPr id="66574" name="图片 66573" descr="艺术"/>
          <p:cNvPicPr>
            <a:picLocks noChangeAspect="1" noChangeArrowheads="1"/>
          </p:cNvPicPr>
          <p:nvPr/>
        </p:nvPicPr>
        <p:blipFill>
          <a:blip r:embed="rId6" cstate="email"/>
          <a:srcRect/>
          <a:stretch>
            <a:fillRect/>
          </a:stretch>
        </p:blipFill>
        <p:spPr bwMode="auto">
          <a:xfrm>
            <a:off x="2865438" y="5006975"/>
            <a:ext cx="2520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5" name="右箭头 66574"/>
          <p:cNvSpPr>
            <a:spLocks noChangeArrowheads="1"/>
          </p:cNvSpPr>
          <p:nvPr/>
        </p:nvSpPr>
        <p:spPr bwMode="auto">
          <a:xfrm>
            <a:off x="5889625" y="5510213"/>
            <a:ext cx="825500" cy="144462"/>
          </a:xfrm>
          <a:prstGeom prst="rightArrow">
            <a:avLst>
              <a:gd name="adj1" fmla="val 50000"/>
              <a:gd name="adj2" fmla="val 142831"/>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576" name="文本框 66575"/>
          <p:cNvSpPr txBox="1">
            <a:spLocks noChangeArrowheads="1"/>
          </p:cNvSpPr>
          <p:nvPr/>
        </p:nvSpPr>
        <p:spPr bwMode="auto">
          <a:xfrm>
            <a:off x="6826250" y="5149850"/>
            <a:ext cx="1100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chemeClr val="tx2"/>
                </a:solidFill>
                <a:latin typeface="Times New Roman" panose="02020603050405020304" pitchFamily="18" charset="0"/>
              </a:rPr>
              <a:t>art</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blinds(horizontal)">
                                      <p:cBhvr>
                                        <p:cTn id="7" dur="500"/>
                                        <p:tgtEl>
                                          <p:spTgt spid="66563"/>
                                        </p:tgtEl>
                                      </p:cBhvr>
                                    </p:animEffect>
                                  </p:childTnLst>
                                </p:cTn>
                              </p:par>
                              <p:par>
                                <p:cTn id="8" presetID="4" presetClass="entr" presetSubtype="16" fill="hold" nodeType="withEffect">
                                  <p:stCondLst>
                                    <p:cond delay="0"/>
                                  </p:stCondLst>
                                  <p:childTnLst>
                                    <p:set>
                                      <p:cBhvr>
                                        <p:cTn id="9" dur="1" fill="hold">
                                          <p:stCondLst>
                                            <p:cond delay="0"/>
                                          </p:stCondLst>
                                        </p:cTn>
                                        <p:tgtEl>
                                          <p:spTgt spid="66564"/>
                                        </p:tgtEl>
                                        <p:attrNameLst>
                                          <p:attrName>style.visibility</p:attrName>
                                        </p:attrNameLst>
                                      </p:cBhvr>
                                      <p:to>
                                        <p:strVal val="visible"/>
                                      </p:to>
                                    </p:set>
                                    <p:animEffect transition="in" filter="box(in)">
                                      <p:cBhvr>
                                        <p:cTn id="10" dur="500"/>
                                        <p:tgtEl>
                                          <p:spTgt spid="6656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6565"/>
                                        </p:tgtEl>
                                        <p:attrNameLst>
                                          <p:attrName>style.visibility</p:attrName>
                                        </p:attrNameLst>
                                      </p:cBhvr>
                                      <p:to>
                                        <p:strVal val="visible"/>
                                      </p:to>
                                    </p:set>
                                    <p:animEffect transition="in" filter="box(in)">
                                      <p:cBhvr>
                                        <p:cTn id="15" dur="500"/>
                                        <p:tgtEl>
                                          <p:spTgt spid="66565"/>
                                        </p:tgtEl>
                                      </p:cBhvr>
                                    </p:animEffect>
                                  </p:childTnLst>
                                </p:cTn>
                              </p:par>
                              <p:par>
                                <p:cTn id="16" presetID="4" presetClass="entr" presetSubtype="16" fill="hold" nodeType="withEffect">
                                  <p:stCondLst>
                                    <p:cond delay="0"/>
                                  </p:stCondLst>
                                  <p:childTnLst>
                                    <p:set>
                                      <p:cBhvr>
                                        <p:cTn id="17" dur="1" fill="hold">
                                          <p:stCondLst>
                                            <p:cond delay="0"/>
                                          </p:stCondLst>
                                        </p:cTn>
                                        <p:tgtEl>
                                          <p:spTgt spid="66568"/>
                                        </p:tgtEl>
                                        <p:attrNameLst>
                                          <p:attrName>style.visibility</p:attrName>
                                        </p:attrNameLst>
                                      </p:cBhvr>
                                      <p:to>
                                        <p:strVal val="visible"/>
                                      </p:to>
                                    </p:set>
                                    <p:animEffect transition="in" filter="box(in)">
                                      <p:cBhvr>
                                        <p:cTn id="18" dur="500"/>
                                        <p:tgtEl>
                                          <p:spTgt spid="66568"/>
                                        </p:tgtEl>
                                      </p:cBhvr>
                                    </p:animEffect>
                                  </p:childTnLst>
                                </p:cTn>
                              </p:par>
                              <p:par>
                                <p:cTn id="19" presetID="4" presetClass="entr" presetSubtype="16" fill="hold" nodeType="withEffect">
                                  <p:stCondLst>
                                    <p:cond delay="0"/>
                                  </p:stCondLst>
                                  <p:childTnLst>
                                    <p:set>
                                      <p:cBhvr>
                                        <p:cTn id="20" dur="1" fill="hold">
                                          <p:stCondLst>
                                            <p:cond delay="0"/>
                                          </p:stCondLst>
                                        </p:cTn>
                                        <p:tgtEl>
                                          <p:spTgt spid="66571"/>
                                        </p:tgtEl>
                                        <p:attrNameLst>
                                          <p:attrName>style.visibility</p:attrName>
                                        </p:attrNameLst>
                                      </p:cBhvr>
                                      <p:to>
                                        <p:strVal val="visible"/>
                                      </p:to>
                                    </p:set>
                                    <p:animEffect transition="in" filter="box(in)">
                                      <p:cBhvr>
                                        <p:cTn id="21" dur="500"/>
                                        <p:tgtEl>
                                          <p:spTgt spid="66571"/>
                                        </p:tgtEl>
                                      </p:cBhvr>
                                    </p:animEffect>
                                  </p:childTnLst>
                                </p:cTn>
                              </p:par>
                              <p:par>
                                <p:cTn id="22" presetID="4" presetClass="entr" presetSubtype="16" fill="hold" nodeType="withEffect">
                                  <p:stCondLst>
                                    <p:cond delay="0"/>
                                  </p:stCondLst>
                                  <p:childTnLst>
                                    <p:set>
                                      <p:cBhvr>
                                        <p:cTn id="23" dur="1" fill="hold">
                                          <p:stCondLst>
                                            <p:cond delay="0"/>
                                          </p:stCondLst>
                                        </p:cTn>
                                        <p:tgtEl>
                                          <p:spTgt spid="66574"/>
                                        </p:tgtEl>
                                        <p:attrNameLst>
                                          <p:attrName>style.visibility</p:attrName>
                                        </p:attrNameLst>
                                      </p:cBhvr>
                                      <p:to>
                                        <p:strVal val="visible"/>
                                      </p:to>
                                    </p:set>
                                    <p:animEffect transition="in" filter="box(in)">
                                      <p:cBhvr>
                                        <p:cTn id="24" dur="500"/>
                                        <p:tgtEl>
                                          <p:spTgt spid="6657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66566"/>
                                        </p:tgtEl>
                                        <p:attrNameLst>
                                          <p:attrName>style.visibility</p:attrName>
                                        </p:attrNameLst>
                                      </p:cBhvr>
                                      <p:to>
                                        <p:strVal val="visible"/>
                                      </p:to>
                                    </p:set>
                                    <p:animEffect transition="in" filter="blinds(horizontal)">
                                      <p:cBhvr>
                                        <p:cTn id="29" dur="500"/>
                                        <p:tgtEl>
                                          <p:spTgt spid="66566"/>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66567"/>
                                        </p:tgtEl>
                                        <p:attrNameLst>
                                          <p:attrName>style.visibility</p:attrName>
                                        </p:attrNameLst>
                                      </p:cBhvr>
                                      <p:to>
                                        <p:strVal val="visible"/>
                                      </p:to>
                                    </p:set>
                                    <p:animEffect transition="in" filter="blinds(horizontal)">
                                      <p:cBhvr>
                                        <p:cTn id="32" dur="500"/>
                                        <p:tgtEl>
                                          <p:spTgt spid="6656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6569"/>
                                        </p:tgtEl>
                                        <p:attrNameLst>
                                          <p:attrName>style.visibility</p:attrName>
                                        </p:attrNameLst>
                                      </p:cBhvr>
                                      <p:to>
                                        <p:strVal val="visible"/>
                                      </p:to>
                                    </p:set>
                                    <p:animEffect transition="in" filter="blinds(horizontal)">
                                      <p:cBhvr>
                                        <p:cTn id="37" dur="500"/>
                                        <p:tgtEl>
                                          <p:spTgt spid="6656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6570"/>
                                        </p:tgtEl>
                                        <p:attrNameLst>
                                          <p:attrName>style.visibility</p:attrName>
                                        </p:attrNameLst>
                                      </p:cBhvr>
                                      <p:to>
                                        <p:strVal val="visible"/>
                                      </p:to>
                                    </p:set>
                                    <p:animEffect transition="in" filter="blinds(horizontal)">
                                      <p:cBhvr>
                                        <p:cTn id="40" dur="500"/>
                                        <p:tgtEl>
                                          <p:spTgt spid="66570"/>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66572"/>
                                        </p:tgtEl>
                                        <p:attrNameLst>
                                          <p:attrName>style.visibility</p:attrName>
                                        </p:attrNameLst>
                                      </p:cBhvr>
                                      <p:to>
                                        <p:strVal val="visible"/>
                                      </p:to>
                                    </p:set>
                                    <p:animEffect transition="in" filter="blinds(horizontal)">
                                      <p:cBhvr>
                                        <p:cTn id="45" dur="500"/>
                                        <p:tgtEl>
                                          <p:spTgt spid="6657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66573"/>
                                        </p:tgtEl>
                                        <p:attrNameLst>
                                          <p:attrName>style.visibility</p:attrName>
                                        </p:attrNameLst>
                                      </p:cBhvr>
                                      <p:to>
                                        <p:strVal val="visible"/>
                                      </p:to>
                                    </p:set>
                                    <p:animEffect transition="in" filter="blinds(horizontal)">
                                      <p:cBhvr>
                                        <p:cTn id="48" dur="500"/>
                                        <p:tgtEl>
                                          <p:spTgt spid="66573"/>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66575"/>
                                        </p:tgtEl>
                                        <p:attrNameLst>
                                          <p:attrName>style.visibility</p:attrName>
                                        </p:attrNameLst>
                                      </p:cBhvr>
                                      <p:to>
                                        <p:strVal val="visible"/>
                                      </p:to>
                                    </p:set>
                                    <p:animEffect transition="in" filter="blinds(horizontal)">
                                      <p:cBhvr>
                                        <p:cTn id="53" dur="500"/>
                                        <p:tgtEl>
                                          <p:spTgt spid="66575"/>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66576"/>
                                        </p:tgtEl>
                                        <p:attrNameLst>
                                          <p:attrName>style.visibility</p:attrName>
                                        </p:attrNameLst>
                                      </p:cBhvr>
                                      <p:to>
                                        <p:strVal val="visible"/>
                                      </p:to>
                                    </p:set>
                                    <p:animEffect transition="in" filter="blinds(horizontal)">
                                      <p:cBhvr>
                                        <p:cTn id="56" dur="500"/>
                                        <p:tgtEl>
                                          <p:spTgt spid="66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nimBg="1"/>
      <p:bldP spid="66567" grpId="0"/>
      <p:bldP spid="66570" grpId="0"/>
      <p:bldP spid="66573" grpId="0"/>
      <p:bldP spid="665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152400" y="1295400"/>
            <a:ext cx="914400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0" tIns="59255" rIns="118510" bIns="59255">
            <a:spAutoFit/>
          </a:bodyPr>
          <a:lstStyle/>
          <a:p>
            <a:pPr marL="342900" indent="-342900">
              <a:lnSpc>
                <a:spcPct val="160000"/>
              </a:lnSpc>
            </a:pPr>
            <a:r>
              <a:rPr lang="en-US" altLang="zh-CN" sz="4000" b="1" dirty="0">
                <a:solidFill>
                  <a:srgbClr val="FF0000"/>
                </a:solidFill>
                <a:latin typeface="Times New Roman" panose="02020603050405020304" pitchFamily="18" charset="0"/>
                <a:cs typeface="Times New Roman" panose="02020603050405020304" pitchFamily="18" charset="0"/>
              </a:rPr>
              <a:t>1. Teaching aims:</a:t>
            </a:r>
          </a:p>
          <a:p>
            <a:pPr marL="342900" indent="-342900">
              <a:lnSpc>
                <a:spcPct val="160000"/>
              </a:lnSpc>
              <a:buFont typeface="Arial" panose="020B0604020202020204" pitchFamily="34" charset="0"/>
              <a:buChar char="•"/>
            </a:pPr>
            <a:r>
              <a:rPr lang="en-US" altLang="zh-CN" sz="3600" b="1" dirty="0">
                <a:latin typeface="Times New Roman" panose="02020603050405020304" pitchFamily="18" charset="0"/>
                <a:cs typeface="Times New Roman" panose="02020603050405020304" pitchFamily="18" charset="0"/>
              </a:rPr>
              <a:t>To be able to give advice and warnings, </a:t>
            </a:r>
          </a:p>
          <a:p>
            <a:pPr marL="342900" indent="-342900">
              <a:lnSpc>
                <a:spcPct val="160000"/>
              </a:lnSpc>
            </a:pPr>
            <a:r>
              <a:rPr lang="en-US" altLang="zh-CN" sz="3600" b="1" dirty="0">
                <a:latin typeface="Times New Roman" panose="02020603050405020304" pitchFamily="18" charset="0"/>
                <a:cs typeface="Times New Roman" panose="02020603050405020304" pitchFamily="18" charset="0"/>
              </a:rPr>
              <a:t>   and get specific information from the conversation</a:t>
            </a:r>
          </a:p>
          <a:p>
            <a:pPr marL="342900" indent="-342900">
              <a:lnSpc>
                <a:spcPct val="160000"/>
              </a:lnSpc>
              <a:buFont typeface="Arial" panose="020B0604020202020204" pitchFamily="34" charset="0"/>
              <a:buChar char="•"/>
            </a:pPr>
            <a:r>
              <a:rPr lang="en-US" altLang="zh-CN" sz="3600" b="1" dirty="0">
                <a:latin typeface="Times New Roman" panose="02020603050405020304" pitchFamily="18" charset="0"/>
                <a:cs typeface="Times New Roman" panose="02020603050405020304" pitchFamily="18" charset="0"/>
              </a:rPr>
              <a:t> To be able to talk about radio</a:t>
            </a:r>
            <a:r>
              <a:rPr lang="en-US" altLang="zh-CN" sz="3500" b="1" dirty="0">
                <a:latin typeface="Times New Roman" panose="02020603050405020304" pitchFamily="18" charset="0"/>
                <a:cs typeface="Times New Roman" panose="02020603050405020304" pitchFamily="18" charset="0"/>
              </a:rPr>
              <a:t> </a:t>
            </a:r>
            <a:r>
              <a:rPr lang="en-US" altLang="zh-CN" sz="3500" b="1" dirty="0" err="1">
                <a:latin typeface="Times New Roman" panose="02020603050405020304" pitchFamily="18" charset="0"/>
                <a:cs typeface="Times New Roman" panose="02020603050405020304" pitchFamily="18" charset="0"/>
              </a:rPr>
              <a:t>programmes</a:t>
            </a:r>
            <a:endParaRPr lang="en-US" altLang="zh-CN" sz="3500" b="1" dirty="0">
              <a:latin typeface="Times New Roman" panose="02020603050405020304" pitchFamily="18" charset="0"/>
              <a:cs typeface="Times New Roman" panose="02020603050405020304" pitchFamily="18" charset="0"/>
            </a:endParaRPr>
          </a:p>
        </p:txBody>
      </p:sp>
      <p:sp>
        <p:nvSpPr>
          <p:cNvPr id="19458" name="TextBox 2"/>
          <p:cNvSpPr txBox="1">
            <a:spLocks noChangeArrowheads="1"/>
          </p:cNvSpPr>
          <p:nvPr/>
        </p:nvSpPr>
        <p:spPr bwMode="auto">
          <a:xfrm>
            <a:off x="2286000" y="457200"/>
            <a:ext cx="4383088"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0" tIns="59255" rIns="118510" bIns="59255">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4700" b="1" dirty="0">
                <a:solidFill>
                  <a:srgbClr val="000099"/>
                </a:solidFill>
              </a:rPr>
              <a:t>Teaching aims</a:t>
            </a:r>
          </a:p>
        </p:txBody>
      </p:sp>
    </p:spTree>
    <p:custDataLst>
      <p:tags r:id="rId1"/>
    </p:custDataLst>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3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4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5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5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41"/>
</p:tagLst>
</file>

<file path=ppt/theme/theme1.xml><?xml version="1.0" encoding="utf-8"?>
<a:theme xmlns:a="http://schemas.openxmlformats.org/drawingml/2006/main" name="WWW.2PPT.COM&#10;">
  <a:themeElements>
    <a:clrScheme name="141">
      <a:dk1>
        <a:srgbClr val="3D3F41"/>
      </a:dk1>
      <a:lt1>
        <a:srgbClr val="FFFFFF"/>
      </a:lt1>
      <a:dk2>
        <a:srgbClr val="454749"/>
      </a:dk2>
      <a:lt2>
        <a:srgbClr val="FFFFFF"/>
      </a:lt2>
      <a:accent1>
        <a:srgbClr val="B57A5F"/>
      </a:accent1>
      <a:accent2>
        <a:srgbClr val="B9AA53"/>
      </a:accent2>
      <a:accent3>
        <a:srgbClr val="788246"/>
      </a:accent3>
      <a:accent4>
        <a:srgbClr val="E15A5A"/>
      </a:accent4>
      <a:accent5>
        <a:srgbClr val="D77BBF"/>
      </a:accent5>
      <a:accent6>
        <a:srgbClr val="00B050"/>
      </a:accent6>
      <a:hlink>
        <a:srgbClr val="00B0F0"/>
      </a:hlink>
      <a:folHlink>
        <a:srgbClr val="AFB2B4"/>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2615</Words>
  <Application>Microsoft Office PowerPoint</Application>
  <PresentationFormat>全屏显示(4:3)</PresentationFormat>
  <Paragraphs>423</Paragraphs>
  <Slides>51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51</vt:i4>
      </vt:variant>
    </vt:vector>
  </HeadingPairs>
  <TitlesOfParts>
    <vt:vector size="62" baseType="lpstr">
      <vt:lpstr>GWIPA</vt:lpstr>
      <vt:lpstr>黑体</vt:lpstr>
      <vt:lpstr>宋体</vt:lpstr>
      <vt:lpstr>微软雅黑</vt:lpstr>
      <vt:lpstr>Arial</vt:lpstr>
      <vt:lpstr>Arial Black</vt:lpstr>
      <vt:lpstr>Comic Sans MS</vt:lpstr>
      <vt:lpstr>Franklin Gothic Medium</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2016-08-21T04:09:00Z</dcterms:created>
  <dcterms:modified xsi:type="dcterms:W3CDTF">2023-01-16T19:59:25Z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0A37BBC8BEF940CEBCD956A76AC11044</vt:lpwstr>
  </property>
  <property fmtid="{A09F084E-AD41-489F-8076-AA5BE3082BCA}" pid="100">
    <vt:ui4>5</vt:ui4>
  </property>
  <property fmtid="{64440492-4C8B-11D1-8B70-080036B11A03}" pid="11">
    <vt:lpwstr>www.2ppt.com-爱PPT提供资源下载</vt:lpwstr>
  </property>
</Properties>
</file>