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261" r:id="rId4"/>
    <p:sldId id="262" r:id="rId5"/>
    <p:sldId id="271" r:id="rId6"/>
    <p:sldId id="270" r:id="rId7"/>
    <p:sldId id="258" r:id="rId8"/>
    <p:sldId id="259" r:id="rId9"/>
    <p:sldId id="260" r:id="rId10"/>
    <p:sldId id="272" r:id="rId11"/>
    <p:sldId id="273" r:id="rId12"/>
    <p:sldId id="277" r:id="rId13"/>
    <p:sldId id="274" r:id="rId14"/>
    <p:sldId id="275" r:id="rId15"/>
    <p:sldId id="279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96">
          <p15:clr>
            <a:srgbClr val="A4A3A4"/>
          </p15:clr>
        </p15:guide>
        <p15:guide id="2" pos="1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C9"/>
    <a:srgbClr val="FFA893"/>
    <a:srgbClr val="FF3300"/>
    <a:srgbClr val="FF99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4"/>
    <p:restoredTop sz="91555"/>
  </p:normalViewPr>
  <p:slideViewPr>
    <p:cSldViewPr showGuides="1">
      <p:cViewPr varScale="1">
        <p:scale>
          <a:sx n="107" d="100"/>
          <a:sy n="107" d="100"/>
        </p:scale>
        <p:origin x="-96" y="-96"/>
      </p:cViewPr>
      <p:guideLst>
        <p:guide orient="horz" pos="3696"/>
        <p:guide pos="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 l="-1000" t="-1000" r="-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2F6978E-01EA-4F6A-805A-FB1E8D91F7A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6C240D3-05B1-43B0-9A79-23EA22935B85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788E33D-5749-4CD0-B0C5-4DDA882F9414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C834FE6-0B8B-46AB-8244-818393B9FB82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B63517-4BA7-44BA-9837-FEDAC216BF48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39EFDA6-A270-4E94-9977-655476817D7C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B0C5CF4-CDDB-42EF-8F6F-D539B782B16E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9682986-DB51-4690-AE6B-CFCC832F322B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CEA4CA3-49BC-47C4-8A24-EEBD82B00EE0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EB8742-D20F-47AF-B223-1691DC438F22}" type="datetimeFigureOut">
              <a:rPr kumimoji="1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华文彩云" panose="02010800040101010101" pitchFamily="2" charset="-122"/>
                <a:cs typeface="+mn-cs"/>
              </a:rPr>
              <a:t>2023-01-17</a:t>
            </a:fld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panose="020B0604020202020204" pitchFamily="34" charset="0"/>
                <a:ea typeface="华文彩云" panose="0201080004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1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华文彩云" panose="0201080004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buNone/>
            </a:pPr>
            <a:fld id="{9A0DB2DC-4C9A-4742-B13C-FB6460FD3503}" type="slidenum">
              <a:rPr lang="zh-CN" altLang="en-US" b="1" dirty="0">
                <a:latin typeface="Arial" panose="020B0604020202020204" pitchFamily="34" charset="0"/>
                <a:ea typeface="华文彩云" panose="02010800040101010101" pitchFamily="2" charset="-122"/>
              </a:rPr>
              <a:t>‹#›</a:t>
            </a:fld>
            <a:endParaRPr lang="zh-CN" altLang="en-US" b="1" dirty="0">
              <a:latin typeface="Arial" panose="020B0604020202020204" pitchFamily="34" charset="0"/>
              <a:ea typeface="华文彩云" panose="0201080004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0C474FB-BD9F-4AD8-9F2E-36A0E7A5449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2023-01-17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zh-CN" altLang="en-US" dirty="0"/>
              <a:t>‹#›</a:t>
            </a:fld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D10262_"/>
          <p:cNvPicPr>
            <a:picLocks noChangeAspect="1"/>
          </p:cNvPicPr>
          <p:nvPr/>
        </p:nvPicPr>
        <p:blipFill>
          <a:blip r:embed="rId3"/>
          <a:srcRect r="6061"/>
          <a:stretch>
            <a:fillRect/>
          </a:stretch>
        </p:blipFill>
        <p:spPr>
          <a:xfrm>
            <a:off x="1143000" y="2876550"/>
            <a:ext cx="7086600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WordArt 3"/>
          <p:cNvSpPr>
            <a:spLocks noTextEdit="1"/>
          </p:cNvSpPr>
          <p:nvPr/>
        </p:nvSpPr>
        <p:spPr>
          <a:xfrm>
            <a:off x="2514600" y="1844675"/>
            <a:ext cx="4495800" cy="1747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129515" dir="155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通 分</a:t>
            </a:r>
          </a:p>
        </p:txBody>
      </p:sp>
      <p:pic>
        <p:nvPicPr>
          <p:cNvPr id="14340" name="Picture 7" descr="DD01006_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3790950"/>
            <a:ext cx="3200400" cy="552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Rectangle 9"/>
          <p:cNvSpPr/>
          <p:nvPr/>
        </p:nvSpPr>
        <p:spPr>
          <a:xfrm>
            <a:off x="1295400" y="3697288"/>
            <a:ext cx="7086600" cy="36512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4342" name="TextBox 7"/>
          <p:cNvSpPr txBox="1"/>
          <p:nvPr/>
        </p:nvSpPr>
        <p:spPr>
          <a:xfrm>
            <a:off x="755650" y="549275"/>
            <a:ext cx="571500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000" dirty="0">
                <a:latin typeface="Times New Roman" panose="02020603050405020304" charset="0"/>
              </a:rPr>
              <a:t>西师大版五年级数学下册</a:t>
            </a:r>
          </a:p>
        </p:txBody>
      </p:sp>
      <p:sp>
        <p:nvSpPr>
          <p:cNvPr id="7" name="矩形 6"/>
          <p:cNvSpPr/>
          <p:nvPr/>
        </p:nvSpPr>
        <p:spPr>
          <a:xfrm>
            <a:off x="3334436" y="609282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kern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kumimoji="1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FFFA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9" descr="SO01862_"/>
          <p:cNvPicPr>
            <a:picLocks noChangeAspect="1"/>
          </p:cNvPicPr>
          <p:nvPr/>
        </p:nvPicPr>
        <p:blipFill>
          <a:blip r:embed="rId2"/>
          <a:srcRect l="12257" t="9648" r="10323" b="8772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Text Box 3"/>
          <p:cNvSpPr txBox="1"/>
          <p:nvPr/>
        </p:nvSpPr>
        <p:spPr>
          <a:xfrm>
            <a:off x="914400" y="1203325"/>
            <a:ext cx="7162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latin typeface="Times New Roman" panose="02020603050405020304" charset="0"/>
                <a:ea typeface="黑体" panose="02010609060101010101" pitchFamily="2" charset="-122"/>
              </a:rPr>
              <a:t>把下面每组中的两个分数通分。</a:t>
            </a:r>
          </a:p>
        </p:txBody>
      </p:sp>
      <p:grpSp>
        <p:nvGrpSpPr>
          <p:cNvPr id="23556" name="Group 4"/>
          <p:cNvGrpSpPr/>
          <p:nvPr/>
        </p:nvGrpSpPr>
        <p:grpSpPr>
          <a:xfrm>
            <a:off x="6137275" y="2486025"/>
            <a:ext cx="703263" cy="1406525"/>
            <a:chOff x="624" y="794"/>
            <a:chExt cx="443" cy="886"/>
          </a:xfrm>
        </p:grpSpPr>
        <p:sp>
          <p:nvSpPr>
            <p:cNvPr id="23580" name="Text Box 5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</a:p>
          </p:txBody>
        </p:sp>
        <p:sp>
          <p:nvSpPr>
            <p:cNvPr id="23581" name="Text Box 6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23582" name="Line 7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57" name="Text Box 9"/>
          <p:cNvSpPr txBox="1"/>
          <p:nvPr/>
        </p:nvSpPr>
        <p:spPr>
          <a:xfrm>
            <a:off x="6635750" y="2860675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Times New Roman" panose="02020603050405020304" charset="0"/>
                <a:ea typeface="黑体" panose="02010609060101010101" pitchFamily="2" charset="-122"/>
              </a:rPr>
              <a:t>和</a:t>
            </a:r>
          </a:p>
        </p:txBody>
      </p:sp>
      <p:grpSp>
        <p:nvGrpSpPr>
          <p:cNvPr id="23558" name="Group 10"/>
          <p:cNvGrpSpPr/>
          <p:nvPr/>
        </p:nvGrpSpPr>
        <p:grpSpPr>
          <a:xfrm>
            <a:off x="7373938" y="2486025"/>
            <a:ext cx="703262" cy="1406525"/>
            <a:chOff x="624" y="794"/>
            <a:chExt cx="443" cy="886"/>
          </a:xfrm>
        </p:grpSpPr>
        <p:sp>
          <p:nvSpPr>
            <p:cNvPr id="23577" name="Text Box 11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</a:p>
          </p:txBody>
        </p:sp>
        <p:sp>
          <p:nvSpPr>
            <p:cNvPr id="23578" name="Text Box 12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23579" name="Line 13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59" name="Group 14"/>
          <p:cNvGrpSpPr/>
          <p:nvPr/>
        </p:nvGrpSpPr>
        <p:grpSpPr>
          <a:xfrm>
            <a:off x="3657600" y="2503488"/>
            <a:ext cx="703263" cy="1406525"/>
            <a:chOff x="624" y="794"/>
            <a:chExt cx="443" cy="886"/>
          </a:xfrm>
        </p:grpSpPr>
        <p:sp>
          <p:nvSpPr>
            <p:cNvPr id="23574" name="Text Box 15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</a:p>
          </p:txBody>
        </p:sp>
        <p:sp>
          <p:nvSpPr>
            <p:cNvPr id="23575" name="Text Box 16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6</a:t>
              </a:r>
            </a:p>
          </p:txBody>
        </p:sp>
        <p:sp>
          <p:nvSpPr>
            <p:cNvPr id="23576" name="Line 17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60" name="Text Box 18"/>
          <p:cNvSpPr txBox="1"/>
          <p:nvPr/>
        </p:nvSpPr>
        <p:spPr>
          <a:xfrm>
            <a:off x="4156075" y="2878138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Times New Roman" panose="02020603050405020304" charset="0"/>
                <a:ea typeface="黑体" panose="02010609060101010101" pitchFamily="2" charset="-122"/>
              </a:rPr>
              <a:t>和</a:t>
            </a:r>
          </a:p>
        </p:txBody>
      </p:sp>
      <p:grpSp>
        <p:nvGrpSpPr>
          <p:cNvPr id="23561" name="Group 23"/>
          <p:cNvGrpSpPr/>
          <p:nvPr/>
        </p:nvGrpSpPr>
        <p:grpSpPr>
          <a:xfrm>
            <a:off x="4841875" y="2486025"/>
            <a:ext cx="995363" cy="1406525"/>
            <a:chOff x="3445" y="1178"/>
            <a:chExt cx="627" cy="886"/>
          </a:xfrm>
        </p:grpSpPr>
        <p:sp>
          <p:nvSpPr>
            <p:cNvPr id="23571" name="Text Box 20"/>
            <p:cNvSpPr txBox="1"/>
            <p:nvPr/>
          </p:nvSpPr>
          <p:spPr>
            <a:xfrm>
              <a:off x="3546" y="1178"/>
              <a:ext cx="52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7</a:t>
              </a:r>
            </a:p>
          </p:txBody>
        </p:sp>
        <p:sp>
          <p:nvSpPr>
            <p:cNvPr id="23572" name="Text Box 21"/>
            <p:cNvSpPr txBox="1"/>
            <p:nvPr/>
          </p:nvSpPr>
          <p:spPr>
            <a:xfrm>
              <a:off x="3445" y="1584"/>
              <a:ext cx="52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12</a:t>
              </a:r>
            </a:p>
          </p:txBody>
        </p:sp>
        <p:sp>
          <p:nvSpPr>
            <p:cNvPr id="23573" name="Line 22"/>
            <p:cNvSpPr/>
            <p:nvPr/>
          </p:nvSpPr>
          <p:spPr>
            <a:xfrm>
              <a:off x="3500" y="1654"/>
              <a:ext cx="35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62" name="Group 73"/>
          <p:cNvGrpSpPr/>
          <p:nvPr/>
        </p:nvGrpSpPr>
        <p:grpSpPr>
          <a:xfrm>
            <a:off x="990600" y="2514600"/>
            <a:ext cx="1042988" cy="1406525"/>
            <a:chOff x="720" y="1584"/>
            <a:chExt cx="657" cy="886"/>
          </a:xfrm>
        </p:grpSpPr>
        <p:sp>
          <p:nvSpPr>
            <p:cNvPr id="23568" name="Text Box 65"/>
            <p:cNvSpPr txBox="1"/>
            <p:nvPr/>
          </p:nvSpPr>
          <p:spPr>
            <a:xfrm>
              <a:off x="851" y="1584"/>
              <a:ext cx="52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23569" name="Text Box 66"/>
            <p:cNvSpPr txBox="1"/>
            <p:nvPr/>
          </p:nvSpPr>
          <p:spPr>
            <a:xfrm>
              <a:off x="720" y="1990"/>
              <a:ext cx="52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10</a:t>
              </a:r>
            </a:p>
          </p:txBody>
        </p:sp>
        <p:sp>
          <p:nvSpPr>
            <p:cNvPr id="23570" name="Line 67"/>
            <p:cNvSpPr/>
            <p:nvPr/>
          </p:nvSpPr>
          <p:spPr>
            <a:xfrm>
              <a:off x="786" y="2060"/>
              <a:ext cx="35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63" name="Text Box 68"/>
          <p:cNvSpPr txBox="1"/>
          <p:nvPr/>
        </p:nvSpPr>
        <p:spPr>
          <a:xfrm>
            <a:off x="1641475" y="2889250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latin typeface="Times New Roman" panose="02020603050405020304" charset="0"/>
                <a:ea typeface="黑体" panose="02010609060101010101" pitchFamily="2" charset="-122"/>
              </a:rPr>
              <a:t>和</a:t>
            </a:r>
          </a:p>
        </p:txBody>
      </p:sp>
      <p:grpSp>
        <p:nvGrpSpPr>
          <p:cNvPr id="23564" name="Group 69"/>
          <p:cNvGrpSpPr/>
          <p:nvPr/>
        </p:nvGrpSpPr>
        <p:grpSpPr>
          <a:xfrm>
            <a:off x="2327275" y="2497138"/>
            <a:ext cx="995363" cy="1406525"/>
            <a:chOff x="3445" y="1178"/>
            <a:chExt cx="627" cy="886"/>
          </a:xfrm>
        </p:grpSpPr>
        <p:sp>
          <p:nvSpPr>
            <p:cNvPr id="23565" name="Text Box 70"/>
            <p:cNvSpPr txBox="1"/>
            <p:nvPr/>
          </p:nvSpPr>
          <p:spPr>
            <a:xfrm>
              <a:off x="3546" y="1178"/>
              <a:ext cx="52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8</a:t>
              </a:r>
            </a:p>
          </p:txBody>
        </p:sp>
        <p:sp>
          <p:nvSpPr>
            <p:cNvPr id="23566" name="Text Box 71"/>
            <p:cNvSpPr txBox="1"/>
            <p:nvPr/>
          </p:nvSpPr>
          <p:spPr>
            <a:xfrm>
              <a:off x="3445" y="1584"/>
              <a:ext cx="52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15</a:t>
              </a:r>
            </a:p>
          </p:txBody>
        </p:sp>
        <p:sp>
          <p:nvSpPr>
            <p:cNvPr id="23567" name="Line 72"/>
            <p:cNvSpPr/>
            <p:nvPr/>
          </p:nvSpPr>
          <p:spPr>
            <a:xfrm>
              <a:off x="3500" y="1654"/>
              <a:ext cx="35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1" name="Picture 21" descr="BD07215_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81000"/>
            <a:ext cx="2259013" cy="18065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36"/>
          <p:cNvGrpSpPr/>
          <p:nvPr/>
        </p:nvGrpSpPr>
        <p:grpSpPr>
          <a:xfrm>
            <a:off x="4648200" y="2438400"/>
            <a:ext cx="1846263" cy="1844675"/>
            <a:chOff x="2928" y="1536"/>
            <a:chExt cx="1163" cy="1162"/>
          </a:xfrm>
        </p:grpSpPr>
        <p:grpSp>
          <p:nvGrpSpPr>
            <p:cNvPr id="24590" name="Group 23"/>
            <p:cNvGrpSpPr/>
            <p:nvPr/>
          </p:nvGrpSpPr>
          <p:grpSpPr>
            <a:xfrm>
              <a:off x="3648" y="1536"/>
              <a:ext cx="443" cy="1162"/>
              <a:chOff x="1994" y="1488"/>
              <a:chExt cx="443" cy="1162"/>
            </a:xfrm>
          </p:grpSpPr>
          <p:sp>
            <p:nvSpPr>
              <p:cNvPr id="24592" name="Text Box 12"/>
              <p:cNvSpPr txBox="1"/>
              <p:nvPr/>
            </p:nvSpPr>
            <p:spPr>
              <a:xfrm>
                <a:off x="2005" y="1488"/>
                <a:ext cx="432" cy="6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6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3</a:t>
                </a:r>
              </a:p>
            </p:txBody>
          </p:sp>
          <p:sp>
            <p:nvSpPr>
              <p:cNvPr id="24593" name="Text Box 13"/>
              <p:cNvSpPr txBox="1"/>
              <p:nvPr/>
            </p:nvSpPr>
            <p:spPr>
              <a:xfrm>
                <a:off x="1994" y="2016"/>
                <a:ext cx="432" cy="6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6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8</a:t>
                </a:r>
              </a:p>
            </p:txBody>
          </p:sp>
          <p:sp>
            <p:nvSpPr>
              <p:cNvPr id="24594" name="Line 14"/>
              <p:cNvSpPr/>
              <p:nvPr/>
            </p:nvSpPr>
            <p:spPr>
              <a:xfrm>
                <a:off x="2027" y="2086"/>
                <a:ext cx="28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4591" name="Text Box 28"/>
            <p:cNvSpPr txBox="1"/>
            <p:nvPr/>
          </p:nvSpPr>
          <p:spPr>
            <a:xfrm>
              <a:off x="2928" y="1776"/>
              <a:ext cx="576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6000" dirty="0">
                  <a:latin typeface="Times New Roman" panose="02020603050405020304" charset="0"/>
                  <a:ea typeface="黑体" panose="02010609060101010101" pitchFamily="2" charset="-122"/>
                </a:rPr>
                <a:t>和</a:t>
              </a:r>
            </a:p>
          </p:txBody>
        </p:sp>
      </p:grpSp>
      <p:grpSp>
        <p:nvGrpSpPr>
          <p:cNvPr id="24580" name="Group 35"/>
          <p:cNvGrpSpPr/>
          <p:nvPr/>
        </p:nvGrpSpPr>
        <p:grpSpPr>
          <a:xfrm>
            <a:off x="2743200" y="2438400"/>
            <a:ext cx="1998663" cy="1844675"/>
            <a:chOff x="1728" y="1536"/>
            <a:chExt cx="1259" cy="1162"/>
          </a:xfrm>
        </p:grpSpPr>
        <p:sp>
          <p:nvSpPr>
            <p:cNvPr id="24581" name="Text Box 15"/>
            <p:cNvSpPr txBox="1"/>
            <p:nvPr/>
          </p:nvSpPr>
          <p:spPr>
            <a:xfrm>
              <a:off x="2112" y="1920"/>
              <a:ext cx="48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400" dirty="0">
                  <a:latin typeface="Times New Roman" panose="02020603050405020304" charset="0"/>
                  <a:ea typeface="黑体" panose="02010609060101010101" pitchFamily="2" charset="-122"/>
                </a:rPr>
                <a:t>、</a:t>
              </a:r>
            </a:p>
          </p:txBody>
        </p:sp>
        <p:grpSp>
          <p:nvGrpSpPr>
            <p:cNvPr id="24582" name="Group 24"/>
            <p:cNvGrpSpPr/>
            <p:nvPr/>
          </p:nvGrpSpPr>
          <p:grpSpPr>
            <a:xfrm>
              <a:off x="1728" y="1536"/>
              <a:ext cx="443" cy="1162"/>
              <a:chOff x="1994" y="1488"/>
              <a:chExt cx="443" cy="1162"/>
            </a:xfrm>
          </p:grpSpPr>
          <p:sp>
            <p:nvSpPr>
              <p:cNvPr id="24587" name="Text Box 25"/>
              <p:cNvSpPr txBox="1"/>
              <p:nvPr/>
            </p:nvSpPr>
            <p:spPr>
              <a:xfrm>
                <a:off x="2005" y="1488"/>
                <a:ext cx="432" cy="6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6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2</a:t>
                </a:r>
              </a:p>
            </p:txBody>
          </p:sp>
          <p:sp>
            <p:nvSpPr>
              <p:cNvPr id="24588" name="Text Box 26"/>
              <p:cNvSpPr txBox="1"/>
              <p:nvPr/>
            </p:nvSpPr>
            <p:spPr>
              <a:xfrm>
                <a:off x="1994" y="2016"/>
                <a:ext cx="432" cy="6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6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3</a:t>
                </a:r>
              </a:p>
            </p:txBody>
          </p:sp>
          <p:sp>
            <p:nvSpPr>
              <p:cNvPr id="24589" name="Line 27"/>
              <p:cNvSpPr/>
              <p:nvPr/>
            </p:nvSpPr>
            <p:spPr>
              <a:xfrm>
                <a:off x="2027" y="2086"/>
                <a:ext cx="28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4583" name="Group 29"/>
            <p:cNvGrpSpPr/>
            <p:nvPr/>
          </p:nvGrpSpPr>
          <p:grpSpPr>
            <a:xfrm>
              <a:off x="2544" y="1536"/>
              <a:ext cx="443" cy="1162"/>
              <a:chOff x="1994" y="1488"/>
              <a:chExt cx="443" cy="1162"/>
            </a:xfrm>
          </p:grpSpPr>
          <p:sp>
            <p:nvSpPr>
              <p:cNvPr id="24584" name="Text Box 30"/>
              <p:cNvSpPr txBox="1"/>
              <p:nvPr/>
            </p:nvSpPr>
            <p:spPr>
              <a:xfrm>
                <a:off x="2005" y="1488"/>
                <a:ext cx="432" cy="6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6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</a:t>
                </a:r>
              </a:p>
            </p:txBody>
          </p:sp>
          <p:sp>
            <p:nvSpPr>
              <p:cNvPr id="24585" name="Text Box 31"/>
              <p:cNvSpPr txBox="1"/>
              <p:nvPr/>
            </p:nvSpPr>
            <p:spPr>
              <a:xfrm>
                <a:off x="1994" y="2016"/>
                <a:ext cx="432" cy="6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60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4</a:t>
                </a:r>
              </a:p>
            </p:txBody>
          </p:sp>
          <p:sp>
            <p:nvSpPr>
              <p:cNvPr id="24586" name="Line 32"/>
              <p:cNvSpPr/>
              <p:nvPr/>
            </p:nvSpPr>
            <p:spPr>
              <a:xfrm>
                <a:off x="2027" y="2086"/>
                <a:ext cx="28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6"/>
          <p:cNvSpPr/>
          <p:nvPr/>
        </p:nvSpPr>
        <p:spPr>
          <a:xfrm>
            <a:off x="0" y="4419600"/>
            <a:ext cx="9144000" cy="2438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B1FFFF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25603" name="Text Box 2"/>
          <p:cNvSpPr txBox="1"/>
          <p:nvPr/>
        </p:nvSpPr>
        <p:spPr>
          <a:xfrm>
            <a:off x="533400" y="757238"/>
            <a:ext cx="76200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charset="0"/>
                <a:ea typeface="黑体" panose="02010609060101010101" pitchFamily="2" charset="-122"/>
              </a:rPr>
              <a:t>        </a:t>
            </a:r>
            <a:r>
              <a:rPr lang="zh-CN" altLang="en-US" sz="4000" dirty="0">
                <a:latin typeface="Times New Roman" panose="02020603050405020304" charset="0"/>
                <a:ea typeface="黑体" panose="02010609060101010101" pitchFamily="2" charset="-122"/>
              </a:rPr>
              <a:t>下面哪组分数的通分是对的？哪组不对？哪组不够简单？</a:t>
            </a:r>
          </a:p>
        </p:txBody>
      </p:sp>
      <p:grpSp>
        <p:nvGrpSpPr>
          <p:cNvPr id="25604" name="Group 3"/>
          <p:cNvGrpSpPr/>
          <p:nvPr/>
        </p:nvGrpSpPr>
        <p:grpSpPr>
          <a:xfrm>
            <a:off x="1212850" y="2538413"/>
            <a:ext cx="703263" cy="1406525"/>
            <a:chOff x="624" y="794"/>
            <a:chExt cx="443" cy="886"/>
          </a:xfrm>
        </p:grpSpPr>
        <p:sp>
          <p:nvSpPr>
            <p:cNvPr id="25674" name="Text Box 4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25675" name="Text Box 5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25676" name="Line 6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05" name="Text Box 11"/>
          <p:cNvSpPr txBox="1"/>
          <p:nvPr/>
        </p:nvSpPr>
        <p:spPr>
          <a:xfrm>
            <a:off x="1628775" y="2890838"/>
            <a:ext cx="533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Times New Roman" panose="02020603050405020304" charset="0"/>
              </a:rPr>
              <a:t>=</a:t>
            </a:r>
          </a:p>
        </p:txBody>
      </p:sp>
      <p:grpSp>
        <p:nvGrpSpPr>
          <p:cNvPr id="25606" name="Group 14"/>
          <p:cNvGrpSpPr/>
          <p:nvPr/>
        </p:nvGrpSpPr>
        <p:grpSpPr>
          <a:xfrm>
            <a:off x="2022475" y="2533650"/>
            <a:ext cx="1143000" cy="1406525"/>
            <a:chOff x="4752" y="783"/>
            <a:chExt cx="720" cy="886"/>
          </a:xfrm>
        </p:grpSpPr>
        <p:sp>
          <p:nvSpPr>
            <p:cNvPr id="25671" name="Text Box 15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15</a:t>
              </a:r>
            </a:p>
          </p:txBody>
        </p:sp>
        <p:sp>
          <p:nvSpPr>
            <p:cNvPr id="25672" name="Text Box 16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20</a:t>
              </a:r>
            </a:p>
          </p:txBody>
        </p:sp>
        <p:sp>
          <p:nvSpPr>
            <p:cNvPr id="25673" name="Line 17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07" name="Group 18"/>
          <p:cNvGrpSpPr/>
          <p:nvPr/>
        </p:nvGrpSpPr>
        <p:grpSpPr>
          <a:xfrm>
            <a:off x="1171575" y="4156075"/>
            <a:ext cx="703263" cy="1406525"/>
            <a:chOff x="624" y="794"/>
            <a:chExt cx="443" cy="886"/>
          </a:xfrm>
        </p:grpSpPr>
        <p:sp>
          <p:nvSpPr>
            <p:cNvPr id="25668" name="Text Box 19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25669" name="Text Box 20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25670" name="Line 21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08" name="Text Box 22"/>
          <p:cNvSpPr txBox="1"/>
          <p:nvPr/>
        </p:nvSpPr>
        <p:spPr>
          <a:xfrm>
            <a:off x="1587500" y="4508500"/>
            <a:ext cx="533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Times New Roman" panose="02020603050405020304" charset="0"/>
              </a:rPr>
              <a:t>=</a:t>
            </a:r>
          </a:p>
        </p:txBody>
      </p:sp>
      <p:grpSp>
        <p:nvGrpSpPr>
          <p:cNvPr id="25609" name="Group 23"/>
          <p:cNvGrpSpPr/>
          <p:nvPr/>
        </p:nvGrpSpPr>
        <p:grpSpPr>
          <a:xfrm>
            <a:off x="1981200" y="4151313"/>
            <a:ext cx="1143000" cy="1406525"/>
            <a:chOff x="4752" y="783"/>
            <a:chExt cx="720" cy="886"/>
          </a:xfrm>
        </p:grpSpPr>
        <p:sp>
          <p:nvSpPr>
            <p:cNvPr id="25665" name="Text Box 24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15</a:t>
              </a:r>
            </a:p>
          </p:txBody>
        </p:sp>
        <p:sp>
          <p:nvSpPr>
            <p:cNvPr id="25666" name="Text Box 25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20</a:t>
              </a:r>
            </a:p>
          </p:txBody>
        </p:sp>
        <p:sp>
          <p:nvSpPr>
            <p:cNvPr id="25667" name="Line 26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0" name="Text Box 27"/>
          <p:cNvSpPr txBox="1"/>
          <p:nvPr/>
        </p:nvSpPr>
        <p:spPr>
          <a:xfrm>
            <a:off x="457200" y="2357438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CC"/>
                </a:solidFill>
                <a:latin typeface="Times New Roman" panose="02020603050405020304" charset="0"/>
              </a:rPr>
              <a:t>1.</a:t>
            </a:r>
            <a:endParaRPr lang="zh-CN" altLang="en-US" sz="4400" b="1" dirty="0">
              <a:solidFill>
                <a:srgbClr val="FF66CC"/>
              </a:solidFill>
              <a:latin typeface="Times New Roman" panose="02020603050405020304" charset="0"/>
            </a:endParaRPr>
          </a:p>
        </p:txBody>
      </p:sp>
      <p:grpSp>
        <p:nvGrpSpPr>
          <p:cNvPr id="25611" name="Group 28"/>
          <p:cNvGrpSpPr/>
          <p:nvPr/>
        </p:nvGrpSpPr>
        <p:grpSpPr>
          <a:xfrm>
            <a:off x="4184650" y="2538413"/>
            <a:ext cx="703263" cy="1406525"/>
            <a:chOff x="624" y="794"/>
            <a:chExt cx="443" cy="886"/>
          </a:xfrm>
        </p:grpSpPr>
        <p:sp>
          <p:nvSpPr>
            <p:cNvPr id="25662" name="Text Box 29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25663" name="Text Box 30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6</a:t>
              </a:r>
            </a:p>
          </p:txBody>
        </p:sp>
        <p:sp>
          <p:nvSpPr>
            <p:cNvPr id="25664" name="Line 31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2" name="Text Box 32"/>
          <p:cNvSpPr txBox="1"/>
          <p:nvPr/>
        </p:nvSpPr>
        <p:spPr>
          <a:xfrm>
            <a:off x="4600575" y="2890838"/>
            <a:ext cx="533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Times New Roman" panose="02020603050405020304" charset="0"/>
              </a:rPr>
              <a:t>=</a:t>
            </a:r>
          </a:p>
        </p:txBody>
      </p:sp>
      <p:grpSp>
        <p:nvGrpSpPr>
          <p:cNvPr id="25613" name="Group 33"/>
          <p:cNvGrpSpPr/>
          <p:nvPr/>
        </p:nvGrpSpPr>
        <p:grpSpPr>
          <a:xfrm>
            <a:off x="4994275" y="2533650"/>
            <a:ext cx="1143000" cy="1406525"/>
            <a:chOff x="4752" y="783"/>
            <a:chExt cx="720" cy="886"/>
          </a:xfrm>
        </p:grpSpPr>
        <p:sp>
          <p:nvSpPr>
            <p:cNvPr id="25659" name="Text Box 34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30</a:t>
              </a:r>
            </a:p>
          </p:txBody>
        </p:sp>
        <p:sp>
          <p:nvSpPr>
            <p:cNvPr id="25660" name="Text Box 35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36</a:t>
              </a:r>
            </a:p>
          </p:txBody>
        </p:sp>
        <p:sp>
          <p:nvSpPr>
            <p:cNvPr id="25661" name="Line 36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14" name="Group 37"/>
          <p:cNvGrpSpPr/>
          <p:nvPr/>
        </p:nvGrpSpPr>
        <p:grpSpPr>
          <a:xfrm>
            <a:off x="4143375" y="4156075"/>
            <a:ext cx="703263" cy="1406525"/>
            <a:chOff x="624" y="794"/>
            <a:chExt cx="443" cy="886"/>
          </a:xfrm>
        </p:grpSpPr>
        <p:sp>
          <p:nvSpPr>
            <p:cNvPr id="25656" name="Text Box 38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25657" name="Text Box 39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9</a:t>
              </a:r>
            </a:p>
          </p:txBody>
        </p:sp>
        <p:sp>
          <p:nvSpPr>
            <p:cNvPr id="25658" name="Line 40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5" name="Text Box 41"/>
          <p:cNvSpPr txBox="1"/>
          <p:nvPr/>
        </p:nvSpPr>
        <p:spPr>
          <a:xfrm>
            <a:off x="4559300" y="4508500"/>
            <a:ext cx="533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Times New Roman" panose="02020603050405020304" charset="0"/>
              </a:rPr>
              <a:t>=</a:t>
            </a:r>
          </a:p>
        </p:txBody>
      </p:sp>
      <p:grpSp>
        <p:nvGrpSpPr>
          <p:cNvPr id="25616" name="Group 42"/>
          <p:cNvGrpSpPr/>
          <p:nvPr/>
        </p:nvGrpSpPr>
        <p:grpSpPr>
          <a:xfrm>
            <a:off x="4953000" y="4151313"/>
            <a:ext cx="1143000" cy="1406525"/>
            <a:chOff x="4752" y="783"/>
            <a:chExt cx="720" cy="886"/>
          </a:xfrm>
        </p:grpSpPr>
        <p:sp>
          <p:nvSpPr>
            <p:cNvPr id="25653" name="Text Box 43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16</a:t>
              </a:r>
            </a:p>
          </p:txBody>
        </p:sp>
        <p:sp>
          <p:nvSpPr>
            <p:cNvPr id="25654" name="Text Box 44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36</a:t>
              </a:r>
            </a:p>
          </p:txBody>
        </p:sp>
        <p:sp>
          <p:nvSpPr>
            <p:cNvPr id="25655" name="Line 45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7" name="Text Box 46"/>
          <p:cNvSpPr txBox="1"/>
          <p:nvPr/>
        </p:nvSpPr>
        <p:spPr>
          <a:xfrm>
            <a:off x="3429000" y="2357438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CC"/>
                </a:solidFill>
                <a:latin typeface="Times New Roman" panose="02020603050405020304" charset="0"/>
              </a:rPr>
              <a:t>2.</a:t>
            </a:r>
            <a:endParaRPr lang="zh-CN" altLang="en-US" sz="4400" b="1" dirty="0">
              <a:solidFill>
                <a:srgbClr val="FF66CC"/>
              </a:solidFill>
              <a:latin typeface="Times New Roman" panose="02020603050405020304" charset="0"/>
            </a:endParaRPr>
          </a:p>
        </p:txBody>
      </p:sp>
      <p:grpSp>
        <p:nvGrpSpPr>
          <p:cNvPr id="25618" name="Group 47"/>
          <p:cNvGrpSpPr/>
          <p:nvPr/>
        </p:nvGrpSpPr>
        <p:grpSpPr>
          <a:xfrm>
            <a:off x="7267575" y="2538413"/>
            <a:ext cx="703263" cy="1406525"/>
            <a:chOff x="624" y="794"/>
            <a:chExt cx="443" cy="886"/>
          </a:xfrm>
        </p:grpSpPr>
        <p:sp>
          <p:nvSpPr>
            <p:cNvPr id="25650" name="Text Box 48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7</a:t>
              </a:r>
            </a:p>
          </p:txBody>
        </p:sp>
        <p:sp>
          <p:nvSpPr>
            <p:cNvPr id="25651" name="Text Box 49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8</a:t>
              </a:r>
            </a:p>
          </p:txBody>
        </p:sp>
        <p:sp>
          <p:nvSpPr>
            <p:cNvPr id="25652" name="Line 50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19" name="Text Box 51"/>
          <p:cNvSpPr txBox="1"/>
          <p:nvPr/>
        </p:nvSpPr>
        <p:spPr>
          <a:xfrm>
            <a:off x="7683500" y="2890838"/>
            <a:ext cx="533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Times New Roman" panose="02020603050405020304" charset="0"/>
              </a:rPr>
              <a:t>=</a:t>
            </a:r>
          </a:p>
        </p:txBody>
      </p:sp>
      <p:grpSp>
        <p:nvGrpSpPr>
          <p:cNvPr id="25620" name="Group 52"/>
          <p:cNvGrpSpPr/>
          <p:nvPr/>
        </p:nvGrpSpPr>
        <p:grpSpPr>
          <a:xfrm>
            <a:off x="8077200" y="2533650"/>
            <a:ext cx="1143000" cy="1406525"/>
            <a:chOff x="4752" y="783"/>
            <a:chExt cx="720" cy="886"/>
          </a:xfrm>
        </p:grpSpPr>
        <p:sp>
          <p:nvSpPr>
            <p:cNvPr id="25647" name="Text Box 53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21</a:t>
              </a:r>
            </a:p>
          </p:txBody>
        </p:sp>
        <p:sp>
          <p:nvSpPr>
            <p:cNvPr id="25648" name="Text Box 54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24</a:t>
              </a:r>
            </a:p>
          </p:txBody>
        </p:sp>
        <p:sp>
          <p:nvSpPr>
            <p:cNvPr id="25649" name="Line 55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5621" name="Group 56"/>
          <p:cNvGrpSpPr/>
          <p:nvPr/>
        </p:nvGrpSpPr>
        <p:grpSpPr>
          <a:xfrm>
            <a:off x="7226300" y="4156075"/>
            <a:ext cx="703263" cy="1406525"/>
            <a:chOff x="624" y="794"/>
            <a:chExt cx="443" cy="886"/>
          </a:xfrm>
        </p:grpSpPr>
        <p:sp>
          <p:nvSpPr>
            <p:cNvPr id="25644" name="Text Box 57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25645" name="Text Box 58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6</a:t>
              </a:r>
            </a:p>
          </p:txBody>
        </p:sp>
        <p:sp>
          <p:nvSpPr>
            <p:cNvPr id="25646" name="Line 59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22" name="Text Box 60"/>
          <p:cNvSpPr txBox="1"/>
          <p:nvPr/>
        </p:nvSpPr>
        <p:spPr>
          <a:xfrm>
            <a:off x="7642225" y="4508500"/>
            <a:ext cx="533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latin typeface="Times New Roman" panose="02020603050405020304" charset="0"/>
              </a:rPr>
              <a:t>=</a:t>
            </a:r>
          </a:p>
        </p:txBody>
      </p:sp>
      <p:grpSp>
        <p:nvGrpSpPr>
          <p:cNvPr id="25623" name="Group 61"/>
          <p:cNvGrpSpPr/>
          <p:nvPr/>
        </p:nvGrpSpPr>
        <p:grpSpPr>
          <a:xfrm>
            <a:off x="8035925" y="4151313"/>
            <a:ext cx="1143000" cy="1406525"/>
            <a:chOff x="4752" y="783"/>
            <a:chExt cx="720" cy="886"/>
          </a:xfrm>
        </p:grpSpPr>
        <p:sp>
          <p:nvSpPr>
            <p:cNvPr id="25641" name="Text Box 62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20</a:t>
              </a:r>
            </a:p>
          </p:txBody>
        </p:sp>
        <p:sp>
          <p:nvSpPr>
            <p:cNvPr id="25642" name="Text Box 63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24</a:t>
              </a:r>
            </a:p>
          </p:txBody>
        </p:sp>
        <p:sp>
          <p:nvSpPr>
            <p:cNvPr id="25643" name="Line 64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24" name="Text Box 65"/>
          <p:cNvSpPr txBox="1"/>
          <p:nvPr/>
        </p:nvSpPr>
        <p:spPr>
          <a:xfrm>
            <a:off x="6511925" y="2357438"/>
            <a:ext cx="76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CC"/>
                </a:solidFill>
                <a:latin typeface="Times New Roman" panose="02020603050405020304" charset="0"/>
              </a:rPr>
              <a:t>3.</a:t>
            </a:r>
            <a:endParaRPr lang="zh-CN" altLang="en-US" sz="4400" b="1" dirty="0">
              <a:solidFill>
                <a:srgbClr val="FF66CC"/>
              </a:solidFill>
              <a:latin typeface="Times New Roman" panose="02020603050405020304" charset="0"/>
            </a:endParaRPr>
          </a:p>
        </p:txBody>
      </p:sp>
      <p:sp>
        <p:nvSpPr>
          <p:cNvPr id="24644" name="Text Box 68"/>
          <p:cNvSpPr txBox="1"/>
          <p:nvPr/>
        </p:nvSpPr>
        <p:spPr>
          <a:xfrm>
            <a:off x="7543800" y="5149850"/>
            <a:ext cx="14478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1" dirty="0">
                <a:solidFill>
                  <a:srgbClr val="FF3300"/>
                </a:solidFill>
                <a:latin typeface="宋体" panose="02010600030101010101" pitchFamily="2" charset="-122"/>
              </a:rPr>
              <a:t>√</a:t>
            </a:r>
            <a:endParaRPr lang="en-US" altLang="zh-CN" sz="9600" b="1" dirty="0">
              <a:solidFill>
                <a:srgbClr val="FF33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24647" name="Line 71"/>
          <p:cNvSpPr/>
          <p:nvPr/>
        </p:nvSpPr>
        <p:spPr>
          <a:xfrm>
            <a:off x="2209800" y="4191000"/>
            <a:ext cx="381000" cy="68580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48" name="Line 72"/>
          <p:cNvSpPr/>
          <p:nvPr/>
        </p:nvSpPr>
        <p:spPr>
          <a:xfrm>
            <a:off x="5105400" y="2667000"/>
            <a:ext cx="533400" cy="121920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650" name="Line 74"/>
          <p:cNvSpPr/>
          <p:nvPr/>
        </p:nvSpPr>
        <p:spPr>
          <a:xfrm>
            <a:off x="5181600" y="4267200"/>
            <a:ext cx="533400" cy="1219200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4" name="Group 75"/>
          <p:cNvGrpSpPr/>
          <p:nvPr/>
        </p:nvGrpSpPr>
        <p:grpSpPr>
          <a:xfrm>
            <a:off x="5708650" y="2520950"/>
            <a:ext cx="1143000" cy="1406525"/>
            <a:chOff x="4752" y="783"/>
            <a:chExt cx="720" cy="886"/>
          </a:xfrm>
        </p:grpSpPr>
        <p:sp>
          <p:nvSpPr>
            <p:cNvPr id="25638" name="Text Box 76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15</a:t>
              </a:r>
            </a:p>
          </p:txBody>
        </p:sp>
        <p:sp>
          <p:nvSpPr>
            <p:cNvPr id="25639" name="Text Box 77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18</a:t>
              </a:r>
            </a:p>
          </p:txBody>
        </p:sp>
        <p:sp>
          <p:nvSpPr>
            <p:cNvPr id="25640" name="Line 78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79"/>
          <p:cNvGrpSpPr/>
          <p:nvPr/>
        </p:nvGrpSpPr>
        <p:grpSpPr>
          <a:xfrm>
            <a:off x="5715000" y="4156075"/>
            <a:ext cx="1143000" cy="1406525"/>
            <a:chOff x="4752" y="783"/>
            <a:chExt cx="720" cy="886"/>
          </a:xfrm>
        </p:grpSpPr>
        <p:sp>
          <p:nvSpPr>
            <p:cNvPr id="25635" name="Text Box 80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dirty="0">
                  <a:latin typeface="黑体" panose="02010609060101010101" pitchFamily="2" charset="-122"/>
                  <a:ea typeface="黑体" panose="02010609060101010101" pitchFamily="2" charset="-122"/>
                </a:rPr>
                <a:t> </a:t>
              </a: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8</a:t>
              </a:r>
            </a:p>
          </p:txBody>
        </p:sp>
        <p:sp>
          <p:nvSpPr>
            <p:cNvPr id="25636" name="Text Box 81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18</a:t>
              </a:r>
            </a:p>
          </p:txBody>
        </p:sp>
        <p:sp>
          <p:nvSpPr>
            <p:cNvPr id="25637" name="Line 82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" name="Group 83"/>
          <p:cNvGrpSpPr/>
          <p:nvPr/>
        </p:nvGrpSpPr>
        <p:grpSpPr>
          <a:xfrm>
            <a:off x="2701925" y="4156075"/>
            <a:ext cx="1143000" cy="1406525"/>
            <a:chOff x="4752" y="783"/>
            <a:chExt cx="720" cy="886"/>
          </a:xfrm>
        </p:grpSpPr>
        <p:sp>
          <p:nvSpPr>
            <p:cNvPr id="25632" name="Text Box 84"/>
            <p:cNvSpPr txBox="1"/>
            <p:nvPr/>
          </p:nvSpPr>
          <p:spPr>
            <a:xfrm>
              <a:off x="4770" y="783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12</a:t>
              </a:r>
            </a:p>
          </p:txBody>
        </p:sp>
        <p:sp>
          <p:nvSpPr>
            <p:cNvPr id="25633" name="Text Box 85"/>
            <p:cNvSpPr txBox="1"/>
            <p:nvPr/>
          </p:nvSpPr>
          <p:spPr>
            <a:xfrm>
              <a:off x="4752" y="1189"/>
              <a:ext cx="70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20</a:t>
              </a:r>
            </a:p>
          </p:txBody>
        </p:sp>
        <p:sp>
          <p:nvSpPr>
            <p:cNvPr id="25634" name="Line 86"/>
            <p:cNvSpPr/>
            <p:nvPr/>
          </p:nvSpPr>
          <p:spPr>
            <a:xfrm flipV="1">
              <a:off x="4800" y="1248"/>
              <a:ext cx="43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DD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/>
          <p:nvPr/>
        </p:nvSpPr>
        <p:spPr>
          <a:xfrm>
            <a:off x="914400" y="1295400"/>
            <a:ext cx="7315200" cy="253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None/>
            </a:pPr>
            <a:r>
              <a:rPr lang="en-US" altLang="zh-CN" sz="4000" dirty="0">
                <a:latin typeface="Times New Roman" panose="02020603050405020304" charset="0"/>
              </a:rPr>
              <a:t>        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三名学生跳远的成绩是：甲</a:t>
            </a:r>
          </a:p>
          <a:p>
            <a:pPr marL="457200" indent="-457200">
              <a:spcBef>
                <a:spcPct val="50000"/>
              </a:spcBef>
              <a:buAutoNum type="arabicPlain" startAt="4"/>
            </a:pP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  米，乙</a:t>
            </a: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4   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米，丙</a:t>
            </a:r>
            <a:r>
              <a:rPr lang="en-US" altLang="zh-CN" sz="4000" dirty="0">
                <a:latin typeface="黑体" panose="02010609060101010101" pitchFamily="2" charset="-122"/>
                <a:ea typeface="黑体" panose="02010609060101010101" pitchFamily="2" charset="-122"/>
              </a:rPr>
              <a:t>4   </a:t>
            </a: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米，</a:t>
            </a:r>
          </a:p>
          <a:p>
            <a:pPr marL="457200" indent="-457200">
              <a:spcBef>
                <a:spcPct val="50000"/>
              </a:spcBef>
              <a:buNone/>
            </a:pPr>
            <a:r>
              <a:rPr lang="zh-CN" altLang="en-US" sz="4000" dirty="0">
                <a:latin typeface="黑体" panose="02010609060101010101" pitchFamily="2" charset="-122"/>
                <a:ea typeface="黑体" panose="02010609060101010101" pitchFamily="2" charset="-122"/>
              </a:rPr>
              <a:t>谁是第一名？谁是第三名？</a:t>
            </a:r>
          </a:p>
        </p:txBody>
      </p:sp>
      <p:grpSp>
        <p:nvGrpSpPr>
          <p:cNvPr id="26627" name="Group 3"/>
          <p:cNvGrpSpPr/>
          <p:nvPr/>
        </p:nvGrpSpPr>
        <p:grpSpPr>
          <a:xfrm>
            <a:off x="1295400" y="1828800"/>
            <a:ext cx="703263" cy="1406525"/>
            <a:chOff x="624" y="794"/>
            <a:chExt cx="443" cy="886"/>
          </a:xfrm>
        </p:grpSpPr>
        <p:sp>
          <p:nvSpPr>
            <p:cNvPr id="26639" name="Text Box 4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26640" name="Text Box 5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8</a:t>
              </a:r>
            </a:p>
          </p:txBody>
        </p:sp>
        <p:sp>
          <p:nvSpPr>
            <p:cNvPr id="26641" name="Line 6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28" name="Group 7"/>
          <p:cNvGrpSpPr/>
          <p:nvPr/>
        </p:nvGrpSpPr>
        <p:grpSpPr>
          <a:xfrm>
            <a:off x="3810000" y="1828800"/>
            <a:ext cx="703263" cy="1406525"/>
            <a:chOff x="624" y="794"/>
            <a:chExt cx="443" cy="886"/>
          </a:xfrm>
        </p:grpSpPr>
        <p:sp>
          <p:nvSpPr>
            <p:cNvPr id="26636" name="Text Box 8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26637" name="Text Box 9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9</a:t>
              </a:r>
            </a:p>
          </p:txBody>
        </p:sp>
        <p:sp>
          <p:nvSpPr>
            <p:cNvPr id="26638" name="Line 10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29" name="Group 11"/>
          <p:cNvGrpSpPr/>
          <p:nvPr/>
        </p:nvGrpSpPr>
        <p:grpSpPr>
          <a:xfrm>
            <a:off x="6324600" y="1828800"/>
            <a:ext cx="703263" cy="1406525"/>
            <a:chOff x="624" y="794"/>
            <a:chExt cx="443" cy="886"/>
          </a:xfrm>
        </p:grpSpPr>
        <p:sp>
          <p:nvSpPr>
            <p:cNvPr id="26633" name="Text Box 12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1</a:t>
              </a:r>
            </a:p>
          </p:txBody>
        </p:sp>
        <p:sp>
          <p:nvSpPr>
            <p:cNvPr id="26634" name="Text Box 13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26635" name="Line 14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6630" name="Picture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43800" y="4419600"/>
            <a:ext cx="1185863" cy="1619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1" name="Picture 1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50050" y="4800600"/>
            <a:ext cx="1479550" cy="175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2" name="Pictur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76725" y="4881563"/>
            <a:ext cx="1819275" cy="16716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gradFill rotWithShape="0">
            <a:gsLst>
              <a:gs pos="0">
                <a:srgbClr val="FFD9EC"/>
              </a:gs>
              <a:gs pos="100000">
                <a:schemeClr val="bg1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27651" name="Text Box 2"/>
          <p:cNvSpPr txBox="1"/>
          <p:nvPr/>
        </p:nvSpPr>
        <p:spPr>
          <a:xfrm>
            <a:off x="685800" y="1676400"/>
            <a:ext cx="73914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latin typeface="Times New Roman" panose="02020603050405020304" charset="0"/>
              </a:rPr>
              <a:t>        </a:t>
            </a:r>
            <a:r>
              <a:rPr lang="zh-CN" altLang="en-US" sz="4000" dirty="0">
                <a:latin typeface="Times New Roman" panose="02020603050405020304" charset="0"/>
                <a:ea typeface="黑体" panose="02010609060101010101" pitchFamily="2" charset="-122"/>
              </a:rPr>
              <a:t>下面的五个分数排列得对不对？如果不对，应该怎样排列？</a:t>
            </a:r>
          </a:p>
        </p:txBody>
      </p:sp>
      <p:grpSp>
        <p:nvGrpSpPr>
          <p:cNvPr id="27652" name="Group 3"/>
          <p:cNvGrpSpPr/>
          <p:nvPr/>
        </p:nvGrpSpPr>
        <p:grpSpPr>
          <a:xfrm>
            <a:off x="990600" y="3565525"/>
            <a:ext cx="685800" cy="1844675"/>
            <a:chOff x="576" y="1584"/>
            <a:chExt cx="432" cy="1162"/>
          </a:xfrm>
        </p:grpSpPr>
        <p:sp>
          <p:nvSpPr>
            <p:cNvPr id="27674" name="Text Box 4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2</a:t>
              </a:r>
            </a:p>
          </p:txBody>
        </p:sp>
        <p:sp>
          <p:nvSpPr>
            <p:cNvPr id="27675" name="Text Box 5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27676" name="Line 6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653" name="Group 7"/>
          <p:cNvGrpSpPr/>
          <p:nvPr/>
        </p:nvGrpSpPr>
        <p:grpSpPr>
          <a:xfrm>
            <a:off x="2362200" y="3565525"/>
            <a:ext cx="685800" cy="1844675"/>
            <a:chOff x="576" y="1584"/>
            <a:chExt cx="432" cy="1162"/>
          </a:xfrm>
        </p:grpSpPr>
        <p:sp>
          <p:nvSpPr>
            <p:cNvPr id="27671" name="Text Box 8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27672" name="Text Box 9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6</a:t>
              </a:r>
            </a:p>
          </p:txBody>
        </p:sp>
        <p:sp>
          <p:nvSpPr>
            <p:cNvPr id="27673" name="Line 10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654" name="Group 11"/>
          <p:cNvGrpSpPr/>
          <p:nvPr/>
        </p:nvGrpSpPr>
        <p:grpSpPr>
          <a:xfrm>
            <a:off x="3733800" y="3563938"/>
            <a:ext cx="685800" cy="1844675"/>
            <a:chOff x="576" y="1584"/>
            <a:chExt cx="432" cy="1162"/>
          </a:xfrm>
        </p:grpSpPr>
        <p:sp>
          <p:nvSpPr>
            <p:cNvPr id="27668" name="Text Box 12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7</a:t>
              </a:r>
            </a:p>
          </p:txBody>
        </p:sp>
        <p:sp>
          <p:nvSpPr>
            <p:cNvPr id="27669" name="Text Box 13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8</a:t>
              </a:r>
            </a:p>
          </p:txBody>
        </p:sp>
        <p:sp>
          <p:nvSpPr>
            <p:cNvPr id="27670" name="Line 14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655" name="Group 15"/>
          <p:cNvGrpSpPr/>
          <p:nvPr/>
        </p:nvGrpSpPr>
        <p:grpSpPr>
          <a:xfrm>
            <a:off x="5105400" y="3557588"/>
            <a:ext cx="1066800" cy="1844675"/>
            <a:chOff x="576" y="1584"/>
            <a:chExt cx="432" cy="1162"/>
          </a:xfrm>
        </p:grpSpPr>
        <p:sp>
          <p:nvSpPr>
            <p:cNvPr id="27665" name="Text Box 16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16</a:t>
              </a:r>
            </a:p>
          </p:txBody>
        </p:sp>
        <p:sp>
          <p:nvSpPr>
            <p:cNvPr id="27666" name="Text Box 17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17</a:t>
              </a:r>
            </a:p>
          </p:txBody>
        </p:sp>
        <p:sp>
          <p:nvSpPr>
            <p:cNvPr id="27667" name="Line 18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656" name="Group 23"/>
          <p:cNvGrpSpPr/>
          <p:nvPr/>
        </p:nvGrpSpPr>
        <p:grpSpPr>
          <a:xfrm>
            <a:off x="6858000" y="3563938"/>
            <a:ext cx="1066800" cy="1844675"/>
            <a:chOff x="576" y="1584"/>
            <a:chExt cx="432" cy="1162"/>
          </a:xfrm>
        </p:grpSpPr>
        <p:sp>
          <p:nvSpPr>
            <p:cNvPr id="27662" name="Text Box 24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17</a:t>
              </a:r>
            </a:p>
          </p:txBody>
        </p:sp>
        <p:sp>
          <p:nvSpPr>
            <p:cNvPr id="27663" name="Text Box 25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25</a:t>
              </a:r>
            </a:p>
          </p:txBody>
        </p:sp>
        <p:sp>
          <p:nvSpPr>
            <p:cNvPr id="27664" name="Line 26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57" name="Text Box 27"/>
          <p:cNvSpPr txBox="1"/>
          <p:nvPr/>
        </p:nvSpPr>
        <p:spPr>
          <a:xfrm>
            <a:off x="1676400" y="4005263"/>
            <a:ext cx="990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&lt;</a:t>
            </a:r>
          </a:p>
        </p:txBody>
      </p:sp>
      <p:sp>
        <p:nvSpPr>
          <p:cNvPr id="27658" name="Text Box 28"/>
          <p:cNvSpPr txBox="1"/>
          <p:nvPr/>
        </p:nvSpPr>
        <p:spPr>
          <a:xfrm>
            <a:off x="3048000" y="4003675"/>
            <a:ext cx="990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&lt;</a:t>
            </a:r>
          </a:p>
        </p:txBody>
      </p:sp>
      <p:sp>
        <p:nvSpPr>
          <p:cNvPr id="27659" name="Text Box 29"/>
          <p:cNvSpPr txBox="1"/>
          <p:nvPr/>
        </p:nvSpPr>
        <p:spPr>
          <a:xfrm>
            <a:off x="4419600" y="4003675"/>
            <a:ext cx="990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&lt;</a:t>
            </a:r>
          </a:p>
        </p:txBody>
      </p:sp>
      <p:sp>
        <p:nvSpPr>
          <p:cNvPr id="27660" name="Text Box 30"/>
          <p:cNvSpPr txBox="1"/>
          <p:nvPr/>
        </p:nvSpPr>
        <p:spPr>
          <a:xfrm>
            <a:off x="6248400" y="4003675"/>
            <a:ext cx="990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&lt;</a:t>
            </a:r>
          </a:p>
        </p:txBody>
      </p:sp>
      <p:sp>
        <p:nvSpPr>
          <p:cNvPr id="27661" name="WordArt 31"/>
          <p:cNvSpPr>
            <a:spLocks noTextEdit="1"/>
          </p:cNvSpPr>
          <p:nvPr/>
        </p:nvSpPr>
        <p:spPr>
          <a:xfrm>
            <a:off x="685800" y="762000"/>
            <a:ext cx="1676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>
                <a:ln w="12700" cap="flat" cmpd="sng">
                  <a:solidFill>
                    <a:srgbClr val="3333CC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隶书" panose="02010800040101010101" pitchFamily="2" charset="-122"/>
                <a:ea typeface="华文隶书" panose="02010800040101010101" pitchFamily="2" charset="-122"/>
              </a:rPr>
              <a:t>思考：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59832" y="795427"/>
            <a:ext cx="2954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5400" b="1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全课小结</a:t>
            </a:r>
          </a:p>
        </p:txBody>
      </p:sp>
      <p:sp>
        <p:nvSpPr>
          <p:cNvPr id="28675" name="TextBox 2"/>
          <p:cNvSpPr txBox="1"/>
          <p:nvPr/>
        </p:nvSpPr>
        <p:spPr>
          <a:xfrm>
            <a:off x="1571625" y="2428875"/>
            <a:ext cx="6357938" cy="2554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什么叫做通分？</a:t>
            </a:r>
            <a:b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通分的一般方法是什么？关键是什么？ </a:t>
            </a:r>
            <a:b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</a:br>
            <a:endParaRPr lang="zh-CN" altLang="en-US" sz="40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28926" y="764704"/>
            <a:ext cx="2954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5400" b="1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教学目标</a:t>
            </a:r>
          </a:p>
        </p:txBody>
      </p:sp>
      <p:sp>
        <p:nvSpPr>
          <p:cNvPr id="15363" name="TextBox 2"/>
          <p:cNvSpPr txBox="1"/>
          <p:nvPr/>
        </p:nvSpPr>
        <p:spPr>
          <a:xfrm>
            <a:off x="1000125" y="2214563"/>
            <a:ext cx="7429500" cy="2400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000" dirty="0">
                <a:latin typeface="楷体_GB2312" pitchFamily="49" charset="-122"/>
                <a:ea typeface="楷体_GB2312" pitchFamily="49" charset="-122"/>
              </a:rPr>
              <a:t>①理解通分的意义，掌握通分的方法，能正确地把两个分数通分。</a:t>
            </a:r>
            <a:endParaRPr lang="en-US" altLang="zh-CN" sz="3000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3000" dirty="0">
                <a:latin typeface="楷体_GB2312" pitchFamily="49" charset="-122"/>
                <a:ea typeface="楷体_GB2312" pitchFamily="49" charset="-122"/>
              </a:rPr>
              <a:t>②培养同学们初步的分析、综合和概括能力。</a:t>
            </a:r>
            <a:endParaRPr lang="en-US" altLang="zh-CN" sz="3000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3000" dirty="0">
                <a:latin typeface="楷体_GB2312" pitchFamily="49" charset="-122"/>
                <a:ea typeface="楷体_GB2312" pitchFamily="49" charset="-122"/>
              </a:rPr>
              <a:t>③培养同学们阅读数学材料的能力。</a:t>
            </a:r>
            <a:br>
              <a:rPr lang="zh-CN" altLang="en-US" sz="3000" dirty="0">
                <a:latin typeface="楷体_GB2312" pitchFamily="49" charset="-122"/>
                <a:ea typeface="楷体_GB2312" pitchFamily="49" charset="-122"/>
              </a:rPr>
            </a:br>
            <a:endParaRPr lang="zh-CN" altLang="en-US" sz="3000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C8F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/>
          <p:nvPr/>
        </p:nvSpPr>
        <p:spPr>
          <a:xfrm>
            <a:off x="0" y="1401763"/>
            <a:ext cx="9144000" cy="579437"/>
          </a:xfrm>
          <a:prstGeom prst="rect">
            <a:avLst/>
          </a:prstGeom>
          <a:gradFill rotWithShape="0">
            <a:gsLst>
              <a:gs pos="0">
                <a:srgbClr val="FFC8F0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  <a:latin typeface="Times New Roman" panose="02020603050405020304" charset="0"/>
                <a:ea typeface="黑体" panose="02010609060101010101" pitchFamily="2" charset="-122"/>
              </a:rPr>
              <a:t>        </a:t>
            </a:r>
            <a:r>
              <a:rPr lang="zh-CN" altLang="en-US" sz="3200" dirty="0">
                <a:solidFill>
                  <a:srgbClr val="FF3300"/>
                </a:solidFill>
                <a:latin typeface="Times New Roman" panose="02020603050405020304" charset="0"/>
                <a:ea typeface="黑体" panose="02010609060101010101" pitchFamily="2" charset="-122"/>
              </a:rPr>
              <a:t>比较下列每组分数的大小。</a:t>
            </a:r>
          </a:p>
        </p:txBody>
      </p:sp>
      <p:grpSp>
        <p:nvGrpSpPr>
          <p:cNvPr id="16387" name="Group 47"/>
          <p:cNvGrpSpPr/>
          <p:nvPr/>
        </p:nvGrpSpPr>
        <p:grpSpPr>
          <a:xfrm>
            <a:off x="838200" y="2651125"/>
            <a:ext cx="685800" cy="1844675"/>
            <a:chOff x="576" y="1584"/>
            <a:chExt cx="432" cy="1162"/>
          </a:xfrm>
        </p:grpSpPr>
        <p:sp>
          <p:nvSpPr>
            <p:cNvPr id="16413" name="Text Box 34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16414" name="Text Box 35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16415" name="Line 46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88" name="Oval 48"/>
          <p:cNvSpPr/>
          <p:nvPr/>
        </p:nvSpPr>
        <p:spPr>
          <a:xfrm>
            <a:off x="1447800" y="3260725"/>
            <a:ext cx="685800" cy="685800"/>
          </a:xfrm>
          <a:prstGeom prst="ellipse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grpSp>
        <p:nvGrpSpPr>
          <p:cNvPr id="16389" name="Group 49"/>
          <p:cNvGrpSpPr/>
          <p:nvPr/>
        </p:nvGrpSpPr>
        <p:grpSpPr>
          <a:xfrm>
            <a:off x="2209800" y="2651125"/>
            <a:ext cx="685800" cy="1844675"/>
            <a:chOff x="576" y="1584"/>
            <a:chExt cx="432" cy="1162"/>
          </a:xfrm>
        </p:grpSpPr>
        <p:sp>
          <p:nvSpPr>
            <p:cNvPr id="16410" name="Text Box 50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16411" name="Text Box 51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6</a:t>
              </a:r>
            </a:p>
          </p:txBody>
        </p:sp>
        <p:sp>
          <p:nvSpPr>
            <p:cNvPr id="16412" name="Line 52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0" name="Group 53"/>
          <p:cNvGrpSpPr/>
          <p:nvPr/>
        </p:nvGrpSpPr>
        <p:grpSpPr>
          <a:xfrm>
            <a:off x="3733800" y="2651125"/>
            <a:ext cx="685800" cy="1844675"/>
            <a:chOff x="576" y="1584"/>
            <a:chExt cx="432" cy="1162"/>
          </a:xfrm>
        </p:grpSpPr>
        <p:sp>
          <p:nvSpPr>
            <p:cNvPr id="16407" name="Text Box 54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16408" name="Text Box 55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7</a:t>
              </a:r>
            </a:p>
          </p:txBody>
        </p:sp>
        <p:sp>
          <p:nvSpPr>
            <p:cNvPr id="16409" name="Line 56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1" name="Oval 57"/>
          <p:cNvSpPr/>
          <p:nvPr/>
        </p:nvSpPr>
        <p:spPr>
          <a:xfrm>
            <a:off x="4343400" y="3260725"/>
            <a:ext cx="685800" cy="685800"/>
          </a:xfrm>
          <a:prstGeom prst="ellipse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grpSp>
        <p:nvGrpSpPr>
          <p:cNvPr id="16392" name="Group 58"/>
          <p:cNvGrpSpPr/>
          <p:nvPr/>
        </p:nvGrpSpPr>
        <p:grpSpPr>
          <a:xfrm>
            <a:off x="5105400" y="2651125"/>
            <a:ext cx="685800" cy="1844675"/>
            <a:chOff x="576" y="1584"/>
            <a:chExt cx="432" cy="1162"/>
          </a:xfrm>
        </p:grpSpPr>
        <p:sp>
          <p:nvSpPr>
            <p:cNvPr id="16404" name="Text Box 59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16405" name="Text Box 60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7</a:t>
              </a:r>
            </a:p>
          </p:txBody>
        </p:sp>
        <p:sp>
          <p:nvSpPr>
            <p:cNvPr id="16406" name="Line 61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393" name="Group 71"/>
          <p:cNvGrpSpPr/>
          <p:nvPr/>
        </p:nvGrpSpPr>
        <p:grpSpPr>
          <a:xfrm>
            <a:off x="6400800" y="2651125"/>
            <a:ext cx="685800" cy="1844675"/>
            <a:chOff x="576" y="1584"/>
            <a:chExt cx="432" cy="1162"/>
          </a:xfrm>
        </p:grpSpPr>
        <p:sp>
          <p:nvSpPr>
            <p:cNvPr id="16401" name="Text Box 72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16402" name="Text Box 73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16403" name="Line 74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394" name="Oval 75"/>
          <p:cNvSpPr/>
          <p:nvPr/>
        </p:nvSpPr>
        <p:spPr>
          <a:xfrm>
            <a:off x="7086600" y="3260725"/>
            <a:ext cx="685800" cy="685800"/>
          </a:xfrm>
          <a:prstGeom prst="ellipse">
            <a:avLst/>
          </a:prstGeom>
          <a:solidFill>
            <a:schemeClr val="bg1"/>
          </a:solidFill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grpSp>
        <p:nvGrpSpPr>
          <p:cNvPr id="16395" name="Group 76"/>
          <p:cNvGrpSpPr/>
          <p:nvPr/>
        </p:nvGrpSpPr>
        <p:grpSpPr>
          <a:xfrm>
            <a:off x="7924800" y="2651125"/>
            <a:ext cx="685800" cy="1844675"/>
            <a:chOff x="576" y="1584"/>
            <a:chExt cx="432" cy="1162"/>
          </a:xfrm>
        </p:grpSpPr>
        <p:sp>
          <p:nvSpPr>
            <p:cNvPr id="16398" name="Text Box 77"/>
            <p:cNvSpPr txBox="1"/>
            <p:nvPr/>
          </p:nvSpPr>
          <p:spPr>
            <a:xfrm>
              <a:off x="576" y="1584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16399" name="Text Box 78"/>
            <p:cNvSpPr txBox="1"/>
            <p:nvPr/>
          </p:nvSpPr>
          <p:spPr>
            <a:xfrm>
              <a:off x="576" y="2112"/>
              <a:ext cx="432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6</a:t>
              </a:r>
            </a:p>
          </p:txBody>
        </p:sp>
        <p:sp>
          <p:nvSpPr>
            <p:cNvPr id="16400" name="Line 79"/>
            <p:cNvSpPr/>
            <p:nvPr/>
          </p:nvSpPr>
          <p:spPr>
            <a:xfrm>
              <a:off x="576" y="2208"/>
              <a:ext cx="384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50" name="Text Box 82"/>
          <p:cNvSpPr txBox="1"/>
          <p:nvPr/>
        </p:nvSpPr>
        <p:spPr>
          <a:xfrm>
            <a:off x="4438650" y="3065463"/>
            <a:ext cx="990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&lt;</a:t>
            </a:r>
          </a:p>
        </p:txBody>
      </p:sp>
      <p:sp>
        <p:nvSpPr>
          <p:cNvPr id="7251" name="Text Box 83"/>
          <p:cNvSpPr txBox="1"/>
          <p:nvPr/>
        </p:nvSpPr>
        <p:spPr>
          <a:xfrm>
            <a:off x="1571625" y="3071813"/>
            <a:ext cx="9906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0" grpId="0"/>
      <p:bldP spid="72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1FFC1"/>
            </a:gs>
            <a:gs pos="100000">
              <a:srgbClr val="FCFFF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2"/>
          <p:cNvSpPr txBox="1"/>
          <p:nvPr/>
        </p:nvSpPr>
        <p:spPr>
          <a:xfrm>
            <a:off x="685800" y="598488"/>
            <a:ext cx="2743200" cy="1189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7200" dirty="0">
                <a:solidFill>
                  <a:schemeClr val="accent2"/>
                </a:solidFill>
                <a:latin typeface="Times New Roman" panose="02020603050405020304" charset="0"/>
                <a:ea typeface="华文隶书" panose="02010800040101010101" pitchFamily="2" charset="-122"/>
              </a:rPr>
              <a:t>讨论</a:t>
            </a:r>
            <a:r>
              <a:rPr lang="en-US" altLang="zh-CN" sz="7200" dirty="0">
                <a:solidFill>
                  <a:schemeClr val="accent2"/>
                </a:solidFill>
                <a:latin typeface="Times New Roman" panose="02020603050405020304" charset="0"/>
                <a:ea typeface="华文隶书" panose="02010800040101010101" pitchFamily="2" charset="-122"/>
              </a:rPr>
              <a:t>:</a:t>
            </a:r>
          </a:p>
        </p:txBody>
      </p:sp>
      <p:grpSp>
        <p:nvGrpSpPr>
          <p:cNvPr id="17411" name="Group 19"/>
          <p:cNvGrpSpPr/>
          <p:nvPr/>
        </p:nvGrpSpPr>
        <p:grpSpPr>
          <a:xfrm>
            <a:off x="2336800" y="1936750"/>
            <a:ext cx="4978400" cy="2940050"/>
            <a:chOff x="1472" y="1220"/>
            <a:chExt cx="3136" cy="1852"/>
          </a:xfrm>
        </p:grpSpPr>
        <p:sp>
          <p:nvSpPr>
            <p:cNvPr id="17415" name="Text Box 3"/>
            <p:cNvSpPr txBox="1"/>
            <p:nvPr/>
          </p:nvSpPr>
          <p:spPr>
            <a:xfrm>
              <a:off x="1616" y="1220"/>
              <a:ext cx="928" cy="9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96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17416" name="Text Box 4"/>
            <p:cNvSpPr txBox="1"/>
            <p:nvPr/>
          </p:nvSpPr>
          <p:spPr>
            <a:xfrm>
              <a:off x="1584" y="2084"/>
              <a:ext cx="928" cy="9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9600" dirty="0"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17417" name="Line 5"/>
            <p:cNvSpPr/>
            <p:nvPr/>
          </p:nvSpPr>
          <p:spPr>
            <a:xfrm>
              <a:off x="1472" y="2235"/>
              <a:ext cx="82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Oval 6"/>
            <p:cNvSpPr/>
            <p:nvPr/>
          </p:nvSpPr>
          <p:spPr>
            <a:xfrm>
              <a:off x="2464" y="1700"/>
              <a:ext cx="928" cy="928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17419" name="Text Box 14"/>
            <p:cNvSpPr txBox="1"/>
            <p:nvPr/>
          </p:nvSpPr>
          <p:spPr>
            <a:xfrm>
              <a:off x="3680" y="1228"/>
              <a:ext cx="928" cy="9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96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17420" name="Text Box 15"/>
            <p:cNvSpPr txBox="1"/>
            <p:nvPr/>
          </p:nvSpPr>
          <p:spPr>
            <a:xfrm>
              <a:off x="3648" y="2092"/>
              <a:ext cx="928" cy="9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9600" dirty="0">
                  <a:latin typeface="黑体" panose="02010609060101010101" pitchFamily="2" charset="-122"/>
                  <a:ea typeface="黑体" panose="02010609060101010101" pitchFamily="2" charset="-122"/>
                </a:rPr>
                <a:t>6</a:t>
              </a:r>
            </a:p>
          </p:txBody>
        </p:sp>
        <p:sp>
          <p:nvSpPr>
            <p:cNvPr id="17421" name="Line 16"/>
            <p:cNvSpPr/>
            <p:nvPr/>
          </p:nvSpPr>
          <p:spPr>
            <a:xfrm>
              <a:off x="3536" y="2243"/>
              <a:ext cx="825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7412" name="Picture 13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475" y="2857500"/>
            <a:ext cx="1104900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Rectangle 20"/>
          <p:cNvSpPr/>
          <p:nvPr/>
        </p:nvSpPr>
        <p:spPr>
          <a:xfrm>
            <a:off x="-41275" y="1524000"/>
            <a:ext cx="9220200" cy="152400"/>
          </a:xfrm>
          <a:prstGeom prst="rect">
            <a:avLst/>
          </a:prstGeom>
          <a:gradFill rotWithShape="0">
            <a:gsLst>
              <a:gs pos="0">
                <a:srgbClr val="A7FFA7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sp>
        <p:nvSpPr>
          <p:cNvPr id="17414" name="Rectangle 21"/>
          <p:cNvSpPr/>
          <p:nvPr/>
        </p:nvSpPr>
        <p:spPr>
          <a:xfrm rot="5397638">
            <a:off x="-2741612" y="3333750"/>
            <a:ext cx="6858000" cy="15398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A7FFA7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9"/>
          <p:cNvGrpSpPr/>
          <p:nvPr/>
        </p:nvGrpSpPr>
        <p:grpSpPr>
          <a:xfrm>
            <a:off x="914400" y="681038"/>
            <a:ext cx="703263" cy="1406525"/>
            <a:chOff x="624" y="794"/>
            <a:chExt cx="443" cy="886"/>
          </a:xfrm>
        </p:grpSpPr>
        <p:sp>
          <p:nvSpPr>
            <p:cNvPr id="18543" name="Text Box 3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</a:p>
          </p:txBody>
        </p:sp>
        <p:sp>
          <p:nvSpPr>
            <p:cNvPr id="18544" name="Text Box 4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18545" name="Line 5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292100" y="2587625"/>
            <a:ext cx="1765300" cy="1920875"/>
            <a:chOff x="144" y="2411"/>
            <a:chExt cx="816" cy="901"/>
          </a:xfrm>
        </p:grpSpPr>
        <p:sp>
          <p:nvSpPr>
            <p:cNvPr id="18538" name="Oval 13"/>
            <p:cNvSpPr/>
            <p:nvPr/>
          </p:nvSpPr>
          <p:spPr>
            <a:xfrm>
              <a:off x="192" y="2544"/>
              <a:ext cx="768" cy="768"/>
            </a:xfrm>
            <a:prstGeom prst="ellipse">
              <a:avLst/>
            </a:prstGeom>
            <a:solidFill>
              <a:srgbClr val="FF66CC"/>
            </a:solidFill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18539" name="Rectangle 14"/>
            <p:cNvSpPr/>
            <p:nvPr/>
          </p:nvSpPr>
          <p:spPr>
            <a:xfrm>
              <a:off x="144" y="2411"/>
              <a:ext cx="432" cy="528"/>
            </a:xfrm>
            <a:prstGeom prst="rect">
              <a:avLst/>
            </a:prstGeom>
            <a:solidFill>
              <a:schemeClr val="bg1"/>
            </a:solidFill>
            <a:ln w="19050">
              <a:noFill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18540" name="Oval 10"/>
            <p:cNvSpPr/>
            <p:nvPr/>
          </p:nvSpPr>
          <p:spPr>
            <a:xfrm>
              <a:off x="192" y="2544"/>
              <a:ext cx="768" cy="768"/>
            </a:xfrm>
            <a:prstGeom prst="ellipse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18541" name="Line 11"/>
            <p:cNvSpPr/>
            <p:nvPr/>
          </p:nvSpPr>
          <p:spPr>
            <a:xfrm>
              <a:off x="192" y="2939"/>
              <a:ext cx="768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42" name="Line 12"/>
            <p:cNvSpPr/>
            <p:nvPr/>
          </p:nvSpPr>
          <p:spPr>
            <a:xfrm>
              <a:off x="576" y="2544"/>
              <a:ext cx="0" cy="768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50" name="AutoShape 18"/>
          <p:cNvSpPr/>
          <p:nvPr/>
        </p:nvSpPr>
        <p:spPr>
          <a:xfrm>
            <a:off x="2293938" y="3490913"/>
            <a:ext cx="373062" cy="407987"/>
          </a:xfrm>
          <a:prstGeom prst="rightArrow">
            <a:avLst>
              <a:gd name="adj1" fmla="val 50000"/>
              <a:gd name="adj2" fmla="val 48513"/>
            </a:avLst>
          </a:prstGeom>
          <a:solidFill>
            <a:srgbClr val="FFA893"/>
          </a:solidFill>
          <a:ln w="9525" cap="flat" cmpd="sng">
            <a:solidFill>
              <a:srgbClr val="FFA89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grpSp>
        <p:nvGrpSpPr>
          <p:cNvPr id="4" name="Group 91"/>
          <p:cNvGrpSpPr/>
          <p:nvPr/>
        </p:nvGrpSpPr>
        <p:grpSpPr>
          <a:xfrm>
            <a:off x="2667000" y="2587625"/>
            <a:ext cx="1765300" cy="1920875"/>
            <a:chOff x="1680" y="2342"/>
            <a:chExt cx="1112" cy="1210"/>
          </a:xfrm>
        </p:grpSpPr>
        <p:grpSp>
          <p:nvGrpSpPr>
            <p:cNvPr id="18528" name="Group 19"/>
            <p:cNvGrpSpPr/>
            <p:nvPr/>
          </p:nvGrpSpPr>
          <p:grpSpPr>
            <a:xfrm>
              <a:off x="1680" y="2342"/>
              <a:ext cx="1112" cy="1210"/>
              <a:chOff x="144" y="2411"/>
              <a:chExt cx="816" cy="901"/>
            </a:xfrm>
          </p:grpSpPr>
          <p:sp>
            <p:nvSpPr>
              <p:cNvPr id="18533" name="Oval 20"/>
              <p:cNvSpPr/>
              <p:nvPr/>
            </p:nvSpPr>
            <p:spPr>
              <a:xfrm>
                <a:off x="192" y="2544"/>
                <a:ext cx="768" cy="768"/>
              </a:xfrm>
              <a:prstGeom prst="ellipse">
                <a:avLst/>
              </a:prstGeom>
              <a:solidFill>
                <a:srgbClr val="FF66CC"/>
              </a:solidFill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534" name="Rectangle 21"/>
              <p:cNvSpPr/>
              <p:nvPr/>
            </p:nvSpPr>
            <p:spPr>
              <a:xfrm>
                <a:off x="144" y="2411"/>
                <a:ext cx="432" cy="528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535" name="Oval 22"/>
              <p:cNvSpPr/>
              <p:nvPr/>
            </p:nvSpPr>
            <p:spPr>
              <a:xfrm>
                <a:off x="192" y="2544"/>
                <a:ext cx="768" cy="768"/>
              </a:xfrm>
              <a:prstGeom prst="ellipse">
                <a:avLst/>
              </a:prstGeom>
              <a:noFill/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536" name="Line 23"/>
              <p:cNvSpPr/>
              <p:nvPr/>
            </p:nvSpPr>
            <p:spPr>
              <a:xfrm>
                <a:off x="192" y="2939"/>
                <a:ext cx="768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37" name="Line 24"/>
              <p:cNvSpPr/>
              <p:nvPr/>
            </p:nvSpPr>
            <p:spPr>
              <a:xfrm>
                <a:off x="576" y="2544"/>
                <a:ext cx="0" cy="768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529" name="Line 25"/>
            <p:cNvSpPr/>
            <p:nvPr/>
          </p:nvSpPr>
          <p:spPr>
            <a:xfrm rot="273597">
              <a:off x="1794" y="2860"/>
              <a:ext cx="923" cy="36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30" name="Line 26"/>
            <p:cNvSpPr/>
            <p:nvPr/>
          </p:nvSpPr>
          <p:spPr>
            <a:xfrm rot="209885">
              <a:off x="1995" y="2614"/>
              <a:ext cx="535" cy="82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31" name="Line 27"/>
            <p:cNvSpPr/>
            <p:nvPr/>
          </p:nvSpPr>
          <p:spPr>
            <a:xfrm rot="5478079">
              <a:off x="2039" y="2601"/>
              <a:ext cx="511" cy="85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32" name="Line 28"/>
            <p:cNvSpPr/>
            <p:nvPr/>
          </p:nvSpPr>
          <p:spPr>
            <a:xfrm rot="4083512">
              <a:off x="1943" y="2643"/>
              <a:ext cx="660" cy="75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474" name="AutoShape 42"/>
          <p:cNvSpPr/>
          <p:nvPr/>
        </p:nvSpPr>
        <p:spPr>
          <a:xfrm>
            <a:off x="6781800" y="3517900"/>
            <a:ext cx="304800" cy="409575"/>
          </a:xfrm>
          <a:prstGeom prst="rightArrow">
            <a:avLst>
              <a:gd name="adj1" fmla="val 50000"/>
              <a:gd name="adj2" fmla="val 48513"/>
            </a:avLst>
          </a:prstGeom>
          <a:solidFill>
            <a:srgbClr val="FFA893"/>
          </a:solidFill>
          <a:ln w="9525" cap="flat" cmpd="sng">
            <a:solidFill>
              <a:srgbClr val="FFA89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lang="zh-CN" altLang="en-US" dirty="0">
              <a:latin typeface="Times New Roman" panose="02020603050405020304" charset="0"/>
            </a:endParaRPr>
          </a:p>
        </p:txBody>
      </p:sp>
      <p:grpSp>
        <p:nvGrpSpPr>
          <p:cNvPr id="6" name="Group 52"/>
          <p:cNvGrpSpPr/>
          <p:nvPr/>
        </p:nvGrpSpPr>
        <p:grpSpPr>
          <a:xfrm>
            <a:off x="4864100" y="2498725"/>
            <a:ext cx="1765300" cy="2047875"/>
            <a:chOff x="4224" y="2400"/>
            <a:chExt cx="816" cy="960"/>
          </a:xfrm>
        </p:grpSpPr>
        <p:sp>
          <p:nvSpPr>
            <p:cNvPr id="18522" name="Oval 53"/>
            <p:cNvSpPr/>
            <p:nvPr/>
          </p:nvSpPr>
          <p:spPr>
            <a:xfrm>
              <a:off x="4272" y="2592"/>
              <a:ext cx="768" cy="768"/>
            </a:xfrm>
            <a:prstGeom prst="ellipse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18523" name="AutoShape 54"/>
            <p:cNvSpPr/>
            <p:nvPr/>
          </p:nvSpPr>
          <p:spPr>
            <a:xfrm>
              <a:off x="4224" y="2400"/>
              <a:ext cx="417" cy="576"/>
            </a:xfrm>
            <a:prstGeom prst="rtTriangle">
              <a:avLst/>
            </a:prstGeom>
            <a:solidFill>
              <a:schemeClr val="bg1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18524" name="Oval 55"/>
            <p:cNvSpPr/>
            <p:nvPr/>
          </p:nvSpPr>
          <p:spPr>
            <a:xfrm>
              <a:off x="4272" y="2592"/>
              <a:ext cx="768" cy="768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lang="zh-CN" altLang="en-US" dirty="0">
                <a:latin typeface="Times New Roman" panose="02020603050405020304" charset="0"/>
              </a:endParaRPr>
            </a:p>
          </p:txBody>
        </p:sp>
        <p:sp>
          <p:nvSpPr>
            <p:cNvPr id="18525" name="Line 56"/>
            <p:cNvSpPr/>
            <p:nvPr/>
          </p:nvSpPr>
          <p:spPr>
            <a:xfrm>
              <a:off x="4272" y="2987"/>
              <a:ext cx="7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26" name="Line 57"/>
            <p:cNvSpPr/>
            <p:nvPr/>
          </p:nvSpPr>
          <p:spPr>
            <a:xfrm rot="465569">
              <a:off x="4383" y="2688"/>
              <a:ext cx="528" cy="57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27" name="Line 58"/>
            <p:cNvSpPr/>
            <p:nvPr/>
          </p:nvSpPr>
          <p:spPr>
            <a:xfrm flipH="1">
              <a:off x="4464" y="2640"/>
              <a:ext cx="384" cy="67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62"/>
          <p:cNvGrpSpPr/>
          <p:nvPr/>
        </p:nvGrpSpPr>
        <p:grpSpPr>
          <a:xfrm>
            <a:off x="7086600" y="2498725"/>
            <a:ext cx="1765300" cy="2047875"/>
            <a:chOff x="4128" y="2400"/>
            <a:chExt cx="816" cy="960"/>
          </a:xfrm>
        </p:grpSpPr>
        <p:grpSp>
          <p:nvGrpSpPr>
            <p:cNvPr id="18512" name="Group 51"/>
            <p:cNvGrpSpPr/>
            <p:nvPr/>
          </p:nvGrpSpPr>
          <p:grpSpPr>
            <a:xfrm>
              <a:off x="4128" y="2400"/>
              <a:ext cx="816" cy="960"/>
              <a:chOff x="4224" y="2400"/>
              <a:chExt cx="816" cy="960"/>
            </a:xfrm>
          </p:grpSpPr>
          <p:sp>
            <p:nvSpPr>
              <p:cNvPr id="18516" name="Oval 45"/>
              <p:cNvSpPr/>
              <p:nvPr/>
            </p:nvSpPr>
            <p:spPr>
              <a:xfrm>
                <a:off x="4272" y="2592"/>
                <a:ext cx="768" cy="768"/>
              </a:xfrm>
              <a:prstGeom prst="ellipse">
                <a:avLst/>
              </a:prstGeom>
              <a:solidFill>
                <a:srgbClr val="FF66CC"/>
              </a:solidFill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517" name="AutoShape 46"/>
              <p:cNvSpPr/>
              <p:nvPr/>
            </p:nvSpPr>
            <p:spPr>
              <a:xfrm>
                <a:off x="4224" y="2400"/>
                <a:ext cx="417" cy="576"/>
              </a:xfrm>
              <a:prstGeom prst="rtTriangle">
                <a:avLst/>
              </a:prstGeom>
              <a:solidFill>
                <a:schemeClr val="bg1"/>
              </a:solidFill>
              <a:ln w="9525" cap="flat" cmpd="sng">
                <a:solidFill>
                  <a:schemeClr val="bg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518" name="Oval 47"/>
              <p:cNvSpPr/>
              <p:nvPr/>
            </p:nvSpPr>
            <p:spPr>
              <a:xfrm>
                <a:off x="4272" y="2592"/>
                <a:ext cx="768" cy="768"/>
              </a:xfrm>
              <a:prstGeom prst="ellipse">
                <a:avLst/>
              </a:prstGeom>
              <a:noFill/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519" name="Line 48"/>
              <p:cNvSpPr/>
              <p:nvPr/>
            </p:nvSpPr>
            <p:spPr>
              <a:xfrm>
                <a:off x="4272" y="2987"/>
                <a:ext cx="76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0" name="Line 49"/>
              <p:cNvSpPr/>
              <p:nvPr/>
            </p:nvSpPr>
            <p:spPr>
              <a:xfrm rot="465569">
                <a:off x="4383" y="2688"/>
                <a:ext cx="528" cy="57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521" name="Line 50"/>
              <p:cNvSpPr/>
              <p:nvPr/>
            </p:nvSpPr>
            <p:spPr>
              <a:xfrm flipH="1">
                <a:off x="4464" y="2640"/>
                <a:ext cx="384" cy="67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513" name="Line 59"/>
            <p:cNvSpPr/>
            <p:nvPr/>
          </p:nvSpPr>
          <p:spPr>
            <a:xfrm rot="273597">
              <a:off x="4224" y="2845"/>
              <a:ext cx="672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14" name="Line 60"/>
            <p:cNvSpPr/>
            <p:nvPr/>
          </p:nvSpPr>
          <p:spPr>
            <a:xfrm rot="5478079">
              <a:off x="4376" y="2664"/>
              <a:ext cx="384" cy="62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15" name="Line 61"/>
            <p:cNvSpPr/>
            <p:nvPr/>
          </p:nvSpPr>
          <p:spPr>
            <a:xfrm flipH="1">
              <a:off x="4556" y="2592"/>
              <a:ext cx="0" cy="76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" name="Group 92"/>
          <p:cNvGrpSpPr/>
          <p:nvPr/>
        </p:nvGrpSpPr>
        <p:grpSpPr>
          <a:xfrm>
            <a:off x="1343025" y="674688"/>
            <a:ext cx="1876425" cy="1425575"/>
            <a:chOff x="990" y="786"/>
            <a:chExt cx="1182" cy="898"/>
          </a:xfrm>
        </p:grpSpPr>
        <p:sp>
          <p:nvSpPr>
            <p:cNvPr id="18507" name="Text Box 64"/>
            <p:cNvSpPr txBox="1"/>
            <p:nvPr/>
          </p:nvSpPr>
          <p:spPr>
            <a:xfrm>
              <a:off x="990" y="1008"/>
              <a:ext cx="48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=</a:t>
              </a:r>
            </a:p>
          </p:txBody>
        </p:sp>
        <p:grpSp>
          <p:nvGrpSpPr>
            <p:cNvPr id="18508" name="Group 70"/>
            <p:cNvGrpSpPr/>
            <p:nvPr/>
          </p:nvGrpSpPr>
          <p:grpSpPr>
            <a:xfrm>
              <a:off x="1260" y="786"/>
              <a:ext cx="912" cy="898"/>
              <a:chOff x="1164" y="786"/>
              <a:chExt cx="912" cy="898"/>
            </a:xfrm>
          </p:grpSpPr>
          <p:sp>
            <p:nvSpPr>
              <p:cNvPr id="18509" name="Text Box 66"/>
              <p:cNvSpPr txBox="1"/>
              <p:nvPr/>
            </p:nvSpPr>
            <p:spPr>
              <a:xfrm>
                <a:off x="1164" y="786"/>
                <a:ext cx="91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3×3</a:t>
                </a:r>
              </a:p>
            </p:txBody>
          </p:sp>
          <p:sp>
            <p:nvSpPr>
              <p:cNvPr id="18510" name="Text Box 67"/>
              <p:cNvSpPr txBox="1"/>
              <p:nvPr/>
            </p:nvSpPr>
            <p:spPr>
              <a:xfrm>
                <a:off x="1164" y="1204"/>
                <a:ext cx="864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4×3</a:t>
                </a:r>
              </a:p>
            </p:txBody>
          </p:sp>
          <p:sp>
            <p:nvSpPr>
              <p:cNvPr id="18511" name="Line 68"/>
              <p:cNvSpPr/>
              <p:nvPr/>
            </p:nvSpPr>
            <p:spPr>
              <a:xfrm>
                <a:off x="1186" y="1263"/>
                <a:ext cx="72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1" name="Group 93"/>
          <p:cNvGrpSpPr/>
          <p:nvPr/>
        </p:nvGrpSpPr>
        <p:grpSpPr>
          <a:xfrm>
            <a:off x="2895600" y="681038"/>
            <a:ext cx="1524000" cy="1406525"/>
            <a:chOff x="1968" y="790"/>
            <a:chExt cx="960" cy="886"/>
          </a:xfrm>
        </p:grpSpPr>
        <p:sp>
          <p:nvSpPr>
            <p:cNvPr id="18502" name="Text Box 71"/>
            <p:cNvSpPr txBox="1"/>
            <p:nvPr/>
          </p:nvSpPr>
          <p:spPr>
            <a:xfrm>
              <a:off x="1968" y="1008"/>
              <a:ext cx="48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=</a:t>
              </a:r>
            </a:p>
          </p:txBody>
        </p:sp>
        <p:grpSp>
          <p:nvGrpSpPr>
            <p:cNvPr id="18503" name="Group 72"/>
            <p:cNvGrpSpPr/>
            <p:nvPr/>
          </p:nvGrpSpPr>
          <p:grpSpPr>
            <a:xfrm>
              <a:off x="2256" y="790"/>
              <a:ext cx="672" cy="886"/>
              <a:chOff x="624" y="794"/>
              <a:chExt cx="443" cy="886"/>
            </a:xfrm>
          </p:grpSpPr>
          <p:sp>
            <p:nvSpPr>
              <p:cNvPr id="18504" name="Text Box 73"/>
              <p:cNvSpPr txBox="1"/>
              <p:nvPr/>
            </p:nvSpPr>
            <p:spPr>
              <a:xfrm>
                <a:off x="635" y="794"/>
                <a:ext cx="43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6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</a:t>
                </a: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9</a:t>
                </a:r>
              </a:p>
            </p:txBody>
          </p:sp>
          <p:sp>
            <p:nvSpPr>
              <p:cNvPr id="18505" name="Text Box 74"/>
              <p:cNvSpPr txBox="1"/>
              <p:nvPr/>
            </p:nvSpPr>
            <p:spPr>
              <a:xfrm>
                <a:off x="624" y="1200"/>
                <a:ext cx="43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12</a:t>
                </a:r>
              </a:p>
            </p:txBody>
          </p:sp>
          <p:sp>
            <p:nvSpPr>
              <p:cNvPr id="18506" name="Line 75"/>
              <p:cNvSpPr/>
              <p:nvPr/>
            </p:nvSpPr>
            <p:spPr>
              <a:xfrm>
                <a:off x="624" y="1270"/>
                <a:ext cx="28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3" name="Group 76"/>
          <p:cNvGrpSpPr/>
          <p:nvPr/>
        </p:nvGrpSpPr>
        <p:grpSpPr>
          <a:xfrm>
            <a:off x="5216525" y="687388"/>
            <a:ext cx="703263" cy="1406525"/>
            <a:chOff x="624" y="794"/>
            <a:chExt cx="443" cy="886"/>
          </a:xfrm>
        </p:grpSpPr>
        <p:sp>
          <p:nvSpPr>
            <p:cNvPr id="18499" name="Text Box 77"/>
            <p:cNvSpPr txBox="1"/>
            <p:nvPr/>
          </p:nvSpPr>
          <p:spPr>
            <a:xfrm>
              <a:off x="635" y="794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5</a:t>
              </a:r>
            </a:p>
          </p:txBody>
        </p:sp>
        <p:sp>
          <p:nvSpPr>
            <p:cNvPr id="18500" name="Text Box 78"/>
            <p:cNvSpPr txBox="1"/>
            <p:nvPr/>
          </p:nvSpPr>
          <p:spPr>
            <a:xfrm>
              <a:off x="624" y="1200"/>
              <a:ext cx="43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6</a:t>
              </a:r>
            </a:p>
          </p:txBody>
        </p:sp>
        <p:sp>
          <p:nvSpPr>
            <p:cNvPr id="18501" name="Line 79"/>
            <p:cNvSpPr/>
            <p:nvPr/>
          </p:nvSpPr>
          <p:spPr>
            <a:xfrm>
              <a:off x="624" y="1270"/>
              <a:ext cx="28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" name="Group 94"/>
          <p:cNvGrpSpPr/>
          <p:nvPr/>
        </p:nvGrpSpPr>
        <p:grpSpPr>
          <a:xfrm>
            <a:off x="5614988" y="669925"/>
            <a:ext cx="1828800" cy="1425575"/>
            <a:chOff x="3489" y="783"/>
            <a:chExt cx="1152" cy="898"/>
          </a:xfrm>
        </p:grpSpPr>
        <p:sp>
          <p:nvSpPr>
            <p:cNvPr id="18494" name="Text Box 80"/>
            <p:cNvSpPr txBox="1"/>
            <p:nvPr/>
          </p:nvSpPr>
          <p:spPr>
            <a:xfrm>
              <a:off x="3489" y="1008"/>
              <a:ext cx="48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=</a:t>
              </a:r>
            </a:p>
          </p:txBody>
        </p:sp>
        <p:grpSp>
          <p:nvGrpSpPr>
            <p:cNvPr id="18495" name="Group 81"/>
            <p:cNvGrpSpPr/>
            <p:nvPr/>
          </p:nvGrpSpPr>
          <p:grpSpPr>
            <a:xfrm>
              <a:off x="3729" y="783"/>
              <a:ext cx="912" cy="898"/>
              <a:chOff x="1164" y="786"/>
              <a:chExt cx="912" cy="898"/>
            </a:xfrm>
          </p:grpSpPr>
          <p:sp>
            <p:nvSpPr>
              <p:cNvPr id="18496" name="Text Box 82"/>
              <p:cNvSpPr txBox="1"/>
              <p:nvPr/>
            </p:nvSpPr>
            <p:spPr>
              <a:xfrm>
                <a:off x="1164" y="786"/>
                <a:ext cx="91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5×2</a:t>
                </a:r>
              </a:p>
            </p:txBody>
          </p:sp>
          <p:sp>
            <p:nvSpPr>
              <p:cNvPr id="18497" name="Text Box 83"/>
              <p:cNvSpPr txBox="1"/>
              <p:nvPr/>
            </p:nvSpPr>
            <p:spPr>
              <a:xfrm>
                <a:off x="1164" y="1204"/>
                <a:ext cx="864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6×2</a:t>
                </a:r>
              </a:p>
            </p:txBody>
          </p:sp>
          <p:sp>
            <p:nvSpPr>
              <p:cNvPr id="18498" name="Line 84"/>
              <p:cNvSpPr/>
              <p:nvPr/>
            </p:nvSpPr>
            <p:spPr>
              <a:xfrm>
                <a:off x="1186" y="1263"/>
                <a:ext cx="72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Group 97"/>
          <p:cNvGrpSpPr/>
          <p:nvPr/>
        </p:nvGrpSpPr>
        <p:grpSpPr>
          <a:xfrm>
            <a:off x="7138988" y="669925"/>
            <a:ext cx="1547812" cy="1406525"/>
            <a:chOff x="4497" y="783"/>
            <a:chExt cx="975" cy="886"/>
          </a:xfrm>
        </p:grpSpPr>
        <p:sp>
          <p:nvSpPr>
            <p:cNvPr id="18489" name="Text Box 85"/>
            <p:cNvSpPr txBox="1"/>
            <p:nvPr/>
          </p:nvSpPr>
          <p:spPr>
            <a:xfrm>
              <a:off x="4497" y="1001"/>
              <a:ext cx="48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400" dirty="0">
                  <a:latin typeface="黑体" panose="02010609060101010101" pitchFamily="2" charset="-122"/>
                  <a:ea typeface="黑体" panose="02010609060101010101" pitchFamily="2" charset="-122"/>
                </a:rPr>
                <a:t>=</a:t>
              </a:r>
            </a:p>
          </p:txBody>
        </p:sp>
        <p:grpSp>
          <p:nvGrpSpPr>
            <p:cNvPr id="18490" name="Group 96"/>
            <p:cNvGrpSpPr/>
            <p:nvPr/>
          </p:nvGrpSpPr>
          <p:grpSpPr>
            <a:xfrm>
              <a:off x="4752" y="783"/>
              <a:ext cx="720" cy="886"/>
              <a:chOff x="4752" y="783"/>
              <a:chExt cx="720" cy="886"/>
            </a:xfrm>
          </p:grpSpPr>
          <p:sp>
            <p:nvSpPr>
              <p:cNvPr id="18491" name="Text Box 87"/>
              <p:cNvSpPr txBox="1"/>
              <p:nvPr/>
            </p:nvSpPr>
            <p:spPr>
              <a:xfrm>
                <a:off x="4770" y="783"/>
                <a:ext cx="70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10</a:t>
                </a:r>
              </a:p>
            </p:txBody>
          </p:sp>
          <p:sp>
            <p:nvSpPr>
              <p:cNvPr id="18492" name="Text Box 88"/>
              <p:cNvSpPr txBox="1"/>
              <p:nvPr/>
            </p:nvSpPr>
            <p:spPr>
              <a:xfrm>
                <a:off x="4752" y="1189"/>
                <a:ext cx="70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12</a:t>
                </a:r>
              </a:p>
            </p:txBody>
          </p:sp>
          <p:sp>
            <p:nvSpPr>
              <p:cNvPr id="18493" name="Line 89"/>
              <p:cNvSpPr/>
              <p:nvPr/>
            </p:nvSpPr>
            <p:spPr>
              <a:xfrm flipV="1">
                <a:off x="4800" y="1248"/>
                <a:ext cx="43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8" name="Group 117"/>
          <p:cNvGrpSpPr/>
          <p:nvPr/>
        </p:nvGrpSpPr>
        <p:grpSpPr>
          <a:xfrm>
            <a:off x="3328988" y="1449388"/>
            <a:ext cx="4970462" cy="1184275"/>
            <a:chOff x="2112" y="1174"/>
            <a:chExt cx="3131" cy="746"/>
          </a:xfrm>
        </p:grpSpPr>
        <p:sp>
          <p:nvSpPr>
            <p:cNvPr id="18483" name="WordArt 98"/>
            <p:cNvSpPr>
              <a:spLocks noTextEdit="1"/>
            </p:cNvSpPr>
            <p:nvPr/>
          </p:nvSpPr>
          <p:spPr>
            <a:xfrm>
              <a:off x="3120" y="1632"/>
              <a:ext cx="86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公分母</a:t>
              </a:r>
            </a:p>
          </p:txBody>
        </p:sp>
        <p:grpSp>
          <p:nvGrpSpPr>
            <p:cNvPr id="18484" name="Group 103"/>
            <p:cNvGrpSpPr/>
            <p:nvPr/>
          </p:nvGrpSpPr>
          <p:grpSpPr>
            <a:xfrm>
              <a:off x="2112" y="1174"/>
              <a:ext cx="3131" cy="602"/>
              <a:chOff x="2112" y="1174"/>
              <a:chExt cx="3131" cy="602"/>
            </a:xfrm>
          </p:grpSpPr>
          <p:sp>
            <p:nvSpPr>
              <p:cNvPr id="18485" name="Oval 99"/>
              <p:cNvSpPr/>
              <p:nvPr/>
            </p:nvSpPr>
            <p:spPr>
              <a:xfrm>
                <a:off x="2112" y="1200"/>
                <a:ext cx="480" cy="336"/>
              </a:xfrm>
              <a:prstGeom prst="ellipse">
                <a:avLst/>
              </a:prstGeom>
              <a:noFill/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486" name="Oval 100"/>
              <p:cNvSpPr/>
              <p:nvPr/>
            </p:nvSpPr>
            <p:spPr>
              <a:xfrm>
                <a:off x="4763" y="1174"/>
                <a:ext cx="480" cy="336"/>
              </a:xfrm>
              <a:prstGeom prst="ellipse">
                <a:avLst/>
              </a:prstGeom>
              <a:noFill/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487" name="Line 101"/>
              <p:cNvSpPr/>
              <p:nvPr/>
            </p:nvSpPr>
            <p:spPr>
              <a:xfrm flipH="1" flipV="1">
                <a:off x="2592" y="1536"/>
                <a:ext cx="480" cy="192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8" name="Line 102"/>
              <p:cNvSpPr/>
              <p:nvPr/>
            </p:nvSpPr>
            <p:spPr>
              <a:xfrm flipV="1">
                <a:off x="4032" y="1584"/>
                <a:ext cx="624" cy="192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0" name="Group 118"/>
          <p:cNvGrpSpPr/>
          <p:nvPr/>
        </p:nvGrpSpPr>
        <p:grpSpPr>
          <a:xfrm>
            <a:off x="3328988" y="1449388"/>
            <a:ext cx="4970462" cy="1184275"/>
            <a:chOff x="2208" y="1270"/>
            <a:chExt cx="3131" cy="746"/>
          </a:xfrm>
        </p:grpSpPr>
        <p:grpSp>
          <p:nvGrpSpPr>
            <p:cNvPr id="18477" name="Group 104"/>
            <p:cNvGrpSpPr/>
            <p:nvPr/>
          </p:nvGrpSpPr>
          <p:grpSpPr>
            <a:xfrm>
              <a:off x="2208" y="1270"/>
              <a:ext cx="3131" cy="602"/>
              <a:chOff x="2112" y="1174"/>
              <a:chExt cx="3131" cy="602"/>
            </a:xfrm>
          </p:grpSpPr>
          <p:sp>
            <p:nvSpPr>
              <p:cNvPr id="18479" name="Oval 105"/>
              <p:cNvSpPr/>
              <p:nvPr/>
            </p:nvSpPr>
            <p:spPr>
              <a:xfrm>
                <a:off x="2112" y="1200"/>
                <a:ext cx="480" cy="336"/>
              </a:xfrm>
              <a:prstGeom prst="ellipse">
                <a:avLst/>
              </a:prstGeom>
              <a:noFill/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480" name="Oval 106"/>
              <p:cNvSpPr/>
              <p:nvPr/>
            </p:nvSpPr>
            <p:spPr>
              <a:xfrm>
                <a:off x="4763" y="1174"/>
                <a:ext cx="480" cy="336"/>
              </a:xfrm>
              <a:prstGeom prst="ellipse">
                <a:avLst/>
              </a:prstGeom>
              <a:noFill/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481" name="Line 107"/>
              <p:cNvSpPr/>
              <p:nvPr/>
            </p:nvSpPr>
            <p:spPr>
              <a:xfrm flipH="1" flipV="1">
                <a:off x="2592" y="1536"/>
                <a:ext cx="480" cy="192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82" name="Line 108"/>
              <p:cNvSpPr/>
              <p:nvPr/>
            </p:nvSpPr>
            <p:spPr>
              <a:xfrm flipV="1">
                <a:off x="4032" y="1584"/>
                <a:ext cx="624" cy="192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78" name="WordArt 115"/>
            <p:cNvSpPr>
              <a:spLocks noTextEdit="1"/>
            </p:cNvSpPr>
            <p:nvPr/>
          </p:nvSpPr>
          <p:spPr>
            <a:xfrm>
              <a:off x="3216" y="1728"/>
              <a:ext cx="86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公分母</a:t>
              </a:r>
            </a:p>
          </p:txBody>
        </p:sp>
      </p:grpSp>
      <p:grpSp>
        <p:nvGrpSpPr>
          <p:cNvPr id="22" name="Group 119"/>
          <p:cNvGrpSpPr/>
          <p:nvPr/>
        </p:nvGrpSpPr>
        <p:grpSpPr>
          <a:xfrm>
            <a:off x="3328988" y="1449388"/>
            <a:ext cx="4970462" cy="1184275"/>
            <a:chOff x="2304" y="1366"/>
            <a:chExt cx="3131" cy="746"/>
          </a:xfrm>
        </p:grpSpPr>
        <p:grpSp>
          <p:nvGrpSpPr>
            <p:cNvPr id="18471" name="Group 109"/>
            <p:cNvGrpSpPr/>
            <p:nvPr/>
          </p:nvGrpSpPr>
          <p:grpSpPr>
            <a:xfrm>
              <a:off x="2304" y="1366"/>
              <a:ext cx="3131" cy="602"/>
              <a:chOff x="2112" y="1174"/>
              <a:chExt cx="3131" cy="602"/>
            </a:xfrm>
          </p:grpSpPr>
          <p:sp>
            <p:nvSpPr>
              <p:cNvPr id="18473" name="Oval 110"/>
              <p:cNvSpPr/>
              <p:nvPr/>
            </p:nvSpPr>
            <p:spPr>
              <a:xfrm>
                <a:off x="2112" y="1200"/>
                <a:ext cx="480" cy="336"/>
              </a:xfrm>
              <a:prstGeom prst="ellipse">
                <a:avLst/>
              </a:prstGeom>
              <a:noFill/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2" name="Oval 111"/>
              <p:cNvSpPr/>
              <p:nvPr/>
            </p:nvSpPr>
            <p:spPr>
              <a:xfrm>
                <a:off x="4763" y="1174"/>
                <a:ext cx="480" cy="336"/>
              </a:xfrm>
              <a:prstGeom prst="ellipse">
                <a:avLst/>
              </a:prstGeom>
              <a:noFill/>
              <a:ln w="28575" cap="flat" cmpd="sng">
                <a:solidFill>
                  <a:schemeClr val="accent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lang="zh-CN" altLang="en-US" dirty="0">
                  <a:latin typeface="Times New Roman" panose="02020603050405020304" charset="0"/>
                </a:endParaRPr>
              </a:p>
            </p:txBody>
          </p:sp>
          <p:sp>
            <p:nvSpPr>
              <p:cNvPr id="18475" name="Line 112"/>
              <p:cNvSpPr/>
              <p:nvPr/>
            </p:nvSpPr>
            <p:spPr>
              <a:xfrm flipH="1" flipV="1">
                <a:off x="2592" y="1536"/>
                <a:ext cx="480" cy="192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76" name="Line 113"/>
              <p:cNvSpPr/>
              <p:nvPr/>
            </p:nvSpPr>
            <p:spPr>
              <a:xfrm flipV="1">
                <a:off x="4032" y="1584"/>
                <a:ext cx="624" cy="192"/>
              </a:xfrm>
              <a:prstGeom prst="line">
                <a:avLst/>
              </a:prstGeom>
              <a:ln w="38100" cap="flat" cmpd="sng">
                <a:solidFill>
                  <a:schemeClr val="accent2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72" name="WordArt 116"/>
            <p:cNvSpPr>
              <a:spLocks noTextEdit="1"/>
            </p:cNvSpPr>
            <p:nvPr/>
          </p:nvSpPr>
          <p:spPr>
            <a:xfrm>
              <a:off x="3312" y="1824"/>
              <a:ext cx="86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lstStyle/>
            <a:p>
              <a:pPr algn="ctr"/>
              <a:r>
                <a:rPr lang="zh-CN" altLang="en-US" sz="3600">
                  <a:ln w="12700" cap="flat" cmpd="sng">
                    <a:solidFill>
                      <a:srgbClr val="3333CC"/>
                    </a:solidFill>
                    <a:prstDash val="solid"/>
                    <a:headEnd type="none" w="med" len="med"/>
                    <a:tailEnd type="none" w="med" len="med"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黑体" panose="02010609060101010101" pitchFamily="2" charset="-122"/>
                  <a:ea typeface="黑体" panose="02010609060101010101" pitchFamily="2" charset="-122"/>
                </a:rPr>
                <a:t>公分母</a:t>
              </a:r>
            </a:p>
          </p:txBody>
        </p:sp>
      </p:grpSp>
      <p:grpSp>
        <p:nvGrpSpPr>
          <p:cNvPr id="24" name="Group 149"/>
          <p:cNvGrpSpPr/>
          <p:nvPr/>
        </p:nvGrpSpPr>
        <p:grpSpPr>
          <a:xfrm>
            <a:off x="1371600" y="4749800"/>
            <a:ext cx="3524250" cy="1422400"/>
            <a:chOff x="768" y="3242"/>
            <a:chExt cx="2220" cy="896"/>
          </a:xfrm>
        </p:grpSpPr>
        <p:sp>
          <p:nvSpPr>
            <p:cNvPr id="18461" name="Text Box 120"/>
            <p:cNvSpPr txBox="1"/>
            <p:nvPr/>
          </p:nvSpPr>
          <p:spPr>
            <a:xfrm>
              <a:off x="768" y="3456"/>
              <a:ext cx="912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400" dirty="0">
                  <a:latin typeface="Times New Roman" panose="02020603050405020304" charset="0"/>
                </a:rPr>
                <a:t>因为</a:t>
              </a:r>
            </a:p>
          </p:txBody>
        </p:sp>
        <p:grpSp>
          <p:nvGrpSpPr>
            <p:cNvPr id="18462" name="Group 127"/>
            <p:cNvGrpSpPr/>
            <p:nvPr/>
          </p:nvGrpSpPr>
          <p:grpSpPr>
            <a:xfrm>
              <a:off x="1548" y="3242"/>
              <a:ext cx="655" cy="886"/>
              <a:chOff x="1164" y="3242"/>
              <a:chExt cx="655" cy="886"/>
            </a:xfrm>
          </p:grpSpPr>
          <p:sp>
            <p:nvSpPr>
              <p:cNvPr id="18468" name="Text Box 124"/>
              <p:cNvSpPr txBox="1"/>
              <p:nvPr/>
            </p:nvSpPr>
            <p:spPr>
              <a:xfrm>
                <a:off x="1289" y="3242"/>
                <a:ext cx="367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9</a:t>
                </a:r>
              </a:p>
            </p:txBody>
          </p:sp>
          <p:sp>
            <p:nvSpPr>
              <p:cNvPr id="18469" name="Text Box 125"/>
              <p:cNvSpPr txBox="1"/>
              <p:nvPr/>
            </p:nvSpPr>
            <p:spPr>
              <a:xfrm>
                <a:off x="1164" y="3648"/>
                <a:ext cx="655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12</a:t>
                </a:r>
              </a:p>
            </p:txBody>
          </p:sp>
          <p:sp>
            <p:nvSpPr>
              <p:cNvPr id="18470" name="Line 126"/>
              <p:cNvSpPr/>
              <p:nvPr/>
            </p:nvSpPr>
            <p:spPr>
              <a:xfrm>
                <a:off x="1200" y="3718"/>
                <a:ext cx="437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63" name="Text Box 128"/>
            <p:cNvSpPr txBox="1"/>
            <p:nvPr/>
          </p:nvSpPr>
          <p:spPr>
            <a:xfrm>
              <a:off x="1968" y="3398"/>
              <a:ext cx="384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&lt;</a:t>
              </a:r>
            </a:p>
          </p:txBody>
        </p:sp>
        <p:grpSp>
          <p:nvGrpSpPr>
            <p:cNvPr id="18464" name="Group 135"/>
            <p:cNvGrpSpPr/>
            <p:nvPr/>
          </p:nvGrpSpPr>
          <p:grpSpPr>
            <a:xfrm>
              <a:off x="2268" y="3252"/>
              <a:ext cx="720" cy="886"/>
              <a:chOff x="4752" y="783"/>
              <a:chExt cx="720" cy="886"/>
            </a:xfrm>
          </p:grpSpPr>
          <p:sp>
            <p:nvSpPr>
              <p:cNvPr id="18465" name="Text Box 136"/>
              <p:cNvSpPr txBox="1"/>
              <p:nvPr/>
            </p:nvSpPr>
            <p:spPr>
              <a:xfrm>
                <a:off x="4770" y="783"/>
                <a:ext cx="70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10</a:t>
                </a:r>
              </a:p>
            </p:txBody>
          </p:sp>
          <p:sp>
            <p:nvSpPr>
              <p:cNvPr id="18466" name="Text Box 137"/>
              <p:cNvSpPr txBox="1"/>
              <p:nvPr/>
            </p:nvSpPr>
            <p:spPr>
              <a:xfrm>
                <a:off x="4752" y="1189"/>
                <a:ext cx="70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12</a:t>
                </a:r>
              </a:p>
            </p:txBody>
          </p:sp>
          <p:sp>
            <p:nvSpPr>
              <p:cNvPr id="18467" name="Line 138"/>
              <p:cNvSpPr/>
              <p:nvPr/>
            </p:nvSpPr>
            <p:spPr>
              <a:xfrm flipV="1">
                <a:off x="4800" y="1248"/>
                <a:ext cx="43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7" name="Group 150"/>
          <p:cNvGrpSpPr/>
          <p:nvPr/>
        </p:nvGrpSpPr>
        <p:grpSpPr>
          <a:xfrm>
            <a:off x="4572000" y="4746625"/>
            <a:ext cx="3429000" cy="1409700"/>
            <a:chOff x="2784" y="3240"/>
            <a:chExt cx="2160" cy="888"/>
          </a:xfrm>
        </p:grpSpPr>
        <p:sp>
          <p:nvSpPr>
            <p:cNvPr id="18451" name="Text Box 139"/>
            <p:cNvSpPr txBox="1"/>
            <p:nvPr/>
          </p:nvSpPr>
          <p:spPr>
            <a:xfrm>
              <a:off x="2784" y="3456"/>
              <a:ext cx="120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400" dirty="0">
                  <a:latin typeface="Times New Roman" panose="02020603050405020304" charset="0"/>
                </a:rPr>
                <a:t>，所以</a:t>
              </a:r>
            </a:p>
          </p:txBody>
        </p:sp>
        <p:grpSp>
          <p:nvGrpSpPr>
            <p:cNvPr id="18452" name="Group 140"/>
            <p:cNvGrpSpPr/>
            <p:nvPr/>
          </p:nvGrpSpPr>
          <p:grpSpPr>
            <a:xfrm>
              <a:off x="3925" y="3240"/>
              <a:ext cx="443" cy="886"/>
              <a:chOff x="624" y="794"/>
              <a:chExt cx="443" cy="886"/>
            </a:xfrm>
          </p:grpSpPr>
          <p:sp>
            <p:nvSpPr>
              <p:cNvPr id="18458" name="Text Box 141"/>
              <p:cNvSpPr txBox="1"/>
              <p:nvPr/>
            </p:nvSpPr>
            <p:spPr>
              <a:xfrm>
                <a:off x="635" y="794"/>
                <a:ext cx="43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3</a:t>
                </a:r>
              </a:p>
            </p:txBody>
          </p:sp>
          <p:sp>
            <p:nvSpPr>
              <p:cNvPr id="18459" name="Text Box 142"/>
              <p:cNvSpPr txBox="1"/>
              <p:nvPr/>
            </p:nvSpPr>
            <p:spPr>
              <a:xfrm>
                <a:off x="624" y="1200"/>
                <a:ext cx="43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4</a:t>
                </a:r>
              </a:p>
            </p:txBody>
          </p:sp>
          <p:sp>
            <p:nvSpPr>
              <p:cNvPr id="18460" name="Line 143"/>
              <p:cNvSpPr/>
              <p:nvPr/>
            </p:nvSpPr>
            <p:spPr>
              <a:xfrm>
                <a:off x="624" y="1270"/>
                <a:ext cx="28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453" name="Text Box 144"/>
            <p:cNvSpPr txBox="1"/>
            <p:nvPr/>
          </p:nvSpPr>
          <p:spPr>
            <a:xfrm>
              <a:off x="4176" y="3384"/>
              <a:ext cx="384" cy="6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6000" dirty="0">
                  <a:latin typeface="黑体" panose="02010609060101010101" pitchFamily="2" charset="-122"/>
                  <a:ea typeface="黑体" panose="02010609060101010101" pitchFamily="2" charset="-122"/>
                </a:rPr>
                <a:t>&lt;</a:t>
              </a:r>
            </a:p>
          </p:txBody>
        </p:sp>
        <p:grpSp>
          <p:nvGrpSpPr>
            <p:cNvPr id="18454" name="Group 145"/>
            <p:cNvGrpSpPr/>
            <p:nvPr/>
          </p:nvGrpSpPr>
          <p:grpSpPr>
            <a:xfrm>
              <a:off x="4501" y="3242"/>
              <a:ext cx="443" cy="886"/>
              <a:chOff x="624" y="794"/>
              <a:chExt cx="443" cy="886"/>
            </a:xfrm>
          </p:grpSpPr>
          <p:sp>
            <p:nvSpPr>
              <p:cNvPr id="18455" name="Text Box 146"/>
              <p:cNvSpPr txBox="1"/>
              <p:nvPr/>
            </p:nvSpPr>
            <p:spPr>
              <a:xfrm>
                <a:off x="635" y="794"/>
                <a:ext cx="43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5</a:t>
                </a:r>
              </a:p>
            </p:txBody>
          </p:sp>
          <p:sp>
            <p:nvSpPr>
              <p:cNvPr id="18456" name="Text Box 147"/>
              <p:cNvSpPr txBox="1"/>
              <p:nvPr/>
            </p:nvSpPr>
            <p:spPr>
              <a:xfrm>
                <a:off x="624" y="1200"/>
                <a:ext cx="432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44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6</a:t>
                </a:r>
              </a:p>
            </p:txBody>
          </p:sp>
          <p:sp>
            <p:nvSpPr>
              <p:cNvPr id="18457" name="Line 148"/>
              <p:cNvSpPr/>
              <p:nvPr/>
            </p:nvSpPr>
            <p:spPr>
              <a:xfrm>
                <a:off x="624" y="1270"/>
                <a:ext cx="288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  <p:bldP spid="184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999"/>
          <a:stretch>
            <a:fillRect/>
          </a:stretch>
        </p:blipFill>
        <p:spPr>
          <a:xfrm>
            <a:off x="7543800" y="0"/>
            <a:ext cx="16002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3"/>
          <p:cNvSpPr txBox="1"/>
          <p:nvPr/>
        </p:nvSpPr>
        <p:spPr>
          <a:xfrm>
            <a:off x="533400" y="609600"/>
            <a:ext cx="7086600" cy="237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latin typeface="Times New Roman" panose="02020603050405020304" charset="0"/>
                <a:ea typeface="黑体" panose="02010609060101010101" pitchFamily="2" charset="-122"/>
              </a:rPr>
              <a:t>        </a:t>
            </a:r>
            <a:r>
              <a:rPr lang="zh-CN" altLang="en-US" sz="4800" dirty="0">
                <a:latin typeface="Times New Roman" panose="02020603050405020304" charset="0"/>
                <a:ea typeface="黑体" panose="02010609060101010101" pitchFamily="2" charset="-122"/>
              </a:rPr>
              <a:t>把异分母分数化成和原来分数相等的同分母分数，叫做</a:t>
            </a:r>
            <a:r>
              <a:rPr lang="zh-CN" altLang="en-US" sz="4800" b="1" dirty="0">
                <a:solidFill>
                  <a:schemeClr val="accent2"/>
                </a:solidFill>
                <a:latin typeface="Times New Roman" panose="02020603050405020304" charset="0"/>
                <a:ea typeface="黑体" panose="02010609060101010101" pitchFamily="2" charset="-122"/>
              </a:rPr>
              <a:t>通分</a:t>
            </a:r>
            <a:r>
              <a:rPr lang="zh-CN" altLang="en-US" sz="4800" dirty="0">
                <a:latin typeface="Times New Roman" panose="02020603050405020304" charset="0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16388" name="Text Box 4"/>
          <p:cNvSpPr txBox="1"/>
          <p:nvPr/>
        </p:nvSpPr>
        <p:spPr>
          <a:xfrm>
            <a:off x="990600" y="3519488"/>
            <a:ext cx="67056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latin typeface="Times New Roman" panose="02020603050405020304" charset="0"/>
              </a:rPr>
              <a:t>1.  </a:t>
            </a:r>
            <a:r>
              <a:rPr lang="zh-CN" altLang="en-US" sz="4800" dirty="0">
                <a:solidFill>
                  <a:srgbClr val="FF3300"/>
                </a:solidFill>
                <a:latin typeface="Times New Roman" panose="02020603050405020304" charset="0"/>
              </a:rPr>
              <a:t>异分母化成同分母；</a:t>
            </a:r>
          </a:p>
        </p:txBody>
      </p:sp>
      <p:sp>
        <p:nvSpPr>
          <p:cNvPr id="16389" name="Text Box 5"/>
          <p:cNvSpPr txBox="1"/>
          <p:nvPr/>
        </p:nvSpPr>
        <p:spPr>
          <a:xfrm>
            <a:off x="990600" y="4510088"/>
            <a:ext cx="6705600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latin typeface="Times New Roman" panose="02020603050405020304" charset="0"/>
              </a:rPr>
              <a:t>2.  </a:t>
            </a:r>
            <a:r>
              <a:rPr lang="zh-CN" altLang="en-US" sz="4800" dirty="0">
                <a:solidFill>
                  <a:srgbClr val="FF3300"/>
                </a:solidFill>
                <a:latin typeface="Times New Roman" panose="02020603050405020304" charset="0"/>
              </a:rPr>
              <a:t>分数大小不变。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999"/>
          <a:stretch>
            <a:fillRect/>
          </a:stretch>
        </p:blipFill>
        <p:spPr>
          <a:xfrm>
            <a:off x="7543800" y="0"/>
            <a:ext cx="16002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Rectangle 4"/>
          <p:cNvSpPr/>
          <p:nvPr/>
        </p:nvSpPr>
        <p:spPr>
          <a:xfrm>
            <a:off x="654050" y="1066800"/>
            <a:ext cx="6648450" cy="1570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800" dirty="0">
                <a:latin typeface="Times New Roman" panose="02020603050405020304" charset="0"/>
                <a:ea typeface="黑体" panose="02010609060101010101" pitchFamily="2" charset="-122"/>
              </a:rPr>
              <a:t>1.   </a:t>
            </a:r>
            <a:r>
              <a:rPr lang="zh-CN" altLang="en-US" sz="4800" dirty="0">
                <a:latin typeface="Times New Roman" panose="02020603050405020304" charset="0"/>
                <a:ea typeface="黑体" panose="02010609060101010101" pitchFamily="2" charset="-122"/>
              </a:rPr>
              <a:t>求出原来几个分母的</a:t>
            </a:r>
          </a:p>
          <a:p>
            <a:r>
              <a:rPr lang="zh-CN" altLang="en-US" sz="4800" dirty="0">
                <a:latin typeface="Times New Roman" panose="02020603050405020304" charset="0"/>
                <a:ea typeface="黑体" panose="02010609060101010101" pitchFamily="2" charset="-122"/>
              </a:rPr>
              <a:t>      最小公倍数；</a:t>
            </a:r>
          </a:p>
        </p:txBody>
      </p:sp>
      <p:sp>
        <p:nvSpPr>
          <p:cNvPr id="20484" name="Rectangle 5"/>
          <p:cNvSpPr/>
          <p:nvPr/>
        </p:nvSpPr>
        <p:spPr>
          <a:xfrm>
            <a:off x="730250" y="3016250"/>
            <a:ext cx="6584950" cy="22875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4800" dirty="0">
                <a:latin typeface="Times New Roman" panose="02020603050405020304" charset="0"/>
                <a:ea typeface="黑体" panose="02010609060101010101" pitchFamily="2" charset="-122"/>
              </a:rPr>
              <a:t>2.   </a:t>
            </a:r>
            <a:r>
              <a:rPr lang="zh-CN" altLang="en-US" sz="4800" dirty="0">
                <a:latin typeface="Times New Roman" panose="02020603050405020304" charset="0"/>
                <a:ea typeface="黑体" panose="02010609060101010101" pitchFamily="2" charset="-122"/>
              </a:rPr>
              <a:t>把各分数分别化成用</a:t>
            </a:r>
          </a:p>
          <a:p>
            <a:r>
              <a:rPr lang="zh-CN" altLang="en-US" sz="4800" dirty="0">
                <a:latin typeface="Times New Roman" panose="02020603050405020304" charset="0"/>
                <a:ea typeface="黑体" panose="02010609060101010101" pitchFamily="2" charset="-122"/>
              </a:rPr>
              <a:t>      这个最小公倍数作分</a:t>
            </a:r>
          </a:p>
          <a:p>
            <a:r>
              <a:rPr lang="zh-CN" altLang="en-US" sz="4800" dirty="0">
                <a:latin typeface="Times New Roman" panose="02020603050405020304" charset="0"/>
                <a:ea typeface="黑体" panose="02010609060101010101" pitchFamily="2" charset="-122"/>
              </a:rPr>
              <a:t>      母的分数。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838200"/>
            <a:ext cx="6400800" cy="7016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8FAA0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zh-CN" altLang="en-US" sz="4000" kern="1200" cap="none" spc="0" normalizeH="0" baseline="0" noProof="0">
                <a:solidFill>
                  <a:srgbClr val="FF9966"/>
                </a:solidFill>
                <a:latin typeface="Times New Roman" panose="02020603050405020304" charset="0"/>
                <a:ea typeface="黑体" panose="02010609060101010101" pitchFamily="2" charset="-122"/>
                <a:cs typeface="+mn-cs"/>
              </a:rPr>
              <a:t>求下列每组数的最小公倍数。</a:t>
            </a:r>
          </a:p>
        </p:txBody>
      </p:sp>
      <p:sp>
        <p:nvSpPr>
          <p:cNvPr id="21507" name="Rectangle 8"/>
          <p:cNvSpPr/>
          <p:nvPr/>
        </p:nvSpPr>
        <p:spPr>
          <a:xfrm>
            <a:off x="2590800" y="1654175"/>
            <a:ext cx="170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6000" dirty="0"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</a:p>
        </p:txBody>
      </p:sp>
      <p:sp>
        <p:nvSpPr>
          <p:cNvPr id="21508" name="Rectangle 9">
            <a:hlinkClick r:id="rId2" action="ppaction://hlinksldjump"/>
          </p:cNvPr>
          <p:cNvSpPr/>
          <p:nvPr/>
        </p:nvSpPr>
        <p:spPr>
          <a:xfrm>
            <a:off x="2549525" y="2949575"/>
            <a:ext cx="2470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10</a:t>
            </a:r>
            <a:r>
              <a:rPr lang="zh-CN" altLang="en-US" sz="6000" dirty="0"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11</a:t>
            </a:r>
          </a:p>
        </p:txBody>
      </p:sp>
      <p:sp>
        <p:nvSpPr>
          <p:cNvPr id="21509" name="Rectangle 11"/>
          <p:cNvSpPr/>
          <p:nvPr/>
        </p:nvSpPr>
        <p:spPr>
          <a:xfrm>
            <a:off x="2555875" y="4397375"/>
            <a:ext cx="2089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6000" dirty="0"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49</a:t>
            </a:r>
          </a:p>
        </p:txBody>
      </p:sp>
      <p:grpSp>
        <p:nvGrpSpPr>
          <p:cNvPr id="21510" name="Group 50"/>
          <p:cNvGrpSpPr/>
          <p:nvPr/>
        </p:nvGrpSpPr>
        <p:grpSpPr>
          <a:xfrm>
            <a:off x="6553200" y="5341938"/>
            <a:ext cx="2405063" cy="1516062"/>
            <a:chOff x="4128" y="3365"/>
            <a:chExt cx="1515" cy="955"/>
          </a:xfrm>
        </p:grpSpPr>
        <p:sp>
          <p:nvSpPr>
            <p:cNvPr id="21511" name="Freeform 16"/>
            <p:cNvSpPr/>
            <p:nvPr/>
          </p:nvSpPr>
          <p:spPr>
            <a:xfrm>
              <a:off x="4128" y="3958"/>
              <a:ext cx="1515" cy="362"/>
            </a:xfrm>
            <a:custGeom>
              <a:avLst/>
              <a:gdLst>
                <a:gd name="txL" fmla="*/ 0 w 3030"/>
                <a:gd name="txT" fmla="*/ 0 h 723"/>
                <a:gd name="txR" fmla="*/ 3030 w 3030"/>
                <a:gd name="txB" fmla="*/ 723 h 723"/>
              </a:gdLst>
              <a:ahLst/>
              <a:cxnLst>
                <a:cxn ang="0">
                  <a:pos x="3" y="76"/>
                </a:cxn>
                <a:cxn ang="0">
                  <a:pos x="18" y="90"/>
                </a:cxn>
                <a:cxn ang="0">
                  <a:pos x="46" y="115"/>
                </a:cxn>
                <a:cxn ang="0">
                  <a:pos x="83" y="149"/>
                </a:cxn>
                <a:cxn ang="0">
                  <a:pos x="124" y="190"/>
                </a:cxn>
                <a:cxn ang="0">
                  <a:pos x="165" y="234"/>
                </a:cxn>
                <a:cxn ang="0">
                  <a:pos x="203" y="281"/>
                </a:cxn>
                <a:cxn ang="0">
                  <a:pos x="233" y="327"/>
                </a:cxn>
                <a:cxn ang="0">
                  <a:pos x="247" y="349"/>
                </a:cxn>
                <a:cxn ang="0">
                  <a:pos x="268" y="346"/>
                </a:cxn>
                <a:cxn ang="0">
                  <a:pos x="309" y="340"/>
                </a:cxn>
                <a:cxn ang="0">
                  <a:pos x="366" y="334"/>
                </a:cxn>
                <a:cxn ang="0">
                  <a:pos x="438" y="325"/>
                </a:cxn>
                <a:cxn ang="0">
                  <a:pos x="522" y="317"/>
                </a:cxn>
                <a:cxn ang="0">
                  <a:pos x="615" y="309"/>
                </a:cxn>
                <a:cxn ang="0">
                  <a:pos x="716" y="301"/>
                </a:cxn>
                <a:cxn ang="0">
                  <a:pos x="821" y="296"/>
                </a:cxn>
                <a:cxn ang="0">
                  <a:pos x="928" y="292"/>
                </a:cxn>
                <a:cxn ang="0">
                  <a:pos x="1035" y="290"/>
                </a:cxn>
                <a:cxn ang="0">
                  <a:pos x="1140" y="293"/>
                </a:cxn>
                <a:cxn ang="0">
                  <a:pos x="1240" y="299"/>
                </a:cxn>
                <a:cxn ang="0">
                  <a:pos x="1332" y="310"/>
                </a:cxn>
                <a:cxn ang="0">
                  <a:pos x="1415" y="326"/>
                </a:cxn>
                <a:cxn ang="0">
                  <a:pos x="1485" y="349"/>
                </a:cxn>
                <a:cxn ang="0">
                  <a:pos x="1514" y="359"/>
                </a:cxn>
                <a:cxn ang="0">
                  <a:pos x="1506" y="344"/>
                </a:cxn>
                <a:cxn ang="0">
                  <a:pos x="1490" y="317"/>
                </a:cxn>
                <a:cxn ang="0">
                  <a:pos x="1468" y="282"/>
                </a:cxn>
                <a:cxn ang="0">
                  <a:pos x="1440" y="244"/>
                </a:cxn>
                <a:cxn ang="0">
                  <a:pos x="1406" y="205"/>
                </a:cxn>
                <a:cxn ang="0">
                  <a:pos x="1368" y="170"/>
                </a:cxn>
                <a:cxn ang="0">
                  <a:pos x="1326" y="142"/>
                </a:cxn>
                <a:cxn ang="0">
                  <a:pos x="1302" y="132"/>
                </a:cxn>
                <a:cxn ang="0">
                  <a:pos x="1282" y="126"/>
                </a:cxn>
                <a:cxn ang="0">
                  <a:pos x="1244" y="116"/>
                </a:cxn>
                <a:cxn ang="0">
                  <a:pos x="1191" y="103"/>
                </a:cxn>
                <a:cxn ang="0">
                  <a:pos x="1123" y="88"/>
                </a:cxn>
                <a:cxn ang="0">
                  <a:pos x="1044" y="71"/>
                </a:cxn>
                <a:cxn ang="0">
                  <a:pos x="955" y="54"/>
                </a:cxn>
                <a:cxn ang="0">
                  <a:pos x="859" y="38"/>
                </a:cxn>
                <a:cxn ang="0">
                  <a:pos x="756" y="23"/>
                </a:cxn>
                <a:cxn ang="0">
                  <a:pos x="649" y="11"/>
                </a:cxn>
                <a:cxn ang="0">
                  <a:pos x="540" y="3"/>
                </a:cxn>
                <a:cxn ang="0">
                  <a:pos x="432" y="0"/>
                </a:cxn>
                <a:cxn ang="0">
                  <a:pos x="326" y="3"/>
                </a:cxn>
                <a:cxn ang="0">
                  <a:pos x="225" y="13"/>
                </a:cxn>
                <a:cxn ang="0">
                  <a:pos x="128" y="31"/>
                </a:cxn>
                <a:cxn ang="0">
                  <a:pos x="41" y="57"/>
                </a:cxn>
              </a:cxnLst>
              <a:rect l="txL" t="txT" r="txR" b="txB"/>
              <a:pathLst>
                <a:path w="3030" h="723">
                  <a:moveTo>
                    <a:pt x="0" y="148"/>
                  </a:moveTo>
                  <a:lnTo>
                    <a:pt x="5" y="152"/>
                  </a:lnTo>
                  <a:lnTo>
                    <a:pt x="16" y="162"/>
                  </a:lnTo>
                  <a:lnTo>
                    <a:pt x="36" y="179"/>
                  </a:lnTo>
                  <a:lnTo>
                    <a:pt x="63" y="202"/>
                  </a:lnTo>
                  <a:lnTo>
                    <a:pt x="92" y="230"/>
                  </a:lnTo>
                  <a:lnTo>
                    <a:pt x="127" y="261"/>
                  </a:lnTo>
                  <a:lnTo>
                    <a:pt x="165" y="298"/>
                  </a:lnTo>
                  <a:lnTo>
                    <a:pt x="206" y="337"/>
                  </a:lnTo>
                  <a:lnTo>
                    <a:pt x="247" y="379"/>
                  </a:lnTo>
                  <a:lnTo>
                    <a:pt x="289" y="424"/>
                  </a:lnTo>
                  <a:lnTo>
                    <a:pt x="330" y="468"/>
                  </a:lnTo>
                  <a:lnTo>
                    <a:pt x="369" y="516"/>
                  </a:lnTo>
                  <a:lnTo>
                    <a:pt x="406" y="562"/>
                  </a:lnTo>
                  <a:lnTo>
                    <a:pt x="437" y="608"/>
                  </a:lnTo>
                  <a:lnTo>
                    <a:pt x="465" y="654"/>
                  </a:lnTo>
                  <a:lnTo>
                    <a:pt x="488" y="698"/>
                  </a:lnTo>
                  <a:lnTo>
                    <a:pt x="493" y="697"/>
                  </a:lnTo>
                  <a:lnTo>
                    <a:pt x="510" y="694"/>
                  </a:lnTo>
                  <a:lnTo>
                    <a:pt x="536" y="691"/>
                  </a:lnTo>
                  <a:lnTo>
                    <a:pt x="572" y="686"/>
                  </a:lnTo>
                  <a:lnTo>
                    <a:pt x="618" y="680"/>
                  </a:lnTo>
                  <a:lnTo>
                    <a:pt x="671" y="673"/>
                  </a:lnTo>
                  <a:lnTo>
                    <a:pt x="732" y="667"/>
                  </a:lnTo>
                  <a:lnTo>
                    <a:pt x="802" y="659"/>
                  </a:lnTo>
                  <a:lnTo>
                    <a:pt x="876" y="650"/>
                  </a:lnTo>
                  <a:lnTo>
                    <a:pt x="957" y="642"/>
                  </a:lnTo>
                  <a:lnTo>
                    <a:pt x="1044" y="633"/>
                  </a:lnTo>
                  <a:lnTo>
                    <a:pt x="1135" y="625"/>
                  </a:lnTo>
                  <a:lnTo>
                    <a:pt x="1230" y="617"/>
                  </a:lnTo>
                  <a:lnTo>
                    <a:pt x="1329" y="609"/>
                  </a:lnTo>
                  <a:lnTo>
                    <a:pt x="1432" y="602"/>
                  </a:lnTo>
                  <a:lnTo>
                    <a:pt x="1536" y="596"/>
                  </a:lnTo>
                  <a:lnTo>
                    <a:pt x="1641" y="591"/>
                  </a:lnTo>
                  <a:lnTo>
                    <a:pt x="1748" y="586"/>
                  </a:lnTo>
                  <a:lnTo>
                    <a:pt x="1855" y="583"/>
                  </a:lnTo>
                  <a:lnTo>
                    <a:pt x="1963" y="581"/>
                  </a:lnTo>
                  <a:lnTo>
                    <a:pt x="2070" y="580"/>
                  </a:lnTo>
                  <a:lnTo>
                    <a:pt x="2175" y="581"/>
                  </a:lnTo>
                  <a:lnTo>
                    <a:pt x="2279" y="585"/>
                  </a:lnTo>
                  <a:lnTo>
                    <a:pt x="2382" y="591"/>
                  </a:lnTo>
                  <a:lnTo>
                    <a:pt x="2479" y="597"/>
                  </a:lnTo>
                  <a:lnTo>
                    <a:pt x="2573" y="608"/>
                  </a:lnTo>
                  <a:lnTo>
                    <a:pt x="2664" y="619"/>
                  </a:lnTo>
                  <a:lnTo>
                    <a:pt x="2749" y="634"/>
                  </a:lnTo>
                  <a:lnTo>
                    <a:pt x="2829" y="652"/>
                  </a:lnTo>
                  <a:lnTo>
                    <a:pt x="2903" y="672"/>
                  </a:lnTo>
                  <a:lnTo>
                    <a:pt x="2970" y="697"/>
                  </a:lnTo>
                  <a:lnTo>
                    <a:pt x="3030" y="723"/>
                  </a:lnTo>
                  <a:lnTo>
                    <a:pt x="3028" y="718"/>
                  </a:lnTo>
                  <a:lnTo>
                    <a:pt x="3022" y="707"/>
                  </a:lnTo>
                  <a:lnTo>
                    <a:pt x="3012" y="688"/>
                  </a:lnTo>
                  <a:lnTo>
                    <a:pt x="2998" y="663"/>
                  </a:lnTo>
                  <a:lnTo>
                    <a:pt x="2980" y="634"/>
                  </a:lnTo>
                  <a:lnTo>
                    <a:pt x="2959" y="601"/>
                  </a:lnTo>
                  <a:lnTo>
                    <a:pt x="2936" y="564"/>
                  </a:lnTo>
                  <a:lnTo>
                    <a:pt x="2909" y="526"/>
                  </a:lnTo>
                  <a:lnTo>
                    <a:pt x="2880" y="487"/>
                  </a:lnTo>
                  <a:lnTo>
                    <a:pt x="2847" y="448"/>
                  </a:lnTo>
                  <a:lnTo>
                    <a:pt x="2812" y="410"/>
                  </a:lnTo>
                  <a:lnTo>
                    <a:pt x="2776" y="373"/>
                  </a:lnTo>
                  <a:lnTo>
                    <a:pt x="2736" y="340"/>
                  </a:lnTo>
                  <a:lnTo>
                    <a:pt x="2695" y="310"/>
                  </a:lnTo>
                  <a:lnTo>
                    <a:pt x="2652" y="284"/>
                  </a:lnTo>
                  <a:lnTo>
                    <a:pt x="2608" y="265"/>
                  </a:lnTo>
                  <a:lnTo>
                    <a:pt x="2603" y="264"/>
                  </a:lnTo>
                  <a:lnTo>
                    <a:pt x="2588" y="259"/>
                  </a:lnTo>
                  <a:lnTo>
                    <a:pt x="2563" y="252"/>
                  </a:lnTo>
                  <a:lnTo>
                    <a:pt x="2530" y="244"/>
                  </a:lnTo>
                  <a:lnTo>
                    <a:pt x="2487" y="232"/>
                  </a:lnTo>
                  <a:lnTo>
                    <a:pt x="2438" y="220"/>
                  </a:lnTo>
                  <a:lnTo>
                    <a:pt x="2382" y="206"/>
                  </a:lnTo>
                  <a:lnTo>
                    <a:pt x="2317" y="191"/>
                  </a:lnTo>
                  <a:lnTo>
                    <a:pt x="2246" y="175"/>
                  </a:lnTo>
                  <a:lnTo>
                    <a:pt x="2171" y="159"/>
                  </a:lnTo>
                  <a:lnTo>
                    <a:pt x="2088" y="141"/>
                  </a:lnTo>
                  <a:lnTo>
                    <a:pt x="2001" y="124"/>
                  </a:lnTo>
                  <a:lnTo>
                    <a:pt x="1910" y="107"/>
                  </a:lnTo>
                  <a:lnTo>
                    <a:pt x="1814" y="91"/>
                  </a:lnTo>
                  <a:lnTo>
                    <a:pt x="1717" y="75"/>
                  </a:lnTo>
                  <a:lnTo>
                    <a:pt x="1615" y="60"/>
                  </a:lnTo>
                  <a:lnTo>
                    <a:pt x="1511" y="45"/>
                  </a:lnTo>
                  <a:lnTo>
                    <a:pt x="1405" y="32"/>
                  </a:lnTo>
                  <a:lnTo>
                    <a:pt x="1298" y="22"/>
                  </a:lnTo>
                  <a:lnTo>
                    <a:pt x="1189" y="12"/>
                  </a:lnTo>
                  <a:lnTo>
                    <a:pt x="1080" y="6"/>
                  </a:lnTo>
                  <a:lnTo>
                    <a:pt x="973" y="1"/>
                  </a:lnTo>
                  <a:lnTo>
                    <a:pt x="864" y="0"/>
                  </a:lnTo>
                  <a:lnTo>
                    <a:pt x="757" y="1"/>
                  </a:lnTo>
                  <a:lnTo>
                    <a:pt x="651" y="6"/>
                  </a:lnTo>
                  <a:lnTo>
                    <a:pt x="549" y="14"/>
                  </a:lnTo>
                  <a:lnTo>
                    <a:pt x="449" y="25"/>
                  </a:lnTo>
                  <a:lnTo>
                    <a:pt x="350" y="40"/>
                  </a:lnTo>
                  <a:lnTo>
                    <a:pt x="256" y="61"/>
                  </a:lnTo>
                  <a:lnTo>
                    <a:pt x="167" y="85"/>
                  </a:lnTo>
                  <a:lnTo>
                    <a:pt x="81" y="114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2" name="Freeform 17"/>
            <p:cNvSpPr/>
            <p:nvPr/>
          </p:nvSpPr>
          <p:spPr>
            <a:xfrm>
              <a:off x="4164" y="3971"/>
              <a:ext cx="1439" cy="316"/>
            </a:xfrm>
            <a:custGeom>
              <a:avLst/>
              <a:gdLst>
                <a:gd name="txL" fmla="*/ 0 w 2878"/>
                <a:gd name="txT" fmla="*/ 0 h 631"/>
                <a:gd name="txR" fmla="*/ 2878 w 2878"/>
                <a:gd name="txB" fmla="*/ 631 h 631"/>
              </a:gdLst>
              <a:ahLst/>
              <a:cxnLst>
                <a:cxn ang="0">
                  <a:pos x="3" y="66"/>
                </a:cxn>
                <a:cxn ang="0">
                  <a:pos x="20" y="80"/>
                </a:cxn>
                <a:cxn ang="0">
                  <a:pos x="50" y="105"/>
                </a:cxn>
                <a:cxn ang="0">
                  <a:pos x="89" y="139"/>
                </a:cxn>
                <a:cxn ang="0">
                  <a:pos x="130" y="177"/>
                </a:cxn>
                <a:cxn ang="0">
                  <a:pos x="170" y="218"/>
                </a:cxn>
                <a:cxn ang="0">
                  <a:pos x="203" y="258"/>
                </a:cxn>
                <a:cxn ang="0">
                  <a:pos x="224" y="295"/>
                </a:cxn>
                <a:cxn ang="0">
                  <a:pos x="232" y="310"/>
                </a:cxn>
                <a:cxn ang="0">
                  <a:pos x="252" y="308"/>
                </a:cxn>
                <a:cxn ang="0">
                  <a:pos x="292" y="303"/>
                </a:cxn>
                <a:cxn ang="0">
                  <a:pos x="347" y="296"/>
                </a:cxn>
                <a:cxn ang="0">
                  <a:pos x="416" y="288"/>
                </a:cxn>
                <a:cxn ang="0">
                  <a:pos x="497" y="280"/>
                </a:cxn>
                <a:cxn ang="0">
                  <a:pos x="587" y="272"/>
                </a:cxn>
                <a:cxn ang="0">
                  <a:pos x="684" y="265"/>
                </a:cxn>
                <a:cxn ang="0">
                  <a:pos x="784" y="259"/>
                </a:cxn>
                <a:cxn ang="0">
                  <a:pos x="887" y="255"/>
                </a:cxn>
                <a:cxn ang="0">
                  <a:pos x="989" y="254"/>
                </a:cxn>
                <a:cxn ang="0">
                  <a:pos x="1089" y="255"/>
                </a:cxn>
                <a:cxn ang="0">
                  <a:pos x="1183" y="261"/>
                </a:cxn>
                <a:cxn ang="0">
                  <a:pos x="1270" y="270"/>
                </a:cxn>
                <a:cxn ang="0">
                  <a:pos x="1347" y="284"/>
                </a:cxn>
                <a:cxn ang="0">
                  <a:pos x="1412" y="304"/>
                </a:cxn>
                <a:cxn ang="0">
                  <a:pos x="1438" y="314"/>
                </a:cxn>
                <a:cxn ang="0">
                  <a:pos x="1429" y="301"/>
                </a:cxn>
                <a:cxn ang="0">
                  <a:pos x="1414" y="278"/>
                </a:cxn>
                <a:cxn ang="0">
                  <a:pos x="1392" y="248"/>
                </a:cxn>
                <a:cxn ang="0">
                  <a:pos x="1366" y="216"/>
                </a:cxn>
                <a:cxn ang="0">
                  <a:pos x="1336" y="185"/>
                </a:cxn>
                <a:cxn ang="0">
                  <a:pos x="1305" y="157"/>
                </a:cxn>
                <a:cxn ang="0">
                  <a:pos x="1272" y="137"/>
                </a:cxn>
                <a:cxn ang="0">
                  <a:pos x="1254" y="130"/>
                </a:cxn>
                <a:cxn ang="0">
                  <a:pos x="1235" y="125"/>
                </a:cxn>
                <a:cxn ang="0">
                  <a:pos x="1197" y="115"/>
                </a:cxn>
                <a:cxn ang="0">
                  <a:pos x="1145" y="103"/>
                </a:cxn>
                <a:cxn ang="0">
                  <a:pos x="1078" y="88"/>
                </a:cxn>
                <a:cxn ang="0">
                  <a:pos x="1000" y="71"/>
                </a:cxn>
                <a:cxn ang="0">
                  <a:pos x="913" y="55"/>
                </a:cxn>
                <a:cxn ang="0">
                  <a:pos x="818" y="39"/>
                </a:cxn>
                <a:cxn ang="0">
                  <a:pos x="717" y="25"/>
                </a:cxn>
                <a:cxn ang="0">
                  <a:pos x="614" y="12"/>
                </a:cxn>
                <a:cxn ang="0">
                  <a:pos x="510" y="4"/>
                </a:cxn>
                <a:cxn ang="0">
                  <a:pos x="405" y="0"/>
                </a:cxn>
                <a:cxn ang="0">
                  <a:pos x="304" y="2"/>
                </a:cxn>
                <a:cxn ang="0">
                  <a:pos x="207" y="10"/>
                </a:cxn>
                <a:cxn ang="0">
                  <a:pos x="117" y="25"/>
                </a:cxn>
                <a:cxn ang="0">
                  <a:pos x="36" y="49"/>
                </a:cxn>
              </a:cxnLst>
              <a:rect l="txL" t="txT" r="txR" b="txB"/>
              <a:pathLst>
                <a:path w="2878" h="631">
                  <a:moveTo>
                    <a:pt x="0" y="128"/>
                  </a:moveTo>
                  <a:lnTo>
                    <a:pt x="5" y="131"/>
                  </a:lnTo>
                  <a:lnTo>
                    <a:pt x="18" y="143"/>
                  </a:lnTo>
                  <a:lnTo>
                    <a:pt x="39" y="160"/>
                  </a:lnTo>
                  <a:lnTo>
                    <a:pt x="67" y="182"/>
                  </a:lnTo>
                  <a:lnTo>
                    <a:pt x="100" y="210"/>
                  </a:lnTo>
                  <a:lnTo>
                    <a:pt x="138" y="242"/>
                  </a:lnTo>
                  <a:lnTo>
                    <a:pt x="178" y="277"/>
                  </a:lnTo>
                  <a:lnTo>
                    <a:pt x="219" y="315"/>
                  </a:lnTo>
                  <a:lnTo>
                    <a:pt x="260" y="354"/>
                  </a:lnTo>
                  <a:lnTo>
                    <a:pt x="301" y="394"/>
                  </a:lnTo>
                  <a:lnTo>
                    <a:pt x="339" y="435"/>
                  </a:lnTo>
                  <a:lnTo>
                    <a:pt x="376" y="476"/>
                  </a:lnTo>
                  <a:lnTo>
                    <a:pt x="405" y="516"/>
                  </a:lnTo>
                  <a:lnTo>
                    <a:pt x="430" y="554"/>
                  </a:lnTo>
                  <a:lnTo>
                    <a:pt x="448" y="589"/>
                  </a:lnTo>
                  <a:lnTo>
                    <a:pt x="458" y="621"/>
                  </a:lnTo>
                  <a:lnTo>
                    <a:pt x="463" y="620"/>
                  </a:lnTo>
                  <a:lnTo>
                    <a:pt x="480" y="617"/>
                  </a:lnTo>
                  <a:lnTo>
                    <a:pt x="504" y="615"/>
                  </a:lnTo>
                  <a:lnTo>
                    <a:pt x="541" y="610"/>
                  </a:lnTo>
                  <a:lnTo>
                    <a:pt x="583" y="605"/>
                  </a:lnTo>
                  <a:lnTo>
                    <a:pt x="635" y="598"/>
                  </a:lnTo>
                  <a:lnTo>
                    <a:pt x="694" y="591"/>
                  </a:lnTo>
                  <a:lnTo>
                    <a:pt x="760" y="584"/>
                  </a:lnTo>
                  <a:lnTo>
                    <a:pt x="832" y="576"/>
                  </a:lnTo>
                  <a:lnTo>
                    <a:pt x="912" y="568"/>
                  </a:lnTo>
                  <a:lnTo>
                    <a:pt x="994" y="560"/>
                  </a:lnTo>
                  <a:lnTo>
                    <a:pt x="1082" y="552"/>
                  </a:lnTo>
                  <a:lnTo>
                    <a:pt x="1174" y="544"/>
                  </a:lnTo>
                  <a:lnTo>
                    <a:pt x="1268" y="537"/>
                  </a:lnTo>
                  <a:lnTo>
                    <a:pt x="1367" y="530"/>
                  </a:lnTo>
                  <a:lnTo>
                    <a:pt x="1466" y="523"/>
                  </a:lnTo>
                  <a:lnTo>
                    <a:pt x="1568" y="517"/>
                  </a:lnTo>
                  <a:lnTo>
                    <a:pt x="1670" y="514"/>
                  </a:lnTo>
                  <a:lnTo>
                    <a:pt x="1773" y="509"/>
                  </a:lnTo>
                  <a:lnTo>
                    <a:pt x="1876" y="508"/>
                  </a:lnTo>
                  <a:lnTo>
                    <a:pt x="1977" y="507"/>
                  </a:lnTo>
                  <a:lnTo>
                    <a:pt x="2078" y="507"/>
                  </a:lnTo>
                  <a:lnTo>
                    <a:pt x="2177" y="510"/>
                  </a:lnTo>
                  <a:lnTo>
                    <a:pt x="2272" y="514"/>
                  </a:lnTo>
                  <a:lnTo>
                    <a:pt x="2366" y="521"/>
                  </a:lnTo>
                  <a:lnTo>
                    <a:pt x="2455" y="529"/>
                  </a:lnTo>
                  <a:lnTo>
                    <a:pt x="2540" y="539"/>
                  </a:lnTo>
                  <a:lnTo>
                    <a:pt x="2619" y="552"/>
                  </a:lnTo>
                  <a:lnTo>
                    <a:pt x="2693" y="568"/>
                  </a:lnTo>
                  <a:lnTo>
                    <a:pt x="2762" y="586"/>
                  </a:lnTo>
                  <a:lnTo>
                    <a:pt x="2823" y="607"/>
                  </a:lnTo>
                  <a:lnTo>
                    <a:pt x="2878" y="631"/>
                  </a:lnTo>
                  <a:lnTo>
                    <a:pt x="2876" y="628"/>
                  </a:lnTo>
                  <a:lnTo>
                    <a:pt x="2869" y="617"/>
                  </a:lnTo>
                  <a:lnTo>
                    <a:pt x="2858" y="601"/>
                  </a:lnTo>
                  <a:lnTo>
                    <a:pt x="2845" y="581"/>
                  </a:lnTo>
                  <a:lnTo>
                    <a:pt x="2827" y="555"/>
                  </a:lnTo>
                  <a:lnTo>
                    <a:pt x="2807" y="528"/>
                  </a:lnTo>
                  <a:lnTo>
                    <a:pt x="2784" y="496"/>
                  </a:lnTo>
                  <a:lnTo>
                    <a:pt x="2757" y="464"/>
                  </a:lnTo>
                  <a:lnTo>
                    <a:pt x="2731" y="432"/>
                  </a:lnTo>
                  <a:lnTo>
                    <a:pt x="2701" y="400"/>
                  </a:lnTo>
                  <a:lnTo>
                    <a:pt x="2671" y="369"/>
                  </a:lnTo>
                  <a:lnTo>
                    <a:pt x="2640" y="340"/>
                  </a:lnTo>
                  <a:lnTo>
                    <a:pt x="2609" y="313"/>
                  </a:lnTo>
                  <a:lnTo>
                    <a:pt x="2576" y="290"/>
                  </a:lnTo>
                  <a:lnTo>
                    <a:pt x="2544" y="273"/>
                  </a:lnTo>
                  <a:lnTo>
                    <a:pt x="2513" y="260"/>
                  </a:lnTo>
                  <a:lnTo>
                    <a:pt x="2508" y="259"/>
                  </a:lnTo>
                  <a:lnTo>
                    <a:pt x="2493" y="255"/>
                  </a:lnTo>
                  <a:lnTo>
                    <a:pt x="2469" y="249"/>
                  </a:lnTo>
                  <a:lnTo>
                    <a:pt x="2436" y="241"/>
                  </a:lnTo>
                  <a:lnTo>
                    <a:pt x="2394" y="230"/>
                  </a:lnTo>
                  <a:lnTo>
                    <a:pt x="2345" y="218"/>
                  </a:lnTo>
                  <a:lnTo>
                    <a:pt x="2289" y="205"/>
                  </a:lnTo>
                  <a:lnTo>
                    <a:pt x="2226" y="190"/>
                  </a:lnTo>
                  <a:lnTo>
                    <a:pt x="2155" y="175"/>
                  </a:lnTo>
                  <a:lnTo>
                    <a:pt x="2081" y="159"/>
                  </a:lnTo>
                  <a:lnTo>
                    <a:pt x="2000" y="142"/>
                  </a:lnTo>
                  <a:lnTo>
                    <a:pt x="1914" y="126"/>
                  </a:lnTo>
                  <a:lnTo>
                    <a:pt x="1825" y="110"/>
                  </a:lnTo>
                  <a:lnTo>
                    <a:pt x="1731" y="92"/>
                  </a:lnTo>
                  <a:lnTo>
                    <a:pt x="1636" y="77"/>
                  </a:lnTo>
                  <a:lnTo>
                    <a:pt x="1537" y="62"/>
                  </a:lnTo>
                  <a:lnTo>
                    <a:pt x="1434" y="49"/>
                  </a:lnTo>
                  <a:lnTo>
                    <a:pt x="1332" y="36"/>
                  </a:lnTo>
                  <a:lnTo>
                    <a:pt x="1228" y="24"/>
                  </a:lnTo>
                  <a:lnTo>
                    <a:pt x="1123" y="15"/>
                  </a:lnTo>
                  <a:lnTo>
                    <a:pt x="1019" y="8"/>
                  </a:lnTo>
                  <a:lnTo>
                    <a:pt x="913" y="2"/>
                  </a:lnTo>
                  <a:lnTo>
                    <a:pt x="809" y="0"/>
                  </a:lnTo>
                  <a:lnTo>
                    <a:pt x="707" y="0"/>
                  </a:lnTo>
                  <a:lnTo>
                    <a:pt x="607" y="4"/>
                  </a:lnTo>
                  <a:lnTo>
                    <a:pt x="509" y="9"/>
                  </a:lnTo>
                  <a:lnTo>
                    <a:pt x="414" y="19"/>
                  </a:lnTo>
                  <a:lnTo>
                    <a:pt x="323" y="32"/>
                  </a:lnTo>
                  <a:lnTo>
                    <a:pt x="234" y="50"/>
                  </a:lnTo>
                  <a:lnTo>
                    <a:pt x="151" y="72"/>
                  </a:lnTo>
                  <a:lnTo>
                    <a:pt x="72" y="97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7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3" name="Freeform 18"/>
            <p:cNvSpPr/>
            <p:nvPr/>
          </p:nvSpPr>
          <p:spPr>
            <a:xfrm>
              <a:off x="4250" y="3365"/>
              <a:ext cx="1382" cy="842"/>
            </a:xfrm>
            <a:custGeom>
              <a:avLst/>
              <a:gdLst>
                <a:gd name="txL" fmla="*/ 0 w 2764"/>
                <a:gd name="txT" fmla="*/ 0 h 1683"/>
                <a:gd name="txR" fmla="*/ 2764 w 2764"/>
                <a:gd name="txB" fmla="*/ 1683 h 1683"/>
              </a:gdLst>
              <a:ahLst/>
              <a:cxnLst>
                <a:cxn ang="0">
                  <a:pos x="1271" y="396"/>
                </a:cxn>
                <a:cxn ang="0">
                  <a:pos x="1248" y="417"/>
                </a:cxn>
                <a:cxn ang="0">
                  <a:pos x="1207" y="446"/>
                </a:cxn>
                <a:cxn ang="0">
                  <a:pos x="1172" y="455"/>
                </a:cxn>
                <a:cxn ang="0">
                  <a:pos x="1143" y="482"/>
                </a:cxn>
                <a:cxn ang="0">
                  <a:pos x="1189" y="557"/>
                </a:cxn>
                <a:cxn ang="0">
                  <a:pos x="1186" y="685"/>
                </a:cxn>
                <a:cxn ang="0">
                  <a:pos x="1100" y="765"/>
                </a:cxn>
                <a:cxn ang="0">
                  <a:pos x="973" y="816"/>
                </a:cxn>
                <a:cxn ang="0">
                  <a:pos x="860" y="838"/>
                </a:cxn>
                <a:cxn ang="0">
                  <a:pos x="747" y="838"/>
                </a:cxn>
                <a:cxn ang="0">
                  <a:pos x="687" y="838"/>
                </a:cxn>
                <a:cxn ang="0">
                  <a:pos x="630" y="842"/>
                </a:cxn>
                <a:cxn ang="0">
                  <a:pos x="563" y="831"/>
                </a:cxn>
                <a:cxn ang="0">
                  <a:pos x="487" y="803"/>
                </a:cxn>
                <a:cxn ang="0">
                  <a:pos x="410" y="747"/>
                </a:cxn>
                <a:cxn ang="0">
                  <a:pos x="386" y="707"/>
                </a:cxn>
                <a:cxn ang="0">
                  <a:pos x="334" y="697"/>
                </a:cxn>
                <a:cxn ang="0">
                  <a:pos x="300" y="741"/>
                </a:cxn>
                <a:cxn ang="0">
                  <a:pos x="300" y="781"/>
                </a:cxn>
                <a:cxn ang="0">
                  <a:pos x="267" y="816"/>
                </a:cxn>
                <a:cxn ang="0">
                  <a:pos x="214" y="831"/>
                </a:cxn>
                <a:cxn ang="0">
                  <a:pos x="151" y="828"/>
                </a:cxn>
                <a:cxn ang="0">
                  <a:pos x="107" y="810"/>
                </a:cxn>
                <a:cxn ang="0">
                  <a:pos x="147" y="776"/>
                </a:cxn>
                <a:cxn ang="0">
                  <a:pos x="202" y="739"/>
                </a:cxn>
                <a:cxn ang="0">
                  <a:pos x="216" y="709"/>
                </a:cxn>
                <a:cxn ang="0">
                  <a:pos x="207" y="673"/>
                </a:cxn>
                <a:cxn ang="0">
                  <a:pos x="188" y="655"/>
                </a:cxn>
                <a:cxn ang="0">
                  <a:pos x="178" y="701"/>
                </a:cxn>
                <a:cxn ang="0">
                  <a:pos x="153" y="747"/>
                </a:cxn>
                <a:cxn ang="0">
                  <a:pos x="93" y="757"/>
                </a:cxn>
                <a:cxn ang="0">
                  <a:pos x="33" y="742"/>
                </a:cxn>
                <a:cxn ang="0">
                  <a:pos x="0" y="719"/>
                </a:cxn>
                <a:cxn ang="0">
                  <a:pos x="49" y="694"/>
                </a:cxn>
                <a:cxn ang="0">
                  <a:pos x="89" y="667"/>
                </a:cxn>
                <a:cxn ang="0">
                  <a:pos x="114" y="641"/>
                </a:cxn>
                <a:cxn ang="0">
                  <a:pos x="145" y="567"/>
                </a:cxn>
                <a:cxn ang="0">
                  <a:pos x="181" y="482"/>
                </a:cxn>
                <a:cxn ang="0">
                  <a:pos x="263" y="475"/>
                </a:cxn>
                <a:cxn ang="0">
                  <a:pos x="322" y="464"/>
                </a:cxn>
                <a:cxn ang="0">
                  <a:pos x="410" y="504"/>
                </a:cxn>
                <a:cxn ang="0">
                  <a:pos x="509" y="548"/>
                </a:cxn>
                <a:cxn ang="0">
                  <a:pos x="601" y="578"/>
                </a:cxn>
                <a:cxn ang="0">
                  <a:pos x="691" y="597"/>
                </a:cxn>
                <a:cxn ang="0">
                  <a:pos x="765" y="580"/>
                </a:cxn>
                <a:cxn ang="0">
                  <a:pos x="789" y="518"/>
                </a:cxn>
                <a:cxn ang="0">
                  <a:pos x="760" y="438"/>
                </a:cxn>
                <a:cxn ang="0">
                  <a:pos x="823" y="378"/>
                </a:cxn>
                <a:cxn ang="0">
                  <a:pos x="815" y="334"/>
                </a:cxn>
                <a:cxn ang="0">
                  <a:pos x="801" y="237"/>
                </a:cxn>
                <a:cxn ang="0">
                  <a:pos x="880" y="125"/>
                </a:cxn>
                <a:cxn ang="0">
                  <a:pos x="917" y="82"/>
                </a:cxn>
                <a:cxn ang="0">
                  <a:pos x="928" y="32"/>
                </a:cxn>
                <a:cxn ang="0">
                  <a:pos x="1029" y="6"/>
                </a:cxn>
                <a:cxn ang="0">
                  <a:pos x="1134" y="1"/>
                </a:cxn>
                <a:cxn ang="0">
                  <a:pos x="1233" y="19"/>
                </a:cxn>
                <a:cxn ang="0">
                  <a:pos x="1333" y="83"/>
                </a:cxn>
                <a:cxn ang="0">
                  <a:pos x="1370" y="160"/>
                </a:cxn>
              </a:cxnLst>
              <a:rect l="txL" t="txT" r="txR" b="txB"/>
              <a:pathLst>
                <a:path w="2764" h="1683">
                  <a:moveTo>
                    <a:pt x="2725" y="534"/>
                  </a:moveTo>
                  <a:lnTo>
                    <a:pt x="2629" y="643"/>
                  </a:lnTo>
                  <a:lnTo>
                    <a:pt x="2537" y="727"/>
                  </a:lnTo>
                  <a:lnTo>
                    <a:pt x="2538" y="742"/>
                  </a:lnTo>
                  <a:lnTo>
                    <a:pt x="2543" y="758"/>
                  </a:lnTo>
                  <a:lnTo>
                    <a:pt x="2545" y="773"/>
                  </a:lnTo>
                  <a:lnTo>
                    <a:pt x="2542" y="791"/>
                  </a:lnTo>
                  <a:lnTo>
                    <a:pt x="2537" y="799"/>
                  </a:lnTo>
                  <a:lnTo>
                    <a:pt x="2529" y="804"/>
                  </a:lnTo>
                  <a:lnTo>
                    <a:pt x="2520" y="810"/>
                  </a:lnTo>
                  <a:lnTo>
                    <a:pt x="2514" y="816"/>
                  </a:lnTo>
                  <a:lnTo>
                    <a:pt x="2505" y="821"/>
                  </a:lnTo>
                  <a:lnTo>
                    <a:pt x="2499" y="826"/>
                  </a:lnTo>
                  <a:lnTo>
                    <a:pt x="2496" y="834"/>
                  </a:lnTo>
                  <a:lnTo>
                    <a:pt x="2494" y="842"/>
                  </a:lnTo>
                  <a:lnTo>
                    <a:pt x="2491" y="857"/>
                  </a:lnTo>
                  <a:lnTo>
                    <a:pt x="2482" y="869"/>
                  </a:lnTo>
                  <a:lnTo>
                    <a:pt x="2469" y="876"/>
                  </a:lnTo>
                  <a:lnTo>
                    <a:pt x="2451" y="882"/>
                  </a:lnTo>
                  <a:lnTo>
                    <a:pt x="2433" y="886"/>
                  </a:lnTo>
                  <a:lnTo>
                    <a:pt x="2413" y="891"/>
                  </a:lnTo>
                  <a:lnTo>
                    <a:pt x="2397" y="897"/>
                  </a:lnTo>
                  <a:lnTo>
                    <a:pt x="2382" y="905"/>
                  </a:lnTo>
                  <a:lnTo>
                    <a:pt x="2375" y="908"/>
                  </a:lnTo>
                  <a:lnTo>
                    <a:pt x="2369" y="909"/>
                  </a:lnTo>
                  <a:lnTo>
                    <a:pt x="2360" y="909"/>
                  </a:lnTo>
                  <a:lnTo>
                    <a:pt x="2352" y="909"/>
                  </a:lnTo>
                  <a:lnTo>
                    <a:pt x="2344" y="909"/>
                  </a:lnTo>
                  <a:lnTo>
                    <a:pt x="2336" y="909"/>
                  </a:lnTo>
                  <a:lnTo>
                    <a:pt x="2327" y="912"/>
                  </a:lnTo>
                  <a:lnTo>
                    <a:pt x="2322" y="915"/>
                  </a:lnTo>
                  <a:lnTo>
                    <a:pt x="2312" y="927"/>
                  </a:lnTo>
                  <a:lnTo>
                    <a:pt x="2303" y="938"/>
                  </a:lnTo>
                  <a:lnTo>
                    <a:pt x="2294" y="951"/>
                  </a:lnTo>
                  <a:lnTo>
                    <a:pt x="2286" y="963"/>
                  </a:lnTo>
                  <a:lnTo>
                    <a:pt x="2281" y="976"/>
                  </a:lnTo>
                  <a:lnTo>
                    <a:pt x="2279" y="988"/>
                  </a:lnTo>
                  <a:lnTo>
                    <a:pt x="2283" y="999"/>
                  </a:lnTo>
                  <a:lnTo>
                    <a:pt x="2291" y="1008"/>
                  </a:lnTo>
                  <a:lnTo>
                    <a:pt x="2329" y="1041"/>
                  </a:lnTo>
                  <a:lnTo>
                    <a:pt x="2357" y="1076"/>
                  </a:lnTo>
                  <a:lnTo>
                    <a:pt x="2378" y="1114"/>
                  </a:lnTo>
                  <a:lnTo>
                    <a:pt x="2393" y="1153"/>
                  </a:lnTo>
                  <a:lnTo>
                    <a:pt x="2400" y="1194"/>
                  </a:lnTo>
                  <a:lnTo>
                    <a:pt x="2403" y="1234"/>
                  </a:lnTo>
                  <a:lnTo>
                    <a:pt x="2400" y="1273"/>
                  </a:lnTo>
                  <a:lnTo>
                    <a:pt x="2393" y="1311"/>
                  </a:lnTo>
                  <a:lnTo>
                    <a:pt x="2383" y="1341"/>
                  </a:lnTo>
                  <a:lnTo>
                    <a:pt x="2372" y="1370"/>
                  </a:lnTo>
                  <a:lnTo>
                    <a:pt x="2355" y="1398"/>
                  </a:lnTo>
                  <a:lnTo>
                    <a:pt x="2336" y="1423"/>
                  </a:lnTo>
                  <a:lnTo>
                    <a:pt x="2312" y="1447"/>
                  </a:lnTo>
                  <a:lnTo>
                    <a:pt x="2288" y="1469"/>
                  </a:lnTo>
                  <a:lnTo>
                    <a:pt x="2260" y="1491"/>
                  </a:lnTo>
                  <a:lnTo>
                    <a:pt x="2230" y="1510"/>
                  </a:lnTo>
                  <a:lnTo>
                    <a:pt x="2199" y="1529"/>
                  </a:lnTo>
                  <a:lnTo>
                    <a:pt x="2164" y="1547"/>
                  </a:lnTo>
                  <a:lnTo>
                    <a:pt x="2129" y="1563"/>
                  </a:lnTo>
                  <a:lnTo>
                    <a:pt x="2095" y="1578"/>
                  </a:lnTo>
                  <a:lnTo>
                    <a:pt x="2058" y="1593"/>
                  </a:lnTo>
                  <a:lnTo>
                    <a:pt x="2021" y="1607"/>
                  </a:lnTo>
                  <a:lnTo>
                    <a:pt x="1984" y="1620"/>
                  </a:lnTo>
                  <a:lnTo>
                    <a:pt x="1946" y="1631"/>
                  </a:lnTo>
                  <a:lnTo>
                    <a:pt x="1915" y="1641"/>
                  </a:lnTo>
                  <a:lnTo>
                    <a:pt x="1882" y="1649"/>
                  </a:lnTo>
                  <a:lnTo>
                    <a:pt x="1851" y="1655"/>
                  </a:lnTo>
                  <a:lnTo>
                    <a:pt x="1818" y="1661"/>
                  </a:lnTo>
                  <a:lnTo>
                    <a:pt x="1786" y="1667"/>
                  </a:lnTo>
                  <a:lnTo>
                    <a:pt x="1753" y="1672"/>
                  </a:lnTo>
                  <a:lnTo>
                    <a:pt x="1720" y="1675"/>
                  </a:lnTo>
                  <a:lnTo>
                    <a:pt x="1687" y="1677"/>
                  </a:lnTo>
                  <a:lnTo>
                    <a:pt x="1654" y="1679"/>
                  </a:lnTo>
                  <a:lnTo>
                    <a:pt x="1623" y="1680"/>
                  </a:lnTo>
                  <a:lnTo>
                    <a:pt x="1590" y="1680"/>
                  </a:lnTo>
                  <a:lnTo>
                    <a:pt x="1559" y="1680"/>
                  </a:lnTo>
                  <a:lnTo>
                    <a:pt x="1526" y="1677"/>
                  </a:lnTo>
                  <a:lnTo>
                    <a:pt x="1494" y="1676"/>
                  </a:lnTo>
                  <a:lnTo>
                    <a:pt x="1463" y="1673"/>
                  </a:lnTo>
                  <a:lnTo>
                    <a:pt x="1432" y="1669"/>
                  </a:lnTo>
                  <a:lnTo>
                    <a:pt x="1420" y="1668"/>
                  </a:lnTo>
                  <a:lnTo>
                    <a:pt x="1409" y="1669"/>
                  </a:lnTo>
                  <a:lnTo>
                    <a:pt x="1397" y="1670"/>
                  </a:lnTo>
                  <a:lnTo>
                    <a:pt x="1386" y="1673"/>
                  </a:lnTo>
                  <a:lnTo>
                    <a:pt x="1374" y="1675"/>
                  </a:lnTo>
                  <a:lnTo>
                    <a:pt x="1362" y="1677"/>
                  </a:lnTo>
                  <a:lnTo>
                    <a:pt x="1351" y="1680"/>
                  </a:lnTo>
                  <a:lnTo>
                    <a:pt x="1339" y="1681"/>
                  </a:lnTo>
                  <a:lnTo>
                    <a:pt x="1320" y="1683"/>
                  </a:lnTo>
                  <a:lnTo>
                    <a:pt x="1298" y="1683"/>
                  </a:lnTo>
                  <a:lnTo>
                    <a:pt x="1278" y="1683"/>
                  </a:lnTo>
                  <a:lnTo>
                    <a:pt x="1259" y="1683"/>
                  </a:lnTo>
                  <a:lnTo>
                    <a:pt x="1240" y="1682"/>
                  </a:lnTo>
                  <a:lnTo>
                    <a:pt x="1221" y="1680"/>
                  </a:lnTo>
                  <a:lnTo>
                    <a:pt x="1201" y="1677"/>
                  </a:lnTo>
                  <a:lnTo>
                    <a:pt x="1183" y="1674"/>
                  </a:lnTo>
                  <a:lnTo>
                    <a:pt x="1163" y="1670"/>
                  </a:lnTo>
                  <a:lnTo>
                    <a:pt x="1145" y="1666"/>
                  </a:lnTo>
                  <a:lnTo>
                    <a:pt x="1125" y="1661"/>
                  </a:lnTo>
                  <a:lnTo>
                    <a:pt x="1107" y="1655"/>
                  </a:lnTo>
                  <a:lnTo>
                    <a:pt x="1089" y="1650"/>
                  </a:lnTo>
                  <a:lnTo>
                    <a:pt x="1071" y="1644"/>
                  </a:lnTo>
                  <a:lnTo>
                    <a:pt x="1052" y="1637"/>
                  </a:lnTo>
                  <a:lnTo>
                    <a:pt x="1034" y="1630"/>
                  </a:lnTo>
                  <a:lnTo>
                    <a:pt x="1005" y="1617"/>
                  </a:lnTo>
                  <a:lnTo>
                    <a:pt x="973" y="1605"/>
                  </a:lnTo>
                  <a:lnTo>
                    <a:pt x="945" y="1591"/>
                  </a:lnTo>
                  <a:lnTo>
                    <a:pt x="917" y="1576"/>
                  </a:lnTo>
                  <a:lnTo>
                    <a:pt x="891" y="1561"/>
                  </a:lnTo>
                  <a:lnTo>
                    <a:pt x="866" y="1544"/>
                  </a:lnTo>
                  <a:lnTo>
                    <a:pt x="843" y="1527"/>
                  </a:lnTo>
                  <a:lnTo>
                    <a:pt x="825" y="1507"/>
                  </a:lnTo>
                  <a:lnTo>
                    <a:pt x="820" y="1493"/>
                  </a:lnTo>
                  <a:lnTo>
                    <a:pt x="825" y="1478"/>
                  </a:lnTo>
                  <a:lnTo>
                    <a:pt x="835" y="1464"/>
                  </a:lnTo>
                  <a:lnTo>
                    <a:pt x="843" y="1449"/>
                  </a:lnTo>
                  <a:lnTo>
                    <a:pt x="823" y="1442"/>
                  </a:lnTo>
                  <a:lnTo>
                    <a:pt x="805" y="1433"/>
                  </a:lnTo>
                  <a:lnTo>
                    <a:pt x="788" y="1424"/>
                  </a:lnTo>
                  <a:lnTo>
                    <a:pt x="772" y="1414"/>
                  </a:lnTo>
                  <a:lnTo>
                    <a:pt x="757" y="1403"/>
                  </a:lnTo>
                  <a:lnTo>
                    <a:pt x="742" y="1392"/>
                  </a:lnTo>
                  <a:lnTo>
                    <a:pt x="729" y="1381"/>
                  </a:lnTo>
                  <a:lnTo>
                    <a:pt x="716" y="1370"/>
                  </a:lnTo>
                  <a:lnTo>
                    <a:pt x="699" y="1378"/>
                  </a:lnTo>
                  <a:lnTo>
                    <a:pt x="683" y="1385"/>
                  </a:lnTo>
                  <a:lnTo>
                    <a:pt x="668" y="1394"/>
                  </a:lnTo>
                  <a:lnTo>
                    <a:pt x="653" y="1403"/>
                  </a:lnTo>
                  <a:lnTo>
                    <a:pt x="640" y="1414"/>
                  </a:lnTo>
                  <a:lnTo>
                    <a:pt x="627" y="1425"/>
                  </a:lnTo>
                  <a:lnTo>
                    <a:pt x="615" y="1438"/>
                  </a:lnTo>
                  <a:lnTo>
                    <a:pt x="604" y="1452"/>
                  </a:lnTo>
                  <a:lnTo>
                    <a:pt x="597" y="1469"/>
                  </a:lnTo>
                  <a:lnTo>
                    <a:pt x="600" y="1482"/>
                  </a:lnTo>
                  <a:lnTo>
                    <a:pt x="605" y="1493"/>
                  </a:lnTo>
                  <a:lnTo>
                    <a:pt x="607" y="1507"/>
                  </a:lnTo>
                  <a:lnTo>
                    <a:pt x="604" y="1515"/>
                  </a:lnTo>
                  <a:lnTo>
                    <a:pt x="600" y="1523"/>
                  </a:lnTo>
                  <a:lnTo>
                    <a:pt x="596" y="1530"/>
                  </a:lnTo>
                  <a:lnTo>
                    <a:pt x="589" y="1537"/>
                  </a:lnTo>
                  <a:lnTo>
                    <a:pt x="599" y="1561"/>
                  </a:lnTo>
                  <a:lnTo>
                    <a:pt x="604" y="1585"/>
                  </a:lnTo>
                  <a:lnTo>
                    <a:pt x="602" y="1608"/>
                  </a:lnTo>
                  <a:lnTo>
                    <a:pt x="591" y="1631"/>
                  </a:lnTo>
                  <a:lnTo>
                    <a:pt x="577" y="1631"/>
                  </a:lnTo>
                  <a:lnTo>
                    <a:pt x="563" y="1631"/>
                  </a:lnTo>
                  <a:lnTo>
                    <a:pt x="548" y="1631"/>
                  </a:lnTo>
                  <a:lnTo>
                    <a:pt x="534" y="1631"/>
                  </a:lnTo>
                  <a:lnTo>
                    <a:pt x="520" y="1632"/>
                  </a:lnTo>
                  <a:lnTo>
                    <a:pt x="506" y="1635"/>
                  </a:lnTo>
                  <a:lnTo>
                    <a:pt x="493" y="1638"/>
                  </a:lnTo>
                  <a:lnTo>
                    <a:pt x="480" y="1643"/>
                  </a:lnTo>
                  <a:lnTo>
                    <a:pt x="464" y="1650"/>
                  </a:lnTo>
                  <a:lnTo>
                    <a:pt x="447" y="1657"/>
                  </a:lnTo>
                  <a:lnTo>
                    <a:pt x="427" y="1661"/>
                  </a:lnTo>
                  <a:lnTo>
                    <a:pt x="409" y="1665"/>
                  </a:lnTo>
                  <a:lnTo>
                    <a:pt x="389" y="1667"/>
                  </a:lnTo>
                  <a:lnTo>
                    <a:pt x="370" y="1668"/>
                  </a:lnTo>
                  <a:lnTo>
                    <a:pt x="350" y="1667"/>
                  </a:lnTo>
                  <a:lnTo>
                    <a:pt x="332" y="1664"/>
                  </a:lnTo>
                  <a:lnTo>
                    <a:pt x="317" y="1660"/>
                  </a:lnTo>
                  <a:lnTo>
                    <a:pt x="302" y="1655"/>
                  </a:lnTo>
                  <a:lnTo>
                    <a:pt x="287" y="1650"/>
                  </a:lnTo>
                  <a:lnTo>
                    <a:pt x="274" y="1644"/>
                  </a:lnTo>
                  <a:lnTo>
                    <a:pt x="259" y="1638"/>
                  </a:lnTo>
                  <a:lnTo>
                    <a:pt x="246" y="1632"/>
                  </a:lnTo>
                  <a:lnTo>
                    <a:pt x="231" y="1627"/>
                  </a:lnTo>
                  <a:lnTo>
                    <a:pt x="218" y="1622"/>
                  </a:lnTo>
                  <a:lnTo>
                    <a:pt x="213" y="1619"/>
                  </a:lnTo>
                  <a:lnTo>
                    <a:pt x="211" y="1614"/>
                  </a:lnTo>
                  <a:lnTo>
                    <a:pt x="211" y="1609"/>
                  </a:lnTo>
                  <a:lnTo>
                    <a:pt x="215" y="1605"/>
                  </a:lnTo>
                  <a:lnTo>
                    <a:pt x="231" y="1589"/>
                  </a:lnTo>
                  <a:lnTo>
                    <a:pt x="249" y="1574"/>
                  </a:lnTo>
                  <a:lnTo>
                    <a:pt x="271" y="1561"/>
                  </a:lnTo>
                  <a:lnTo>
                    <a:pt x="294" y="1551"/>
                  </a:lnTo>
                  <a:lnTo>
                    <a:pt x="317" y="1541"/>
                  </a:lnTo>
                  <a:lnTo>
                    <a:pt x="342" y="1532"/>
                  </a:lnTo>
                  <a:lnTo>
                    <a:pt x="368" y="1525"/>
                  </a:lnTo>
                  <a:lnTo>
                    <a:pt x="396" y="1520"/>
                  </a:lnTo>
                  <a:lnTo>
                    <a:pt x="398" y="1506"/>
                  </a:lnTo>
                  <a:lnTo>
                    <a:pt x="403" y="1492"/>
                  </a:lnTo>
                  <a:lnTo>
                    <a:pt x="403" y="1477"/>
                  </a:lnTo>
                  <a:lnTo>
                    <a:pt x="396" y="1462"/>
                  </a:lnTo>
                  <a:lnTo>
                    <a:pt x="393" y="1453"/>
                  </a:lnTo>
                  <a:lnTo>
                    <a:pt x="394" y="1445"/>
                  </a:lnTo>
                  <a:lnTo>
                    <a:pt x="401" y="1438"/>
                  </a:lnTo>
                  <a:lnTo>
                    <a:pt x="411" y="1432"/>
                  </a:lnTo>
                  <a:lnTo>
                    <a:pt x="421" y="1425"/>
                  </a:lnTo>
                  <a:lnTo>
                    <a:pt x="431" y="1418"/>
                  </a:lnTo>
                  <a:lnTo>
                    <a:pt x="437" y="1411"/>
                  </a:lnTo>
                  <a:lnTo>
                    <a:pt x="440" y="1402"/>
                  </a:lnTo>
                  <a:lnTo>
                    <a:pt x="439" y="1393"/>
                  </a:lnTo>
                  <a:lnTo>
                    <a:pt x="432" y="1384"/>
                  </a:lnTo>
                  <a:lnTo>
                    <a:pt x="424" y="1375"/>
                  </a:lnTo>
                  <a:lnTo>
                    <a:pt x="419" y="1365"/>
                  </a:lnTo>
                  <a:lnTo>
                    <a:pt x="414" y="1345"/>
                  </a:lnTo>
                  <a:lnTo>
                    <a:pt x="411" y="1325"/>
                  </a:lnTo>
                  <a:lnTo>
                    <a:pt x="409" y="1304"/>
                  </a:lnTo>
                  <a:lnTo>
                    <a:pt x="411" y="1285"/>
                  </a:lnTo>
                  <a:lnTo>
                    <a:pt x="403" y="1290"/>
                  </a:lnTo>
                  <a:lnTo>
                    <a:pt x="394" y="1297"/>
                  </a:lnTo>
                  <a:lnTo>
                    <a:pt x="384" y="1303"/>
                  </a:lnTo>
                  <a:lnTo>
                    <a:pt x="376" y="1310"/>
                  </a:lnTo>
                  <a:lnTo>
                    <a:pt x="368" y="1317"/>
                  </a:lnTo>
                  <a:lnTo>
                    <a:pt x="361" y="1325"/>
                  </a:lnTo>
                  <a:lnTo>
                    <a:pt x="356" y="1333"/>
                  </a:lnTo>
                  <a:lnTo>
                    <a:pt x="355" y="1342"/>
                  </a:lnTo>
                  <a:lnTo>
                    <a:pt x="356" y="1362"/>
                  </a:lnTo>
                  <a:lnTo>
                    <a:pt x="360" y="1383"/>
                  </a:lnTo>
                  <a:lnTo>
                    <a:pt x="356" y="1401"/>
                  </a:lnTo>
                  <a:lnTo>
                    <a:pt x="338" y="1417"/>
                  </a:lnTo>
                  <a:lnTo>
                    <a:pt x="325" y="1427"/>
                  </a:lnTo>
                  <a:lnTo>
                    <a:pt x="317" y="1440"/>
                  </a:lnTo>
                  <a:lnTo>
                    <a:pt x="313" y="1454"/>
                  </a:lnTo>
                  <a:lnTo>
                    <a:pt x="312" y="1469"/>
                  </a:lnTo>
                  <a:lnTo>
                    <a:pt x="310" y="1483"/>
                  </a:lnTo>
                  <a:lnTo>
                    <a:pt x="305" y="1494"/>
                  </a:lnTo>
                  <a:lnTo>
                    <a:pt x="294" y="1505"/>
                  </a:lnTo>
                  <a:lnTo>
                    <a:pt x="276" y="1510"/>
                  </a:lnTo>
                  <a:lnTo>
                    <a:pt x="257" y="1513"/>
                  </a:lnTo>
                  <a:lnTo>
                    <a:pt x="239" y="1515"/>
                  </a:lnTo>
                  <a:lnTo>
                    <a:pt x="223" y="1516"/>
                  </a:lnTo>
                  <a:lnTo>
                    <a:pt x="205" y="1515"/>
                  </a:lnTo>
                  <a:lnTo>
                    <a:pt x="186" y="1514"/>
                  </a:lnTo>
                  <a:lnTo>
                    <a:pt x="168" y="1513"/>
                  </a:lnTo>
                  <a:lnTo>
                    <a:pt x="150" y="1509"/>
                  </a:lnTo>
                  <a:lnTo>
                    <a:pt x="134" y="1506"/>
                  </a:lnTo>
                  <a:lnTo>
                    <a:pt x="116" y="1501"/>
                  </a:lnTo>
                  <a:lnTo>
                    <a:pt x="99" y="1495"/>
                  </a:lnTo>
                  <a:lnTo>
                    <a:pt x="83" y="1490"/>
                  </a:lnTo>
                  <a:lnTo>
                    <a:pt x="66" y="1483"/>
                  </a:lnTo>
                  <a:lnTo>
                    <a:pt x="50" y="1476"/>
                  </a:lnTo>
                  <a:lnTo>
                    <a:pt x="35" y="1468"/>
                  </a:lnTo>
                  <a:lnTo>
                    <a:pt x="20" y="1459"/>
                  </a:lnTo>
                  <a:lnTo>
                    <a:pt x="7" y="1449"/>
                  </a:lnTo>
                  <a:lnTo>
                    <a:pt x="3" y="1446"/>
                  </a:lnTo>
                  <a:lnTo>
                    <a:pt x="0" y="1441"/>
                  </a:lnTo>
                  <a:lnTo>
                    <a:pt x="0" y="1437"/>
                  </a:lnTo>
                  <a:lnTo>
                    <a:pt x="2" y="1432"/>
                  </a:lnTo>
                  <a:lnTo>
                    <a:pt x="13" y="1422"/>
                  </a:lnTo>
                  <a:lnTo>
                    <a:pt x="26" y="1413"/>
                  </a:lnTo>
                  <a:lnTo>
                    <a:pt x="43" y="1406"/>
                  </a:lnTo>
                  <a:lnTo>
                    <a:pt x="59" y="1399"/>
                  </a:lnTo>
                  <a:lnTo>
                    <a:pt x="78" y="1393"/>
                  </a:lnTo>
                  <a:lnTo>
                    <a:pt x="97" y="1388"/>
                  </a:lnTo>
                  <a:lnTo>
                    <a:pt x="116" y="1384"/>
                  </a:lnTo>
                  <a:lnTo>
                    <a:pt x="134" y="1378"/>
                  </a:lnTo>
                  <a:lnTo>
                    <a:pt x="160" y="1373"/>
                  </a:lnTo>
                  <a:lnTo>
                    <a:pt x="158" y="1362"/>
                  </a:lnTo>
                  <a:lnTo>
                    <a:pt x="162" y="1351"/>
                  </a:lnTo>
                  <a:lnTo>
                    <a:pt x="168" y="1342"/>
                  </a:lnTo>
                  <a:lnTo>
                    <a:pt x="178" y="1334"/>
                  </a:lnTo>
                  <a:lnTo>
                    <a:pt x="190" y="1326"/>
                  </a:lnTo>
                  <a:lnTo>
                    <a:pt x="201" y="1319"/>
                  </a:lnTo>
                  <a:lnTo>
                    <a:pt x="213" y="1312"/>
                  </a:lnTo>
                  <a:lnTo>
                    <a:pt x="224" y="1305"/>
                  </a:lnTo>
                  <a:lnTo>
                    <a:pt x="231" y="1299"/>
                  </a:lnTo>
                  <a:lnTo>
                    <a:pt x="231" y="1290"/>
                  </a:lnTo>
                  <a:lnTo>
                    <a:pt x="228" y="1281"/>
                  </a:lnTo>
                  <a:lnTo>
                    <a:pt x="226" y="1272"/>
                  </a:lnTo>
                  <a:lnTo>
                    <a:pt x="228" y="1248"/>
                  </a:lnTo>
                  <a:lnTo>
                    <a:pt x="234" y="1225"/>
                  </a:lnTo>
                  <a:lnTo>
                    <a:pt x="246" y="1202"/>
                  </a:lnTo>
                  <a:lnTo>
                    <a:pt x="259" y="1179"/>
                  </a:lnTo>
                  <a:lnTo>
                    <a:pt x="274" y="1157"/>
                  </a:lnTo>
                  <a:lnTo>
                    <a:pt x="290" y="1134"/>
                  </a:lnTo>
                  <a:lnTo>
                    <a:pt x="305" y="1111"/>
                  </a:lnTo>
                  <a:lnTo>
                    <a:pt x="318" y="1088"/>
                  </a:lnTo>
                  <a:lnTo>
                    <a:pt x="323" y="1060"/>
                  </a:lnTo>
                  <a:lnTo>
                    <a:pt x="322" y="1032"/>
                  </a:lnTo>
                  <a:lnTo>
                    <a:pt x="325" y="1006"/>
                  </a:lnTo>
                  <a:lnTo>
                    <a:pt x="342" y="978"/>
                  </a:lnTo>
                  <a:lnTo>
                    <a:pt x="361" y="963"/>
                  </a:lnTo>
                  <a:lnTo>
                    <a:pt x="383" y="952"/>
                  </a:lnTo>
                  <a:lnTo>
                    <a:pt x="406" y="946"/>
                  </a:lnTo>
                  <a:lnTo>
                    <a:pt x="431" y="943"/>
                  </a:lnTo>
                  <a:lnTo>
                    <a:pt x="455" y="942"/>
                  </a:lnTo>
                  <a:lnTo>
                    <a:pt x="480" y="944"/>
                  </a:lnTo>
                  <a:lnTo>
                    <a:pt x="503" y="946"/>
                  </a:lnTo>
                  <a:lnTo>
                    <a:pt x="525" y="950"/>
                  </a:lnTo>
                  <a:lnTo>
                    <a:pt x="539" y="943"/>
                  </a:lnTo>
                  <a:lnTo>
                    <a:pt x="556" y="938"/>
                  </a:lnTo>
                  <a:lnTo>
                    <a:pt x="572" y="933"/>
                  </a:lnTo>
                  <a:lnTo>
                    <a:pt x="591" y="930"/>
                  </a:lnTo>
                  <a:lnTo>
                    <a:pt x="607" y="928"/>
                  </a:lnTo>
                  <a:lnTo>
                    <a:pt x="625" y="927"/>
                  </a:lnTo>
                  <a:lnTo>
                    <a:pt x="643" y="927"/>
                  </a:lnTo>
                  <a:lnTo>
                    <a:pt x="661" y="929"/>
                  </a:lnTo>
                  <a:lnTo>
                    <a:pt x="696" y="937"/>
                  </a:lnTo>
                  <a:lnTo>
                    <a:pt x="726" y="947"/>
                  </a:lnTo>
                  <a:lnTo>
                    <a:pt x="751" y="961"/>
                  </a:lnTo>
                  <a:lnTo>
                    <a:pt x="774" y="976"/>
                  </a:lnTo>
                  <a:lnTo>
                    <a:pt x="797" y="992"/>
                  </a:lnTo>
                  <a:lnTo>
                    <a:pt x="820" y="1007"/>
                  </a:lnTo>
                  <a:lnTo>
                    <a:pt x="846" y="1021"/>
                  </a:lnTo>
                  <a:lnTo>
                    <a:pt x="876" y="1034"/>
                  </a:lnTo>
                  <a:lnTo>
                    <a:pt x="906" y="1044"/>
                  </a:lnTo>
                  <a:lnTo>
                    <a:pt x="934" y="1057"/>
                  </a:lnTo>
                  <a:lnTo>
                    <a:pt x="962" y="1069"/>
                  </a:lnTo>
                  <a:lnTo>
                    <a:pt x="990" y="1083"/>
                  </a:lnTo>
                  <a:lnTo>
                    <a:pt x="1018" y="1096"/>
                  </a:lnTo>
                  <a:lnTo>
                    <a:pt x="1047" y="1107"/>
                  </a:lnTo>
                  <a:lnTo>
                    <a:pt x="1075" y="1118"/>
                  </a:lnTo>
                  <a:lnTo>
                    <a:pt x="1107" y="1126"/>
                  </a:lnTo>
                  <a:lnTo>
                    <a:pt x="1132" y="1132"/>
                  </a:lnTo>
                  <a:lnTo>
                    <a:pt x="1155" y="1138"/>
                  </a:lnTo>
                  <a:lnTo>
                    <a:pt x="1178" y="1146"/>
                  </a:lnTo>
                  <a:lnTo>
                    <a:pt x="1202" y="1155"/>
                  </a:lnTo>
                  <a:lnTo>
                    <a:pt x="1226" y="1163"/>
                  </a:lnTo>
                  <a:lnTo>
                    <a:pt x="1249" y="1171"/>
                  </a:lnTo>
                  <a:lnTo>
                    <a:pt x="1273" y="1179"/>
                  </a:lnTo>
                  <a:lnTo>
                    <a:pt x="1298" y="1186"/>
                  </a:lnTo>
                  <a:lnTo>
                    <a:pt x="1325" y="1190"/>
                  </a:lnTo>
                  <a:lnTo>
                    <a:pt x="1353" y="1193"/>
                  </a:lnTo>
                  <a:lnTo>
                    <a:pt x="1382" y="1193"/>
                  </a:lnTo>
                  <a:lnTo>
                    <a:pt x="1410" y="1191"/>
                  </a:lnTo>
                  <a:lnTo>
                    <a:pt x="1440" y="1191"/>
                  </a:lnTo>
                  <a:lnTo>
                    <a:pt x="1468" y="1191"/>
                  </a:lnTo>
                  <a:lnTo>
                    <a:pt x="1496" y="1194"/>
                  </a:lnTo>
                  <a:lnTo>
                    <a:pt x="1524" y="1198"/>
                  </a:lnTo>
                  <a:lnTo>
                    <a:pt x="1524" y="1179"/>
                  </a:lnTo>
                  <a:lnTo>
                    <a:pt x="1529" y="1160"/>
                  </a:lnTo>
                  <a:lnTo>
                    <a:pt x="1537" y="1142"/>
                  </a:lnTo>
                  <a:lnTo>
                    <a:pt x="1547" y="1123"/>
                  </a:lnTo>
                  <a:lnTo>
                    <a:pt x="1559" y="1105"/>
                  </a:lnTo>
                  <a:lnTo>
                    <a:pt x="1574" y="1088"/>
                  </a:lnTo>
                  <a:lnTo>
                    <a:pt x="1588" y="1069"/>
                  </a:lnTo>
                  <a:lnTo>
                    <a:pt x="1603" y="1052"/>
                  </a:lnTo>
                  <a:lnTo>
                    <a:pt x="1578" y="1036"/>
                  </a:lnTo>
                  <a:lnTo>
                    <a:pt x="1557" y="1018"/>
                  </a:lnTo>
                  <a:lnTo>
                    <a:pt x="1542" y="996"/>
                  </a:lnTo>
                  <a:lnTo>
                    <a:pt x="1531" y="971"/>
                  </a:lnTo>
                  <a:lnTo>
                    <a:pt x="1522" y="947"/>
                  </a:lnTo>
                  <a:lnTo>
                    <a:pt x="1519" y="922"/>
                  </a:lnTo>
                  <a:lnTo>
                    <a:pt x="1517" y="898"/>
                  </a:lnTo>
                  <a:lnTo>
                    <a:pt x="1519" y="875"/>
                  </a:lnTo>
                  <a:lnTo>
                    <a:pt x="1526" y="852"/>
                  </a:lnTo>
                  <a:lnTo>
                    <a:pt x="1539" y="832"/>
                  </a:lnTo>
                  <a:lnTo>
                    <a:pt x="1555" y="814"/>
                  </a:lnTo>
                  <a:lnTo>
                    <a:pt x="1575" y="798"/>
                  </a:lnTo>
                  <a:lnTo>
                    <a:pt x="1598" y="783"/>
                  </a:lnTo>
                  <a:lnTo>
                    <a:pt x="1621" y="769"/>
                  </a:lnTo>
                  <a:lnTo>
                    <a:pt x="1646" y="756"/>
                  </a:lnTo>
                  <a:lnTo>
                    <a:pt x="1671" y="745"/>
                  </a:lnTo>
                  <a:lnTo>
                    <a:pt x="1658" y="731"/>
                  </a:lnTo>
                  <a:lnTo>
                    <a:pt x="1646" y="716"/>
                  </a:lnTo>
                  <a:lnTo>
                    <a:pt x="1640" y="700"/>
                  </a:lnTo>
                  <a:lnTo>
                    <a:pt x="1644" y="684"/>
                  </a:lnTo>
                  <a:lnTo>
                    <a:pt x="1654" y="674"/>
                  </a:lnTo>
                  <a:lnTo>
                    <a:pt x="1630" y="667"/>
                  </a:lnTo>
                  <a:lnTo>
                    <a:pt x="1633" y="642"/>
                  </a:lnTo>
                  <a:lnTo>
                    <a:pt x="1638" y="617"/>
                  </a:lnTo>
                  <a:lnTo>
                    <a:pt x="1646" y="591"/>
                  </a:lnTo>
                  <a:lnTo>
                    <a:pt x="1654" y="566"/>
                  </a:lnTo>
                  <a:lnTo>
                    <a:pt x="1577" y="549"/>
                  </a:lnTo>
                  <a:lnTo>
                    <a:pt x="1587" y="511"/>
                  </a:lnTo>
                  <a:lnTo>
                    <a:pt x="1602" y="474"/>
                  </a:lnTo>
                  <a:lnTo>
                    <a:pt x="1620" y="438"/>
                  </a:lnTo>
                  <a:lnTo>
                    <a:pt x="1641" y="404"/>
                  </a:lnTo>
                  <a:lnTo>
                    <a:pt x="1666" y="368"/>
                  </a:lnTo>
                  <a:lnTo>
                    <a:pt x="1692" y="333"/>
                  </a:lnTo>
                  <a:lnTo>
                    <a:pt x="1720" y="298"/>
                  </a:lnTo>
                  <a:lnTo>
                    <a:pt x="1748" y="262"/>
                  </a:lnTo>
                  <a:lnTo>
                    <a:pt x="1760" y="249"/>
                  </a:lnTo>
                  <a:lnTo>
                    <a:pt x="1770" y="238"/>
                  </a:lnTo>
                  <a:lnTo>
                    <a:pt x="1781" y="225"/>
                  </a:lnTo>
                  <a:lnTo>
                    <a:pt x="1793" y="214"/>
                  </a:lnTo>
                  <a:lnTo>
                    <a:pt x="1804" y="201"/>
                  </a:lnTo>
                  <a:lnTo>
                    <a:pt x="1814" y="190"/>
                  </a:lnTo>
                  <a:lnTo>
                    <a:pt x="1824" y="177"/>
                  </a:lnTo>
                  <a:lnTo>
                    <a:pt x="1834" y="164"/>
                  </a:lnTo>
                  <a:lnTo>
                    <a:pt x="1826" y="153"/>
                  </a:lnTo>
                  <a:lnTo>
                    <a:pt x="1818" y="142"/>
                  </a:lnTo>
                  <a:lnTo>
                    <a:pt x="1811" y="131"/>
                  </a:lnTo>
                  <a:lnTo>
                    <a:pt x="1809" y="118"/>
                  </a:lnTo>
                  <a:lnTo>
                    <a:pt x="1818" y="96"/>
                  </a:lnTo>
                  <a:lnTo>
                    <a:pt x="1834" y="78"/>
                  </a:lnTo>
                  <a:lnTo>
                    <a:pt x="1856" y="64"/>
                  </a:lnTo>
                  <a:lnTo>
                    <a:pt x="1880" y="52"/>
                  </a:lnTo>
                  <a:lnTo>
                    <a:pt x="1908" y="44"/>
                  </a:lnTo>
                  <a:lnTo>
                    <a:pt x="1938" y="36"/>
                  </a:lnTo>
                  <a:lnTo>
                    <a:pt x="1969" y="29"/>
                  </a:lnTo>
                  <a:lnTo>
                    <a:pt x="1999" y="24"/>
                  </a:lnTo>
                  <a:lnTo>
                    <a:pt x="2029" y="18"/>
                  </a:lnTo>
                  <a:lnTo>
                    <a:pt x="2058" y="12"/>
                  </a:lnTo>
                  <a:lnTo>
                    <a:pt x="2090" y="8"/>
                  </a:lnTo>
                  <a:lnTo>
                    <a:pt x="2119" y="4"/>
                  </a:lnTo>
                  <a:lnTo>
                    <a:pt x="2149" y="2"/>
                  </a:lnTo>
                  <a:lnTo>
                    <a:pt x="2179" y="1"/>
                  </a:lnTo>
                  <a:lnTo>
                    <a:pt x="2209" y="0"/>
                  </a:lnTo>
                  <a:lnTo>
                    <a:pt x="2238" y="0"/>
                  </a:lnTo>
                  <a:lnTo>
                    <a:pt x="2268" y="1"/>
                  </a:lnTo>
                  <a:lnTo>
                    <a:pt x="2296" y="3"/>
                  </a:lnTo>
                  <a:lnTo>
                    <a:pt x="2326" y="6"/>
                  </a:lnTo>
                  <a:lnTo>
                    <a:pt x="2354" y="11"/>
                  </a:lnTo>
                  <a:lnTo>
                    <a:pt x="2383" y="16"/>
                  </a:lnTo>
                  <a:lnTo>
                    <a:pt x="2411" y="23"/>
                  </a:lnTo>
                  <a:lnTo>
                    <a:pt x="2438" y="29"/>
                  </a:lnTo>
                  <a:lnTo>
                    <a:pt x="2466" y="38"/>
                  </a:lnTo>
                  <a:lnTo>
                    <a:pt x="2502" y="50"/>
                  </a:lnTo>
                  <a:lnTo>
                    <a:pt x="2538" y="64"/>
                  </a:lnTo>
                  <a:lnTo>
                    <a:pt x="2571" y="80"/>
                  </a:lnTo>
                  <a:lnTo>
                    <a:pt x="2601" y="99"/>
                  </a:lnTo>
                  <a:lnTo>
                    <a:pt x="2626" y="118"/>
                  </a:lnTo>
                  <a:lnTo>
                    <a:pt x="2649" y="140"/>
                  </a:lnTo>
                  <a:lnTo>
                    <a:pt x="2665" y="165"/>
                  </a:lnTo>
                  <a:lnTo>
                    <a:pt x="2677" y="192"/>
                  </a:lnTo>
                  <a:lnTo>
                    <a:pt x="2682" y="210"/>
                  </a:lnTo>
                  <a:lnTo>
                    <a:pt x="2682" y="228"/>
                  </a:lnTo>
                  <a:lnTo>
                    <a:pt x="2680" y="245"/>
                  </a:lnTo>
                  <a:lnTo>
                    <a:pt x="2675" y="261"/>
                  </a:lnTo>
                  <a:lnTo>
                    <a:pt x="2713" y="287"/>
                  </a:lnTo>
                  <a:lnTo>
                    <a:pt x="2740" y="319"/>
                  </a:lnTo>
                  <a:lnTo>
                    <a:pt x="2756" y="353"/>
                  </a:lnTo>
                  <a:lnTo>
                    <a:pt x="2764" y="390"/>
                  </a:lnTo>
                  <a:lnTo>
                    <a:pt x="2763" y="428"/>
                  </a:lnTo>
                  <a:lnTo>
                    <a:pt x="2756" y="465"/>
                  </a:lnTo>
                  <a:lnTo>
                    <a:pt x="2743" y="500"/>
                  </a:lnTo>
                  <a:lnTo>
                    <a:pt x="2725" y="53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Freeform 19"/>
            <p:cNvSpPr/>
            <p:nvPr/>
          </p:nvSpPr>
          <p:spPr>
            <a:xfrm>
              <a:off x="5513" y="3507"/>
              <a:ext cx="53" cy="120"/>
            </a:xfrm>
            <a:custGeom>
              <a:avLst/>
              <a:gdLst>
                <a:gd name="txL" fmla="*/ 0 w 105"/>
                <a:gd name="txT" fmla="*/ 0 h 239"/>
                <a:gd name="txR" fmla="*/ 105 w 105"/>
                <a:gd name="txB" fmla="*/ 239 h 239"/>
              </a:gdLst>
              <a:ahLst/>
              <a:cxnLst>
                <a:cxn ang="0">
                  <a:pos x="38" y="96"/>
                </a:cxn>
                <a:cxn ang="0">
                  <a:pos x="36" y="102"/>
                </a:cxn>
                <a:cxn ang="0">
                  <a:pos x="34" y="108"/>
                </a:cxn>
                <a:cxn ang="0">
                  <a:pos x="33" y="114"/>
                </a:cxn>
                <a:cxn ang="0">
                  <a:pos x="32" y="120"/>
                </a:cxn>
                <a:cxn ang="0">
                  <a:pos x="31" y="109"/>
                </a:cxn>
                <a:cxn ang="0">
                  <a:pos x="31" y="98"/>
                </a:cxn>
                <a:cxn ang="0">
                  <a:pos x="32" y="88"/>
                </a:cxn>
                <a:cxn ang="0">
                  <a:pos x="32" y="77"/>
                </a:cxn>
                <a:cxn ang="0">
                  <a:pos x="32" y="66"/>
                </a:cxn>
                <a:cxn ang="0">
                  <a:pos x="29" y="56"/>
                </a:cxn>
                <a:cxn ang="0">
                  <a:pos x="25" y="45"/>
                </a:cxn>
                <a:cxn ang="0">
                  <a:pos x="17" y="35"/>
                </a:cxn>
                <a:cxn ang="0">
                  <a:pos x="11" y="28"/>
                </a:cxn>
                <a:cxn ang="0">
                  <a:pos x="4" y="19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4" y="10"/>
                </a:cxn>
                <a:cxn ang="0">
                  <a:pos x="11" y="18"/>
                </a:cxn>
                <a:cxn ang="0">
                  <a:pos x="20" y="25"/>
                </a:cxn>
                <a:cxn ang="0">
                  <a:pos x="29" y="32"/>
                </a:cxn>
                <a:cxn ang="0">
                  <a:pos x="38" y="39"/>
                </a:cxn>
                <a:cxn ang="0">
                  <a:pos x="46" y="46"/>
                </a:cxn>
                <a:cxn ang="0">
                  <a:pos x="51" y="55"/>
                </a:cxn>
                <a:cxn ang="0">
                  <a:pos x="53" y="65"/>
                </a:cxn>
                <a:cxn ang="0">
                  <a:pos x="51" y="73"/>
                </a:cxn>
                <a:cxn ang="0">
                  <a:pos x="47" y="81"/>
                </a:cxn>
                <a:cxn ang="0">
                  <a:pos x="42" y="88"/>
                </a:cxn>
                <a:cxn ang="0">
                  <a:pos x="38" y="96"/>
                </a:cxn>
              </a:cxnLst>
              <a:rect l="txL" t="txT" r="txR" b="txB"/>
              <a:pathLst>
                <a:path w="105" h="239">
                  <a:moveTo>
                    <a:pt x="76" y="192"/>
                  </a:moveTo>
                  <a:lnTo>
                    <a:pt x="71" y="204"/>
                  </a:lnTo>
                  <a:lnTo>
                    <a:pt x="67" y="215"/>
                  </a:lnTo>
                  <a:lnTo>
                    <a:pt x="66" y="228"/>
                  </a:lnTo>
                  <a:lnTo>
                    <a:pt x="64" y="239"/>
                  </a:lnTo>
                  <a:lnTo>
                    <a:pt x="61" y="218"/>
                  </a:lnTo>
                  <a:lnTo>
                    <a:pt x="61" y="196"/>
                  </a:lnTo>
                  <a:lnTo>
                    <a:pt x="63" y="175"/>
                  </a:lnTo>
                  <a:lnTo>
                    <a:pt x="63" y="153"/>
                  </a:lnTo>
                  <a:lnTo>
                    <a:pt x="63" y="132"/>
                  </a:lnTo>
                  <a:lnTo>
                    <a:pt x="58" y="111"/>
                  </a:lnTo>
                  <a:lnTo>
                    <a:pt x="49" y="90"/>
                  </a:lnTo>
                  <a:lnTo>
                    <a:pt x="34" y="70"/>
                  </a:lnTo>
                  <a:lnTo>
                    <a:pt x="21" y="55"/>
                  </a:lnTo>
                  <a:lnTo>
                    <a:pt x="8" y="38"/>
                  </a:lnTo>
                  <a:lnTo>
                    <a:pt x="0" y="20"/>
                  </a:lnTo>
                  <a:lnTo>
                    <a:pt x="0" y="0"/>
                  </a:lnTo>
                  <a:lnTo>
                    <a:pt x="8" y="20"/>
                  </a:lnTo>
                  <a:lnTo>
                    <a:pt x="21" y="36"/>
                  </a:lnTo>
                  <a:lnTo>
                    <a:pt x="39" y="49"/>
                  </a:lnTo>
                  <a:lnTo>
                    <a:pt x="58" y="63"/>
                  </a:lnTo>
                  <a:lnTo>
                    <a:pt x="76" y="77"/>
                  </a:lnTo>
                  <a:lnTo>
                    <a:pt x="92" y="92"/>
                  </a:lnTo>
                  <a:lnTo>
                    <a:pt x="102" y="109"/>
                  </a:lnTo>
                  <a:lnTo>
                    <a:pt x="105" y="129"/>
                  </a:lnTo>
                  <a:lnTo>
                    <a:pt x="102" y="145"/>
                  </a:lnTo>
                  <a:lnTo>
                    <a:pt x="94" y="161"/>
                  </a:lnTo>
                  <a:lnTo>
                    <a:pt x="84" y="176"/>
                  </a:lnTo>
                  <a:lnTo>
                    <a:pt x="76" y="192"/>
                  </a:lnTo>
                  <a:close/>
                </a:path>
              </a:pathLst>
            </a:custGeom>
            <a:solidFill>
              <a:srgbClr val="007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Freeform 20"/>
            <p:cNvSpPr/>
            <p:nvPr/>
          </p:nvSpPr>
          <p:spPr>
            <a:xfrm>
              <a:off x="5318" y="3396"/>
              <a:ext cx="191" cy="47"/>
            </a:xfrm>
            <a:custGeom>
              <a:avLst/>
              <a:gdLst>
                <a:gd name="txL" fmla="*/ 0 w 383"/>
                <a:gd name="txT" fmla="*/ 0 h 93"/>
                <a:gd name="txR" fmla="*/ 383 w 383"/>
                <a:gd name="txB" fmla="*/ 93 h 93"/>
              </a:gdLst>
              <a:ahLst/>
              <a:cxnLst>
                <a:cxn ang="0">
                  <a:pos x="0" y="20"/>
                </a:cxn>
                <a:cxn ang="0">
                  <a:pos x="4" y="17"/>
                </a:cxn>
                <a:cxn ang="0">
                  <a:pos x="8" y="14"/>
                </a:cxn>
                <a:cxn ang="0">
                  <a:pos x="13" y="11"/>
                </a:cxn>
                <a:cxn ang="0">
                  <a:pos x="18" y="9"/>
                </a:cxn>
                <a:cxn ang="0">
                  <a:pos x="24" y="7"/>
                </a:cxn>
                <a:cxn ang="0">
                  <a:pos x="29" y="5"/>
                </a:cxn>
                <a:cxn ang="0">
                  <a:pos x="35" y="4"/>
                </a:cxn>
                <a:cxn ang="0">
                  <a:pos x="41" y="3"/>
                </a:cxn>
                <a:cxn ang="0">
                  <a:pos x="51" y="1"/>
                </a:cxn>
                <a:cxn ang="0">
                  <a:pos x="62" y="0"/>
                </a:cxn>
                <a:cxn ang="0">
                  <a:pos x="72" y="0"/>
                </a:cxn>
                <a:cxn ang="0">
                  <a:pos x="82" y="1"/>
                </a:cxn>
                <a:cxn ang="0">
                  <a:pos x="93" y="2"/>
                </a:cxn>
                <a:cxn ang="0">
                  <a:pos x="103" y="4"/>
                </a:cxn>
                <a:cxn ang="0">
                  <a:pos x="114" y="7"/>
                </a:cxn>
                <a:cxn ang="0">
                  <a:pos x="123" y="9"/>
                </a:cxn>
                <a:cxn ang="0">
                  <a:pos x="133" y="13"/>
                </a:cxn>
                <a:cxn ang="0">
                  <a:pos x="142" y="17"/>
                </a:cxn>
                <a:cxn ang="0">
                  <a:pos x="151" y="21"/>
                </a:cxn>
                <a:cxn ang="0">
                  <a:pos x="161" y="26"/>
                </a:cxn>
                <a:cxn ang="0">
                  <a:pos x="169" y="31"/>
                </a:cxn>
                <a:cxn ang="0">
                  <a:pos x="177" y="36"/>
                </a:cxn>
                <a:cxn ang="0">
                  <a:pos x="184" y="42"/>
                </a:cxn>
                <a:cxn ang="0">
                  <a:pos x="191" y="47"/>
                </a:cxn>
                <a:cxn ang="0">
                  <a:pos x="180" y="40"/>
                </a:cxn>
                <a:cxn ang="0">
                  <a:pos x="170" y="35"/>
                </a:cxn>
                <a:cxn ang="0">
                  <a:pos x="159" y="31"/>
                </a:cxn>
                <a:cxn ang="0">
                  <a:pos x="147" y="26"/>
                </a:cxn>
                <a:cxn ang="0">
                  <a:pos x="136" y="23"/>
                </a:cxn>
                <a:cxn ang="0">
                  <a:pos x="124" y="20"/>
                </a:cxn>
                <a:cxn ang="0">
                  <a:pos x="112" y="17"/>
                </a:cxn>
                <a:cxn ang="0">
                  <a:pos x="100" y="15"/>
                </a:cxn>
                <a:cxn ang="0">
                  <a:pos x="88" y="14"/>
                </a:cxn>
                <a:cxn ang="0">
                  <a:pos x="76" y="13"/>
                </a:cxn>
                <a:cxn ang="0">
                  <a:pos x="63" y="13"/>
                </a:cxn>
                <a:cxn ang="0">
                  <a:pos x="50" y="13"/>
                </a:cxn>
                <a:cxn ang="0">
                  <a:pos x="38" y="15"/>
                </a:cxn>
                <a:cxn ang="0">
                  <a:pos x="25" y="16"/>
                </a:cxn>
                <a:cxn ang="0">
                  <a:pos x="12" y="18"/>
                </a:cxn>
                <a:cxn ang="0">
                  <a:pos x="0" y="20"/>
                </a:cxn>
              </a:cxnLst>
              <a:rect l="txL" t="txT" r="txR" b="txB"/>
              <a:pathLst>
                <a:path w="383" h="93">
                  <a:moveTo>
                    <a:pt x="0" y="40"/>
                  </a:moveTo>
                  <a:lnTo>
                    <a:pt x="8" y="33"/>
                  </a:lnTo>
                  <a:lnTo>
                    <a:pt x="16" y="27"/>
                  </a:lnTo>
                  <a:lnTo>
                    <a:pt x="26" y="22"/>
                  </a:lnTo>
                  <a:lnTo>
                    <a:pt x="36" y="17"/>
                  </a:lnTo>
                  <a:lnTo>
                    <a:pt x="48" y="14"/>
                  </a:lnTo>
                  <a:lnTo>
                    <a:pt x="59" y="10"/>
                  </a:lnTo>
                  <a:lnTo>
                    <a:pt x="71" y="8"/>
                  </a:lnTo>
                  <a:lnTo>
                    <a:pt x="82" y="6"/>
                  </a:lnTo>
                  <a:lnTo>
                    <a:pt x="102" y="2"/>
                  </a:lnTo>
                  <a:lnTo>
                    <a:pt x="124" y="0"/>
                  </a:lnTo>
                  <a:lnTo>
                    <a:pt x="145" y="0"/>
                  </a:lnTo>
                  <a:lnTo>
                    <a:pt x="165" y="1"/>
                  </a:lnTo>
                  <a:lnTo>
                    <a:pt x="186" y="3"/>
                  </a:lnTo>
                  <a:lnTo>
                    <a:pt x="206" y="7"/>
                  </a:lnTo>
                  <a:lnTo>
                    <a:pt x="228" y="13"/>
                  </a:lnTo>
                  <a:lnTo>
                    <a:pt x="247" y="18"/>
                  </a:lnTo>
                  <a:lnTo>
                    <a:pt x="266" y="25"/>
                  </a:lnTo>
                  <a:lnTo>
                    <a:pt x="285" y="33"/>
                  </a:lnTo>
                  <a:lnTo>
                    <a:pt x="303" y="42"/>
                  </a:lnTo>
                  <a:lnTo>
                    <a:pt x="322" y="52"/>
                  </a:lnTo>
                  <a:lnTo>
                    <a:pt x="338" y="62"/>
                  </a:lnTo>
                  <a:lnTo>
                    <a:pt x="355" y="71"/>
                  </a:lnTo>
                  <a:lnTo>
                    <a:pt x="369" y="83"/>
                  </a:lnTo>
                  <a:lnTo>
                    <a:pt x="383" y="93"/>
                  </a:lnTo>
                  <a:lnTo>
                    <a:pt x="361" y="80"/>
                  </a:lnTo>
                  <a:lnTo>
                    <a:pt x="340" y="70"/>
                  </a:lnTo>
                  <a:lnTo>
                    <a:pt x="318" y="61"/>
                  </a:lnTo>
                  <a:lnTo>
                    <a:pt x="295" y="52"/>
                  </a:lnTo>
                  <a:lnTo>
                    <a:pt x="272" y="45"/>
                  </a:lnTo>
                  <a:lnTo>
                    <a:pt x="249" y="39"/>
                  </a:lnTo>
                  <a:lnTo>
                    <a:pt x="224" y="33"/>
                  </a:lnTo>
                  <a:lnTo>
                    <a:pt x="201" y="30"/>
                  </a:lnTo>
                  <a:lnTo>
                    <a:pt x="176" y="27"/>
                  </a:lnTo>
                  <a:lnTo>
                    <a:pt x="152" y="26"/>
                  </a:lnTo>
                  <a:lnTo>
                    <a:pt x="127" y="25"/>
                  </a:lnTo>
                  <a:lnTo>
                    <a:pt x="101" y="26"/>
                  </a:lnTo>
                  <a:lnTo>
                    <a:pt x="76" y="29"/>
                  </a:lnTo>
                  <a:lnTo>
                    <a:pt x="51" y="31"/>
                  </a:lnTo>
                  <a:lnTo>
                    <a:pt x="25" y="36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7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6" name="Freeform 21"/>
            <p:cNvSpPr/>
            <p:nvPr/>
          </p:nvSpPr>
          <p:spPr>
            <a:xfrm>
              <a:off x="5071" y="3427"/>
              <a:ext cx="433" cy="387"/>
            </a:xfrm>
            <a:custGeom>
              <a:avLst/>
              <a:gdLst>
                <a:gd name="txL" fmla="*/ 0 w 866"/>
                <a:gd name="txT" fmla="*/ 0 h 774"/>
                <a:gd name="txR" fmla="*/ 866 w 866"/>
                <a:gd name="txB" fmla="*/ 774 h 774"/>
              </a:gdLst>
              <a:ahLst/>
              <a:cxnLst>
                <a:cxn ang="0">
                  <a:pos x="342" y="124"/>
                </a:cxn>
                <a:cxn ang="0">
                  <a:pos x="322" y="171"/>
                </a:cxn>
                <a:cxn ang="0">
                  <a:pos x="296" y="206"/>
                </a:cxn>
                <a:cxn ang="0">
                  <a:pos x="340" y="199"/>
                </a:cxn>
                <a:cxn ang="0">
                  <a:pos x="413" y="194"/>
                </a:cxn>
                <a:cxn ang="0">
                  <a:pos x="429" y="226"/>
                </a:cxn>
                <a:cxn ang="0">
                  <a:pos x="407" y="248"/>
                </a:cxn>
                <a:cxn ang="0">
                  <a:pos x="359" y="271"/>
                </a:cxn>
                <a:cxn ang="0">
                  <a:pos x="329" y="278"/>
                </a:cxn>
                <a:cxn ang="0">
                  <a:pos x="307" y="271"/>
                </a:cxn>
                <a:cxn ang="0">
                  <a:pos x="298" y="256"/>
                </a:cxn>
                <a:cxn ang="0">
                  <a:pos x="313" y="290"/>
                </a:cxn>
                <a:cxn ang="0">
                  <a:pos x="342" y="298"/>
                </a:cxn>
                <a:cxn ang="0">
                  <a:pos x="370" y="281"/>
                </a:cxn>
                <a:cxn ang="0">
                  <a:pos x="350" y="323"/>
                </a:cxn>
                <a:cxn ang="0">
                  <a:pos x="300" y="327"/>
                </a:cxn>
                <a:cxn ang="0">
                  <a:pos x="253" y="336"/>
                </a:cxn>
                <a:cxn ang="0">
                  <a:pos x="210" y="351"/>
                </a:cxn>
                <a:cxn ang="0">
                  <a:pos x="237" y="311"/>
                </a:cxn>
                <a:cxn ang="0">
                  <a:pos x="237" y="298"/>
                </a:cxn>
                <a:cxn ang="0">
                  <a:pos x="204" y="336"/>
                </a:cxn>
                <a:cxn ang="0">
                  <a:pos x="154" y="369"/>
                </a:cxn>
                <a:cxn ang="0">
                  <a:pos x="93" y="386"/>
                </a:cxn>
                <a:cxn ang="0">
                  <a:pos x="36" y="385"/>
                </a:cxn>
                <a:cxn ang="0">
                  <a:pos x="33" y="354"/>
                </a:cxn>
                <a:cxn ang="0">
                  <a:pos x="46" y="312"/>
                </a:cxn>
                <a:cxn ang="0">
                  <a:pos x="18" y="293"/>
                </a:cxn>
                <a:cxn ang="0">
                  <a:pos x="31" y="277"/>
                </a:cxn>
                <a:cxn ang="0">
                  <a:pos x="58" y="281"/>
                </a:cxn>
                <a:cxn ang="0">
                  <a:pos x="69" y="300"/>
                </a:cxn>
                <a:cxn ang="0">
                  <a:pos x="75" y="305"/>
                </a:cxn>
                <a:cxn ang="0">
                  <a:pos x="82" y="264"/>
                </a:cxn>
                <a:cxn ang="0">
                  <a:pos x="55" y="244"/>
                </a:cxn>
                <a:cxn ang="0">
                  <a:pos x="68" y="275"/>
                </a:cxn>
                <a:cxn ang="0">
                  <a:pos x="36" y="269"/>
                </a:cxn>
                <a:cxn ang="0">
                  <a:pos x="22" y="243"/>
                </a:cxn>
                <a:cxn ang="0">
                  <a:pos x="51" y="225"/>
                </a:cxn>
                <a:cxn ang="0">
                  <a:pos x="85" y="225"/>
                </a:cxn>
                <a:cxn ang="0">
                  <a:pos x="107" y="218"/>
                </a:cxn>
                <a:cxn ang="0">
                  <a:pos x="107" y="201"/>
                </a:cxn>
                <a:cxn ang="0">
                  <a:pos x="79" y="187"/>
                </a:cxn>
                <a:cxn ang="0">
                  <a:pos x="60" y="185"/>
                </a:cxn>
                <a:cxn ang="0">
                  <a:pos x="50" y="187"/>
                </a:cxn>
                <a:cxn ang="0">
                  <a:pos x="78" y="194"/>
                </a:cxn>
                <a:cxn ang="0">
                  <a:pos x="82" y="209"/>
                </a:cxn>
                <a:cxn ang="0">
                  <a:pos x="39" y="213"/>
                </a:cxn>
                <a:cxn ang="0">
                  <a:pos x="5" y="188"/>
                </a:cxn>
                <a:cxn ang="0">
                  <a:pos x="61" y="88"/>
                </a:cxn>
                <a:cxn ang="0">
                  <a:pos x="115" y="27"/>
                </a:cxn>
                <a:cxn ang="0">
                  <a:pos x="170" y="2"/>
                </a:cxn>
                <a:cxn ang="0">
                  <a:pos x="182" y="17"/>
                </a:cxn>
                <a:cxn ang="0">
                  <a:pos x="210" y="63"/>
                </a:cxn>
                <a:cxn ang="0">
                  <a:pos x="252" y="79"/>
                </a:cxn>
                <a:cxn ang="0">
                  <a:pos x="236" y="69"/>
                </a:cxn>
                <a:cxn ang="0">
                  <a:pos x="239" y="31"/>
                </a:cxn>
                <a:cxn ang="0">
                  <a:pos x="297" y="11"/>
                </a:cxn>
                <a:cxn ang="0">
                  <a:pos x="349" y="23"/>
                </a:cxn>
                <a:cxn ang="0">
                  <a:pos x="297" y="40"/>
                </a:cxn>
                <a:cxn ang="0">
                  <a:pos x="312" y="46"/>
                </a:cxn>
                <a:cxn ang="0">
                  <a:pos x="360" y="40"/>
                </a:cxn>
                <a:cxn ang="0">
                  <a:pos x="407" y="46"/>
                </a:cxn>
                <a:cxn ang="0">
                  <a:pos x="412" y="66"/>
                </a:cxn>
                <a:cxn ang="0">
                  <a:pos x="355" y="91"/>
                </a:cxn>
              </a:cxnLst>
              <a:rect l="txL" t="txT" r="txR" b="txB"/>
              <a:pathLst>
                <a:path w="866" h="774">
                  <a:moveTo>
                    <a:pt x="689" y="195"/>
                  </a:moveTo>
                  <a:lnTo>
                    <a:pt x="681" y="206"/>
                  </a:lnTo>
                  <a:lnTo>
                    <a:pt x="681" y="219"/>
                  </a:lnTo>
                  <a:lnTo>
                    <a:pt x="684" y="234"/>
                  </a:lnTo>
                  <a:lnTo>
                    <a:pt x="684" y="247"/>
                  </a:lnTo>
                  <a:lnTo>
                    <a:pt x="679" y="267"/>
                  </a:lnTo>
                  <a:lnTo>
                    <a:pt x="674" y="285"/>
                  </a:lnTo>
                  <a:lnTo>
                    <a:pt x="666" y="305"/>
                  </a:lnTo>
                  <a:lnTo>
                    <a:pt x="656" y="323"/>
                  </a:lnTo>
                  <a:lnTo>
                    <a:pt x="643" y="342"/>
                  </a:lnTo>
                  <a:lnTo>
                    <a:pt x="630" y="359"/>
                  </a:lnTo>
                  <a:lnTo>
                    <a:pt x="613" y="376"/>
                  </a:lnTo>
                  <a:lnTo>
                    <a:pt x="594" y="393"/>
                  </a:lnTo>
                  <a:lnTo>
                    <a:pt x="589" y="401"/>
                  </a:lnTo>
                  <a:lnTo>
                    <a:pt x="592" y="411"/>
                  </a:lnTo>
                  <a:lnTo>
                    <a:pt x="597" y="420"/>
                  </a:lnTo>
                  <a:lnTo>
                    <a:pt x="602" y="429"/>
                  </a:lnTo>
                  <a:lnTo>
                    <a:pt x="627" y="419"/>
                  </a:lnTo>
                  <a:lnTo>
                    <a:pt x="653" y="409"/>
                  </a:lnTo>
                  <a:lnTo>
                    <a:pt x="679" y="397"/>
                  </a:lnTo>
                  <a:lnTo>
                    <a:pt x="709" y="387"/>
                  </a:lnTo>
                  <a:lnTo>
                    <a:pt x="737" y="380"/>
                  </a:lnTo>
                  <a:lnTo>
                    <a:pt x="767" y="376"/>
                  </a:lnTo>
                  <a:lnTo>
                    <a:pt x="796" y="379"/>
                  </a:lnTo>
                  <a:lnTo>
                    <a:pt x="826" y="387"/>
                  </a:lnTo>
                  <a:lnTo>
                    <a:pt x="843" y="396"/>
                  </a:lnTo>
                  <a:lnTo>
                    <a:pt x="853" y="410"/>
                  </a:lnTo>
                  <a:lnTo>
                    <a:pt x="859" y="424"/>
                  </a:lnTo>
                  <a:lnTo>
                    <a:pt x="859" y="440"/>
                  </a:lnTo>
                  <a:lnTo>
                    <a:pt x="857" y="451"/>
                  </a:lnTo>
                  <a:lnTo>
                    <a:pt x="853" y="462"/>
                  </a:lnTo>
                  <a:lnTo>
                    <a:pt x="844" y="471"/>
                  </a:lnTo>
                  <a:lnTo>
                    <a:pt x="834" y="480"/>
                  </a:lnTo>
                  <a:lnTo>
                    <a:pt x="824" y="488"/>
                  </a:lnTo>
                  <a:lnTo>
                    <a:pt x="813" y="496"/>
                  </a:lnTo>
                  <a:lnTo>
                    <a:pt x="800" y="502"/>
                  </a:lnTo>
                  <a:lnTo>
                    <a:pt x="788" y="508"/>
                  </a:lnTo>
                  <a:lnTo>
                    <a:pt x="735" y="520"/>
                  </a:lnTo>
                  <a:lnTo>
                    <a:pt x="726" y="531"/>
                  </a:lnTo>
                  <a:lnTo>
                    <a:pt x="717" y="541"/>
                  </a:lnTo>
                  <a:lnTo>
                    <a:pt x="704" y="549"/>
                  </a:lnTo>
                  <a:lnTo>
                    <a:pt x="688" y="554"/>
                  </a:lnTo>
                  <a:lnTo>
                    <a:pt x="678" y="555"/>
                  </a:lnTo>
                  <a:lnTo>
                    <a:pt x="668" y="555"/>
                  </a:lnTo>
                  <a:lnTo>
                    <a:pt x="658" y="555"/>
                  </a:lnTo>
                  <a:lnTo>
                    <a:pt x="648" y="555"/>
                  </a:lnTo>
                  <a:lnTo>
                    <a:pt x="638" y="554"/>
                  </a:lnTo>
                  <a:lnTo>
                    <a:pt x="628" y="551"/>
                  </a:lnTo>
                  <a:lnTo>
                    <a:pt x="620" y="548"/>
                  </a:lnTo>
                  <a:lnTo>
                    <a:pt x="613" y="542"/>
                  </a:lnTo>
                  <a:lnTo>
                    <a:pt x="607" y="531"/>
                  </a:lnTo>
                  <a:lnTo>
                    <a:pt x="605" y="518"/>
                  </a:lnTo>
                  <a:lnTo>
                    <a:pt x="605" y="507"/>
                  </a:lnTo>
                  <a:lnTo>
                    <a:pt x="603" y="494"/>
                  </a:lnTo>
                  <a:lnTo>
                    <a:pt x="595" y="511"/>
                  </a:lnTo>
                  <a:lnTo>
                    <a:pt x="589" y="531"/>
                  </a:lnTo>
                  <a:lnTo>
                    <a:pt x="590" y="550"/>
                  </a:lnTo>
                  <a:lnTo>
                    <a:pt x="605" y="569"/>
                  </a:lnTo>
                  <a:lnTo>
                    <a:pt x="615" y="575"/>
                  </a:lnTo>
                  <a:lnTo>
                    <a:pt x="625" y="580"/>
                  </a:lnTo>
                  <a:lnTo>
                    <a:pt x="636" y="585"/>
                  </a:lnTo>
                  <a:lnTo>
                    <a:pt x="648" y="590"/>
                  </a:lnTo>
                  <a:lnTo>
                    <a:pt x="660" y="593"/>
                  </a:lnTo>
                  <a:lnTo>
                    <a:pt x="673" y="595"/>
                  </a:lnTo>
                  <a:lnTo>
                    <a:pt x="684" y="596"/>
                  </a:lnTo>
                  <a:lnTo>
                    <a:pt x="697" y="595"/>
                  </a:lnTo>
                  <a:lnTo>
                    <a:pt x="712" y="591"/>
                  </a:lnTo>
                  <a:lnTo>
                    <a:pt x="722" y="581"/>
                  </a:lnTo>
                  <a:lnTo>
                    <a:pt x="732" y="571"/>
                  </a:lnTo>
                  <a:lnTo>
                    <a:pt x="740" y="561"/>
                  </a:lnTo>
                  <a:lnTo>
                    <a:pt x="739" y="583"/>
                  </a:lnTo>
                  <a:lnTo>
                    <a:pt x="737" y="603"/>
                  </a:lnTo>
                  <a:lnTo>
                    <a:pt x="730" y="624"/>
                  </a:lnTo>
                  <a:lnTo>
                    <a:pt x="717" y="644"/>
                  </a:lnTo>
                  <a:lnTo>
                    <a:pt x="699" y="645"/>
                  </a:lnTo>
                  <a:lnTo>
                    <a:pt x="679" y="646"/>
                  </a:lnTo>
                  <a:lnTo>
                    <a:pt x="660" y="647"/>
                  </a:lnTo>
                  <a:lnTo>
                    <a:pt x="640" y="649"/>
                  </a:lnTo>
                  <a:lnTo>
                    <a:pt x="620" y="652"/>
                  </a:lnTo>
                  <a:lnTo>
                    <a:pt x="600" y="654"/>
                  </a:lnTo>
                  <a:lnTo>
                    <a:pt x="580" y="656"/>
                  </a:lnTo>
                  <a:lnTo>
                    <a:pt x="562" y="660"/>
                  </a:lnTo>
                  <a:lnTo>
                    <a:pt x="542" y="663"/>
                  </a:lnTo>
                  <a:lnTo>
                    <a:pt x="523" y="668"/>
                  </a:lnTo>
                  <a:lnTo>
                    <a:pt x="505" y="672"/>
                  </a:lnTo>
                  <a:lnTo>
                    <a:pt x="486" y="677"/>
                  </a:lnTo>
                  <a:lnTo>
                    <a:pt x="468" y="683"/>
                  </a:lnTo>
                  <a:lnTo>
                    <a:pt x="452" y="689"/>
                  </a:lnTo>
                  <a:lnTo>
                    <a:pt x="435" y="695"/>
                  </a:lnTo>
                  <a:lnTo>
                    <a:pt x="420" y="702"/>
                  </a:lnTo>
                  <a:lnTo>
                    <a:pt x="432" y="686"/>
                  </a:lnTo>
                  <a:lnTo>
                    <a:pt x="442" y="670"/>
                  </a:lnTo>
                  <a:lnTo>
                    <a:pt x="453" y="654"/>
                  </a:lnTo>
                  <a:lnTo>
                    <a:pt x="463" y="638"/>
                  </a:lnTo>
                  <a:lnTo>
                    <a:pt x="473" y="622"/>
                  </a:lnTo>
                  <a:lnTo>
                    <a:pt x="481" y="604"/>
                  </a:lnTo>
                  <a:lnTo>
                    <a:pt x="488" y="588"/>
                  </a:lnTo>
                  <a:lnTo>
                    <a:pt x="493" y="571"/>
                  </a:lnTo>
                  <a:lnTo>
                    <a:pt x="483" y="583"/>
                  </a:lnTo>
                  <a:lnTo>
                    <a:pt x="473" y="596"/>
                  </a:lnTo>
                  <a:lnTo>
                    <a:pt x="463" y="609"/>
                  </a:lnTo>
                  <a:lnTo>
                    <a:pt x="453" y="623"/>
                  </a:lnTo>
                  <a:lnTo>
                    <a:pt x="439" y="640"/>
                  </a:lnTo>
                  <a:lnTo>
                    <a:pt x="424" y="656"/>
                  </a:lnTo>
                  <a:lnTo>
                    <a:pt x="407" y="671"/>
                  </a:lnTo>
                  <a:lnTo>
                    <a:pt x="389" y="686"/>
                  </a:lnTo>
                  <a:lnTo>
                    <a:pt x="369" y="700"/>
                  </a:lnTo>
                  <a:lnTo>
                    <a:pt x="349" y="714"/>
                  </a:lnTo>
                  <a:lnTo>
                    <a:pt x="330" y="725"/>
                  </a:lnTo>
                  <a:lnTo>
                    <a:pt x="307" y="737"/>
                  </a:lnTo>
                  <a:lnTo>
                    <a:pt x="285" y="746"/>
                  </a:lnTo>
                  <a:lnTo>
                    <a:pt x="260" y="755"/>
                  </a:lnTo>
                  <a:lnTo>
                    <a:pt x="236" y="762"/>
                  </a:lnTo>
                  <a:lnTo>
                    <a:pt x="211" y="767"/>
                  </a:lnTo>
                  <a:lnTo>
                    <a:pt x="185" y="771"/>
                  </a:lnTo>
                  <a:lnTo>
                    <a:pt x="157" y="774"/>
                  </a:lnTo>
                  <a:lnTo>
                    <a:pt x="128" y="774"/>
                  </a:lnTo>
                  <a:lnTo>
                    <a:pt x="100" y="773"/>
                  </a:lnTo>
                  <a:lnTo>
                    <a:pt x="87" y="771"/>
                  </a:lnTo>
                  <a:lnTo>
                    <a:pt x="72" y="770"/>
                  </a:lnTo>
                  <a:lnTo>
                    <a:pt x="59" y="767"/>
                  </a:lnTo>
                  <a:lnTo>
                    <a:pt x="54" y="759"/>
                  </a:lnTo>
                  <a:lnTo>
                    <a:pt x="54" y="742"/>
                  </a:lnTo>
                  <a:lnTo>
                    <a:pt x="59" y="725"/>
                  </a:lnTo>
                  <a:lnTo>
                    <a:pt x="66" y="708"/>
                  </a:lnTo>
                  <a:lnTo>
                    <a:pt x="74" y="692"/>
                  </a:lnTo>
                  <a:lnTo>
                    <a:pt x="82" y="675"/>
                  </a:lnTo>
                  <a:lnTo>
                    <a:pt x="89" y="659"/>
                  </a:lnTo>
                  <a:lnTo>
                    <a:pt x="92" y="641"/>
                  </a:lnTo>
                  <a:lnTo>
                    <a:pt x="92" y="624"/>
                  </a:lnTo>
                  <a:lnTo>
                    <a:pt x="87" y="616"/>
                  </a:lnTo>
                  <a:lnTo>
                    <a:pt x="76" y="608"/>
                  </a:lnTo>
                  <a:lnTo>
                    <a:pt x="61" y="600"/>
                  </a:lnTo>
                  <a:lnTo>
                    <a:pt x="48" y="593"/>
                  </a:lnTo>
                  <a:lnTo>
                    <a:pt x="36" y="585"/>
                  </a:lnTo>
                  <a:lnTo>
                    <a:pt x="30" y="577"/>
                  </a:lnTo>
                  <a:lnTo>
                    <a:pt x="31" y="568"/>
                  </a:lnTo>
                  <a:lnTo>
                    <a:pt x="43" y="558"/>
                  </a:lnTo>
                  <a:lnTo>
                    <a:pt x="53" y="555"/>
                  </a:lnTo>
                  <a:lnTo>
                    <a:pt x="62" y="553"/>
                  </a:lnTo>
                  <a:lnTo>
                    <a:pt x="72" y="553"/>
                  </a:lnTo>
                  <a:lnTo>
                    <a:pt x="84" y="554"/>
                  </a:lnTo>
                  <a:lnTo>
                    <a:pt x="94" y="555"/>
                  </a:lnTo>
                  <a:lnTo>
                    <a:pt x="105" y="558"/>
                  </a:lnTo>
                  <a:lnTo>
                    <a:pt x="115" y="561"/>
                  </a:lnTo>
                  <a:lnTo>
                    <a:pt x="125" y="563"/>
                  </a:lnTo>
                  <a:lnTo>
                    <a:pt x="135" y="569"/>
                  </a:lnTo>
                  <a:lnTo>
                    <a:pt x="138" y="578"/>
                  </a:lnTo>
                  <a:lnTo>
                    <a:pt x="138" y="590"/>
                  </a:lnTo>
                  <a:lnTo>
                    <a:pt x="138" y="600"/>
                  </a:lnTo>
                  <a:lnTo>
                    <a:pt x="138" y="606"/>
                  </a:lnTo>
                  <a:lnTo>
                    <a:pt x="140" y="613"/>
                  </a:lnTo>
                  <a:lnTo>
                    <a:pt x="140" y="618"/>
                  </a:lnTo>
                  <a:lnTo>
                    <a:pt x="145" y="624"/>
                  </a:lnTo>
                  <a:lnTo>
                    <a:pt x="150" y="609"/>
                  </a:lnTo>
                  <a:lnTo>
                    <a:pt x="157" y="593"/>
                  </a:lnTo>
                  <a:lnTo>
                    <a:pt x="161" y="576"/>
                  </a:lnTo>
                  <a:lnTo>
                    <a:pt x="166" y="560"/>
                  </a:lnTo>
                  <a:lnTo>
                    <a:pt x="166" y="543"/>
                  </a:lnTo>
                  <a:lnTo>
                    <a:pt x="163" y="527"/>
                  </a:lnTo>
                  <a:lnTo>
                    <a:pt x="153" y="513"/>
                  </a:lnTo>
                  <a:lnTo>
                    <a:pt x="135" y="501"/>
                  </a:lnTo>
                  <a:lnTo>
                    <a:pt x="127" y="496"/>
                  </a:lnTo>
                  <a:lnTo>
                    <a:pt x="119" y="492"/>
                  </a:lnTo>
                  <a:lnTo>
                    <a:pt x="110" y="488"/>
                  </a:lnTo>
                  <a:lnTo>
                    <a:pt x="100" y="485"/>
                  </a:lnTo>
                  <a:lnTo>
                    <a:pt x="112" y="500"/>
                  </a:lnTo>
                  <a:lnTo>
                    <a:pt x="122" y="515"/>
                  </a:lnTo>
                  <a:lnTo>
                    <a:pt x="130" y="532"/>
                  </a:lnTo>
                  <a:lnTo>
                    <a:pt x="135" y="549"/>
                  </a:lnTo>
                  <a:lnTo>
                    <a:pt x="122" y="548"/>
                  </a:lnTo>
                  <a:lnTo>
                    <a:pt x="110" y="546"/>
                  </a:lnTo>
                  <a:lnTo>
                    <a:pt x="97" y="542"/>
                  </a:lnTo>
                  <a:lnTo>
                    <a:pt x="84" y="540"/>
                  </a:lnTo>
                  <a:lnTo>
                    <a:pt x="71" y="537"/>
                  </a:lnTo>
                  <a:lnTo>
                    <a:pt x="58" y="533"/>
                  </a:lnTo>
                  <a:lnTo>
                    <a:pt x="46" y="530"/>
                  </a:lnTo>
                  <a:lnTo>
                    <a:pt x="33" y="526"/>
                  </a:lnTo>
                  <a:lnTo>
                    <a:pt x="38" y="505"/>
                  </a:lnTo>
                  <a:lnTo>
                    <a:pt x="44" y="485"/>
                  </a:lnTo>
                  <a:lnTo>
                    <a:pt x="53" y="465"/>
                  </a:lnTo>
                  <a:lnTo>
                    <a:pt x="64" y="446"/>
                  </a:lnTo>
                  <a:lnTo>
                    <a:pt x="77" y="447"/>
                  </a:lnTo>
                  <a:lnTo>
                    <a:pt x="89" y="449"/>
                  </a:lnTo>
                  <a:lnTo>
                    <a:pt x="102" y="450"/>
                  </a:lnTo>
                  <a:lnTo>
                    <a:pt x="115" y="451"/>
                  </a:lnTo>
                  <a:lnTo>
                    <a:pt x="128" y="452"/>
                  </a:lnTo>
                  <a:lnTo>
                    <a:pt x="142" y="452"/>
                  </a:lnTo>
                  <a:lnTo>
                    <a:pt x="155" y="451"/>
                  </a:lnTo>
                  <a:lnTo>
                    <a:pt x="170" y="449"/>
                  </a:lnTo>
                  <a:lnTo>
                    <a:pt x="178" y="447"/>
                  </a:lnTo>
                  <a:lnTo>
                    <a:pt x="188" y="444"/>
                  </a:lnTo>
                  <a:lnTo>
                    <a:pt x="196" y="442"/>
                  </a:lnTo>
                  <a:lnTo>
                    <a:pt x="204" y="439"/>
                  </a:lnTo>
                  <a:lnTo>
                    <a:pt x="213" y="435"/>
                  </a:lnTo>
                  <a:lnTo>
                    <a:pt x="218" y="432"/>
                  </a:lnTo>
                  <a:lnTo>
                    <a:pt x="221" y="426"/>
                  </a:lnTo>
                  <a:lnTo>
                    <a:pt x="222" y="420"/>
                  </a:lnTo>
                  <a:lnTo>
                    <a:pt x="219" y="411"/>
                  </a:lnTo>
                  <a:lnTo>
                    <a:pt x="214" y="402"/>
                  </a:lnTo>
                  <a:lnTo>
                    <a:pt x="206" y="395"/>
                  </a:lnTo>
                  <a:lnTo>
                    <a:pt x="196" y="388"/>
                  </a:lnTo>
                  <a:lnTo>
                    <a:pt x="185" y="382"/>
                  </a:lnTo>
                  <a:lnTo>
                    <a:pt x="171" y="378"/>
                  </a:lnTo>
                  <a:lnTo>
                    <a:pt x="158" y="374"/>
                  </a:lnTo>
                  <a:lnTo>
                    <a:pt x="145" y="372"/>
                  </a:lnTo>
                  <a:lnTo>
                    <a:pt x="138" y="371"/>
                  </a:lnTo>
                  <a:lnTo>
                    <a:pt x="132" y="371"/>
                  </a:lnTo>
                  <a:lnTo>
                    <a:pt x="125" y="370"/>
                  </a:lnTo>
                  <a:lnTo>
                    <a:pt x="119" y="370"/>
                  </a:lnTo>
                  <a:lnTo>
                    <a:pt x="112" y="371"/>
                  </a:lnTo>
                  <a:lnTo>
                    <a:pt x="104" y="371"/>
                  </a:lnTo>
                  <a:lnTo>
                    <a:pt x="97" y="372"/>
                  </a:lnTo>
                  <a:lnTo>
                    <a:pt x="91" y="372"/>
                  </a:lnTo>
                  <a:lnTo>
                    <a:pt x="100" y="374"/>
                  </a:lnTo>
                  <a:lnTo>
                    <a:pt x="112" y="375"/>
                  </a:lnTo>
                  <a:lnTo>
                    <a:pt x="125" y="376"/>
                  </a:lnTo>
                  <a:lnTo>
                    <a:pt x="137" y="379"/>
                  </a:lnTo>
                  <a:lnTo>
                    <a:pt x="147" y="382"/>
                  </a:lnTo>
                  <a:lnTo>
                    <a:pt x="155" y="387"/>
                  </a:lnTo>
                  <a:lnTo>
                    <a:pt x="161" y="391"/>
                  </a:lnTo>
                  <a:lnTo>
                    <a:pt x="165" y="398"/>
                  </a:lnTo>
                  <a:lnTo>
                    <a:pt x="166" y="404"/>
                  </a:lnTo>
                  <a:lnTo>
                    <a:pt x="166" y="411"/>
                  </a:lnTo>
                  <a:lnTo>
                    <a:pt x="163" y="417"/>
                  </a:lnTo>
                  <a:lnTo>
                    <a:pt x="155" y="420"/>
                  </a:lnTo>
                  <a:lnTo>
                    <a:pt x="135" y="424"/>
                  </a:lnTo>
                  <a:lnTo>
                    <a:pt x="115" y="425"/>
                  </a:lnTo>
                  <a:lnTo>
                    <a:pt x="95" y="426"/>
                  </a:lnTo>
                  <a:lnTo>
                    <a:pt x="77" y="425"/>
                  </a:lnTo>
                  <a:lnTo>
                    <a:pt x="58" y="424"/>
                  </a:lnTo>
                  <a:lnTo>
                    <a:pt x="38" y="421"/>
                  </a:lnTo>
                  <a:lnTo>
                    <a:pt x="20" y="419"/>
                  </a:lnTo>
                  <a:lnTo>
                    <a:pt x="0" y="418"/>
                  </a:lnTo>
                  <a:lnTo>
                    <a:pt x="10" y="376"/>
                  </a:lnTo>
                  <a:lnTo>
                    <a:pt x="25" y="335"/>
                  </a:lnTo>
                  <a:lnTo>
                    <a:pt x="44" y="295"/>
                  </a:lnTo>
                  <a:lnTo>
                    <a:pt x="67" y="254"/>
                  </a:lnTo>
                  <a:lnTo>
                    <a:pt x="94" y="215"/>
                  </a:lnTo>
                  <a:lnTo>
                    <a:pt x="122" y="176"/>
                  </a:lnTo>
                  <a:lnTo>
                    <a:pt x="152" y="137"/>
                  </a:lnTo>
                  <a:lnTo>
                    <a:pt x="181" y="99"/>
                  </a:lnTo>
                  <a:lnTo>
                    <a:pt x="196" y="82"/>
                  </a:lnTo>
                  <a:lnTo>
                    <a:pt x="211" y="67"/>
                  </a:lnTo>
                  <a:lnTo>
                    <a:pt x="229" y="53"/>
                  </a:lnTo>
                  <a:lnTo>
                    <a:pt x="249" y="40"/>
                  </a:lnTo>
                  <a:lnTo>
                    <a:pt x="270" y="30"/>
                  </a:lnTo>
                  <a:lnTo>
                    <a:pt x="292" y="19"/>
                  </a:lnTo>
                  <a:lnTo>
                    <a:pt x="315" y="11"/>
                  </a:lnTo>
                  <a:lnTo>
                    <a:pt x="340" y="3"/>
                  </a:lnTo>
                  <a:lnTo>
                    <a:pt x="364" y="0"/>
                  </a:lnTo>
                  <a:lnTo>
                    <a:pt x="366" y="8"/>
                  </a:lnTo>
                  <a:lnTo>
                    <a:pt x="364" y="17"/>
                  </a:lnTo>
                  <a:lnTo>
                    <a:pt x="363" y="25"/>
                  </a:lnTo>
                  <a:lnTo>
                    <a:pt x="363" y="34"/>
                  </a:lnTo>
                  <a:lnTo>
                    <a:pt x="366" y="55"/>
                  </a:lnTo>
                  <a:lnTo>
                    <a:pt x="374" y="75"/>
                  </a:lnTo>
                  <a:lnTo>
                    <a:pt x="386" y="93"/>
                  </a:lnTo>
                  <a:lnTo>
                    <a:pt x="401" y="110"/>
                  </a:lnTo>
                  <a:lnTo>
                    <a:pt x="420" y="125"/>
                  </a:lnTo>
                  <a:lnTo>
                    <a:pt x="442" y="138"/>
                  </a:lnTo>
                  <a:lnTo>
                    <a:pt x="468" y="148"/>
                  </a:lnTo>
                  <a:lnTo>
                    <a:pt x="496" y="157"/>
                  </a:lnTo>
                  <a:lnTo>
                    <a:pt x="500" y="157"/>
                  </a:lnTo>
                  <a:lnTo>
                    <a:pt x="503" y="157"/>
                  </a:lnTo>
                  <a:lnTo>
                    <a:pt x="505" y="154"/>
                  </a:lnTo>
                  <a:lnTo>
                    <a:pt x="506" y="153"/>
                  </a:lnTo>
                  <a:lnTo>
                    <a:pt x="495" y="150"/>
                  </a:lnTo>
                  <a:lnTo>
                    <a:pt x="481" y="145"/>
                  </a:lnTo>
                  <a:lnTo>
                    <a:pt x="472" y="138"/>
                  </a:lnTo>
                  <a:lnTo>
                    <a:pt x="465" y="130"/>
                  </a:lnTo>
                  <a:lnTo>
                    <a:pt x="458" y="113"/>
                  </a:lnTo>
                  <a:lnTo>
                    <a:pt x="458" y="94"/>
                  </a:lnTo>
                  <a:lnTo>
                    <a:pt x="463" y="78"/>
                  </a:lnTo>
                  <a:lnTo>
                    <a:pt x="478" y="62"/>
                  </a:lnTo>
                  <a:lnTo>
                    <a:pt x="496" y="51"/>
                  </a:lnTo>
                  <a:lnTo>
                    <a:pt x="519" y="40"/>
                  </a:lnTo>
                  <a:lnTo>
                    <a:pt x="542" y="32"/>
                  </a:lnTo>
                  <a:lnTo>
                    <a:pt x="567" y="26"/>
                  </a:lnTo>
                  <a:lnTo>
                    <a:pt x="594" y="22"/>
                  </a:lnTo>
                  <a:lnTo>
                    <a:pt x="620" y="21"/>
                  </a:lnTo>
                  <a:lnTo>
                    <a:pt x="645" y="22"/>
                  </a:lnTo>
                  <a:lnTo>
                    <a:pt x="669" y="25"/>
                  </a:lnTo>
                  <a:lnTo>
                    <a:pt x="721" y="41"/>
                  </a:lnTo>
                  <a:lnTo>
                    <a:pt x="697" y="45"/>
                  </a:lnTo>
                  <a:lnTo>
                    <a:pt x="676" y="48"/>
                  </a:lnTo>
                  <a:lnTo>
                    <a:pt x="653" y="54"/>
                  </a:lnTo>
                  <a:lnTo>
                    <a:pt x="632" y="61"/>
                  </a:lnTo>
                  <a:lnTo>
                    <a:pt x="612" y="69"/>
                  </a:lnTo>
                  <a:lnTo>
                    <a:pt x="594" y="79"/>
                  </a:lnTo>
                  <a:lnTo>
                    <a:pt x="579" y="92"/>
                  </a:lnTo>
                  <a:lnTo>
                    <a:pt x="567" y="107"/>
                  </a:lnTo>
                  <a:lnTo>
                    <a:pt x="585" y="101"/>
                  </a:lnTo>
                  <a:lnTo>
                    <a:pt x="603" y="97"/>
                  </a:lnTo>
                  <a:lnTo>
                    <a:pt x="623" y="92"/>
                  </a:lnTo>
                  <a:lnTo>
                    <a:pt x="641" y="89"/>
                  </a:lnTo>
                  <a:lnTo>
                    <a:pt x="661" y="85"/>
                  </a:lnTo>
                  <a:lnTo>
                    <a:pt x="681" y="83"/>
                  </a:lnTo>
                  <a:lnTo>
                    <a:pt x="699" y="80"/>
                  </a:lnTo>
                  <a:lnTo>
                    <a:pt x="719" y="80"/>
                  </a:lnTo>
                  <a:lnTo>
                    <a:pt x="739" y="80"/>
                  </a:lnTo>
                  <a:lnTo>
                    <a:pt x="757" y="82"/>
                  </a:lnTo>
                  <a:lnTo>
                    <a:pt x="777" y="84"/>
                  </a:lnTo>
                  <a:lnTo>
                    <a:pt x="795" y="87"/>
                  </a:lnTo>
                  <a:lnTo>
                    <a:pt x="813" y="91"/>
                  </a:lnTo>
                  <a:lnTo>
                    <a:pt x="831" y="97"/>
                  </a:lnTo>
                  <a:lnTo>
                    <a:pt x="849" y="104"/>
                  </a:lnTo>
                  <a:lnTo>
                    <a:pt x="866" y="112"/>
                  </a:lnTo>
                  <a:lnTo>
                    <a:pt x="844" y="122"/>
                  </a:lnTo>
                  <a:lnTo>
                    <a:pt x="823" y="132"/>
                  </a:lnTo>
                  <a:lnTo>
                    <a:pt x="800" y="142"/>
                  </a:lnTo>
                  <a:lnTo>
                    <a:pt x="775" y="151"/>
                  </a:lnTo>
                  <a:lnTo>
                    <a:pt x="752" y="161"/>
                  </a:lnTo>
                  <a:lnTo>
                    <a:pt x="730" y="171"/>
                  </a:lnTo>
                  <a:lnTo>
                    <a:pt x="709" y="182"/>
                  </a:lnTo>
                  <a:lnTo>
                    <a:pt x="689" y="195"/>
                  </a:lnTo>
                  <a:close/>
                </a:path>
              </a:pathLst>
            </a:custGeom>
            <a:solidFill>
              <a:srgbClr val="FFDD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7" name="Freeform 22"/>
            <p:cNvSpPr/>
            <p:nvPr/>
          </p:nvSpPr>
          <p:spPr>
            <a:xfrm>
              <a:off x="5481" y="3531"/>
              <a:ext cx="40" cy="76"/>
            </a:xfrm>
            <a:custGeom>
              <a:avLst/>
              <a:gdLst>
                <a:gd name="txL" fmla="*/ 0 w 79"/>
                <a:gd name="txT" fmla="*/ 0 h 152"/>
                <a:gd name="txR" fmla="*/ 79 w 79"/>
                <a:gd name="txB" fmla="*/ 152 h 152"/>
              </a:gdLst>
              <a:ahLst/>
              <a:cxnLst>
                <a:cxn ang="0">
                  <a:pos x="26" y="76"/>
                </a:cxn>
                <a:cxn ang="0">
                  <a:pos x="25" y="65"/>
                </a:cxn>
                <a:cxn ang="0">
                  <a:pos x="25" y="53"/>
                </a:cxn>
                <a:cxn ang="0">
                  <a:pos x="24" y="41"/>
                </a:cxn>
                <a:cxn ang="0">
                  <a:pos x="17" y="29"/>
                </a:cxn>
                <a:cxn ang="0">
                  <a:pos x="12" y="23"/>
                </a:cxn>
                <a:cxn ang="0">
                  <a:pos x="7" y="16"/>
                </a:cxn>
                <a:cxn ang="0">
                  <a:pos x="2" y="8"/>
                </a:cxn>
                <a:cxn ang="0">
                  <a:pos x="0" y="0"/>
                </a:cxn>
                <a:cxn ang="0">
                  <a:pos x="5" y="6"/>
                </a:cxn>
                <a:cxn ang="0">
                  <a:pos x="11" y="10"/>
                </a:cxn>
                <a:cxn ang="0">
                  <a:pos x="17" y="15"/>
                </a:cxn>
                <a:cxn ang="0">
                  <a:pos x="24" y="20"/>
                </a:cxn>
                <a:cxn ang="0">
                  <a:pos x="31" y="25"/>
                </a:cxn>
                <a:cxn ang="0">
                  <a:pos x="35" y="30"/>
                </a:cxn>
                <a:cxn ang="0">
                  <a:pos x="39" y="36"/>
                </a:cxn>
                <a:cxn ang="0">
                  <a:pos x="40" y="43"/>
                </a:cxn>
                <a:cxn ang="0">
                  <a:pos x="37" y="52"/>
                </a:cxn>
                <a:cxn ang="0">
                  <a:pos x="32" y="60"/>
                </a:cxn>
                <a:cxn ang="0">
                  <a:pos x="28" y="68"/>
                </a:cxn>
                <a:cxn ang="0">
                  <a:pos x="26" y="76"/>
                </a:cxn>
              </a:cxnLst>
              <a:rect l="txL" t="txT" r="txR" b="txB"/>
              <a:pathLst>
                <a:path w="79" h="152">
                  <a:moveTo>
                    <a:pt x="52" y="152"/>
                  </a:moveTo>
                  <a:lnTo>
                    <a:pt x="49" y="129"/>
                  </a:lnTo>
                  <a:lnTo>
                    <a:pt x="49" y="105"/>
                  </a:lnTo>
                  <a:lnTo>
                    <a:pt x="47" y="81"/>
                  </a:lnTo>
                  <a:lnTo>
                    <a:pt x="34" y="58"/>
                  </a:lnTo>
                  <a:lnTo>
                    <a:pt x="23" y="45"/>
                  </a:lnTo>
                  <a:lnTo>
                    <a:pt x="13" y="31"/>
                  </a:lnTo>
                  <a:lnTo>
                    <a:pt x="4" y="16"/>
                  </a:lnTo>
                  <a:lnTo>
                    <a:pt x="0" y="0"/>
                  </a:lnTo>
                  <a:lnTo>
                    <a:pt x="9" y="11"/>
                  </a:lnTo>
                  <a:lnTo>
                    <a:pt x="21" y="20"/>
                  </a:lnTo>
                  <a:lnTo>
                    <a:pt x="34" y="29"/>
                  </a:lnTo>
                  <a:lnTo>
                    <a:pt x="47" y="39"/>
                  </a:lnTo>
                  <a:lnTo>
                    <a:pt x="61" y="49"/>
                  </a:lnTo>
                  <a:lnTo>
                    <a:pt x="70" y="60"/>
                  </a:lnTo>
                  <a:lnTo>
                    <a:pt x="77" y="72"/>
                  </a:lnTo>
                  <a:lnTo>
                    <a:pt x="79" y="86"/>
                  </a:lnTo>
                  <a:lnTo>
                    <a:pt x="74" y="103"/>
                  </a:lnTo>
                  <a:lnTo>
                    <a:pt x="64" y="119"/>
                  </a:lnTo>
                  <a:lnTo>
                    <a:pt x="56" y="135"/>
                  </a:lnTo>
                  <a:lnTo>
                    <a:pt x="52" y="152"/>
                  </a:lnTo>
                  <a:close/>
                </a:path>
              </a:pathLst>
            </a:custGeom>
            <a:solidFill>
              <a:srgbClr val="007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Freeform 23"/>
            <p:cNvSpPr/>
            <p:nvPr/>
          </p:nvSpPr>
          <p:spPr>
            <a:xfrm>
              <a:off x="5408" y="3633"/>
              <a:ext cx="76" cy="47"/>
            </a:xfrm>
            <a:custGeom>
              <a:avLst/>
              <a:gdLst>
                <a:gd name="txL" fmla="*/ 0 w 151"/>
                <a:gd name="txT" fmla="*/ 0 h 96"/>
                <a:gd name="txR" fmla="*/ 151 w 151"/>
                <a:gd name="txB" fmla="*/ 96 h 96"/>
              </a:gdLst>
              <a:ahLst/>
              <a:cxnLst>
                <a:cxn ang="0">
                  <a:pos x="55" y="12"/>
                </a:cxn>
                <a:cxn ang="0">
                  <a:pos x="55" y="18"/>
                </a:cxn>
                <a:cxn ang="0">
                  <a:pos x="52" y="23"/>
                </a:cxn>
                <a:cxn ang="0">
                  <a:pos x="48" y="28"/>
                </a:cxn>
                <a:cxn ang="0">
                  <a:pos x="42" y="33"/>
                </a:cxn>
                <a:cxn ang="0">
                  <a:pos x="36" y="37"/>
                </a:cxn>
                <a:cxn ang="0">
                  <a:pos x="30" y="41"/>
                </a:cxn>
                <a:cxn ang="0">
                  <a:pos x="22" y="44"/>
                </a:cxn>
                <a:cxn ang="0">
                  <a:pos x="16" y="47"/>
                </a:cxn>
                <a:cxn ang="0">
                  <a:pos x="18" y="43"/>
                </a:cxn>
                <a:cxn ang="0">
                  <a:pos x="22" y="39"/>
                </a:cxn>
                <a:cxn ang="0">
                  <a:pos x="27" y="36"/>
                </a:cxn>
                <a:cxn ang="0">
                  <a:pos x="30" y="31"/>
                </a:cxn>
                <a:cxn ang="0">
                  <a:pos x="32" y="27"/>
                </a:cxn>
                <a:cxn ang="0">
                  <a:pos x="35" y="24"/>
                </a:cxn>
                <a:cxn ang="0">
                  <a:pos x="36" y="20"/>
                </a:cxn>
                <a:cxn ang="0">
                  <a:pos x="36" y="17"/>
                </a:cxn>
                <a:cxn ang="0">
                  <a:pos x="29" y="18"/>
                </a:cxn>
                <a:cxn ang="0">
                  <a:pos x="22" y="20"/>
                </a:cxn>
                <a:cxn ang="0">
                  <a:pos x="17" y="23"/>
                </a:cxn>
                <a:cxn ang="0">
                  <a:pos x="12" y="27"/>
                </a:cxn>
                <a:cxn ang="0">
                  <a:pos x="8" y="31"/>
                </a:cxn>
                <a:cxn ang="0">
                  <a:pos x="5" y="36"/>
                </a:cxn>
                <a:cxn ang="0">
                  <a:pos x="3" y="41"/>
                </a:cxn>
                <a:cxn ang="0">
                  <a:pos x="0" y="46"/>
                </a:cxn>
                <a:cxn ang="0">
                  <a:pos x="0" y="37"/>
                </a:cxn>
                <a:cxn ang="0">
                  <a:pos x="3" y="26"/>
                </a:cxn>
                <a:cxn ang="0">
                  <a:pos x="8" y="18"/>
                </a:cxn>
                <a:cxn ang="0">
                  <a:pos x="19" y="10"/>
                </a:cxn>
                <a:cxn ang="0">
                  <a:pos x="26" y="7"/>
                </a:cxn>
                <a:cxn ang="0">
                  <a:pos x="32" y="5"/>
                </a:cxn>
                <a:cxn ang="0">
                  <a:pos x="40" y="4"/>
                </a:cxn>
                <a:cxn ang="0">
                  <a:pos x="46" y="3"/>
                </a:cxn>
                <a:cxn ang="0">
                  <a:pos x="54" y="3"/>
                </a:cxn>
                <a:cxn ang="0">
                  <a:pos x="61" y="2"/>
                </a:cxn>
                <a:cxn ang="0">
                  <a:pos x="69" y="1"/>
                </a:cxn>
                <a:cxn ang="0">
                  <a:pos x="76" y="0"/>
                </a:cxn>
                <a:cxn ang="0">
                  <a:pos x="74" y="4"/>
                </a:cxn>
                <a:cxn ang="0">
                  <a:pos x="69" y="7"/>
                </a:cxn>
                <a:cxn ang="0">
                  <a:pos x="62" y="10"/>
                </a:cxn>
                <a:cxn ang="0">
                  <a:pos x="55" y="12"/>
                </a:cxn>
              </a:cxnLst>
              <a:rect l="txL" t="txT" r="txR" b="txB"/>
              <a:pathLst>
                <a:path w="151" h="96">
                  <a:moveTo>
                    <a:pt x="110" y="24"/>
                  </a:moveTo>
                  <a:lnTo>
                    <a:pt x="109" y="36"/>
                  </a:lnTo>
                  <a:lnTo>
                    <a:pt x="104" y="47"/>
                  </a:lnTo>
                  <a:lnTo>
                    <a:pt x="95" y="58"/>
                  </a:lnTo>
                  <a:lnTo>
                    <a:pt x="84" y="67"/>
                  </a:lnTo>
                  <a:lnTo>
                    <a:pt x="72" y="75"/>
                  </a:lnTo>
                  <a:lnTo>
                    <a:pt x="59" y="83"/>
                  </a:lnTo>
                  <a:lnTo>
                    <a:pt x="44" y="90"/>
                  </a:lnTo>
                  <a:lnTo>
                    <a:pt x="31" y="96"/>
                  </a:lnTo>
                  <a:lnTo>
                    <a:pt x="36" y="88"/>
                  </a:lnTo>
                  <a:lnTo>
                    <a:pt x="44" y="79"/>
                  </a:lnTo>
                  <a:lnTo>
                    <a:pt x="53" y="73"/>
                  </a:lnTo>
                  <a:lnTo>
                    <a:pt x="59" y="64"/>
                  </a:lnTo>
                  <a:lnTo>
                    <a:pt x="64" y="56"/>
                  </a:lnTo>
                  <a:lnTo>
                    <a:pt x="69" y="50"/>
                  </a:lnTo>
                  <a:lnTo>
                    <a:pt x="71" y="41"/>
                  </a:lnTo>
                  <a:lnTo>
                    <a:pt x="72" y="35"/>
                  </a:lnTo>
                  <a:lnTo>
                    <a:pt x="57" y="37"/>
                  </a:lnTo>
                  <a:lnTo>
                    <a:pt x="44" y="40"/>
                  </a:lnTo>
                  <a:lnTo>
                    <a:pt x="33" y="47"/>
                  </a:lnTo>
                  <a:lnTo>
                    <a:pt x="24" y="55"/>
                  </a:lnTo>
                  <a:lnTo>
                    <a:pt x="16" y="64"/>
                  </a:lnTo>
                  <a:lnTo>
                    <a:pt x="10" y="74"/>
                  </a:lnTo>
                  <a:lnTo>
                    <a:pt x="5" y="84"/>
                  </a:lnTo>
                  <a:lnTo>
                    <a:pt x="0" y="93"/>
                  </a:lnTo>
                  <a:lnTo>
                    <a:pt x="0" y="75"/>
                  </a:lnTo>
                  <a:lnTo>
                    <a:pt x="5" y="54"/>
                  </a:lnTo>
                  <a:lnTo>
                    <a:pt x="16" y="36"/>
                  </a:lnTo>
                  <a:lnTo>
                    <a:pt x="38" y="20"/>
                  </a:lnTo>
                  <a:lnTo>
                    <a:pt x="51" y="15"/>
                  </a:lnTo>
                  <a:lnTo>
                    <a:pt x="64" y="10"/>
                  </a:lnTo>
                  <a:lnTo>
                    <a:pt x="79" y="8"/>
                  </a:lnTo>
                  <a:lnTo>
                    <a:pt x="92" y="7"/>
                  </a:lnTo>
                  <a:lnTo>
                    <a:pt x="107" y="6"/>
                  </a:lnTo>
                  <a:lnTo>
                    <a:pt x="122" y="5"/>
                  </a:lnTo>
                  <a:lnTo>
                    <a:pt x="137" y="2"/>
                  </a:lnTo>
                  <a:lnTo>
                    <a:pt x="151" y="0"/>
                  </a:lnTo>
                  <a:lnTo>
                    <a:pt x="147" y="9"/>
                  </a:lnTo>
                  <a:lnTo>
                    <a:pt x="137" y="15"/>
                  </a:lnTo>
                  <a:lnTo>
                    <a:pt x="123" y="21"/>
                  </a:lnTo>
                  <a:lnTo>
                    <a:pt x="110" y="2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Freeform 24"/>
            <p:cNvSpPr/>
            <p:nvPr/>
          </p:nvSpPr>
          <p:spPr>
            <a:xfrm>
              <a:off x="5444" y="3573"/>
              <a:ext cx="14" cy="27"/>
            </a:xfrm>
            <a:custGeom>
              <a:avLst/>
              <a:gdLst>
                <a:gd name="txL" fmla="*/ 0 w 28"/>
                <a:gd name="txT" fmla="*/ 0 h 53"/>
                <a:gd name="txR" fmla="*/ 28 w 28"/>
                <a:gd name="txB" fmla="*/ 53 h 53"/>
              </a:gdLst>
              <a:ahLst/>
              <a:cxnLst>
                <a:cxn ang="0">
                  <a:pos x="14" y="22"/>
                </a:cxn>
                <a:cxn ang="0">
                  <a:pos x="12" y="23"/>
                </a:cxn>
                <a:cxn ang="0">
                  <a:pos x="9" y="25"/>
                </a:cxn>
                <a:cxn ang="0">
                  <a:pos x="7" y="26"/>
                </a:cxn>
                <a:cxn ang="0">
                  <a:pos x="5" y="27"/>
                </a:cxn>
                <a:cxn ang="0">
                  <a:pos x="5" y="20"/>
                </a:cxn>
                <a:cxn ang="0">
                  <a:pos x="4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8" y="3"/>
                </a:cxn>
                <a:cxn ang="0">
                  <a:pos x="10" y="6"/>
                </a:cxn>
                <a:cxn ang="0">
                  <a:pos x="13" y="8"/>
                </a:cxn>
                <a:cxn ang="0">
                  <a:pos x="14" y="12"/>
                </a:cxn>
                <a:cxn ang="0">
                  <a:pos x="14" y="15"/>
                </a:cxn>
                <a:cxn ang="0">
                  <a:pos x="14" y="19"/>
                </a:cxn>
                <a:cxn ang="0">
                  <a:pos x="14" y="22"/>
                </a:cxn>
              </a:cxnLst>
              <a:rect l="txL" t="txT" r="txR" b="txB"/>
              <a:pathLst>
                <a:path w="28" h="53">
                  <a:moveTo>
                    <a:pt x="27" y="44"/>
                  </a:moveTo>
                  <a:lnTo>
                    <a:pt x="23" y="46"/>
                  </a:lnTo>
                  <a:lnTo>
                    <a:pt x="18" y="50"/>
                  </a:lnTo>
                  <a:lnTo>
                    <a:pt x="14" y="52"/>
                  </a:lnTo>
                  <a:lnTo>
                    <a:pt x="9" y="53"/>
                  </a:lnTo>
                  <a:lnTo>
                    <a:pt x="9" y="40"/>
                  </a:lnTo>
                  <a:lnTo>
                    <a:pt x="7" y="27"/>
                  </a:lnTo>
                  <a:lnTo>
                    <a:pt x="5" y="13"/>
                  </a:lnTo>
                  <a:lnTo>
                    <a:pt x="0" y="0"/>
                  </a:lnTo>
                  <a:lnTo>
                    <a:pt x="9" y="3"/>
                  </a:lnTo>
                  <a:lnTo>
                    <a:pt x="15" y="6"/>
                  </a:lnTo>
                  <a:lnTo>
                    <a:pt x="20" y="11"/>
                  </a:lnTo>
                  <a:lnTo>
                    <a:pt x="25" y="15"/>
                  </a:lnTo>
                  <a:lnTo>
                    <a:pt x="28" y="23"/>
                  </a:lnTo>
                  <a:lnTo>
                    <a:pt x="28" y="30"/>
                  </a:lnTo>
                  <a:lnTo>
                    <a:pt x="27" y="37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007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0" name="Freeform 25"/>
            <p:cNvSpPr/>
            <p:nvPr/>
          </p:nvSpPr>
          <p:spPr>
            <a:xfrm>
              <a:off x="5204" y="3746"/>
              <a:ext cx="301" cy="248"/>
            </a:xfrm>
            <a:custGeom>
              <a:avLst/>
              <a:gdLst>
                <a:gd name="txL" fmla="*/ 0 w 602"/>
                <a:gd name="txT" fmla="*/ 0 h 496"/>
                <a:gd name="txR" fmla="*/ 602 w 602"/>
                <a:gd name="txB" fmla="*/ 496 h 496"/>
              </a:gdLst>
              <a:ahLst/>
              <a:cxnLst>
                <a:cxn ang="0">
                  <a:pos x="287" y="20"/>
                </a:cxn>
                <a:cxn ang="0">
                  <a:pos x="273" y="25"/>
                </a:cxn>
                <a:cxn ang="0">
                  <a:pos x="259" y="28"/>
                </a:cxn>
                <a:cxn ang="0">
                  <a:pos x="244" y="31"/>
                </a:cxn>
                <a:cxn ang="0">
                  <a:pos x="242" y="32"/>
                </a:cxn>
                <a:cxn ang="0">
                  <a:pos x="254" y="33"/>
                </a:cxn>
                <a:cxn ang="0">
                  <a:pos x="266" y="33"/>
                </a:cxn>
                <a:cxn ang="0">
                  <a:pos x="278" y="32"/>
                </a:cxn>
                <a:cxn ang="0">
                  <a:pos x="284" y="34"/>
                </a:cxn>
                <a:cxn ang="0">
                  <a:pos x="280" y="39"/>
                </a:cxn>
                <a:cxn ang="0">
                  <a:pos x="270" y="42"/>
                </a:cxn>
                <a:cxn ang="0">
                  <a:pos x="257" y="44"/>
                </a:cxn>
                <a:cxn ang="0">
                  <a:pos x="244" y="46"/>
                </a:cxn>
                <a:cxn ang="0">
                  <a:pos x="231" y="47"/>
                </a:cxn>
                <a:cxn ang="0">
                  <a:pos x="227" y="49"/>
                </a:cxn>
                <a:cxn ang="0">
                  <a:pos x="235" y="50"/>
                </a:cxn>
                <a:cxn ang="0">
                  <a:pos x="242" y="51"/>
                </a:cxn>
                <a:cxn ang="0">
                  <a:pos x="249" y="51"/>
                </a:cxn>
                <a:cxn ang="0">
                  <a:pos x="245" y="56"/>
                </a:cxn>
                <a:cxn ang="0">
                  <a:pos x="230" y="58"/>
                </a:cxn>
                <a:cxn ang="0">
                  <a:pos x="213" y="57"/>
                </a:cxn>
                <a:cxn ang="0">
                  <a:pos x="198" y="55"/>
                </a:cxn>
                <a:cxn ang="0">
                  <a:pos x="169" y="59"/>
                </a:cxn>
                <a:cxn ang="0">
                  <a:pos x="132" y="72"/>
                </a:cxn>
                <a:cxn ang="0">
                  <a:pos x="102" y="92"/>
                </a:cxn>
                <a:cxn ang="0">
                  <a:pos x="81" y="118"/>
                </a:cxn>
                <a:cxn ang="0">
                  <a:pos x="74" y="149"/>
                </a:cxn>
                <a:cxn ang="0">
                  <a:pos x="85" y="183"/>
                </a:cxn>
                <a:cxn ang="0">
                  <a:pos x="94" y="202"/>
                </a:cxn>
                <a:cxn ang="0">
                  <a:pos x="89" y="207"/>
                </a:cxn>
                <a:cxn ang="0">
                  <a:pos x="81" y="217"/>
                </a:cxn>
                <a:cxn ang="0">
                  <a:pos x="70" y="228"/>
                </a:cxn>
                <a:cxn ang="0">
                  <a:pos x="56" y="237"/>
                </a:cxn>
                <a:cxn ang="0">
                  <a:pos x="39" y="245"/>
                </a:cxn>
                <a:cxn ang="0">
                  <a:pos x="19" y="229"/>
                </a:cxn>
                <a:cxn ang="0">
                  <a:pos x="2" y="188"/>
                </a:cxn>
                <a:cxn ang="0">
                  <a:pos x="1" y="145"/>
                </a:cxn>
                <a:cxn ang="0">
                  <a:pos x="18" y="105"/>
                </a:cxn>
                <a:cxn ang="0">
                  <a:pos x="46" y="74"/>
                </a:cxn>
                <a:cxn ang="0">
                  <a:pos x="72" y="54"/>
                </a:cxn>
                <a:cxn ang="0">
                  <a:pos x="104" y="38"/>
                </a:cxn>
                <a:cxn ang="0">
                  <a:pos x="139" y="26"/>
                </a:cxn>
                <a:cxn ang="0">
                  <a:pos x="167" y="19"/>
                </a:cxn>
                <a:cxn ang="0">
                  <a:pos x="185" y="18"/>
                </a:cxn>
                <a:cxn ang="0">
                  <a:pos x="204" y="17"/>
                </a:cxn>
                <a:cxn ang="0">
                  <a:pos x="223" y="17"/>
                </a:cxn>
                <a:cxn ang="0">
                  <a:pos x="242" y="17"/>
                </a:cxn>
                <a:cxn ang="0">
                  <a:pos x="260" y="15"/>
                </a:cxn>
                <a:cxn ang="0">
                  <a:pos x="278" y="11"/>
                </a:cxn>
                <a:cxn ang="0">
                  <a:pos x="293" y="5"/>
                </a:cxn>
                <a:cxn ang="0">
                  <a:pos x="301" y="5"/>
                </a:cxn>
                <a:cxn ang="0">
                  <a:pos x="297" y="14"/>
                </a:cxn>
              </a:cxnLst>
              <a:rect l="txL" t="txT" r="txR" b="txB"/>
              <a:pathLst>
                <a:path w="602" h="496">
                  <a:moveTo>
                    <a:pt x="584" y="34"/>
                  </a:moveTo>
                  <a:lnTo>
                    <a:pt x="573" y="40"/>
                  </a:lnTo>
                  <a:lnTo>
                    <a:pt x="559" y="45"/>
                  </a:lnTo>
                  <a:lnTo>
                    <a:pt x="546" y="49"/>
                  </a:lnTo>
                  <a:lnTo>
                    <a:pt x="531" y="53"/>
                  </a:lnTo>
                  <a:lnTo>
                    <a:pt x="517" y="55"/>
                  </a:lnTo>
                  <a:lnTo>
                    <a:pt x="502" y="59"/>
                  </a:lnTo>
                  <a:lnTo>
                    <a:pt x="487" y="61"/>
                  </a:lnTo>
                  <a:lnTo>
                    <a:pt x="472" y="64"/>
                  </a:lnTo>
                  <a:lnTo>
                    <a:pt x="484" y="64"/>
                  </a:lnTo>
                  <a:lnTo>
                    <a:pt x="497" y="66"/>
                  </a:lnTo>
                  <a:lnTo>
                    <a:pt x="508" y="66"/>
                  </a:lnTo>
                  <a:lnTo>
                    <a:pt x="520" y="66"/>
                  </a:lnTo>
                  <a:lnTo>
                    <a:pt x="531" y="66"/>
                  </a:lnTo>
                  <a:lnTo>
                    <a:pt x="545" y="66"/>
                  </a:lnTo>
                  <a:lnTo>
                    <a:pt x="556" y="64"/>
                  </a:lnTo>
                  <a:lnTo>
                    <a:pt x="569" y="62"/>
                  </a:lnTo>
                  <a:lnTo>
                    <a:pt x="568" y="67"/>
                  </a:lnTo>
                  <a:lnTo>
                    <a:pt x="564" y="72"/>
                  </a:lnTo>
                  <a:lnTo>
                    <a:pt x="559" y="77"/>
                  </a:lnTo>
                  <a:lnTo>
                    <a:pt x="553" y="80"/>
                  </a:lnTo>
                  <a:lnTo>
                    <a:pt x="540" y="84"/>
                  </a:lnTo>
                  <a:lnTo>
                    <a:pt x="526" y="86"/>
                  </a:lnTo>
                  <a:lnTo>
                    <a:pt x="513" y="87"/>
                  </a:lnTo>
                  <a:lnTo>
                    <a:pt x="500" y="90"/>
                  </a:lnTo>
                  <a:lnTo>
                    <a:pt x="487" y="91"/>
                  </a:lnTo>
                  <a:lnTo>
                    <a:pt x="472" y="92"/>
                  </a:lnTo>
                  <a:lnTo>
                    <a:pt x="461" y="93"/>
                  </a:lnTo>
                  <a:lnTo>
                    <a:pt x="447" y="95"/>
                  </a:lnTo>
                  <a:lnTo>
                    <a:pt x="454" y="98"/>
                  </a:lnTo>
                  <a:lnTo>
                    <a:pt x="461" y="99"/>
                  </a:lnTo>
                  <a:lnTo>
                    <a:pt x="469" y="100"/>
                  </a:lnTo>
                  <a:lnTo>
                    <a:pt x="475" y="100"/>
                  </a:lnTo>
                  <a:lnTo>
                    <a:pt x="484" y="101"/>
                  </a:lnTo>
                  <a:lnTo>
                    <a:pt x="490" y="101"/>
                  </a:lnTo>
                  <a:lnTo>
                    <a:pt x="497" y="102"/>
                  </a:lnTo>
                  <a:lnTo>
                    <a:pt x="502" y="104"/>
                  </a:lnTo>
                  <a:lnTo>
                    <a:pt x="489" y="112"/>
                  </a:lnTo>
                  <a:lnTo>
                    <a:pt x="474" y="115"/>
                  </a:lnTo>
                  <a:lnTo>
                    <a:pt x="459" y="116"/>
                  </a:lnTo>
                  <a:lnTo>
                    <a:pt x="442" y="115"/>
                  </a:lnTo>
                  <a:lnTo>
                    <a:pt x="426" y="114"/>
                  </a:lnTo>
                  <a:lnTo>
                    <a:pt x="411" y="112"/>
                  </a:lnTo>
                  <a:lnTo>
                    <a:pt x="395" y="110"/>
                  </a:lnTo>
                  <a:lnTo>
                    <a:pt x="380" y="110"/>
                  </a:lnTo>
                  <a:lnTo>
                    <a:pt x="338" y="117"/>
                  </a:lnTo>
                  <a:lnTo>
                    <a:pt x="299" y="129"/>
                  </a:lnTo>
                  <a:lnTo>
                    <a:pt x="263" y="144"/>
                  </a:lnTo>
                  <a:lnTo>
                    <a:pt x="231" y="162"/>
                  </a:lnTo>
                  <a:lnTo>
                    <a:pt x="203" y="184"/>
                  </a:lnTo>
                  <a:lnTo>
                    <a:pt x="180" y="208"/>
                  </a:lnTo>
                  <a:lnTo>
                    <a:pt x="162" y="236"/>
                  </a:lnTo>
                  <a:lnTo>
                    <a:pt x="150" y="265"/>
                  </a:lnTo>
                  <a:lnTo>
                    <a:pt x="147" y="298"/>
                  </a:lnTo>
                  <a:lnTo>
                    <a:pt x="154" y="332"/>
                  </a:lnTo>
                  <a:lnTo>
                    <a:pt x="169" y="365"/>
                  </a:lnTo>
                  <a:lnTo>
                    <a:pt x="187" y="396"/>
                  </a:lnTo>
                  <a:lnTo>
                    <a:pt x="187" y="403"/>
                  </a:lnTo>
                  <a:lnTo>
                    <a:pt x="183" y="409"/>
                  </a:lnTo>
                  <a:lnTo>
                    <a:pt x="177" y="414"/>
                  </a:lnTo>
                  <a:lnTo>
                    <a:pt x="172" y="420"/>
                  </a:lnTo>
                  <a:lnTo>
                    <a:pt x="162" y="433"/>
                  </a:lnTo>
                  <a:lnTo>
                    <a:pt x="152" y="446"/>
                  </a:lnTo>
                  <a:lnTo>
                    <a:pt x="139" y="456"/>
                  </a:lnTo>
                  <a:lnTo>
                    <a:pt x="126" y="465"/>
                  </a:lnTo>
                  <a:lnTo>
                    <a:pt x="111" y="474"/>
                  </a:lnTo>
                  <a:lnTo>
                    <a:pt x="94" y="482"/>
                  </a:lnTo>
                  <a:lnTo>
                    <a:pt x="78" y="489"/>
                  </a:lnTo>
                  <a:lnTo>
                    <a:pt x="61" y="496"/>
                  </a:lnTo>
                  <a:lnTo>
                    <a:pt x="37" y="457"/>
                  </a:lnTo>
                  <a:lnTo>
                    <a:pt x="17" y="417"/>
                  </a:lnTo>
                  <a:lnTo>
                    <a:pt x="4" y="375"/>
                  </a:lnTo>
                  <a:lnTo>
                    <a:pt x="0" y="333"/>
                  </a:lnTo>
                  <a:lnTo>
                    <a:pt x="2" y="290"/>
                  </a:lnTo>
                  <a:lnTo>
                    <a:pt x="15" y="250"/>
                  </a:lnTo>
                  <a:lnTo>
                    <a:pt x="35" y="209"/>
                  </a:lnTo>
                  <a:lnTo>
                    <a:pt x="66" y="171"/>
                  </a:lnTo>
                  <a:lnTo>
                    <a:pt x="91" y="148"/>
                  </a:lnTo>
                  <a:lnTo>
                    <a:pt x="116" y="127"/>
                  </a:lnTo>
                  <a:lnTo>
                    <a:pt x="144" y="107"/>
                  </a:lnTo>
                  <a:lnTo>
                    <a:pt x="175" y="90"/>
                  </a:lnTo>
                  <a:lnTo>
                    <a:pt x="207" y="75"/>
                  </a:lnTo>
                  <a:lnTo>
                    <a:pt x="241" y="61"/>
                  </a:lnTo>
                  <a:lnTo>
                    <a:pt x="277" y="51"/>
                  </a:lnTo>
                  <a:lnTo>
                    <a:pt x="315" y="41"/>
                  </a:lnTo>
                  <a:lnTo>
                    <a:pt x="334" y="38"/>
                  </a:lnTo>
                  <a:lnTo>
                    <a:pt x="352" y="37"/>
                  </a:lnTo>
                  <a:lnTo>
                    <a:pt x="370" y="36"/>
                  </a:lnTo>
                  <a:lnTo>
                    <a:pt x="390" y="34"/>
                  </a:lnTo>
                  <a:lnTo>
                    <a:pt x="408" y="34"/>
                  </a:lnTo>
                  <a:lnTo>
                    <a:pt x="428" y="34"/>
                  </a:lnTo>
                  <a:lnTo>
                    <a:pt x="446" y="34"/>
                  </a:lnTo>
                  <a:lnTo>
                    <a:pt x="465" y="34"/>
                  </a:lnTo>
                  <a:lnTo>
                    <a:pt x="484" y="33"/>
                  </a:lnTo>
                  <a:lnTo>
                    <a:pt x="502" y="32"/>
                  </a:lnTo>
                  <a:lnTo>
                    <a:pt x="520" y="30"/>
                  </a:lnTo>
                  <a:lnTo>
                    <a:pt x="538" y="26"/>
                  </a:lnTo>
                  <a:lnTo>
                    <a:pt x="555" y="22"/>
                  </a:lnTo>
                  <a:lnTo>
                    <a:pt x="571" y="16"/>
                  </a:lnTo>
                  <a:lnTo>
                    <a:pt x="586" y="9"/>
                  </a:lnTo>
                  <a:lnTo>
                    <a:pt x="601" y="0"/>
                  </a:lnTo>
                  <a:lnTo>
                    <a:pt x="602" y="9"/>
                  </a:lnTo>
                  <a:lnTo>
                    <a:pt x="599" y="18"/>
                  </a:lnTo>
                  <a:lnTo>
                    <a:pt x="594" y="28"/>
                  </a:lnTo>
                  <a:lnTo>
                    <a:pt x="584" y="34"/>
                  </a:lnTo>
                  <a:close/>
                </a:path>
              </a:pathLst>
            </a:custGeom>
            <a:solidFill>
              <a:srgbClr val="FFDD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1" name="Freeform 26"/>
            <p:cNvSpPr/>
            <p:nvPr/>
          </p:nvSpPr>
          <p:spPr>
            <a:xfrm>
              <a:off x="5246" y="3383"/>
              <a:ext cx="116" cy="32"/>
            </a:xfrm>
            <a:custGeom>
              <a:avLst/>
              <a:gdLst>
                <a:gd name="txL" fmla="*/ 0 w 231"/>
                <a:gd name="txT" fmla="*/ 0 h 65"/>
                <a:gd name="txR" fmla="*/ 231 w 231"/>
                <a:gd name="txB" fmla="*/ 65 h 65"/>
              </a:gdLst>
              <a:ahLst/>
              <a:cxnLst>
                <a:cxn ang="0">
                  <a:pos x="0" y="32"/>
                </a:cxn>
                <a:cxn ang="0">
                  <a:pos x="10" y="22"/>
                </a:cxn>
                <a:cxn ang="0">
                  <a:pos x="22" y="15"/>
                </a:cxn>
                <a:cxn ang="0">
                  <a:pos x="36" y="9"/>
                </a:cxn>
                <a:cxn ang="0">
                  <a:pos x="52" y="5"/>
                </a:cxn>
                <a:cxn ang="0">
                  <a:pos x="67" y="2"/>
                </a:cxn>
                <a:cxn ang="0">
                  <a:pos x="85" y="0"/>
                </a:cxn>
                <a:cxn ang="0">
                  <a:pos x="100" y="0"/>
                </a:cxn>
                <a:cxn ang="0">
                  <a:pos x="116" y="0"/>
                </a:cxn>
                <a:cxn ang="0">
                  <a:pos x="99" y="2"/>
                </a:cxn>
                <a:cxn ang="0">
                  <a:pos x="80" y="6"/>
                </a:cxn>
                <a:cxn ang="0">
                  <a:pos x="61" y="11"/>
                </a:cxn>
                <a:cxn ang="0">
                  <a:pos x="43" y="17"/>
                </a:cxn>
                <a:cxn ang="0">
                  <a:pos x="26" y="22"/>
                </a:cxn>
                <a:cxn ang="0">
                  <a:pos x="13" y="27"/>
                </a:cxn>
                <a:cxn ang="0">
                  <a:pos x="4" y="31"/>
                </a:cxn>
                <a:cxn ang="0">
                  <a:pos x="0" y="32"/>
                </a:cxn>
              </a:cxnLst>
              <a:rect l="txL" t="txT" r="txR" b="txB"/>
              <a:pathLst>
                <a:path w="231" h="65">
                  <a:moveTo>
                    <a:pt x="0" y="65"/>
                  </a:moveTo>
                  <a:lnTo>
                    <a:pt x="20" y="45"/>
                  </a:lnTo>
                  <a:lnTo>
                    <a:pt x="43" y="30"/>
                  </a:lnTo>
                  <a:lnTo>
                    <a:pt x="71" y="19"/>
                  </a:lnTo>
                  <a:lnTo>
                    <a:pt x="103" y="11"/>
                  </a:lnTo>
                  <a:lnTo>
                    <a:pt x="134" y="5"/>
                  </a:lnTo>
                  <a:lnTo>
                    <a:pt x="169" y="1"/>
                  </a:lnTo>
                  <a:lnTo>
                    <a:pt x="200" y="0"/>
                  </a:lnTo>
                  <a:lnTo>
                    <a:pt x="231" y="1"/>
                  </a:lnTo>
                  <a:lnTo>
                    <a:pt x="197" y="5"/>
                  </a:lnTo>
                  <a:lnTo>
                    <a:pt x="160" y="13"/>
                  </a:lnTo>
                  <a:lnTo>
                    <a:pt x="121" y="23"/>
                  </a:lnTo>
                  <a:lnTo>
                    <a:pt x="85" y="35"/>
                  </a:lnTo>
                  <a:lnTo>
                    <a:pt x="52" y="45"/>
                  </a:lnTo>
                  <a:lnTo>
                    <a:pt x="25" y="55"/>
                  </a:lnTo>
                  <a:lnTo>
                    <a:pt x="7" y="62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7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Freeform 27"/>
            <p:cNvSpPr/>
            <p:nvPr/>
          </p:nvSpPr>
          <p:spPr>
            <a:xfrm>
              <a:off x="5160" y="3529"/>
              <a:ext cx="160" cy="48"/>
            </a:xfrm>
            <a:custGeom>
              <a:avLst/>
              <a:gdLst>
                <a:gd name="txL" fmla="*/ 0 w 322"/>
                <a:gd name="txT" fmla="*/ 0 h 95"/>
                <a:gd name="txR" fmla="*/ 322 w 322"/>
                <a:gd name="txB" fmla="*/ 95 h 95"/>
              </a:gdLst>
              <a:ahLst/>
              <a:cxnLst>
                <a:cxn ang="0">
                  <a:pos x="131" y="46"/>
                </a:cxn>
                <a:cxn ang="0">
                  <a:pos x="121" y="44"/>
                </a:cxn>
                <a:cxn ang="0">
                  <a:pos x="113" y="40"/>
                </a:cxn>
                <a:cxn ang="0">
                  <a:pos x="105" y="36"/>
                </a:cxn>
                <a:cxn ang="0">
                  <a:pos x="98" y="32"/>
                </a:cxn>
                <a:cxn ang="0">
                  <a:pos x="90" y="28"/>
                </a:cxn>
                <a:cxn ang="0">
                  <a:pos x="82" y="24"/>
                </a:cxn>
                <a:cxn ang="0">
                  <a:pos x="73" y="21"/>
                </a:cxn>
                <a:cxn ang="0">
                  <a:pos x="64" y="20"/>
                </a:cxn>
                <a:cxn ang="0">
                  <a:pos x="56" y="19"/>
                </a:cxn>
                <a:cxn ang="0">
                  <a:pos x="48" y="19"/>
                </a:cxn>
                <a:cxn ang="0">
                  <a:pos x="39" y="20"/>
                </a:cxn>
                <a:cxn ang="0">
                  <a:pos x="32" y="20"/>
                </a:cxn>
                <a:cxn ang="0">
                  <a:pos x="24" y="21"/>
                </a:cxn>
                <a:cxn ang="0">
                  <a:pos x="16" y="21"/>
                </a:cxn>
                <a:cxn ang="0">
                  <a:pos x="7" y="21"/>
                </a:cxn>
                <a:cxn ang="0">
                  <a:pos x="0" y="20"/>
                </a:cxn>
                <a:cxn ang="0">
                  <a:pos x="7" y="16"/>
                </a:cxn>
                <a:cxn ang="0">
                  <a:pos x="15" y="12"/>
                </a:cxn>
                <a:cxn ang="0">
                  <a:pos x="23" y="8"/>
                </a:cxn>
                <a:cxn ang="0">
                  <a:pos x="31" y="5"/>
                </a:cxn>
                <a:cxn ang="0">
                  <a:pos x="40" y="2"/>
                </a:cxn>
                <a:cxn ang="0">
                  <a:pos x="50" y="1"/>
                </a:cxn>
                <a:cxn ang="0">
                  <a:pos x="60" y="0"/>
                </a:cxn>
                <a:cxn ang="0">
                  <a:pos x="70" y="1"/>
                </a:cxn>
                <a:cxn ang="0">
                  <a:pos x="83" y="5"/>
                </a:cxn>
                <a:cxn ang="0">
                  <a:pos x="94" y="9"/>
                </a:cxn>
                <a:cxn ang="0">
                  <a:pos x="104" y="15"/>
                </a:cxn>
                <a:cxn ang="0">
                  <a:pos x="113" y="22"/>
                </a:cxn>
                <a:cxn ang="0">
                  <a:pos x="122" y="28"/>
                </a:cxn>
                <a:cxn ang="0">
                  <a:pos x="132" y="35"/>
                </a:cxn>
                <a:cxn ang="0">
                  <a:pos x="142" y="40"/>
                </a:cxn>
                <a:cxn ang="0">
                  <a:pos x="154" y="44"/>
                </a:cxn>
                <a:cxn ang="0">
                  <a:pos x="160" y="44"/>
                </a:cxn>
                <a:cxn ang="0">
                  <a:pos x="157" y="46"/>
                </a:cxn>
                <a:cxn ang="0">
                  <a:pos x="153" y="47"/>
                </a:cxn>
                <a:cxn ang="0">
                  <a:pos x="149" y="47"/>
                </a:cxn>
                <a:cxn ang="0">
                  <a:pos x="145" y="48"/>
                </a:cxn>
                <a:cxn ang="0">
                  <a:pos x="141" y="48"/>
                </a:cxn>
                <a:cxn ang="0">
                  <a:pos x="138" y="47"/>
                </a:cxn>
                <a:cxn ang="0">
                  <a:pos x="134" y="47"/>
                </a:cxn>
                <a:cxn ang="0">
                  <a:pos x="131" y="46"/>
                </a:cxn>
              </a:cxnLst>
              <a:rect l="txL" t="txT" r="txR" b="txB"/>
              <a:pathLst>
                <a:path w="322" h="95">
                  <a:moveTo>
                    <a:pt x="263" y="92"/>
                  </a:moveTo>
                  <a:lnTo>
                    <a:pt x="244" y="87"/>
                  </a:lnTo>
                  <a:lnTo>
                    <a:pt x="228" y="80"/>
                  </a:lnTo>
                  <a:lnTo>
                    <a:pt x="211" y="72"/>
                  </a:lnTo>
                  <a:lnTo>
                    <a:pt x="197" y="63"/>
                  </a:lnTo>
                  <a:lnTo>
                    <a:pt x="182" y="55"/>
                  </a:lnTo>
                  <a:lnTo>
                    <a:pt x="165" y="48"/>
                  </a:lnTo>
                  <a:lnTo>
                    <a:pt x="147" y="42"/>
                  </a:lnTo>
                  <a:lnTo>
                    <a:pt x="129" y="39"/>
                  </a:lnTo>
                  <a:lnTo>
                    <a:pt x="112" y="38"/>
                  </a:lnTo>
                  <a:lnTo>
                    <a:pt x="96" y="38"/>
                  </a:lnTo>
                  <a:lnTo>
                    <a:pt x="79" y="39"/>
                  </a:lnTo>
                  <a:lnTo>
                    <a:pt x="65" y="40"/>
                  </a:lnTo>
                  <a:lnTo>
                    <a:pt x="48" y="41"/>
                  </a:lnTo>
                  <a:lnTo>
                    <a:pt x="32" y="41"/>
                  </a:lnTo>
                  <a:lnTo>
                    <a:pt x="15" y="41"/>
                  </a:lnTo>
                  <a:lnTo>
                    <a:pt x="0" y="39"/>
                  </a:lnTo>
                  <a:lnTo>
                    <a:pt x="15" y="31"/>
                  </a:lnTo>
                  <a:lnTo>
                    <a:pt x="30" y="24"/>
                  </a:lnTo>
                  <a:lnTo>
                    <a:pt x="46" y="16"/>
                  </a:lnTo>
                  <a:lnTo>
                    <a:pt x="63" y="10"/>
                  </a:lnTo>
                  <a:lnTo>
                    <a:pt x="81" y="4"/>
                  </a:lnTo>
                  <a:lnTo>
                    <a:pt x="101" y="1"/>
                  </a:lnTo>
                  <a:lnTo>
                    <a:pt x="121" y="0"/>
                  </a:lnTo>
                  <a:lnTo>
                    <a:pt x="140" y="2"/>
                  </a:lnTo>
                  <a:lnTo>
                    <a:pt x="167" y="9"/>
                  </a:lnTo>
                  <a:lnTo>
                    <a:pt x="190" y="18"/>
                  </a:lnTo>
                  <a:lnTo>
                    <a:pt x="210" y="30"/>
                  </a:lnTo>
                  <a:lnTo>
                    <a:pt x="228" y="43"/>
                  </a:lnTo>
                  <a:lnTo>
                    <a:pt x="246" y="56"/>
                  </a:lnTo>
                  <a:lnTo>
                    <a:pt x="266" y="69"/>
                  </a:lnTo>
                  <a:lnTo>
                    <a:pt x="286" y="80"/>
                  </a:lnTo>
                  <a:lnTo>
                    <a:pt x="310" y="88"/>
                  </a:lnTo>
                  <a:lnTo>
                    <a:pt x="322" y="88"/>
                  </a:lnTo>
                  <a:lnTo>
                    <a:pt x="315" y="91"/>
                  </a:lnTo>
                  <a:lnTo>
                    <a:pt x="307" y="93"/>
                  </a:lnTo>
                  <a:lnTo>
                    <a:pt x="300" y="94"/>
                  </a:lnTo>
                  <a:lnTo>
                    <a:pt x="292" y="95"/>
                  </a:lnTo>
                  <a:lnTo>
                    <a:pt x="284" y="95"/>
                  </a:lnTo>
                  <a:lnTo>
                    <a:pt x="277" y="94"/>
                  </a:lnTo>
                  <a:lnTo>
                    <a:pt x="269" y="93"/>
                  </a:lnTo>
                  <a:lnTo>
                    <a:pt x="263" y="92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Freeform 28"/>
            <p:cNvSpPr/>
            <p:nvPr/>
          </p:nvSpPr>
          <p:spPr>
            <a:xfrm>
              <a:off x="5309" y="3890"/>
              <a:ext cx="110" cy="67"/>
            </a:xfrm>
            <a:custGeom>
              <a:avLst/>
              <a:gdLst>
                <a:gd name="txL" fmla="*/ 0 w 221"/>
                <a:gd name="txT" fmla="*/ 0 h 133"/>
                <a:gd name="txR" fmla="*/ 221 w 221"/>
                <a:gd name="txB" fmla="*/ 133 h 133"/>
              </a:gdLst>
              <a:ahLst/>
              <a:cxnLst>
                <a:cxn ang="0">
                  <a:pos x="110" y="67"/>
                </a:cxn>
                <a:cxn ang="0">
                  <a:pos x="100" y="59"/>
                </a:cxn>
                <a:cxn ang="0">
                  <a:pos x="88" y="51"/>
                </a:cxn>
                <a:cxn ang="0">
                  <a:pos x="75" y="44"/>
                </a:cxn>
                <a:cxn ang="0">
                  <a:pos x="62" y="39"/>
                </a:cxn>
                <a:cxn ang="0">
                  <a:pos x="47" y="33"/>
                </a:cxn>
                <a:cxn ang="0">
                  <a:pos x="32" y="28"/>
                </a:cxn>
                <a:cxn ang="0">
                  <a:pos x="17" y="24"/>
                </a:cxn>
                <a:cxn ang="0">
                  <a:pos x="2" y="20"/>
                </a:cxn>
                <a:cxn ang="0">
                  <a:pos x="0" y="9"/>
                </a:cxn>
                <a:cxn ang="0">
                  <a:pos x="10" y="9"/>
                </a:cxn>
                <a:cxn ang="0">
                  <a:pos x="21" y="10"/>
                </a:cxn>
                <a:cxn ang="0">
                  <a:pos x="32" y="10"/>
                </a:cxn>
                <a:cxn ang="0">
                  <a:pos x="43" y="9"/>
                </a:cxn>
                <a:cxn ang="0">
                  <a:pos x="53" y="8"/>
                </a:cxn>
                <a:cxn ang="0">
                  <a:pos x="64" y="6"/>
                </a:cxn>
                <a:cxn ang="0">
                  <a:pos x="74" y="4"/>
                </a:cxn>
                <a:cxn ang="0">
                  <a:pos x="83" y="0"/>
                </a:cxn>
                <a:cxn ang="0">
                  <a:pos x="89" y="8"/>
                </a:cxn>
                <a:cxn ang="0">
                  <a:pos x="94" y="16"/>
                </a:cxn>
                <a:cxn ang="0">
                  <a:pos x="99" y="24"/>
                </a:cxn>
                <a:cxn ang="0">
                  <a:pos x="104" y="32"/>
                </a:cxn>
                <a:cxn ang="0">
                  <a:pos x="107" y="40"/>
                </a:cxn>
                <a:cxn ang="0">
                  <a:pos x="109" y="49"/>
                </a:cxn>
                <a:cxn ang="0">
                  <a:pos x="110" y="58"/>
                </a:cxn>
                <a:cxn ang="0">
                  <a:pos x="110" y="67"/>
                </a:cxn>
              </a:cxnLst>
              <a:rect l="txL" t="txT" r="txR" b="txB"/>
              <a:pathLst>
                <a:path w="221" h="133">
                  <a:moveTo>
                    <a:pt x="221" y="133"/>
                  </a:moveTo>
                  <a:lnTo>
                    <a:pt x="201" y="117"/>
                  </a:lnTo>
                  <a:lnTo>
                    <a:pt x="176" y="102"/>
                  </a:lnTo>
                  <a:lnTo>
                    <a:pt x="150" y="88"/>
                  </a:lnTo>
                  <a:lnTo>
                    <a:pt x="124" y="77"/>
                  </a:lnTo>
                  <a:lnTo>
                    <a:pt x="94" y="65"/>
                  </a:lnTo>
                  <a:lnTo>
                    <a:pt x="64" y="56"/>
                  </a:lnTo>
                  <a:lnTo>
                    <a:pt x="34" y="47"/>
                  </a:lnTo>
                  <a:lnTo>
                    <a:pt x="5" y="40"/>
                  </a:lnTo>
                  <a:lnTo>
                    <a:pt x="0" y="17"/>
                  </a:lnTo>
                  <a:lnTo>
                    <a:pt x="21" y="18"/>
                  </a:lnTo>
                  <a:lnTo>
                    <a:pt x="43" y="19"/>
                  </a:lnTo>
                  <a:lnTo>
                    <a:pt x="64" y="19"/>
                  </a:lnTo>
                  <a:lnTo>
                    <a:pt x="86" y="18"/>
                  </a:lnTo>
                  <a:lnTo>
                    <a:pt x="107" y="16"/>
                  </a:lnTo>
                  <a:lnTo>
                    <a:pt x="128" y="12"/>
                  </a:lnTo>
                  <a:lnTo>
                    <a:pt x="148" y="8"/>
                  </a:lnTo>
                  <a:lnTo>
                    <a:pt x="166" y="0"/>
                  </a:lnTo>
                  <a:lnTo>
                    <a:pt x="178" y="15"/>
                  </a:lnTo>
                  <a:lnTo>
                    <a:pt x="188" y="31"/>
                  </a:lnTo>
                  <a:lnTo>
                    <a:pt x="198" y="47"/>
                  </a:lnTo>
                  <a:lnTo>
                    <a:pt x="208" y="63"/>
                  </a:lnTo>
                  <a:lnTo>
                    <a:pt x="214" y="80"/>
                  </a:lnTo>
                  <a:lnTo>
                    <a:pt x="219" y="98"/>
                  </a:lnTo>
                  <a:lnTo>
                    <a:pt x="221" y="116"/>
                  </a:lnTo>
                  <a:lnTo>
                    <a:pt x="221" y="133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4" name="Freeform 29"/>
            <p:cNvSpPr/>
            <p:nvPr/>
          </p:nvSpPr>
          <p:spPr>
            <a:xfrm>
              <a:off x="5306" y="3820"/>
              <a:ext cx="70" cy="65"/>
            </a:xfrm>
            <a:custGeom>
              <a:avLst/>
              <a:gdLst>
                <a:gd name="txL" fmla="*/ 0 w 138"/>
                <a:gd name="txT" fmla="*/ 0 h 129"/>
                <a:gd name="txR" fmla="*/ 138 w 138"/>
                <a:gd name="txB" fmla="*/ 129 h 129"/>
              </a:gdLst>
              <a:ahLst/>
              <a:cxnLst>
                <a:cxn ang="0">
                  <a:pos x="60" y="59"/>
                </a:cxn>
                <a:cxn ang="0">
                  <a:pos x="53" y="61"/>
                </a:cxn>
                <a:cxn ang="0">
                  <a:pos x="46" y="63"/>
                </a:cxn>
                <a:cxn ang="0">
                  <a:pos x="39" y="64"/>
                </a:cxn>
                <a:cxn ang="0">
                  <a:pos x="31" y="64"/>
                </a:cxn>
                <a:cxn ang="0">
                  <a:pos x="24" y="65"/>
                </a:cxn>
                <a:cxn ang="0">
                  <a:pos x="17" y="65"/>
                </a:cxn>
                <a:cxn ang="0">
                  <a:pos x="10" y="64"/>
                </a:cxn>
                <a:cxn ang="0">
                  <a:pos x="3" y="63"/>
                </a:cxn>
                <a:cxn ang="0">
                  <a:pos x="0" y="61"/>
                </a:cxn>
                <a:cxn ang="0">
                  <a:pos x="1" y="59"/>
                </a:cxn>
                <a:cxn ang="0">
                  <a:pos x="2" y="56"/>
                </a:cxn>
                <a:cxn ang="0">
                  <a:pos x="3" y="52"/>
                </a:cxn>
                <a:cxn ang="0">
                  <a:pos x="7" y="43"/>
                </a:cxn>
                <a:cxn ang="0">
                  <a:pos x="12" y="35"/>
                </a:cxn>
                <a:cxn ang="0">
                  <a:pos x="18" y="28"/>
                </a:cxn>
                <a:cxn ang="0">
                  <a:pos x="27" y="21"/>
                </a:cxn>
                <a:cxn ang="0">
                  <a:pos x="37" y="15"/>
                </a:cxn>
                <a:cxn ang="0">
                  <a:pos x="48" y="10"/>
                </a:cxn>
                <a:cxn ang="0">
                  <a:pos x="58" y="5"/>
                </a:cxn>
                <a:cxn ang="0">
                  <a:pos x="70" y="0"/>
                </a:cxn>
                <a:cxn ang="0">
                  <a:pos x="61" y="14"/>
                </a:cxn>
                <a:cxn ang="0">
                  <a:pos x="57" y="29"/>
                </a:cxn>
                <a:cxn ang="0">
                  <a:pos x="57" y="44"/>
                </a:cxn>
                <a:cxn ang="0">
                  <a:pos x="60" y="59"/>
                </a:cxn>
              </a:cxnLst>
              <a:rect l="txL" t="txT" r="txR" b="txB"/>
              <a:pathLst>
                <a:path w="138" h="129">
                  <a:moveTo>
                    <a:pt x="119" y="118"/>
                  </a:moveTo>
                  <a:lnTo>
                    <a:pt x="104" y="121"/>
                  </a:lnTo>
                  <a:lnTo>
                    <a:pt x="91" y="125"/>
                  </a:lnTo>
                  <a:lnTo>
                    <a:pt x="76" y="127"/>
                  </a:lnTo>
                  <a:lnTo>
                    <a:pt x="61" y="128"/>
                  </a:lnTo>
                  <a:lnTo>
                    <a:pt x="48" y="129"/>
                  </a:lnTo>
                  <a:lnTo>
                    <a:pt x="33" y="129"/>
                  </a:lnTo>
                  <a:lnTo>
                    <a:pt x="20" y="128"/>
                  </a:lnTo>
                  <a:lnTo>
                    <a:pt x="6" y="126"/>
                  </a:lnTo>
                  <a:lnTo>
                    <a:pt x="0" y="122"/>
                  </a:lnTo>
                  <a:lnTo>
                    <a:pt x="2" y="117"/>
                  </a:lnTo>
                  <a:lnTo>
                    <a:pt x="3" y="111"/>
                  </a:lnTo>
                  <a:lnTo>
                    <a:pt x="6" y="104"/>
                  </a:lnTo>
                  <a:lnTo>
                    <a:pt x="13" y="86"/>
                  </a:lnTo>
                  <a:lnTo>
                    <a:pt x="23" y="70"/>
                  </a:lnTo>
                  <a:lnTo>
                    <a:pt x="36" y="55"/>
                  </a:lnTo>
                  <a:lnTo>
                    <a:pt x="54" y="42"/>
                  </a:lnTo>
                  <a:lnTo>
                    <a:pt x="72" y="29"/>
                  </a:lnTo>
                  <a:lnTo>
                    <a:pt x="94" y="19"/>
                  </a:lnTo>
                  <a:lnTo>
                    <a:pt x="115" y="10"/>
                  </a:lnTo>
                  <a:lnTo>
                    <a:pt x="138" y="0"/>
                  </a:lnTo>
                  <a:lnTo>
                    <a:pt x="120" y="28"/>
                  </a:lnTo>
                  <a:lnTo>
                    <a:pt x="112" y="57"/>
                  </a:lnTo>
                  <a:lnTo>
                    <a:pt x="112" y="87"/>
                  </a:lnTo>
                  <a:lnTo>
                    <a:pt x="119" y="118"/>
                  </a:lnTo>
                  <a:close/>
                </a:path>
              </a:pathLst>
            </a:custGeom>
            <a:solidFill>
              <a:srgbClr val="FFDD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5" name="Freeform 30"/>
            <p:cNvSpPr/>
            <p:nvPr/>
          </p:nvSpPr>
          <p:spPr>
            <a:xfrm>
              <a:off x="5165" y="3566"/>
              <a:ext cx="94" cy="15"/>
            </a:xfrm>
            <a:custGeom>
              <a:avLst/>
              <a:gdLst>
                <a:gd name="txL" fmla="*/ 0 w 190"/>
                <a:gd name="txT" fmla="*/ 0 h 28"/>
                <a:gd name="txR" fmla="*/ 190 w 190"/>
                <a:gd name="txB" fmla="*/ 28 h 28"/>
              </a:gdLst>
              <a:ahLst/>
              <a:cxnLst>
                <a:cxn ang="0">
                  <a:pos x="42" y="13"/>
                </a:cxn>
                <a:cxn ang="0">
                  <a:pos x="0" y="8"/>
                </a:cxn>
                <a:cxn ang="0">
                  <a:pos x="6" y="6"/>
                </a:cxn>
                <a:cxn ang="0">
                  <a:pos x="11" y="5"/>
                </a:cxn>
                <a:cxn ang="0">
                  <a:pos x="16" y="3"/>
                </a:cxn>
                <a:cxn ang="0">
                  <a:pos x="22" y="2"/>
                </a:cxn>
                <a:cxn ang="0">
                  <a:pos x="28" y="1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45" y="1"/>
                </a:cxn>
                <a:cxn ang="0">
                  <a:pos x="51" y="2"/>
                </a:cxn>
                <a:cxn ang="0">
                  <a:pos x="57" y="4"/>
                </a:cxn>
                <a:cxn ang="0">
                  <a:pos x="64" y="6"/>
                </a:cxn>
                <a:cxn ang="0">
                  <a:pos x="69" y="9"/>
                </a:cxn>
                <a:cxn ang="0">
                  <a:pos x="75" y="10"/>
                </a:cxn>
                <a:cxn ang="0">
                  <a:pos x="82" y="12"/>
                </a:cxn>
                <a:cxn ang="0">
                  <a:pos x="88" y="13"/>
                </a:cxn>
                <a:cxn ang="0">
                  <a:pos x="94" y="13"/>
                </a:cxn>
                <a:cxn ang="0">
                  <a:pos x="88" y="14"/>
                </a:cxn>
                <a:cxn ang="0">
                  <a:pos x="82" y="15"/>
                </a:cxn>
                <a:cxn ang="0">
                  <a:pos x="74" y="15"/>
                </a:cxn>
                <a:cxn ang="0">
                  <a:pos x="68" y="15"/>
                </a:cxn>
                <a:cxn ang="0">
                  <a:pos x="61" y="14"/>
                </a:cxn>
                <a:cxn ang="0">
                  <a:pos x="55" y="14"/>
                </a:cxn>
                <a:cxn ang="0">
                  <a:pos x="48" y="14"/>
                </a:cxn>
                <a:cxn ang="0">
                  <a:pos x="42" y="13"/>
                </a:cxn>
              </a:cxnLst>
              <a:rect l="txL" t="txT" r="txR" b="txB"/>
              <a:pathLst>
                <a:path w="190" h="28">
                  <a:moveTo>
                    <a:pt x="84" y="25"/>
                  </a:moveTo>
                  <a:lnTo>
                    <a:pt x="0" y="15"/>
                  </a:lnTo>
                  <a:lnTo>
                    <a:pt x="12" y="12"/>
                  </a:lnTo>
                  <a:lnTo>
                    <a:pt x="22" y="9"/>
                  </a:lnTo>
                  <a:lnTo>
                    <a:pt x="33" y="6"/>
                  </a:lnTo>
                  <a:lnTo>
                    <a:pt x="45" y="3"/>
                  </a:lnTo>
                  <a:lnTo>
                    <a:pt x="56" y="1"/>
                  </a:lnTo>
                  <a:lnTo>
                    <a:pt x="68" y="0"/>
                  </a:lnTo>
                  <a:lnTo>
                    <a:pt x="79" y="0"/>
                  </a:lnTo>
                  <a:lnTo>
                    <a:pt x="91" y="1"/>
                  </a:lnTo>
                  <a:lnTo>
                    <a:pt x="104" y="3"/>
                  </a:lnTo>
                  <a:lnTo>
                    <a:pt x="116" y="8"/>
                  </a:lnTo>
                  <a:lnTo>
                    <a:pt x="129" y="11"/>
                  </a:lnTo>
                  <a:lnTo>
                    <a:pt x="140" y="16"/>
                  </a:lnTo>
                  <a:lnTo>
                    <a:pt x="152" y="19"/>
                  </a:lnTo>
                  <a:lnTo>
                    <a:pt x="165" y="23"/>
                  </a:lnTo>
                  <a:lnTo>
                    <a:pt x="177" y="25"/>
                  </a:lnTo>
                  <a:lnTo>
                    <a:pt x="190" y="25"/>
                  </a:lnTo>
                  <a:lnTo>
                    <a:pt x="177" y="27"/>
                  </a:lnTo>
                  <a:lnTo>
                    <a:pt x="165" y="28"/>
                  </a:lnTo>
                  <a:lnTo>
                    <a:pt x="150" y="28"/>
                  </a:lnTo>
                  <a:lnTo>
                    <a:pt x="137" y="28"/>
                  </a:lnTo>
                  <a:lnTo>
                    <a:pt x="124" y="27"/>
                  </a:lnTo>
                  <a:lnTo>
                    <a:pt x="111" y="27"/>
                  </a:lnTo>
                  <a:lnTo>
                    <a:pt x="98" y="26"/>
                  </a:lnTo>
                  <a:lnTo>
                    <a:pt x="84" y="25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6" name="Freeform 31"/>
            <p:cNvSpPr/>
            <p:nvPr/>
          </p:nvSpPr>
          <p:spPr>
            <a:xfrm>
              <a:off x="5189" y="3926"/>
              <a:ext cx="215" cy="144"/>
            </a:xfrm>
            <a:custGeom>
              <a:avLst/>
              <a:gdLst>
                <a:gd name="txL" fmla="*/ 0 w 430"/>
                <a:gd name="txT" fmla="*/ 0 h 288"/>
                <a:gd name="txR" fmla="*/ 430 w 430"/>
                <a:gd name="txB" fmla="*/ 288 h 288"/>
              </a:gdLst>
              <a:ahLst/>
              <a:cxnLst>
                <a:cxn ang="0">
                  <a:pos x="192" y="127"/>
                </a:cxn>
                <a:cxn ang="0">
                  <a:pos x="174" y="136"/>
                </a:cxn>
                <a:cxn ang="0">
                  <a:pos x="154" y="142"/>
                </a:cxn>
                <a:cxn ang="0">
                  <a:pos x="131" y="144"/>
                </a:cxn>
                <a:cxn ang="0">
                  <a:pos x="103" y="143"/>
                </a:cxn>
                <a:cxn ang="0">
                  <a:pos x="69" y="135"/>
                </a:cxn>
                <a:cxn ang="0">
                  <a:pos x="37" y="121"/>
                </a:cxn>
                <a:cxn ang="0">
                  <a:pos x="11" y="104"/>
                </a:cxn>
                <a:cxn ang="0">
                  <a:pos x="13" y="96"/>
                </a:cxn>
                <a:cxn ang="0">
                  <a:pos x="41" y="95"/>
                </a:cxn>
                <a:cxn ang="0">
                  <a:pos x="68" y="90"/>
                </a:cxn>
                <a:cxn ang="0">
                  <a:pos x="93" y="80"/>
                </a:cxn>
                <a:cxn ang="0">
                  <a:pos x="112" y="67"/>
                </a:cxn>
                <a:cxn ang="0">
                  <a:pos x="129" y="49"/>
                </a:cxn>
                <a:cxn ang="0">
                  <a:pos x="138" y="30"/>
                </a:cxn>
                <a:cxn ang="0">
                  <a:pos x="138" y="10"/>
                </a:cxn>
                <a:cxn ang="0">
                  <a:pos x="140" y="3"/>
                </a:cxn>
                <a:cxn ang="0">
                  <a:pos x="153" y="7"/>
                </a:cxn>
                <a:cxn ang="0">
                  <a:pos x="164" y="12"/>
                </a:cxn>
                <a:cxn ang="0">
                  <a:pos x="171" y="21"/>
                </a:cxn>
                <a:cxn ang="0">
                  <a:pos x="166" y="39"/>
                </a:cxn>
                <a:cxn ang="0">
                  <a:pos x="151" y="65"/>
                </a:cxn>
                <a:cxn ang="0">
                  <a:pos x="128" y="90"/>
                </a:cxn>
                <a:cxn ang="0">
                  <a:pos x="99" y="109"/>
                </a:cxn>
                <a:cxn ang="0">
                  <a:pos x="99" y="112"/>
                </a:cxn>
                <a:cxn ang="0">
                  <a:pos x="131" y="101"/>
                </a:cxn>
                <a:cxn ang="0">
                  <a:pos x="159" y="84"/>
                </a:cxn>
                <a:cxn ang="0">
                  <a:pos x="178" y="63"/>
                </a:cxn>
                <a:cxn ang="0">
                  <a:pos x="186" y="45"/>
                </a:cxn>
                <a:cxn ang="0">
                  <a:pos x="187" y="34"/>
                </a:cxn>
                <a:cxn ang="0">
                  <a:pos x="193" y="33"/>
                </a:cxn>
                <a:cxn ang="0">
                  <a:pos x="204" y="43"/>
                </a:cxn>
                <a:cxn ang="0">
                  <a:pos x="212" y="55"/>
                </a:cxn>
                <a:cxn ang="0">
                  <a:pos x="215" y="67"/>
                </a:cxn>
                <a:cxn ang="0">
                  <a:pos x="215" y="86"/>
                </a:cxn>
                <a:cxn ang="0">
                  <a:pos x="207" y="109"/>
                </a:cxn>
              </a:cxnLst>
              <a:rect l="txL" t="txT" r="txR" b="txB"/>
              <a:pathLst>
                <a:path w="430" h="288">
                  <a:moveTo>
                    <a:pt x="398" y="241"/>
                  </a:moveTo>
                  <a:lnTo>
                    <a:pt x="384" y="254"/>
                  </a:lnTo>
                  <a:lnTo>
                    <a:pt x="368" y="264"/>
                  </a:lnTo>
                  <a:lnTo>
                    <a:pt x="348" y="272"/>
                  </a:lnTo>
                  <a:lnTo>
                    <a:pt x="328" y="279"/>
                  </a:lnTo>
                  <a:lnTo>
                    <a:pt x="307" y="284"/>
                  </a:lnTo>
                  <a:lnTo>
                    <a:pt x="284" y="287"/>
                  </a:lnTo>
                  <a:lnTo>
                    <a:pt x="262" y="288"/>
                  </a:lnTo>
                  <a:lnTo>
                    <a:pt x="239" y="288"/>
                  </a:lnTo>
                  <a:lnTo>
                    <a:pt x="205" y="285"/>
                  </a:lnTo>
                  <a:lnTo>
                    <a:pt x="170" y="279"/>
                  </a:lnTo>
                  <a:lnTo>
                    <a:pt x="137" y="269"/>
                  </a:lnTo>
                  <a:lnTo>
                    <a:pt x="106" y="257"/>
                  </a:lnTo>
                  <a:lnTo>
                    <a:pt x="74" y="242"/>
                  </a:lnTo>
                  <a:lnTo>
                    <a:pt x="46" y="226"/>
                  </a:lnTo>
                  <a:lnTo>
                    <a:pt x="21" y="208"/>
                  </a:lnTo>
                  <a:lnTo>
                    <a:pt x="0" y="189"/>
                  </a:lnTo>
                  <a:lnTo>
                    <a:pt x="26" y="191"/>
                  </a:lnTo>
                  <a:lnTo>
                    <a:pt x="53" y="191"/>
                  </a:lnTo>
                  <a:lnTo>
                    <a:pt x="81" y="189"/>
                  </a:lnTo>
                  <a:lnTo>
                    <a:pt x="109" y="185"/>
                  </a:lnTo>
                  <a:lnTo>
                    <a:pt x="135" y="179"/>
                  </a:lnTo>
                  <a:lnTo>
                    <a:pt x="162" y="170"/>
                  </a:lnTo>
                  <a:lnTo>
                    <a:pt x="185" y="159"/>
                  </a:lnTo>
                  <a:lnTo>
                    <a:pt x="205" y="148"/>
                  </a:lnTo>
                  <a:lnTo>
                    <a:pt x="224" y="133"/>
                  </a:lnTo>
                  <a:lnTo>
                    <a:pt x="242" y="117"/>
                  </a:lnTo>
                  <a:lnTo>
                    <a:pt x="257" y="98"/>
                  </a:lnTo>
                  <a:lnTo>
                    <a:pt x="269" y="80"/>
                  </a:lnTo>
                  <a:lnTo>
                    <a:pt x="275" y="60"/>
                  </a:lnTo>
                  <a:lnTo>
                    <a:pt x="277" y="41"/>
                  </a:lnTo>
                  <a:lnTo>
                    <a:pt x="275" y="20"/>
                  </a:lnTo>
                  <a:lnTo>
                    <a:pt x="267" y="0"/>
                  </a:lnTo>
                  <a:lnTo>
                    <a:pt x="279" y="5"/>
                  </a:lnTo>
                  <a:lnTo>
                    <a:pt x="292" y="8"/>
                  </a:lnTo>
                  <a:lnTo>
                    <a:pt x="305" y="13"/>
                  </a:lnTo>
                  <a:lnTo>
                    <a:pt x="318" y="19"/>
                  </a:lnTo>
                  <a:lnTo>
                    <a:pt x="328" y="24"/>
                  </a:lnTo>
                  <a:lnTo>
                    <a:pt x="336" y="31"/>
                  </a:lnTo>
                  <a:lnTo>
                    <a:pt x="341" y="41"/>
                  </a:lnTo>
                  <a:lnTo>
                    <a:pt x="341" y="51"/>
                  </a:lnTo>
                  <a:lnTo>
                    <a:pt x="332" y="77"/>
                  </a:lnTo>
                  <a:lnTo>
                    <a:pt x="318" y="104"/>
                  </a:lnTo>
                  <a:lnTo>
                    <a:pt x="302" y="130"/>
                  </a:lnTo>
                  <a:lnTo>
                    <a:pt x="280" y="155"/>
                  </a:lnTo>
                  <a:lnTo>
                    <a:pt x="256" y="179"/>
                  </a:lnTo>
                  <a:lnTo>
                    <a:pt x="228" y="200"/>
                  </a:lnTo>
                  <a:lnTo>
                    <a:pt x="198" y="217"/>
                  </a:lnTo>
                  <a:lnTo>
                    <a:pt x="165" y="232"/>
                  </a:lnTo>
                  <a:lnTo>
                    <a:pt x="198" y="224"/>
                  </a:lnTo>
                  <a:lnTo>
                    <a:pt x="231" y="213"/>
                  </a:lnTo>
                  <a:lnTo>
                    <a:pt x="262" y="201"/>
                  </a:lnTo>
                  <a:lnTo>
                    <a:pt x="290" y="186"/>
                  </a:lnTo>
                  <a:lnTo>
                    <a:pt x="317" y="168"/>
                  </a:lnTo>
                  <a:lnTo>
                    <a:pt x="338" y="148"/>
                  </a:lnTo>
                  <a:lnTo>
                    <a:pt x="355" y="126"/>
                  </a:lnTo>
                  <a:lnTo>
                    <a:pt x="368" y="101"/>
                  </a:lnTo>
                  <a:lnTo>
                    <a:pt x="371" y="89"/>
                  </a:lnTo>
                  <a:lnTo>
                    <a:pt x="373" y="77"/>
                  </a:lnTo>
                  <a:lnTo>
                    <a:pt x="374" y="67"/>
                  </a:lnTo>
                  <a:lnTo>
                    <a:pt x="374" y="56"/>
                  </a:lnTo>
                  <a:lnTo>
                    <a:pt x="386" y="65"/>
                  </a:lnTo>
                  <a:lnTo>
                    <a:pt x="396" y="75"/>
                  </a:lnTo>
                  <a:lnTo>
                    <a:pt x="407" y="86"/>
                  </a:lnTo>
                  <a:lnTo>
                    <a:pt x="416" y="97"/>
                  </a:lnTo>
                  <a:lnTo>
                    <a:pt x="424" y="109"/>
                  </a:lnTo>
                  <a:lnTo>
                    <a:pt x="429" y="120"/>
                  </a:lnTo>
                  <a:lnTo>
                    <a:pt x="430" y="133"/>
                  </a:lnTo>
                  <a:lnTo>
                    <a:pt x="430" y="145"/>
                  </a:lnTo>
                  <a:lnTo>
                    <a:pt x="429" y="171"/>
                  </a:lnTo>
                  <a:lnTo>
                    <a:pt x="424" y="195"/>
                  </a:lnTo>
                  <a:lnTo>
                    <a:pt x="414" y="218"/>
                  </a:lnTo>
                  <a:lnTo>
                    <a:pt x="398" y="241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7" name="Freeform 32"/>
            <p:cNvSpPr/>
            <p:nvPr/>
          </p:nvSpPr>
          <p:spPr>
            <a:xfrm>
              <a:off x="4946" y="3862"/>
              <a:ext cx="407" cy="328"/>
            </a:xfrm>
            <a:custGeom>
              <a:avLst/>
              <a:gdLst>
                <a:gd name="txL" fmla="*/ 0 w 813"/>
                <a:gd name="txT" fmla="*/ 0 h 658"/>
                <a:gd name="txR" fmla="*/ 813 w 813"/>
                <a:gd name="txB" fmla="*/ 658 h 658"/>
              </a:gdLst>
              <a:ahLst/>
              <a:cxnLst>
                <a:cxn ang="0">
                  <a:pos x="220" y="234"/>
                </a:cxn>
                <a:cxn ang="0">
                  <a:pos x="234" y="241"/>
                </a:cxn>
                <a:cxn ang="0">
                  <a:pos x="248" y="247"/>
                </a:cxn>
                <a:cxn ang="0">
                  <a:pos x="284" y="257"/>
                </a:cxn>
                <a:cxn ang="0">
                  <a:pos x="322" y="262"/>
                </a:cxn>
                <a:cxn ang="0">
                  <a:pos x="331" y="273"/>
                </a:cxn>
                <a:cxn ang="0">
                  <a:pos x="273" y="298"/>
                </a:cxn>
                <a:cxn ang="0">
                  <a:pos x="207" y="315"/>
                </a:cxn>
                <a:cxn ang="0">
                  <a:pos x="137" y="326"/>
                </a:cxn>
                <a:cxn ang="0">
                  <a:pos x="68" y="328"/>
                </a:cxn>
                <a:cxn ang="0">
                  <a:pos x="2" y="323"/>
                </a:cxn>
                <a:cxn ang="0">
                  <a:pos x="36" y="185"/>
                </a:cxn>
                <a:cxn ang="0">
                  <a:pos x="12" y="121"/>
                </a:cxn>
                <a:cxn ang="0">
                  <a:pos x="10" y="112"/>
                </a:cxn>
                <a:cxn ang="0">
                  <a:pos x="40" y="117"/>
                </a:cxn>
                <a:cxn ang="0">
                  <a:pos x="69" y="126"/>
                </a:cxn>
                <a:cxn ang="0">
                  <a:pos x="97" y="138"/>
                </a:cxn>
                <a:cxn ang="0">
                  <a:pos x="122" y="151"/>
                </a:cxn>
                <a:cxn ang="0">
                  <a:pos x="144" y="166"/>
                </a:cxn>
                <a:cxn ang="0">
                  <a:pos x="156" y="180"/>
                </a:cxn>
                <a:cxn ang="0">
                  <a:pos x="166" y="197"/>
                </a:cxn>
                <a:cxn ang="0">
                  <a:pos x="171" y="200"/>
                </a:cxn>
                <a:cxn ang="0">
                  <a:pos x="163" y="175"/>
                </a:cxn>
                <a:cxn ang="0">
                  <a:pos x="147" y="154"/>
                </a:cxn>
                <a:cxn ang="0">
                  <a:pos x="129" y="140"/>
                </a:cxn>
                <a:cxn ang="0">
                  <a:pos x="112" y="129"/>
                </a:cxn>
                <a:cxn ang="0">
                  <a:pos x="105" y="113"/>
                </a:cxn>
                <a:cxn ang="0">
                  <a:pos x="119" y="65"/>
                </a:cxn>
                <a:cxn ang="0">
                  <a:pos x="154" y="21"/>
                </a:cxn>
                <a:cxn ang="0">
                  <a:pos x="191" y="6"/>
                </a:cxn>
                <a:cxn ang="0">
                  <a:pos x="204" y="19"/>
                </a:cxn>
                <a:cxn ang="0">
                  <a:pos x="225" y="29"/>
                </a:cxn>
                <a:cxn ang="0">
                  <a:pos x="230" y="74"/>
                </a:cxn>
                <a:cxn ang="0">
                  <a:pos x="239" y="121"/>
                </a:cxn>
                <a:cxn ang="0">
                  <a:pos x="225" y="129"/>
                </a:cxn>
                <a:cxn ang="0">
                  <a:pos x="214" y="141"/>
                </a:cxn>
                <a:cxn ang="0">
                  <a:pos x="235" y="164"/>
                </a:cxn>
                <a:cxn ang="0">
                  <a:pos x="269" y="195"/>
                </a:cxn>
                <a:cxn ang="0">
                  <a:pos x="316" y="217"/>
                </a:cxn>
                <a:cxn ang="0">
                  <a:pos x="349" y="223"/>
                </a:cxn>
                <a:cxn ang="0">
                  <a:pos x="384" y="226"/>
                </a:cxn>
                <a:cxn ang="0">
                  <a:pos x="395" y="229"/>
                </a:cxn>
                <a:cxn ang="0">
                  <a:pos x="360" y="238"/>
                </a:cxn>
                <a:cxn ang="0">
                  <a:pos x="323" y="244"/>
                </a:cxn>
                <a:cxn ang="0">
                  <a:pos x="285" y="245"/>
                </a:cxn>
                <a:cxn ang="0">
                  <a:pos x="249" y="240"/>
                </a:cxn>
                <a:cxn ang="0">
                  <a:pos x="214" y="229"/>
                </a:cxn>
              </a:cxnLst>
              <a:rect l="txL" t="txT" r="txR" b="txB"/>
              <a:pathLst>
                <a:path w="813" h="658">
                  <a:moveTo>
                    <a:pt x="427" y="460"/>
                  </a:moveTo>
                  <a:lnTo>
                    <a:pt x="432" y="466"/>
                  </a:lnTo>
                  <a:lnTo>
                    <a:pt x="440" y="470"/>
                  </a:lnTo>
                  <a:lnTo>
                    <a:pt x="449" y="476"/>
                  </a:lnTo>
                  <a:lnTo>
                    <a:pt x="457" y="479"/>
                  </a:lnTo>
                  <a:lnTo>
                    <a:pt x="467" y="484"/>
                  </a:lnTo>
                  <a:lnTo>
                    <a:pt x="475" y="487"/>
                  </a:lnTo>
                  <a:lnTo>
                    <a:pt x="485" y="492"/>
                  </a:lnTo>
                  <a:lnTo>
                    <a:pt x="495" y="496"/>
                  </a:lnTo>
                  <a:lnTo>
                    <a:pt x="518" y="504"/>
                  </a:lnTo>
                  <a:lnTo>
                    <a:pt x="543" y="510"/>
                  </a:lnTo>
                  <a:lnTo>
                    <a:pt x="567" y="516"/>
                  </a:lnTo>
                  <a:lnTo>
                    <a:pt x="592" y="520"/>
                  </a:lnTo>
                  <a:lnTo>
                    <a:pt x="617" y="523"/>
                  </a:lnTo>
                  <a:lnTo>
                    <a:pt x="643" y="525"/>
                  </a:lnTo>
                  <a:lnTo>
                    <a:pt x="670" y="528"/>
                  </a:lnTo>
                  <a:lnTo>
                    <a:pt x="694" y="529"/>
                  </a:lnTo>
                  <a:lnTo>
                    <a:pt x="661" y="547"/>
                  </a:lnTo>
                  <a:lnTo>
                    <a:pt x="625" y="566"/>
                  </a:lnTo>
                  <a:lnTo>
                    <a:pt x="586" y="582"/>
                  </a:lnTo>
                  <a:lnTo>
                    <a:pt x="546" y="597"/>
                  </a:lnTo>
                  <a:lnTo>
                    <a:pt x="503" y="610"/>
                  </a:lnTo>
                  <a:lnTo>
                    <a:pt x="459" y="621"/>
                  </a:lnTo>
                  <a:lnTo>
                    <a:pt x="414" y="631"/>
                  </a:lnTo>
                  <a:lnTo>
                    <a:pt x="368" y="641"/>
                  </a:lnTo>
                  <a:lnTo>
                    <a:pt x="320" y="648"/>
                  </a:lnTo>
                  <a:lnTo>
                    <a:pt x="274" y="653"/>
                  </a:lnTo>
                  <a:lnTo>
                    <a:pt x="228" y="657"/>
                  </a:lnTo>
                  <a:lnTo>
                    <a:pt x="180" y="658"/>
                  </a:lnTo>
                  <a:lnTo>
                    <a:pt x="135" y="658"/>
                  </a:lnTo>
                  <a:lnTo>
                    <a:pt x="89" y="657"/>
                  </a:lnTo>
                  <a:lnTo>
                    <a:pt x="46" y="653"/>
                  </a:lnTo>
                  <a:lnTo>
                    <a:pt x="3" y="648"/>
                  </a:lnTo>
                  <a:lnTo>
                    <a:pt x="48" y="537"/>
                  </a:lnTo>
                  <a:lnTo>
                    <a:pt x="68" y="445"/>
                  </a:lnTo>
                  <a:lnTo>
                    <a:pt x="71" y="371"/>
                  </a:lnTo>
                  <a:lnTo>
                    <a:pt x="59" y="314"/>
                  </a:lnTo>
                  <a:lnTo>
                    <a:pt x="41" y="272"/>
                  </a:lnTo>
                  <a:lnTo>
                    <a:pt x="23" y="243"/>
                  </a:lnTo>
                  <a:lnTo>
                    <a:pt x="7" y="226"/>
                  </a:lnTo>
                  <a:lnTo>
                    <a:pt x="0" y="221"/>
                  </a:lnTo>
                  <a:lnTo>
                    <a:pt x="20" y="224"/>
                  </a:lnTo>
                  <a:lnTo>
                    <a:pt x="40" y="226"/>
                  </a:lnTo>
                  <a:lnTo>
                    <a:pt x="59" y="231"/>
                  </a:lnTo>
                  <a:lnTo>
                    <a:pt x="79" y="235"/>
                  </a:lnTo>
                  <a:lnTo>
                    <a:pt x="99" y="240"/>
                  </a:lnTo>
                  <a:lnTo>
                    <a:pt x="117" y="246"/>
                  </a:lnTo>
                  <a:lnTo>
                    <a:pt x="137" y="253"/>
                  </a:lnTo>
                  <a:lnTo>
                    <a:pt x="157" y="259"/>
                  </a:lnTo>
                  <a:lnTo>
                    <a:pt x="175" y="268"/>
                  </a:lnTo>
                  <a:lnTo>
                    <a:pt x="193" y="276"/>
                  </a:lnTo>
                  <a:lnTo>
                    <a:pt x="210" y="284"/>
                  </a:lnTo>
                  <a:lnTo>
                    <a:pt x="228" y="293"/>
                  </a:lnTo>
                  <a:lnTo>
                    <a:pt x="243" y="303"/>
                  </a:lnTo>
                  <a:lnTo>
                    <a:pt x="259" y="312"/>
                  </a:lnTo>
                  <a:lnTo>
                    <a:pt x="274" y="323"/>
                  </a:lnTo>
                  <a:lnTo>
                    <a:pt x="287" y="333"/>
                  </a:lnTo>
                  <a:lnTo>
                    <a:pt x="297" y="342"/>
                  </a:lnTo>
                  <a:lnTo>
                    <a:pt x="305" y="352"/>
                  </a:lnTo>
                  <a:lnTo>
                    <a:pt x="312" y="362"/>
                  </a:lnTo>
                  <a:lnTo>
                    <a:pt x="318" y="373"/>
                  </a:lnTo>
                  <a:lnTo>
                    <a:pt x="325" y="384"/>
                  </a:lnTo>
                  <a:lnTo>
                    <a:pt x="332" y="395"/>
                  </a:lnTo>
                  <a:lnTo>
                    <a:pt x="338" y="407"/>
                  </a:lnTo>
                  <a:lnTo>
                    <a:pt x="345" y="417"/>
                  </a:lnTo>
                  <a:lnTo>
                    <a:pt x="342" y="401"/>
                  </a:lnTo>
                  <a:lnTo>
                    <a:pt x="337" y="384"/>
                  </a:lnTo>
                  <a:lnTo>
                    <a:pt x="332" y="368"/>
                  </a:lnTo>
                  <a:lnTo>
                    <a:pt x="325" y="352"/>
                  </a:lnTo>
                  <a:lnTo>
                    <a:pt x="317" y="335"/>
                  </a:lnTo>
                  <a:lnTo>
                    <a:pt x="307" y="322"/>
                  </a:lnTo>
                  <a:lnTo>
                    <a:pt x="294" y="308"/>
                  </a:lnTo>
                  <a:lnTo>
                    <a:pt x="281" y="295"/>
                  </a:lnTo>
                  <a:lnTo>
                    <a:pt x="269" y="287"/>
                  </a:lnTo>
                  <a:lnTo>
                    <a:pt x="257" y="280"/>
                  </a:lnTo>
                  <a:lnTo>
                    <a:pt x="246" y="273"/>
                  </a:lnTo>
                  <a:lnTo>
                    <a:pt x="234" y="266"/>
                  </a:lnTo>
                  <a:lnTo>
                    <a:pt x="224" y="258"/>
                  </a:lnTo>
                  <a:lnTo>
                    <a:pt x="216" y="249"/>
                  </a:lnTo>
                  <a:lnTo>
                    <a:pt x="211" y="239"/>
                  </a:lnTo>
                  <a:lnTo>
                    <a:pt x="210" y="226"/>
                  </a:lnTo>
                  <a:lnTo>
                    <a:pt x="215" y="195"/>
                  </a:lnTo>
                  <a:lnTo>
                    <a:pt x="223" y="163"/>
                  </a:lnTo>
                  <a:lnTo>
                    <a:pt x="238" y="130"/>
                  </a:lnTo>
                  <a:lnTo>
                    <a:pt x="256" y="99"/>
                  </a:lnTo>
                  <a:lnTo>
                    <a:pt x="279" y="69"/>
                  </a:lnTo>
                  <a:lnTo>
                    <a:pt x="307" y="43"/>
                  </a:lnTo>
                  <a:lnTo>
                    <a:pt x="340" y="19"/>
                  </a:lnTo>
                  <a:lnTo>
                    <a:pt x="378" y="0"/>
                  </a:lnTo>
                  <a:lnTo>
                    <a:pt x="381" y="12"/>
                  </a:lnTo>
                  <a:lnTo>
                    <a:pt x="388" y="22"/>
                  </a:lnTo>
                  <a:lnTo>
                    <a:pt x="398" y="31"/>
                  </a:lnTo>
                  <a:lnTo>
                    <a:pt x="408" y="39"/>
                  </a:lnTo>
                  <a:lnTo>
                    <a:pt x="421" y="46"/>
                  </a:lnTo>
                  <a:lnTo>
                    <a:pt x="434" y="53"/>
                  </a:lnTo>
                  <a:lnTo>
                    <a:pt x="449" y="58"/>
                  </a:lnTo>
                  <a:lnTo>
                    <a:pt x="465" y="61"/>
                  </a:lnTo>
                  <a:lnTo>
                    <a:pt x="460" y="104"/>
                  </a:lnTo>
                  <a:lnTo>
                    <a:pt x="460" y="148"/>
                  </a:lnTo>
                  <a:lnTo>
                    <a:pt x="469" y="193"/>
                  </a:lnTo>
                  <a:lnTo>
                    <a:pt x="488" y="238"/>
                  </a:lnTo>
                  <a:lnTo>
                    <a:pt x="478" y="242"/>
                  </a:lnTo>
                  <a:lnTo>
                    <a:pt x="469" y="248"/>
                  </a:lnTo>
                  <a:lnTo>
                    <a:pt x="459" y="254"/>
                  </a:lnTo>
                  <a:lnTo>
                    <a:pt x="450" y="259"/>
                  </a:lnTo>
                  <a:lnTo>
                    <a:pt x="442" y="268"/>
                  </a:lnTo>
                  <a:lnTo>
                    <a:pt x="434" y="274"/>
                  </a:lnTo>
                  <a:lnTo>
                    <a:pt x="427" y="282"/>
                  </a:lnTo>
                  <a:lnTo>
                    <a:pt x="422" y="292"/>
                  </a:lnTo>
                  <a:lnTo>
                    <a:pt x="447" y="310"/>
                  </a:lnTo>
                  <a:lnTo>
                    <a:pt x="470" y="330"/>
                  </a:lnTo>
                  <a:lnTo>
                    <a:pt x="492" y="350"/>
                  </a:lnTo>
                  <a:lnTo>
                    <a:pt x="515" y="371"/>
                  </a:lnTo>
                  <a:lnTo>
                    <a:pt x="538" y="391"/>
                  </a:lnTo>
                  <a:lnTo>
                    <a:pt x="564" y="408"/>
                  </a:lnTo>
                  <a:lnTo>
                    <a:pt x="596" y="424"/>
                  </a:lnTo>
                  <a:lnTo>
                    <a:pt x="632" y="436"/>
                  </a:lnTo>
                  <a:lnTo>
                    <a:pt x="653" y="441"/>
                  </a:lnTo>
                  <a:lnTo>
                    <a:pt x="676" y="445"/>
                  </a:lnTo>
                  <a:lnTo>
                    <a:pt x="698" y="448"/>
                  </a:lnTo>
                  <a:lnTo>
                    <a:pt x="721" y="452"/>
                  </a:lnTo>
                  <a:lnTo>
                    <a:pt x="744" y="453"/>
                  </a:lnTo>
                  <a:lnTo>
                    <a:pt x="767" y="453"/>
                  </a:lnTo>
                  <a:lnTo>
                    <a:pt x="790" y="453"/>
                  </a:lnTo>
                  <a:lnTo>
                    <a:pt x="813" y="451"/>
                  </a:lnTo>
                  <a:lnTo>
                    <a:pt x="790" y="459"/>
                  </a:lnTo>
                  <a:lnTo>
                    <a:pt x="767" y="467"/>
                  </a:lnTo>
                  <a:lnTo>
                    <a:pt x="744" y="472"/>
                  </a:lnTo>
                  <a:lnTo>
                    <a:pt x="719" y="478"/>
                  </a:lnTo>
                  <a:lnTo>
                    <a:pt x="694" y="483"/>
                  </a:lnTo>
                  <a:lnTo>
                    <a:pt x="670" y="487"/>
                  </a:lnTo>
                  <a:lnTo>
                    <a:pt x="645" y="490"/>
                  </a:lnTo>
                  <a:lnTo>
                    <a:pt x="620" y="491"/>
                  </a:lnTo>
                  <a:lnTo>
                    <a:pt x="594" y="492"/>
                  </a:lnTo>
                  <a:lnTo>
                    <a:pt x="569" y="491"/>
                  </a:lnTo>
                  <a:lnTo>
                    <a:pt x="544" y="490"/>
                  </a:lnTo>
                  <a:lnTo>
                    <a:pt x="520" y="486"/>
                  </a:lnTo>
                  <a:lnTo>
                    <a:pt x="497" y="482"/>
                  </a:lnTo>
                  <a:lnTo>
                    <a:pt x="472" y="476"/>
                  </a:lnTo>
                  <a:lnTo>
                    <a:pt x="449" y="469"/>
                  </a:lnTo>
                  <a:lnTo>
                    <a:pt x="427" y="46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8" name="Freeform 33"/>
            <p:cNvSpPr/>
            <p:nvPr/>
          </p:nvSpPr>
          <p:spPr>
            <a:xfrm>
              <a:off x="5038" y="3743"/>
              <a:ext cx="101" cy="139"/>
            </a:xfrm>
            <a:custGeom>
              <a:avLst/>
              <a:gdLst>
                <a:gd name="txL" fmla="*/ 0 w 203"/>
                <a:gd name="txT" fmla="*/ 0 h 279"/>
                <a:gd name="txR" fmla="*/ 203 w 203"/>
                <a:gd name="txB" fmla="*/ 279 h 279"/>
              </a:gdLst>
              <a:ahLst/>
              <a:cxnLst>
                <a:cxn ang="0">
                  <a:pos x="96" y="113"/>
                </a:cxn>
                <a:cxn ang="0">
                  <a:pos x="86" y="114"/>
                </a:cxn>
                <a:cxn ang="0">
                  <a:pos x="75" y="117"/>
                </a:cxn>
                <a:cxn ang="0">
                  <a:pos x="66" y="120"/>
                </a:cxn>
                <a:cxn ang="0">
                  <a:pos x="56" y="123"/>
                </a:cxn>
                <a:cxn ang="0">
                  <a:pos x="47" y="126"/>
                </a:cxn>
                <a:cxn ang="0">
                  <a:pos x="39" y="131"/>
                </a:cxn>
                <a:cxn ang="0">
                  <a:pos x="30" y="135"/>
                </a:cxn>
                <a:cxn ang="0">
                  <a:pos x="21" y="139"/>
                </a:cxn>
                <a:cxn ang="0">
                  <a:pos x="11" y="122"/>
                </a:cxn>
                <a:cxn ang="0">
                  <a:pos x="3" y="105"/>
                </a:cxn>
                <a:cxn ang="0">
                  <a:pos x="0" y="87"/>
                </a:cxn>
                <a:cxn ang="0">
                  <a:pos x="0" y="69"/>
                </a:cxn>
                <a:cxn ang="0">
                  <a:pos x="4" y="52"/>
                </a:cxn>
                <a:cxn ang="0">
                  <a:pos x="11" y="36"/>
                </a:cxn>
                <a:cxn ang="0">
                  <a:pos x="23" y="20"/>
                </a:cxn>
                <a:cxn ang="0">
                  <a:pos x="39" y="5"/>
                </a:cxn>
                <a:cxn ang="0">
                  <a:pos x="47" y="0"/>
                </a:cxn>
                <a:cxn ang="0">
                  <a:pos x="44" y="14"/>
                </a:cxn>
                <a:cxn ang="0">
                  <a:pos x="39" y="29"/>
                </a:cxn>
                <a:cxn ang="0">
                  <a:pos x="34" y="43"/>
                </a:cxn>
                <a:cxn ang="0">
                  <a:pos x="36" y="57"/>
                </a:cxn>
                <a:cxn ang="0">
                  <a:pos x="40" y="64"/>
                </a:cxn>
                <a:cxn ang="0">
                  <a:pos x="46" y="68"/>
                </a:cxn>
                <a:cxn ang="0">
                  <a:pos x="53" y="73"/>
                </a:cxn>
                <a:cxn ang="0">
                  <a:pos x="63" y="76"/>
                </a:cxn>
                <a:cxn ang="0">
                  <a:pos x="72" y="79"/>
                </a:cxn>
                <a:cxn ang="0">
                  <a:pos x="82" y="81"/>
                </a:cxn>
                <a:cxn ang="0">
                  <a:pos x="92" y="83"/>
                </a:cxn>
                <a:cxn ang="0">
                  <a:pos x="101" y="84"/>
                </a:cxn>
                <a:cxn ang="0">
                  <a:pos x="100" y="91"/>
                </a:cxn>
                <a:cxn ang="0">
                  <a:pos x="100" y="98"/>
                </a:cxn>
                <a:cxn ang="0">
                  <a:pos x="98" y="105"/>
                </a:cxn>
                <a:cxn ang="0">
                  <a:pos x="96" y="113"/>
                </a:cxn>
              </a:cxnLst>
              <a:rect l="txL" t="txT" r="txR" b="txB"/>
              <a:pathLst>
                <a:path w="203" h="279">
                  <a:moveTo>
                    <a:pt x="193" y="226"/>
                  </a:moveTo>
                  <a:lnTo>
                    <a:pt x="172" y="229"/>
                  </a:lnTo>
                  <a:lnTo>
                    <a:pt x="150" y="235"/>
                  </a:lnTo>
                  <a:lnTo>
                    <a:pt x="132" y="241"/>
                  </a:lnTo>
                  <a:lnTo>
                    <a:pt x="112" y="247"/>
                  </a:lnTo>
                  <a:lnTo>
                    <a:pt x="94" y="253"/>
                  </a:lnTo>
                  <a:lnTo>
                    <a:pt x="78" y="262"/>
                  </a:lnTo>
                  <a:lnTo>
                    <a:pt x="60" y="270"/>
                  </a:lnTo>
                  <a:lnTo>
                    <a:pt x="43" y="279"/>
                  </a:lnTo>
                  <a:lnTo>
                    <a:pt x="22" y="245"/>
                  </a:lnTo>
                  <a:lnTo>
                    <a:pt x="7" y="210"/>
                  </a:lnTo>
                  <a:lnTo>
                    <a:pt x="0" y="175"/>
                  </a:lnTo>
                  <a:lnTo>
                    <a:pt x="0" y="139"/>
                  </a:lnTo>
                  <a:lnTo>
                    <a:pt x="8" y="105"/>
                  </a:lnTo>
                  <a:lnTo>
                    <a:pt x="23" y="72"/>
                  </a:lnTo>
                  <a:lnTo>
                    <a:pt x="46" y="40"/>
                  </a:lnTo>
                  <a:lnTo>
                    <a:pt x="79" y="10"/>
                  </a:lnTo>
                  <a:lnTo>
                    <a:pt x="94" y="0"/>
                  </a:lnTo>
                  <a:lnTo>
                    <a:pt x="89" y="29"/>
                  </a:lnTo>
                  <a:lnTo>
                    <a:pt x="79" y="58"/>
                  </a:lnTo>
                  <a:lnTo>
                    <a:pt x="69" y="86"/>
                  </a:lnTo>
                  <a:lnTo>
                    <a:pt x="73" y="115"/>
                  </a:lnTo>
                  <a:lnTo>
                    <a:pt x="81" y="128"/>
                  </a:lnTo>
                  <a:lnTo>
                    <a:pt x="93" y="137"/>
                  </a:lnTo>
                  <a:lnTo>
                    <a:pt x="107" y="146"/>
                  </a:lnTo>
                  <a:lnTo>
                    <a:pt x="126" y="152"/>
                  </a:lnTo>
                  <a:lnTo>
                    <a:pt x="145" y="158"/>
                  </a:lnTo>
                  <a:lnTo>
                    <a:pt x="165" y="162"/>
                  </a:lnTo>
                  <a:lnTo>
                    <a:pt x="185" y="166"/>
                  </a:lnTo>
                  <a:lnTo>
                    <a:pt x="203" y="168"/>
                  </a:lnTo>
                  <a:lnTo>
                    <a:pt x="201" y="183"/>
                  </a:lnTo>
                  <a:lnTo>
                    <a:pt x="200" y="197"/>
                  </a:lnTo>
                  <a:lnTo>
                    <a:pt x="196" y="211"/>
                  </a:lnTo>
                  <a:lnTo>
                    <a:pt x="193" y="226"/>
                  </a:lnTo>
                  <a:close/>
                </a:path>
              </a:pathLst>
            </a:custGeom>
            <a:solidFill>
              <a:srgbClr val="FFDD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9" name="Freeform 34"/>
            <p:cNvSpPr/>
            <p:nvPr/>
          </p:nvSpPr>
          <p:spPr>
            <a:xfrm>
              <a:off x="4886" y="3977"/>
              <a:ext cx="37" cy="71"/>
            </a:xfrm>
            <a:custGeom>
              <a:avLst/>
              <a:gdLst>
                <a:gd name="txL" fmla="*/ 0 w 74"/>
                <a:gd name="txT" fmla="*/ 0 h 142"/>
                <a:gd name="txR" fmla="*/ 74 w 74"/>
                <a:gd name="txB" fmla="*/ 142 h 142"/>
              </a:gdLst>
              <a:ahLst/>
              <a:cxnLst>
                <a:cxn ang="0">
                  <a:pos x="27" y="71"/>
                </a:cxn>
                <a:cxn ang="0">
                  <a:pos x="27" y="62"/>
                </a:cxn>
                <a:cxn ang="0">
                  <a:pos x="27" y="53"/>
                </a:cxn>
                <a:cxn ang="0">
                  <a:pos x="25" y="44"/>
                </a:cxn>
                <a:cxn ang="0">
                  <a:pos x="22" y="35"/>
                </a:cxn>
                <a:cxn ang="0">
                  <a:pos x="17" y="25"/>
                </a:cxn>
                <a:cxn ang="0">
                  <a:pos x="12" y="16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1"/>
                </a:cxn>
                <a:cxn ang="0">
                  <a:pos x="12" y="4"/>
                </a:cxn>
                <a:cxn ang="0">
                  <a:pos x="17" y="6"/>
                </a:cxn>
                <a:cxn ang="0">
                  <a:pos x="22" y="9"/>
                </a:cxn>
                <a:cxn ang="0">
                  <a:pos x="27" y="13"/>
                </a:cxn>
                <a:cxn ang="0">
                  <a:pos x="31" y="16"/>
                </a:cxn>
                <a:cxn ang="0">
                  <a:pos x="33" y="21"/>
                </a:cxn>
                <a:cxn ang="0">
                  <a:pos x="35" y="25"/>
                </a:cxn>
                <a:cxn ang="0">
                  <a:pos x="37" y="37"/>
                </a:cxn>
                <a:cxn ang="0">
                  <a:pos x="37" y="48"/>
                </a:cxn>
                <a:cxn ang="0">
                  <a:pos x="34" y="61"/>
                </a:cxn>
                <a:cxn ang="0">
                  <a:pos x="27" y="71"/>
                </a:cxn>
              </a:cxnLst>
              <a:rect l="txL" t="txT" r="txR" b="txB"/>
              <a:pathLst>
                <a:path w="74" h="142">
                  <a:moveTo>
                    <a:pt x="53" y="142"/>
                  </a:moveTo>
                  <a:lnTo>
                    <a:pt x="54" y="124"/>
                  </a:lnTo>
                  <a:lnTo>
                    <a:pt x="54" y="106"/>
                  </a:lnTo>
                  <a:lnTo>
                    <a:pt x="49" y="87"/>
                  </a:lnTo>
                  <a:lnTo>
                    <a:pt x="44" y="69"/>
                  </a:lnTo>
                  <a:lnTo>
                    <a:pt x="34" y="50"/>
                  </a:lnTo>
                  <a:lnTo>
                    <a:pt x="24" y="32"/>
                  </a:lnTo>
                  <a:lnTo>
                    <a:pt x="13" y="16"/>
                  </a:lnTo>
                  <a:lnTo>
                    <a:pt x="0" y="0"/>
                  </a:lnTo>
                  <a:lnTo>
                    <a:pt x="13" y="2"/>
                  </a:lnTo>
                  <a:lnTo>
                    <a:pt x="24" y="7"/>
                  </a:lnTo>
                  <a:lnTo>
                    <a:pt x="34" y="11"/>
                  </a:lnTo>
                  <a:lnTo>
                    <a:pt x="44" y="17"/>
                  </a:lnTo>
                  <a:lnTo>
                    <a:pt x="53" y="25"/>
                  </a:lnTo>
                  <a:lnTo>
                    <a:pt x="61" y="32"/>
                  </a:lnTo>
                  <a:lnTo>
                    <a:pt x="66" y="41"/>
                  </a:lnTo>
                  <a:lnTo>
                    <a:pt x="69" y="49"/>
                  </a:lnTo>
                  <a:lnTo>
                    <a:pt x="74" y="73"/>
                  </a:lnTo>
                  <a:lnTo>
                    <a:pt x="74" y="96"/>
                  </a:lnTo>
                  <a:lnTo>
                    <a:pt x="67" y="121"/>
                  </a:lnTo>
                  <a:lnTo>
                    <a:pt x="53" y="142"/>
                  </a:lnTo>
                  <a:close/>
                </a:path>
              </a:pathLst>
            </a:custGeom>
            <a:solidFill>
              <a:srgbClr val="00FF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0" name="Freeform 35"/>
            <p:cNvSpPr/>
            <p:nvPr/>
          </p:nvSpPr>
          <p:spPr>
            <a:xfrm>
              <a:off x="4780" y="4032"/>
              <a:ext cx="169" cy="62"/>
            </a:xfrm>
            <a:custGeom>
              <a:avLst/>
              <a:gdLst>
                <a:gd name="txL" fmla="*/ 0 w 338"/>
                <a:gd name="txT" fmla="*/ 0 h 123"/>
                <a:gd name="txR" fmla="*/ 338 w 338"/>
                <a:gd name="txB" fmla="*/ 123 h 123"/>
              </a:gdLst>
              <a:ahLst/>
              <a:cxnLst>
                <a:cxn ang="0">
                  <a:pos x="168" y="62"/>
                </a:cxn>
                <a:cxn ang="0">
                  <a:pos x="157" y="62"/>
                </a:cxn>
                <a:cxn ang="0">
                  <a:pos x="144" y="61"/>
                </a:cxn>
                <a:cxn ang="0">
                  <a:pos x="133" y="60"/>
                </a:cxn>
                <a:cxn ang="0">
                  <a:pos x="120" y="58"/>
                </a:cxn>
                <a:cxn ang="0">
                  <a:pos x="108" y="56"/>
                </a:cxn>
                <a:cxn ang="0">
                  <a:pos x="97" y="53"/>
                </a:cxn>
                <a:cxn ang="0">
                  <a:pos x="84" y="50"/>
                </a:cxn>
                <a:cxn ang="0">
                  <a:pos x="73" y="46"/>
                </a:cxn>
                <a:cxn ang="0">
                  <a:pos x="62" y="42"/>
                </a:cxn>
                <a:cxn ang="0">
                  <a:pos x="51" y="37"/>
                </a:cxn>
                <a:cxn ang="0">
                  <a:pos x="40" y="31"/>
                </a:cxn>
                <a:cxn ang="0">
                  <a:pos x="31" y="26"/>
                </a:cxn>
                <a:cxn ang="0">
                  <a:pos x="22" y="21"/>
                </a:cxn>
                <a:cxn ang="0">
                  <a:pos x="14" y="14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13" y="7"/>
                </a:cxn>
                <a:cxn ang="0">
                  <a:pos x="26" y="14"/>
                </a:cxn>
                <a:cxn ang="0">
                  <a:pos x="40" y="20"/>
                </a:cxn>
                <a:cxn ang="0">
                  <a:pos x="54" y="27"/>
                </a:cxn>
                <a:cxn ang="0">
                  <a:pos x="67" y="33"/>
                </a:cxn>
                <a:cxn ang="0">
                  <a:pos x="82" y="39"/>
                </a:cxn>
                <a:cxn ang="0">
                  <a:pos x="96" y="44"/>
                </a:cxn>
                <a:cxn ang="0">
                  <a:pos x="111" y="48"/>
                </a:cxn>
                <a:cxn ang="0">
                  <a:pos x="119" y="50"/>
                </a:cxn>
                <a:cxn ang="0">
                  <a:pos x="125" y="52"/>
                </a:cxn>
                <a:cxn ang="0">
                  <a:pos x="133" y="53"/>
                </a:cxn>
                <a:cxn ang="0">
                  <a:pos x="140" y="55"/>
                </a:cxn>
                <a:cxn ang="0">
                  <a:pos x="147" y="57"/>
                </a:cxn>
                <a:cxn ang="0">
                  <a:pos x="154" y="58"/>
                </a:cxn>
                <a:cxn ang="0">
                  <a:pos x="162" y="60"/>
                </a:cxn>
                <a:cxn ang="0">
                  <a:pos x="169" y="61"/>
                </a:cxn>
                <a:cxn ang="0">
                  <a:pos x="168" y="62"/>
                </a:cxn>
              </a:cxnLst>
              <a:rect l="txL" t="txT" r="txR" b="txB"/>
              <a:pathLst>
                <a:path w="338" h="123">
                  <a:moveTo>
                    <a:pt x="336" y="123"/>
                  </a:moveTo>
                  <a:lnTo>
                    <a:pt x="313" y="123"/>
                  </a:lnTo>
                  <a:lnTo>
                    <a:pt x="288" y="122"/>
                  </a:lnTo>
                  <a:lnTo>
                    <a:pt x="265" y="120"/>
                  </a:lnTo>
                  <a:lnTo>
                    <a:pt x="240" y="115"/>
                  </a:lnTo>
                  <a:lnTo>
                    <a:pt x="216" y="111"/>
                  </a:lnTo>
                  <a:lnTo>
                    <a:pt x="193" y="105"/>
                  </a:lnTo>
                  <a:lnTo>
                    <a:pt x="168" y="99"/>
                  </a:lnTo>
                  <a:lnTo>
                    <a:pt x="146" y="91"/>
                  </a:lnTo>
                  <a:lnTo>
                    <a:pt x="123" y="83"/>
                  </a:lnTo>
                  <a:lnTo>
                    <a:pt x="102" y="73"/>
                  </a:lnTo>
                  <a:lnTo>
                    <a:pt x="80" y="62"/>
                  </a:lnTo>
                  <a:lnTo>
                    <a:pt x="62" y="52"/>
                  </a:lnTo>
                  <a:lnTo>
                    <a:pt x="44" y="41"/>
                  </a:lnTo>
                  <a:lnTo>
                    <a:pt x="28" y="28"/>
                  </a:lnTo>
                  <a:lnTo>
                    <a:pt x="13" y="14"/>
                  </a:lnTo>
                  <a:lnTo>
                    <a:pt x="0" y="0"/>
                  </a:lnTo>
                  <a:lnTo>
                    <a:pt x="26" y="13"/>
                  </a:lnTo>
                  <a:lnTo>
                    <a:pt x="52" y="27"/>
                  </a:lnTo>
                  <a:lnTo>
                    <a:pt x="80" y="39"/>
                  </a:lnTo>
                  <a:lnTo>
                    <a:pt x="107" y="53"/>
                  </a:lnTo>
                  <a:lnTo>
                    <a:pt x="133" y="66"/>
                  </a:lnTo>
                  <a:lnTo>
                    <a:pt x="163" y="77"/>
                  </a:lnTo>
                  <a:lnTo>
                    <a:pt x="191" y="88"/>
                  </a:lnTo>
                  <a:lnTo>
                    <a:pt x="222" y="96"/>
                  </a:lnTo>
                  <a:lnTo>
                    <a:pt x="237" y="99"/>
                  </a:lnTo>
                  <a:lnTo>
                    <a:pt x="250" y="103"/>
                  </a:lnTo>
                  <a:lnTo>
                    <a:pt x="265" y="106"/>
                  </a:lnTo>
                  <a:lnTo>
                    <a:pt x="280" y="110"/>
                  </a:lnTo>
                  <a:lnTo>
                    <a:pt x="293" y="113"/>
                  </a:lnTo>
                  <a:lnTo>
                    <a:pt x="308" y="115"/>
                  </a:lnTo>
                  <a:lnTo>
                    <a:pt x="323" y="119"/>
                  </a:lnTo>
                  <a:lnTo>
                    <a:pt x="338" y="121"/>
                  </a:lnTo>
                  <a:lnTo>
                    <a:pt x="336" y="123"/>
                  </a:lnTo>
                  <a:close/>
                </a:path>
              </a:pathLst>
            </a:custGeom>
            <a:solidFill>
              <a:srgbClr val="00FF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1" name="Freeform 36"/>
            <p:cNvSpPr/>
            <p:nvPr/>
          </p:nvSpPr>
          <p:spPr>
            <a:xfrm>
              <a:off x="4771" y="4057"/>
              <a:ext cx="148" cy="59"/>
            </a:xfrm>
            <a:custGeom>
              <a:avLst/>
              <a:gdLst>
                <a:gd name="txL" fmla="*/ 0 w 296"/>
                <a:gd name="txT" fmla="*/ 0 h 116"/>
                <a:gd name="txR" fmla="*/ 296 w 296"/>
                <a:gd name="txB" fmla="*/ 116 h 116"/>
              </a:gdLst>
              <a:ahLst/>
              <a:cxnLst>
                <a:cxn ang="0">
                  <a:pos x="103" y="56"/>
                </a:cxn>
                <a:cxn ang="0">
                  <a:pos x="94" y="54"/>
                </a:cxn>
                <a:cxn ang="0">
                  <a:pos x="86" y="53"/>
                </a:cxn>
                <a:cxn ang="0">
                  <a:pos x="78" y="51"/>
                </a:cxn>
                <a:cxn ang="0">
                  <a:pos x="71" y="49"/>
                </a:cxn>
                <a:cxn ang="0">
                  <a:pos x="62" y="47"/>
                </a:cxn>
                <a:cxn ang="0">
                  <a:pos x="55" y="44"/>
                </a:cxn>
                <a:cxn ang="0">
                  <a:pos x="48" y="41"/>
                </a:cxn>
                <a:cxn ang="0">
                  <a:pos x="42" y="37"/>
                </a:cxn>
                <a:cxn ang="0">
                  <a:pos x="38" y="38"/>
                </a:cxn>
                <a:cxn ang="0">
                  <a:pos x="33" y="36"/>
                </a:cxn>
                <a:cxn ang="0">
                  <a:pos x="30" y="34"/>
                </a:cxn>
                <a:cxn ang="0">
                  <a:pos x="28" y="31"/>
                </a:cxn>
                <a:cxn ang="0">
                  <a:pos x="24" y="27"/>
                </a:cxn>
                <a:cxn ang="0">
                  <a:pos x="19" y="24"/>
                </a:cxn>
                <a:cxn ang="0">
                  <a:pos x="15" y="20"/>
                </a:cxn>
                <a:cxn ang="0">
                  <a:pos x="12" y="16"/>
                </a:cxn>
                <a:cxn ang="0">
                  <a:pos x="8" y="13"/>
                </a:cxn>
                <a:cxn ang="0">
                  <a:pos x="5" y="9"/>
                </a:cxn>
                <a:cxn ang="0">
                  <a:pos x="3" y="5"/>
                </a:cxn>
                <a:cxn ang="0">
                  <a:pos x="0" y="0"/>
                </a:cxn>
                <a:cxn ang="0">
                  <a:pos x="8" y="5"/>
                </a:cxn>
                <a:cxn ang="0">
                  <a:pos x="15" y="11"/>
                </a:cxn>
                <a:cxn ang="0">
                  <a:pos x="23" y="15"/>
                </a:cxn>
                <a:cxn ang="0">
                  <a:pos x="31" y="20"/>
                </a:cxn>
                <a:cxn ang="0">
                  <a:pos x="40" y="25"/>
                </a:cxn>
                <a:cxn ang="0">
                  <a:pos x="49" y="30"/>
                </a:cxn>
                <a:cxn ang="0">
                  <a:pos x="58" y="34"/>
                </a:cxn>
                <a:cxn ang="0">
                  <a:pos x="67" y="38"/>
                </a:cxn>
                <a:cxn ang="0">
                  <a:pos x="77" y="42"/>
                </a:cxn>
                <a:cxn ang="0">
                  <a:pos x="87" y="45"/>
                </a:cxn>
                <a:cxn ang="0">
                  <a:pos x="97" y="48"/>
                </a:cxn>
                <a:cxn ang="0">
                  <a:pos x="107" y="51"/>
                </a:cxn>
                <a:cxn ang="0">
                  <a:pos x="118" y="53"/>
                </a:cxn>
                <a:cxn ang="0">
                  <a:pos x="127" y="54"/>
                </a:cxn>
                <a:cxn ang="0">
                  <a:pos x="138" y="55"/>
                </a:cxn>
                <a:cxn ang="0">
                  <a:pos x="148" y="56"/>
                </a:cxn>
                <a:cxn ang="0">
                  <a:pos x="142" y="58"/>
                </a:cxn>
                <a:cxn ang="0">
                  <a:pos x="137" y="58"/>
                </a:cxn>
                <a:cxn ang="0">
                  <a:pos x="131" y="59"/>
                </a:cxn>
                <a:cxn ang="0">
                  <a:pos x="125" y="59"/>
                </a:cxn>
                <a:cxn ang="0">
                  <a:pos x="119" y="59"/>
                </a:cxn>
                <a:cxn ang="0">
                  <a:pos x="113" y="58"/>
                </a:cxn>
                <a:cxn ang="0">
                  <a:pos x="109" y="57"/>
                </a:cxn>
                <a:cxn ang="0">
                  <a:pos x="103" y="56"/>
                </a:cxn>
              </a:cxnLst>
              <a:rect l="txL" t="txT" r="txR" b="txB"/>
              <a:pathLst>
                <a:path w="296" h="116">
                  <a:moveTo>
                    <a:pt x="205" y="110"/>
                  </a:moveTo>
                  <a:lnTo>
                    <a:pt x="188" y="107"/>
                  </a:lnTo>
                  <a:lnTo>
                    <a:pt x="172" y="105"/>
                  </a:lnTo>
                  <a:lnTo>
                    <a:pt x="156" y="101"/>
                  </a:lnTo>
                  <a:lnTo>
                    <a:pt x="141" y="97"/>
                  </a:lnTo>
                  <a:lnTo>
                    <a:pt x="124" y="92"/>
                  </a:lnTo>
                  <a:lnTo>
                    <a:pt x="109" y="87"/>
                  </a:lnTo>
                  <a:lnTo>
                    <a:pt x="96" y="80"/>
                  </a:lnTo>
                  <a:lnTo>
                    <a:pt x="83" y="72"/>
                  </a:lnTo>
                  <a:lnTo>
                    <a:pt x="75" y="74"/>
                  </a:lnTo>
                  <a:lnTo>
                    <a:pt x="66" y="71"/>
                  </a:lnTo>
                  <a:lnTo>
                    <a:pt x="60" y="66"/>
                  </a:lnTo>
                  <a:lnTo>
                    <a:pt x="55" y="61"/>
                  </a:lnTo>
                  <a:lnTo>
                    <a:pt x="47" y="54"/>
                  </a:lnTo>
                  <a:lnTo>
                    <a:pt x="38" y="47"/>
                  </a:lnTo>
                  <a:lnTo>
                    <a:pt x="30" y="40"/>
                  </a:lnTo>
                  <a:lnTo>
                    <a:pt x="24" y="32"/>
                  </a:lnTo>
                  <a:lnTo>
                    <a:pt x="15" y="25"/>
                  </a:lnTo>
                  <a:lnTo>
                    <a:pt x="10" y="17"/>
                  </a:lnTo>
                  <a:lnTo>
                    <a:pt x="5" y="9"/>
                  </a:lnTo>
                  <a:lnTo>
                    <a:pt x="0" y="0"/>
                  </a:lnTo>
                  <a:lnTo>
                    <a:pt x="15" y="10"/>
                  </a:lnTo>
                  <a:lnTo>
                    <a:pt x="30" y="21"/>
                  </a:lnTo>
                  <a:lnTo>
                    <a:pt x="45" y="30"/>
                  </a:lnTo>
                  <a:lnTo>
                    <a:pt x="61" y="40"/>
                  </a:lnTo>
                  <a:lnTo>
                    <a:pt x="80" y="49"/>
                  </a:lnTo>
                  <a:lnTo>
                    <a:pt x="98" y="59"/>
                  </a:lnTo>
                  <a:lnTo>
                    <a:pt x="116" y="67"/>
                  </a:lnTo>
                  <a:lnTo>
                    <a:pt x="134" y="75"/>
                  </a:lnTo>
                  <a:lnTo>
                    <a:pt x="154" y="82"/>
                  </a:lnTo>
                  <a:lnTo>
                    <a:pt x="174" y="89"/>
                  </a:lnTo>
                  <a:lnTo>
                    <a:pt x="193" y="94"/>
                  </a:lnTo>
                  <a:lnTo>
                    <a:pt x="213" y="100"/>
                  </a:lnTo>
                  <a:lnTo>
                    <a:pt x="235" y="104"/>
                  </a:lnTo>
                  <a:lnTo>
                    <a:pt x="254" y="107"/>
                  </a:lnTo>
                  <a:lnTo>
                    <a:pt x="276" y="109"/>
                  </a:lnTo>
                  <a:lnTo>
                    <a:pt x="296" y="110"/>
                  </a:lnTo>
                  <a:lnTo>
                    <a:pt x="284" y="114"/>
                  </a:lnTo>
                  <a:lnTo>
                    <a:pt x="273" y="115"/>
                  </a:lnTo>
                  <a:lnTo>
                    <a:pt x="261" y="116"/>
                  </a:lnTo>
                  <a:lnTo>
                    <a:pt x="250" y="116"/>
                  </a:lnTo>
                  <a:lnTo>
                    <a:pt x="238" y="116"/>
                  </a:lnTo>
                  <a:lnTo>
                    <a:pt x="226" y="114"/>
                  </a:lnTo>
                  <a:lnTo>
                    <a:pt x="217" y="113"/>
                  </a:lnTo>
                  <a:lnTo>
                    <a:pt x="205" y="110"/>
                  </a:lnTo>
                  <a:close/>
                </a:path>
              </a:pathLst>
            </a:custGeom>
            <a:solidFill>
              <a:srgbClr val="00FF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2" name="Freeform 37"/>
            <p:cNvSpPr/>
            <p:nvPr/>
          </p:nvSpPr>
          <p:spPr>
            <a:xfrm>
              <a:off x="4483" y="3849"/>
              <a:ext cx="287" cy="238"/>
            </a:xfrm>
            <a:custGeom>
              <a:avLst/>
              <a:gdLst>
                <a:gd name="txL" fmla="*/ 0 w 576"/>
                <a:gd name="txT" fmla="*/ 0 h 477"/>
                <a:gd name="txR" fmla="*/ 576 w 576"/>
                <a:gd name="txB" fmla="*/ 477 h 477"/>
              </a:gdLst>
              <a:ahLst/>
              <a:cxnLst>
                <a:cxn ang="0">
                  <a:pos x="232" y="217"/>
                </a:cxn>
                <a:cxn ang="0">
                  <a:pos x="206" y="205"/>
                </a:cxn>
                <a:cxn ang="0">
                  <a:pos x="182" y="190"/>
                </a:cxn>
                <a:cxn ang="0">
                  <a:pos x="163" y="174"/>
                </a:cxn>
                <a:cxn ang="0">
                  <a:pos x="151" y="159"/>
                </a:cxn>
                <a:cxn ang="0">
                  <a:pos x="159" y="147"/>
                </a:cxn>
                <a:cxn ang="0">
                  <a:pos x="161" y="130"/>
                </a:cxn>
                <a:cxn ang="0">
                  <a:pos x="156" y="109"/>
                </a:cxn>
                <a:cxn ang="0">
                  <a:pos x="147" y="89"/>
                </a:cxn>
                <a:cxn ang="0">
                  <a:pos x="138" y="69"/>
                </a:cxn>
                <a:cxn ang="0">
                  <a:pos x="126" y="53"/>
                </a:cxn>
                <a:cxn ang="0">
                  <a:pos x="133" y="80"/>
                </a:cxn>
                <a:cxn ang="0">
                  <a:pos x="138" y="106"/>
                </a:cxn>
                <a:cxn ang="0">
                  <a:pos x="133" y="131"/>
                </a:cxn>
                <a:cxn ang="0">
                  <a:pos x="116" y="155"/>
                </a:cxn>
                <a:cxn ang="0">
                  <a:pos x="94" y="174"/>
                </a:cxn>
                <a:cxn ang="0">
                  <a:pos x="71" y="194"/>
                </a:cxn>
                <a:cxn ang="0">
                  <a:pos x="52" y="215"/>
                </a:cxn>
                <a:cxn ang="0">
                  <a:pos x="38" y="237"/>
                </a:cxn>
                <a:cxn ang="0">
                  <a:pos x="31" y="238"/>
                </a:cxn>
                <a:cxn ang="0">
                  <a:pos x="24" y="238"/>
                </a:cxn>
                <a:cxn ang="0">
                  <a:pos x="17" y="236"/>
                </a:cxn>
                <a:cxn ang="0">
                  <a:pos x="11" y="233"/>
                </a:cxn>
                <a:cxn ang="0">
                  <a:pos x="3" y="205"/>
                </a:cxn>
                <a:cxn ang="0">
                  <a:pos x="0" y="162"/>
                </a:cxn>
                <a:cxn ang="0">
                  <a:pos x="11" y="130"/>
                </a:cxn>
                <a:cxn ang="0">
                  <a:pos x="20" y="111"/>
                </a:cxn>
                <a:cxn ang="0">
                  <a:pos x="27" y="91"/>
                </a:cxn>
                <a:cxn ang="0">
                  <a:pos x="28" y="71"/>
                </a:cxn>
                <a:cxn ang="0">
                  <a:pos x="22" y="49"/>
                </a:cxn>
                <a:cxn ang="0">
                  <a:pos x="26" y="27"/>
                </a:cxn>
                <a:cxn ang="0">
                  <a:pos x="41" y="14"/>
                </a:cxn>
                <a:cxn ang="0">
                  <a:pos x="54" y="7"/>
                </a:cxn>
                <a:cxn ang="0">
                  <a:pos x="70" y="2"/>
                </a:cxn>
                <a:cxn ang="0">
                  <a:pos x="86" y="0"/>
                </a:cxn>
                <a:cxn ang="0">
                  <a:pos x="113" y="2"/>
                </a:cxn>
                <a:cxn ang="0">
                  <a:pos x="139" y="14"/>
                </a:cxn>
                <a:cxn ang="0">
                  <a:pos x="159" y="31"/>
                </a:cxn>
                <a:cxn ang="0">
                  <a:pos x="182" y="46"/>
                </a:cxn>
                <a:cxn ang="0">
                  <a:pos x="209" y="55"/>
                </a:cxn>
                <a:cxn ang="0">
                  <a:pos x="232" y="64"/>
                </a:cxn>
                <a:cxn ang="0">
                  <a:pos x="253" y="76"/>
                </a:cxn>
                <a:cxn ang="0">
                  <a:pos x="269" y="91"/>
                </a:cxn>
                <a:cxn ang="0">
                  <a:pos x="285" y="117"/>
                </a:cxn>
                <a:cxn ang="0">
                  <a:pos x="285" y="152"/>
                </a:cxn>
                <a:cxn ang="0">
                  <a:pos x="271" y="187"/>
                </a:cxn>
                <a:cxn ang="0">
                  <a:pos x="253" y="214"/>
                </a:cxn>
              </a:cxnLst>
              <a:rect l="txL" t="txT" r="txR" b="txB"/>
              <a:pathLst>
                <a:path w="576" h="477">
                  <a:moveTo>
                    <a:pt x="495" y="445"/>
                  </a:moveTo>
                  <a:lnTo>
                    <a:pt x="465" y="435"/>
                  </a:lnTo>
                  <a:lnTo>
                    <a:pt x="437" y="424"/>
                  </a:lnTo>
                  <a:lnTo>
                    <a:pt x="413" y="411"/>
                  </a:lnTo>
                  <a:lnTo>
                    <a:pt x="389" y="396"/>
                  </a:lnTo>
                  <a:lnTo>
                    <a:pt x="366" y="380"/>
                  </a:lnTo>
                  <a:lnTo>
                    <a:pt x="347" y="364"/>
                  </a:lnTo>
                  <a:lnTo>
                    <a:pt x="327" y="348"/>
                  </a:lnTo>
                  <a:lnTo>
                    <a:pt x="307" y="331"/>
                  </a:lnTo>
                  <a:lnTo>
                    <a:pt x="304" y="319"/>
                  </a:lnTo>
                  <a:lnTo>
                    <a:pt x="309" y="306"/>
                  </a:lnTo>
                  <a:lnTo>
                    <a:pt x="319" y="294"/>
                  </a:lnTo>
                  <a:lnTo>
                    <a:pt x="323" y="281"/>
                  </a:lnTo>
                  <a:lnTo>
                    <a:pt x="323" y="260"/>
                  </a:lnTo>
                  <a:lnTo>
                    <a:pt x="320" y="240"/>
                  </a:lnTo>
                  <a:lnTo>
                    <a:pt x="314" y="219"/>
                  </a:lnTo>
                  <a:lnTo>
                    <a:pt x="305" y="198"/>
                  </a:lnTo>
                  <a:lnTo>
                    <a:pt x="295" y="178"/>
                  </a:lnTo>
                  <a:lnTo>
                    <a:pt x="286" y="158"/>
                  </a:lnTo>
                  <a:lnTo>
                    <a:pt x="276" y="138"/>
                  </a:lnTo>
                  <a:lnTo>
                    <a:pt x="266" y="119"/>
                  </a:lnTo>
                  <a:lnTo>
                    <a:pt x="253" y="107"/>
                  </a:lnTo>
                  <a:lnTo>
                    <a:pt x="259" y="134"/>
                  </a:lnTo>
                  <a:lnTo>
                    <a:pt x="267" y="160"/>
                  </a:lnTo>
                  <a:lnTo>
                    <a:pt x="272" y="187"/>
                  </a:lnTo>
                  <a:lnTo>
                    <a:pt x="276" y="212"/>
                  </a:lnTo>
                  <a:lnTo>
                    <a:pt x="274" y="238"/>
                  </a:lnTo>
                  <a:lnTo>
                    <a:pt x="267" y="263"/>
                  </a:lnTo>
                  <a:lnTo>
                    <a:pt x="254" y="287"/>
                  </a:lnTo>
                  <a:lnTo>
                    <a:pt x="233" y="311"/>
                  </a:lnTo>
                  <a:lnTo>
                    <a:pt x="211" y="331"/>
                  </a:lnTo>
                  <a:lnTo>
                    <a:pt x="188" y="349"/>
                  </a:lnTo>
                  <a:lnTo>
                    <a:pt x="165" y="369"/>
                  </a:lnTo>
                  <a:lnTo>
                    <a:pt x="142" y="388"/>
                  </a:lnTo>
                  <a:lnTo>
                    <a:pt x="122" y="408"/>
                  </a:lnTo>
                  <a:lnTo>
                    <a:pt x="104" y="430"/>
                  </a:lnTo>
                  <a:lnTo>
                    <a:pt x="88" y="451"/>
                  </a:lnTo>
                  <a:lnTo>
                    <a:pt x="76" y="474"/>
                  </a:lnTo>
                  <a:lnTo>
                    <a:pt x="69" y="476"/>
                  </a:lnTo>
                  <a:lnTo>
                    <a:pt x="63" y="477"/>
                  </a:lnTo>
                  <a:lnTo>
                    <a:pt x="56" y="477"/>
                  </a:lnTo>
                  <a:lnTo>
                    <a:pt x="48" y="476"/>
                  </a:lnTo>
                  <a:lnTo>
                    <a:pt x="41" y="474"/>
                  </a:lnTo>
                  <a:lnTo>
                    <a:pt x="35" y="473"/>
                  </a:lnTo>
                  <a:lnTo>
                    <a:pt x="28" y="470"/>
                  </a:lnTo>
                  <a:lnTo>
                    <a:pt x="23" y="466"/>
                  </a:lnTo>
                  <a:lnTo>
                    <a:pt x="13" y="455"/>
                  </a:lnTo>
                  <a:lnTo>
                    <a:pt x="7" y="411"/>
                  </a:lnTo>
                  <a:lnTo>
                    <a:pt x="0" y="366"/>
                  </a:lnTo>
                  <a:lnTo>
                    <a:pt x="0" y="324"/>
                  </a:lnTo>
                  <a:lnTo>
                    <a:pt x="12" y="281"/>
                  </a:lnTo>
                  <a:lnTo>
                    <a:pt x="22" y="261"/>
                  </a:lnTo>
                  <a:lnTo>
                    <a:pt x="30" y="242"/>
                  </a:lnTo>
                  <a:lnTo>
                    <a:pt x="40" y="222"/>
                  </a:lnTo>
                  <a:lnTo>
                    <a:pt x="48" y="203"/>
                  </a:lnTo>
                  <a:lnTo>
                    <a:pt x="55" y="183"/>
                  </a:lnTo>
                  <a:lnTo>
                    <a:pt x="58" y="162"/>
                  </a:lnTo>
                  <a:lnTo>
                    <a:pt x="56" y="142"/>
                  </a:lnTo>
                  <a:lnTo>
                    <a:pt x="51" y="120"/>
                  </a:lnTo>
                  <a:lnTo>
                    <a:pt x="45" y="98"/>
                  </a:lnTo>
                  <a:lnTo>
                    <a:pt x="45" y="76"/>
                  </a:lnTo>
                  <a:lnTo>
                    <a:pt x="53" y="55"/>
                  </a:lnTo>
                  <a:lnTo>
                    <a:pt x="71" y="36"/>
                  </a:lnTo>
                  <a:lnTo>
                    <a:pt x="83" y="28"/>
                  </a:lnTo>
                  <a:lnTo>
                    <a:pt x="96" y="21"/>
                  </a:lnTo>
                  <a:lnTo>
                    <a:pt x="109" y="14"/>
                  </a:lnTo>
                  <a:lnTo>
                    <a:pt x="124" y="9"/>
                  </a:lnTo>
                  <a:lnTo>
                    <a:pt x="140" y="5"/>
                  </a:lnTo>
                  <a:lnTo>
                    <a:pt x="157" y="1"/>
                  </a:lnTo>
                  <a:lnTo>
                    <a:pt x="173" y="0"/>
                  </a:lnTo>
                  <a:lnTo>
                    <a:pt x="192" y="0"/>
                  </a:lnTo>
                  <a:lnTo>
                    <a:pt x="226" y="5"/>
                  </a:lnTo>
                  <a:lnTo>
                    <a:pt x="254" y="15"/>
                  </a:lnTo>
                  <a:lnTo>
                    <a:pt x="279" y="29"/>
                  </a:lnTo>
                  <a:lnTo>
                    <a:pt x="299" y="45"/>
                  </a:lnTo>
                  <a:lnTo>
                    <a:pt x="319" y="62"/>
                  </a:lnTo>
                  <a:lnTo>
                    <a:pt x="340" y="78"/>
                  </a:lnTo>
                  <a:lnTo>
                    <a:pt x="365" y="93"/>
                  </a:lnTo>
                  <a:lnTo>
                    <a:pt x="394" y="104"/>
                  </a:lnTo>
                  <a:lnTo>
                    <a:pt x="419" y="111"/>
                  </a:lnTo>
                  <a:lnTo>
                    <a:pt x="442" y="120"/>
                  </a:lnTo>
                  <a:lnTo>
                    <a:pt x="465" y="129"/>
                  </a:lnTo>
                  <a:lnTo>
                    <a:pt x="487" y="140"/>
                  </a:lnTo>
                  <a:lnTo>
                    <a:pt x="507" y="153"/>
                  </a:lnTo>
                  <a:lnTo>
                    <a:pt x="525" y="168"/>
                  </a:lnTo>
                  <a:lnTo>
                    <a:pt x="540" y="183"/>
                  </a:lnTo>
                  <a:lnTo>
                    <a:pt x="554" y="200"/>
                  </a:lnTo>
                  <a:lnTo>
                    <a:pt x="571" y="234"/>
                  </a:lnTo>
                  <a:lnTo>
                    <a:pt x="576" y="268"/>
                  </a:lnTo>
                  <a:lnTo>
                    <a:pt x="571" y="305"/>
                  </a:lnTo>
                  <a:lnTo>
                    <a:pt x="559" y="341"/>
                  </a:lnTo>
                  <a:lnTo>
                    <a:pt x="543" y="374"/>
                  </a:lnTo>
                  <a:lnTo>
                    <a:pt x="525" y="404"/>
                  </a:lnTo>
                  <a:lnTo>
                    <a:pt x="508" y="428"/>
                  </a:lnTo>
                  <a:lnTo>
                    <a:pt x="495" y="445"/>
                  </a:lnTo>
                  <a:close/>
                </a:path>
              </a:pathLst>
            </a:custGeom>
            <a:solidFill>
              <a:srgbClr val="FFDD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3" name="Freeform 38"/>
            <p:cNvSpPr/>
            <p:nvPr/>
          </p:nvSpPr>
          <p:spPr>
            <a:xfrm>
              <a:off x="4535" y="3873"/>
              <a:ext cx="47" cy="59"/>
            </a:xfrm>
            <a:custGeom>
              <a:avLst/>
              <a:gdLst>
                <a:gd name="txL" fmla="*/ 0 w 94"/>
                <a:gd name="txT" fmla="*/ 0 h 119"/>
                <a:gd name="txR" fmla="*/ 94 w 94"/>
                <a:gd name="txB" fmla="*/ 119 h 119"/>
              </a:gdLst>
              <a:ahLst/>
              <a:cxnLst>
                <a:cxn ang="0">
                  <a:pos x="35" y="47"/>
                </a:cxn>
                <a:cxn ang="0">
                  <a:pos x="31" y="49"/>
                </a:cxn>
                <a:cxn ang="0">
                  <a:pos x="27" y="51"/>
                </a:cxn>
                <a:cxn ang="0">
                  <a:pos x="22" y="52"/>
                </a:cxn>
                <a:cxn ang="0">
                  <a:pos x="18" y="54"/>
                </a:cxn>
                <a:cxn ang="0">
                  <a:pos x="14" y="56"/>
                </a:cxn>
                <a:cxn ang="0">
                  <a:pos x="9" y="57"/>
                </a:cxn>
                <a:cxn ang="0">
                  <a:pos x="5" y="58"/>
                </a:cxn>
                <a:cxn ang="0">
                  <a:pos x="0" y="59"/>
                </a:cxn>
                <a:cxn ang="0">
                  <a:pos x="7" y="53"/>
                </a:cxn>
                <a:cxn ang="0">
                  <a:pos x="14" y="47"/>
                </a:cxn>
                <a:cxn ang="0">
                  <a:pos x="21" y="40"/>
                </a:cxn>
                <a:cxn ang="0">
                  <a:pos x="27" y="32"/>
                </a:cxn>
                <a:cxn ang="0">
                  <a:pos x="31" y="24"/>
                </a:cxn>
                <a:cxn ang="0">
                  <a:pos x="36" y="16"/>
                </a:cxn>
                <a:cxn ang="0">
                  <a:pos x="38" y="8"/>
                </a:cxn>
                <a:cxn ang="0">
                  <a:pos x="39" y="0"/>
                </a:cxn>
                <a:cxn ang="0">
                  <a:pos x="45" y="12"/>
                </a:cxn>
                <a:cxn ang="0">
                  <a:pos x="47" y="24"/>
                </a:cxn>
                <a:cxn ang="0">
                  <a:pos x="45" y="36"/>
                </a:cxn>
                <a:cxn ang="0">
                  <a:pos x="35" y="47"/>
                </a:cxn>
              </a:cxnLst>
              <a:rect l="txL" t="txT" r="txR" b="txB"/>
              <a:pathLst>
                <a:path w="94" h="119">
                  <a:moveTo>
                    <a:pt x="69" y="94"/>
                  </a:moveTo>
                  <a:lnTo>
                    <a:pt x="61" y="98"/>
                  </a:lnTo>
                  <a:lnTo>
                    <a:pt x="53" y="102"/>
                  </a:lnTo>
                  <a:lnTo>
                    <a:pt x="44" y="105"/>
                  </a:lnTo>
                  <a:lnTo>
                    <a:pt x="36" y="109"/>
                  </a:lnTo>
                  <a:lnTo>
                    <a:pt x="28" y="112"/>
                  </a:lnTo>
                  <a:lnTo>
                    <a:pt x="18" y="114"/>
                  </a:lnTo>
                  <a:lnTo>
                    <a:pt x="10" y="117"/>
                  </a:lnTo>
                  <a:lnTo>
                    <a:pt x="0" y="119"/>
                  </a:lnTo>
                  <a:lnTo>
                    <a:pt x="13" y="107"/>
                  </a:lnTo>
                  <a:lnTo>
                    <a:pt x="28" y="94"/>
                  </a:lnTo>
                  <a:lnTo>
                    <a:pt x="41" y="80"/>
                  </a:lnTo>
                  <a:lnTo>
                    <a:pt x="53" y="65"/>
                  </a:lnTo>
                  <a:lnTo>
                    <a:pt x="62" y="49"/>
                  </a:lnTo>
                  <a:lnTo>
                    <a:pt x="71" y="33"/>
                  </a:lnTo>
                  <a:lnTo>
                    <a:pt x="76" y="16"/>
                  </a:lnTo>
                  <a:lnTo>
                    <a:pt x="77" y="0"/>
                  </a:lnTo>
                  <a:lnTo>
                    <a:pt x="89" y="25"/>
                  </a:lnTo>
                  <a:lnTo>
                    <a:pt x="94" y="49"/>
                  </a:lnTo>
                  <a:lnTo>
                    <a:pt x="89" y="73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4" name="Freeform 39"/>
            <p:cNvSpPr/>
            <p:nvPr/>
          </p:nvSpPr>
          <p:spPr>
            <a:xfrm>
              <a:off x="4375" y="3860"/>
              <a:ext cx="114" cy="186"/>
            </a:xfrm>
            <a:custGeom>
              <a:avLst/>
              <a:gdLst>
                <a:gd name="txL" fmla="*/ 0 w 229"/>
                <a:gd name="txT" fmla="*/ 0 h 372"/>
                <a:gd name="txR" fmla="*/ 229 w 229"/>
                <a:gd name="txB" fmla="*/ 372 h 372"/>
              </a:gdLst>
              <a:ahLst/>
              <a:cxnLst>
                <a:cxn ang="0">
                  <a:pos x="113" y="73"/>
                </a:cxn>
                <a:cxn ang="0">
                  <a:pos x="112" y="78"/>
                </a:cxn>
                <a:cxn ang="0">
                  <a:pos x="109" y="84"/>
                </a:cxn>
                <a:cxn ang="0">
                  <a:pos x="104" y="89"/>
                </a:cxn>
                <a:cxn ang="0">
                  <a:pos x="101" y="95"/>
                </a:cxn>
                <a:cxn ang="0">
                  <a:pos x="96" y="105"/>
                </a:cxn>
                <a:cxn ang="0">
                  <a:pos x="90" y="114"/>
                </a:cxn>
                <a:cxn ang="0">
                  <a:pos x="81" y="122"/>
                </a:cxn>
                <a:cxn ang="0">
                  <a:pos x="72" y="130"/>
                </a:cxn>
                <a:cxn ang="0">
                  <a:pos x="62" y="137"/>
                </a:cxn>
                <a:cxn ang="0">
                  <a:pos x="53" y="145"/>
                </a:cxn>
                <a:cxn ang="0">
                  <a:pos x="44" y="154"/>
                </a:cxn>
                <a:cxn ang="0">
                  <a:pos x="38" y="164"/>
                </a:cxn>
                <a:cxn ang="0">
                  <a:pos x="36" y="171"/>
                </a:cxn>
                <a:cxn ang="0">
                  <a:pos x="34" y="179"/>
                </a:cxn>
                <a:cxn ang="0">
                  <a:pos x="30" y="184"/>
                </a:cxn>
                <a:cxn ang="0">
                  <a:pos x="19" y="186"/>
                </a:cxn>
                <a:cxn ang="0">
                  <a:pos x="15" y="186"/>
                </a:cxn>
                <a:cxn ang="0">
                  <a:pos x="10" y="185"/>
                </a:cxn>
                <a:cxn ang="0">
                  <a:pos x="6" y="183"/>
                </a:cxn>
                <a:cxn ang="0">
                  <a:pos x="3" y="181"/>
                </a:cxn>
                <a:cxn ang="0">
                  <a:pos x="0" y="174"/>
                </a:cxn>
                <a:cxn ang="0">
                  <a:pos x="0" y="167"/>
                </a:cxn>
                <a:cxn ang="0">
                  <a:pos x="1" y="159"/>
                </a:cxn>
                <a:cxn ang="0">
                  <a:pos x="3" y="152"/>
                </a:cxn>
                <a:cxn ang="0">
                  <a:pos x="6" y="143"/>
                </a:cxn>
                <a:cxn ang="0">
                  <a:pos x="7" y="135"/>
                </a:cxn>
                <a:cxn ang="0">
                  <a:pos x="10" y="126"/>
                </a:cxn>
                <a:cxn ang="0">
                  <a:pos x="13" y="118"/>
                </a:cxn>
                <a:cxn ang="0">
                  <a:pos x="16" y="110"/>
                </a:cxn>
                <a:cxn ang="0">
                  <a:pos x="20" y="101"/>
                </a:cxn>
                <a:cxn ang="0">
                  <a:pos x="25" y="93"/>
                </a:cxn>
                <a:cxn ang="0">
                  <a:pos x="30" y="85"/>
                </a:cxn>
                <a:cxn ang="0">
                  <a:pos x="37" y="75"/>
                </a:cxn>
                <a:cxn ang="0">
                  <a:pos x="45" y="65"/>
                </a:cxn>
                <a:cxn ang="0">
                  <a:pos x="51" y="55"/>
                </a:cxn>
                <a:cxn ang="0">
                  <a:pos x="53" y="45"/>
                </a:cxn>
                <a:cxn ang="0">
                  <a:pos x="52" y="35"/>
                </a:cxn>
                <a:cxn ang="0">
                  <a:pos x="53" y="24"/>
                </a:cxn>
                <a:cxn ang="0">
                  <a:pos x="58" y="15"/>
                </a:cxn>
                <a:cxn ang="0">
                  <a:pos x="67" y="7"/>
                </a:cxn>
                <a:cxn ang="0">
                  <a:pos x="72" y="5"/>
                </a:cxn>
                <a:cxn ang="0">
                  <a:pos x="78" y="3"/>
                </a:cxn>
                <a:cxn ang="0">
                  <a:pos x="84" y="2"/>
                </a:cxn>
                <a:cxn ang="0">
                  <a:pos x="90" y="1"/>
                </a:cxn>
                <a:cxn ang="0">
                  <a:pos x="96" y="1"/>
                </a:cxn>
                <a:cxn ang="0">
                  <a:pos x="102" y="1"/>
                </a:cxn>
                <a:cxn ang="0">
                  <a:pos x="109" y="0"/>
                </a:cxn>
                <a:cxn ang="0">
                  <a:pos x="114" y="0"/>
                </a:cxn>
                <a:cxn ang="0">
                  <a:pos x="109" y="17"/>
                </a:cxn>
                <a:cxn ang="0">
                  <a:pos x="108" y="35"/>
                </a:cxn>
                <a:cxn ang="0">
                  <a:pos x="110" y="54"/>
                </a:cxn>
                <a:cxn ang="0">
                  <a:pos x="113" y="73"/>
                </a:cxn>
              </a:cxnLst>
              <a:rect l="txL" t="txT" r="txR" b="txB"/>
              <a:pathLst>
                <a:path w="229" h="372">
                  <a:moveTo>
                    <a:pt x="226" y="145"/>
                  </a:moveTo>
                  <a:lnTo>
                    <a:pt x="224" y="156"/>
                  </a:lnTo>
                  <a:lnTo>
                    <a:pt x="218" y="167"/>
                  </a:lnTo>
                  <a:lnTo>
                    <a:pt x="208" y="177"/>
                  </a:lnTo>
                  <a:lnTo>
                    <a:pt x="203" y="189"/>
                  </a:lnTo>
                  <a:lnTo>
                    <a:pt x="193" y="209"/>
                  </a:lnTo>
                  <a:lnTo>
                    <a:pt x="180" y="228"/>
                  </a:lnTo>
                  <a:lnTo>
                    <a:pt x="163" y="244"/>
                  </a:lnTo>
                  <a:lnTo>
                    <a:pt x="144" y="259"/>
                  </a:lnTo>
                  <a:lnTo>
                    <a:pt x="124" y="274"/>
                  </a:lnTo>
                  <a:lnTo>
                    <a:pt x="106" y="290"/>
                  </a:lnTo>
                  <a:lnTo>
                    <a:pt x="89" y="307"/>
                  </a:lnTo>
                  <a:lnTo>
                    <a:pt x="76" y="327"/>
                  </a:lnTo>
                  <a:lnTo>
                    <a:pt x="73" y="342"/>
                  </a:lnTo>
                  <a:lnTo>
                    <a:pt x="69" y="357"/>
                  </a:lnTo>
                  <a:lnTo>
                    <a:pt x="60" y="368"/>
                  </a:lnTo>
                  <a:lnTo>
                    <a:pt x="38" y="372"/>
                  </a:lnTo>
                  <a:lnTo>
                    <a:pt x="30" y="371"/>
                  </a:lnTo>
                  <a:lnTo>
                    <a:pt x="20" y="370"/>
                  </a:lnTo>
                  <a:lnTo>
                    <a:pt x="12" y="366"/>
                  </a:lnTo>
                  <a:lnTo>
                    <a:pt x="7" y="361"/>
                  </a:lnTo>
                  <a:lnTo>
                    <a:pt x="0" y="348"/>
                  </a:lnTo>
                  <a:lnTo>
                    <a:pt x="0" y="333"/>
                  </a:lnTo>
                  <a:lnTo>
                    <a:pt x="2" y="318"/>
                  </a:lnTo>
                  <a:lnTo>
                    <a:pt x="7" y="303"/>
                  </a:lnTo>
                  <a:lnTo>
                    <a:pt x="12" y="285"/>
                  </a:lnTo>
                  <a:lnTo>
                    <a:pt x="15" y="269"/>
                  </a:lnTo>
                  <a:lnTo>
                    <a:pt x="20" y="252"/>
                  </a:lnTo>
                  <a:lnTo>
                    <a:pt x="27" y="235"/>
                  </a:lnTo>
                  <a:lnTo>
                    <a:pt x="33" y="219"/>
                  </a:lnTo>
                  <a:lnTo>
                    <a:pt x="40" y="201"/>
                  </a:lnTo>
                  <a:lnTo>
                    <a:pt x="50" y="185"/>
                  </a:lnTo>
                  <a:lnTo>
                    <a:pt x="60" y="169"/>
                  </a:lnTo>
                  <a:lnTo>
                    <a:pt x="74" y="150"/>
                  </a:lnTo>
                  <a:lnTo>
                    <a:pt x="91" y="130"/>
                  </a:lnTo>
                  <a:lnTo>
                    <a:pt x="102" y="110"/>
                  </a:lnTo>
                  <a:lnTo>
                    <a:pt x="106" y="90"/>
                  </a:lnTo>
                  <a:lnTo>
                    <a:pt x="104" y="69"/>
                  </a:lnTo>
                  <a:lnTo>
                    <a:pt x="106" y="48"/>
                  </a:lnTo>
                  <a:lnTo>
                    <a:pt x="116" y="30"/>
                  </a:lnTo>
                  <a:lnTo>
                    <a:pt x="135" y="14"/>
                  </a:lnTo>
                  <a:lnTo>
                    <a:pt x="145" y="9"/>
                  </a:lnTo>
                  <a:lnTo>
                    <a:pt x="157" y="6"/>
                  </a:lnTo>
                  <a:lnTo>
                    <a:pt x="168" y="3"/>
                  </a:lnTo>
                  <a:lnTo>
                    <a:pt x="180" y="2"/>
                  </a:lnTo>
                  <a:lnTo>
                    <a:pt x="193" y="1"/>
                  </a:lnTo>
                  <a:lnTo>
                    <a:pt x="205" y="1"/>
                  </a:lnTo>
                  <a:lnTo>
                    <a:pt x="218" y="0"/>
                  </a:lnTo>
                  <a:lnTo>
                    <a:pt x="229" y="0"/>
                  </a:lnTo>
                  <a:lnTo>
                    <a:pt x="218" y="34"/>
                  </a:lnTo>
                  <a:lnTo>
                    <a:pt x="216" y="70"/>
                  </a:lnTo>
                  <a:lnTo>
                    <a:pt x="220" y="107"/>
                  </a:lnTo>
                  <a:lnTo>
                    <a:pt x="226" y="145"/>
                  </a:lnTo>
                  <a:close/>
                </a:path>
              </a:pathLst>
            </a:custGeom>
            <a:solidFill>
              <a:srgbClr val="FFDDB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5" name="Freeform 40"/>
            <p:cNvSpPr/>
            <p:nvPr/>
          </p:nvSpPr>
          <p:spPr>
            <a:xfrm>
              <a:off x="4461" y="4090"/>
              <a:ext cx="73" cy="26"/>
            </a:xfrm>
            <a:custGeom>
              <a:avLst/>
              <a:gdLst>
                <a:gd name="txL" fmla="*/ 0 w 145"/>
                <a:gd name="txT" fmla="*/ 0 h 52"/>
                <a:gd name="txR" fmla="*/ 145 w 145"/>
                <a:gd name="txB" fmla="*/ 52 h 52"/>
              </a:gdLst>
              <a:ahLst/>
              <a:cxnLst>
                <a:cxn ang="0">
                  <a:pos x="57" y="26"/>
                </a:cxn>
                <a:cxn ang="0">
                  <a:pos x="52" y="26"/>
                </a:cxn>
                <a:cxn ang="0">
                  <a:pos x="46" y="26"/>
                </a:cxn>
                <a:cxn ang="0">
                  <a:pos x="40" y="26"/>
                </a:cxn>
                <a:cxn ang="0">
                  <a:pos x="34" y="25"/>
                </a:cxn>
                <a:cxn ang="0">
                  <a:pos x="28" y="23"/>
                </a:cxn>
                <a:cxn ang="0">
                  <a:pos x="24" y="21"/>
                </a:cxn>
                <a:cxn ang="0">
                  <a:pos x="19" y="19"/>
                </a:cxn>
                <a:cxn ang="0">
                  <a:pos x="14" y="16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2"/>
                </a:cxn>
                <a:cxn ang="0">
                  <a:pos x="10" y="3"/>
                </a:cxn>
                <a:cxn ang="0">
                  <a:pos x="13" y="4"/>
                </a:cxn>
                <a:cxn ang="0">
                  <a:pos x="16" y="7"/>
                </a:cxn>
                <a:cxn ang="0">
                  <a:pos x="19" y="8"/>
                </a:cxn>
                <a:cxn ang="0">
                  <a:pos x="22" y="10"/>
                </a:cxn>
                <a:cxn ang="0">
                  <a:pos x="26" y="11"/>
                </a:cxn>
                <a:cxn ang="0">
                  <a:pos x="32" y="13"/>
                </a:cxn>
                <a:cxn ang="0">
                  <a:pos x="38" y="14"/>
                </a:cxn>
                <a:cxn ang="0">
                  <a:pos x="43" y="15"/>
                </a:cxn>
                <a:cxn ang="0">
                  <a:pos x="49" y="16"/>
                </a:cxn>
                <a:cxn ang="0">
                  <a:pos x="55" y="17"/>
                </a:cxn>
                <a:cxn ang="0">
                  <a:pos x="61" y="17"/>
                </a:cxn>
                <a:cxn ang="0">
                  <a:pos x="67" y="17"/>
                </a:cxn>
                <a:cxn ang="0">
                  <a:pos x="73" y="17"/>
                </a:cxn>
                <a:cxn ang="0">
                  <a:pos x="70" y="20"/>
                </a:cxn>
                <a:cxn ang="0">
                  <a:pos x="66" y="23"/>
                </a:cxn>
                <a:cxn ang="0">
                  <a:pos x="62" y="25"/>
                </a:cxn>
                <a:cxn ang="0">
                  <a:pos x="57" y="26"/>
                </a:cxn>
              </a:cxnLst>
              <a:rect l="txL" t="txT" r="txR" b="txB"/>
              <a:pathLst>
                <a:path w="145" h="52">
                  <a:moveTo>
                    <a:pt x="114" y="51"/>
                  </a:moveTo>
                  <a:lnTo>
                    <a:pt x="103" y="52"/>
                  </a:lnTo>
                  <a:lnTo>
                    <a:pt x="91" y="52"/>
                  </a:lnTo>
                  <a:lnTo>
                    <a:pt x="79" y="51"/>
                  </a:lnTo>
                  <a:lnTo>
                    <a:pt x="68" y="49"/>
                  </a:lnTo>
                  <a:lnTo>
                    <a:pt x="56" y="46"/>
                  </a:lnTo>
                  <a:lnTo>
                    <a:pt x="47" y="42"/>
                  </a:lnTo>
                  <a:lnTo>
                    <a:pt x="37" y="37"/>
                  </a:lnTo>
                  <a:lnTo>
                    <a:pt x="27" y="31"/>
                  </a:lnTo>
                  <a:lnTo>
                    <a:pt x="0" y="0"/>
                  </a:lnTo>
                  <a:lnTo>
                    <a:pt x="7" y="0"/>
                  </a:lnTo>
                  <a:lnTo>
                    <a:pt x="14" y="3"/>
                  </a:lnTo>
                  <a:lnTo>
                    <a:pt x="20" y="5"/>
                  </a:lnTo>
                  <a:lnTo>
                    <a:pt x="25" y="8"/>
                  </a:lnTo>
                  <a:lnTo>
                    <a:pt x="32" y="13"/>
                  </a:lnTo>
                  <a:lnTo>
                    <a:pt x="37" y="16"/>
                  </a:lnTo>
                  <a:lnTo>
                    <a:pt x="43" y="20"/>
                  </a:lnTo>
                  <a:lnTo>
                    <a:pt x="51" y="22"/>
                  </a:lnTo>
                  <a:lnTo>
                    <a:pt x="63" y="25"/>
                  </a:lnTo>
                  <a:lnTo>
                    <a:pt x="75" y="28"/>
                  </a:lnTo>
                  <a:lnTo>
                    <a:pt x="86" y="29"/>
                  </a:lnTo>
                  <a:lnTo>
                    <a:pt x="98" y="31"/>
                  </a:lnTo>
                  <a:lnTo>
                    <a:pt x="109" y="33"/>
                  </a:lnTo>
                  <a:lnTo>
                    <a:pt x="121" y="33"/>
                  </a:lnTo>
                  <a:lnTo>
                    <a:pt x="134" y="34"/>
                  </a:lnTo>
                  <a:lnTo>
                    <a:pt x="145" y="34"/>
                  </a:lnTo>
                  <a:lnTo>
                    <a:pt x="139" y="40"/>
                  </a:lnTo>
                  <a:lnTo>
                    <a:pt x="132" y="45"/>
                  </a:lnTo>
                  <a:lnTo>
                    <a:pt x="124" y="49"/>
                  </a:lnTo>
                  <a:lnTo>
                    <a:pt x="114" y="51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6" name="Freeform 41"/>
            <p:cNvSpPr/>
            <p:nvPr/>
          </p:nvSpPr>
          <p:spPr>
            <a:xfrm>
              <a:off x="4459" y="4114"/>
              <a:ext cx="72" cy="19"/>
            </a:xfrm>
            <a:custGeom>
              <a:avLst/>
              <a:gdLst>
                <a:gd name="txL" fmla="*/ 0 w 146"/>
                <a:gd name="txT" fmla="*/ 0 h 39"/>
                <a:gd name="txR" fmla="*/ 146 w 146"/>
                <a:gd name="txB" fmla="*/ 39 h 39"/>
              </a:gdLst>
              <a:ahLst/>
              <a:cxnLst>
                <a:cxn ang="0">
                  <a:pos x="47" y="19"/>
                </a:cxn>
                <a:cxn ang="0">
                  <a:pos x="41" y="19"/>
                </a:cxn>
                <a:cxn ang="0">
                  <a:pos x="35" y="19"/>
                </a:cxn>
                <a:cxn ang="0">
                  <a:pos x="29" y="17"/>
                </a:cxn>
                <a:cxn ang="0">
                  <a:pos x="22" y="15"/>
                </a:cxn>
                <a:cxn ang="0">
                  <a:pos x="16" y="12"/>
                </a:cxn>
                <a:cxn ang="0">
                  <a:pos x="11" y="9"/>
                </a:cxn>
                <a:cxn ang="0">
                  <a:pos x="6" y="5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8" y="1"/>
                </a:cxn>
                <a:cxn ang="0">
                  <a:pos x="12" y="3"/>
                </a:cxn>
                <a:cxn ang="0">
                  <a:pos x="16" y="5"/>
                </a:cxn>
                <a:cxn ang="0">
                  <a:pos x="20" y="7"/>
                </a:cxn>
                <a:cxn ang="0">
                  <a:pos x="24" y="8"/>
                </a:cxn>
                <a:cxn ang="0">
                  <a:pos x="28" y="9"/>
                </a:cxn>
                <a:cxn ang="0">
                  <a:pos x="33" y="9"/>
                </a:cxn>
                <a:cxn ang="0">
                  <a:pos x="37" y="9"/>
                </a:cxn>
                <a:cxn ang="0">
                  <a:pos x="42" y="8"/>
                </a:cxn>
                <a:cxn ang="0">
                  <a:pos x="47" y="8"/>
                </a:cxn>
                <a:cxn ang="0">
                  <a:pos x="52" y="7"/>
                </a:cxn>
                <a:cxn ang="0">
                  <a:pos x="57" y="7"/>
                </a:cxn>
                <a:cxn ang="0">
                  <a:pos x="62" y="5"/>
                </a:cxn>
                <a:cxn ang="0">
                  <a:pos x="67" y="4"/>
                </a:cxn>
                <a:cxn ang="0">
                  <a:pos x="72" y="3"/>
                </a:cxn>
                <a:cxn ang="0">
                  <a:pos x="69" y="5"/>
                </a:cxn>
                <a:cxn ang="0">
                  <a:pos x="66" y="8"/>
                </a:cxn>
                <a:cxn ang="0">
                  <a:pos x="64" y="10"/>
                </a:cxn>
                <a:cxn ang="0">
                  <a:pos x="61" y="13"/>
                </a:cxn>
                <a:cxn ang="0">
                  <a:pos x="58" y="15"/>
                </a:cxn>
                <a:cxn ang="0">
                  <a:pos x="55" y="17"/>
                </a:cxn>
                <a:cxn ang="0">
                  <a:pos x="51" y="19"/>
                </a:cxn>
                <a:cxn ang="0">
                  <a:pos x="47" y="19"/>
                </a:cxn>
              </a:cxnLst>
              <a:rect l="txL" t="txT" r="txR" b="txB"/>
              <a:pathLst>
                <a:path w="146" h="39">
                  <a:moveTo>
                    <a:pt x="96" y="39"/>
                  </a:moveTo>
                  <a:lnTo>
                    <a:pt x="83" y="39"/>
                  </a:lnTo>
                  <a:lnTo>
                    <a:pt x="70" y="38"/>
                  </a:lnTo>
                  <a:lnTo>
                    <a:pt x="58" y="34"/>
                  </a:lnTo>
                  <a:lnTo>
                    <a:pt x="45" y="30"/>
                  </a:lnTo>
                  <a:lnTo>
                    <a:pt x="33" y="24"/>
                  </a:lnTo>
                  <a:lnTo>
                    <a:pt x="23" y="18"/>
                  </a:lnTo>
                  <a:lnTo>
                    <a:pt x="12" y="11"/>
                  </a:lnTo>
                  <a:lnTo>
                    <a:pt x="2" y="5"/>
                  </a:lnTo>
                  <a:lnTo>
                    <a:pt x="0" y="0"/>
                  </a:lnTo>
                  <a:lnTo>
                    <a:pt x="9" y="1"/>
                  </a:lnTo>
                  <a:lnTo>
                    <a:pt x="17" y="3"/>
                  </a:lnTo>
                  <a:lnTo>
                    <a:pt x="25" y="7"/>
                  </a:lnTo>
                  <a:lnTo>
                    <a:pt x="33" y="10"/>
                  </a:lnTo>
                  <a:lnTo>
                    <a:pt x="40" y="14"/>
                  </a:lnTo>
                  <a:lnTo>
                    <a:pt x="48" y="16"/>
                  </a:lnTo>
                  <a:lnTo>
                    <a:pt x="56" y="18"/>
                  </a:lnTo>
                  <a:lnTo>
                    <a:pt x="66" y="18"/>
                  </a:lnTo>
                  <a:lnTo>
                    <a:pt x="76" y="18"/>
                  </a:lnTo>
                  <a:lnTo>
                    <a:pt x="86" y="17"/>
                  </a:lnTo>
                  <a:lnTo>
                    <a:pt x="96" y="16"/>
                  </a:lnTo>
                  <a:lnTo>
                    <a:pt x="106" y="15"/>
                  </a:lnTo>
                  <a:lnTo>
                    <a:pt x="116" y="14"/>
                  </a:lnTo>
                  <a:lnTo>
                    <a:pt x="126" y="11"/>
                  </a:lnTo>
                  <a:lnTo>
                    <a:pt x="136" y="9"/>
                  </a:lnTo>
                  <a:lnTo>
                    <a:pt x="146" y="7"/>
                  </a:lnTo>
                  <a:lnTo>
                    <a:pt x="139" y="11"/>
                  </a:lnTo>
                  <a:lnTo>
                    <a:pt x="134" y="16"/>
                  </a:lnTo>
                  <a:lnTo>
                    <a:pt x="129" y="20"/>
                  </a:lnTo>
                  <a:lnTo>
                    <a:pt x="124" y="26"/>
                  </a:lnTo>
                  <a:lnTo>
                    <a:pt x="117" y="31"/>
                  </a:lnTo>
                  <a:lnTo>
                    <a:pt x="111" y="34"/>
                  </a:lnTo>
                  <a:lnTo>
                    <a:pt x="104" y="38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7" name="Freeform 42"/>
            <p:cNvSpPr/>
            <p:nvPr/>
          </p:nvSpPr>
          <p:spPr>
            <a:xfrm>
              <a:off x="4375" y="4136"/>
              <a:ext cx="148" cy="42"/>
            </a:xfrm>
            <a:custGeom>
              <a:avLst/>
              <a:gdLst>
                <a:gd name="txL" fmla="*/ 0 w 297"/>
                <a:gd name="txT" fmla="*/ 0 h 86"/>
                <a:gd name="txR" fmla="*/ 297 w 297"/>
                <a:gd name="txB" fmla="*/ 86 h 86"/>
              </a:gdLst>
              <a:ahLst/>
              <a:cxnLst>
                <a:cxn ang="0">
                  <a:pos x="146" y="29"/>
                </a:cxn>
                <a:cxn ang="0">
                  <a:pos x="140" y="29"/>
                </a:cxn>
                <a:cxn ang="0">
                  <a:pos x="133" y="30"/>
                </a:cxn>
                <a:cxn ang="0">
                  <a:pos x="127" y="30"/>
                </a:cxn>
                <a:cxn ang="0">
                  <a:pos x="120" y="31"/>
                </a:cxn>
                <a:cxn ang="0">
                  <a:pos x="114" y="32"/>
                </a:cxn>
                <a:cxn ang="0">
                  <a:pos x="107" y="33"/>
                </a:cxn>
                <a:cxn ang="0">
                  <a:pos x="100" y="34"/>
                </a:cxn>
                <a:cxn ang="0">
                  <a:pos x="95" y="36"/>
                </a:cxn>
                <a:cxn ang="0">
                  <a:pos x="94" y="31"/>
                </a:cxn>
                <a:cxn ang="0">
                  <a:pos x="91" y="25"/>
                </a:cxn>
                <a:cxn ang="0">
                  <a:pos x="87" y="20"/>
                </a:cxn>
                <a:cxn ang="0">
                  <a:pos x="81" y="17"/>
                </a:cxn>
                <a:cxn ang="0">
                  <a:pos x="77" y="18"/>
                </a:cxn>
                <a:cxn ang="0">
                  <a:pos x="80" y="40"/>
                </a:cxn>
                <a:cxn ang="0">
                  <a:pos x="69" y="42"/>
                </a:cxn>
                <a:cxn ang="0">
                  <a:pos x="69" y="36"/>
                </a:cxn>
                <a:cxn ang="0">
                  <a:pos x="68" y="31"/>
                </a:cxn>
                <a:cxn ang="0">
                  <a:pos x="66" y="26"/>
                </a:cxn>
                <a:cxn ang="0">
                  <a:pos x="62" y="21"/>
                </a:cxn>
                <a:cxn ang="0">
                  <a:pos x="52" y="19"/>
                </a:cxn>
                <a:cxn ang="0">
                  <a:pos x="51" y="24"/>
                </a:cxn>
                <a:cxn ang="0">
                  <a:pos x="53" y="30"/>
                </a:cxn>
                <a:cxn ang="0">
                  <a:pos x="55" y="36"/>
                </a:cxn>
                <a:cxn ang="0">
                  <a:pos x="56" y="42"/>
                </a:cxn>
                <a:cxn ang="0">
                  <a:pos x="48" y="42"/>
                </a:cxn>
                <a:cxn ang="0">
                  <a:pos x="41" y="42"/>
                </a:cxn>
                <a:cxn ang="0">
                  <a:pos x="34" y="40"/>
                </a:cxn>
                <a:cxn ang="0">
                  <a:pos x="27" y="39"/>
                </a:cxn>
                <a:cxn ang="0">
                  <a:pos x="20" y="37"/>
                </a:cxn>
                <a:cxn ang="0">
                  <a:pos x="14" y="36"/>
                </a:cxn>
                <a:cxn ang="0">
                  <a:pos x="6" y="34"/>
                </a:cxn>
                <a:cxn ang="0">
                  <a:pos x="0" y="32"/>
                </a:cxn>
                <a:cxn ang="0">
                  <a:pos x="10" y="28"/>
                </a:cxn>
                <a:cxn ang="0">
                  <a:pos x="20" y="23"/>
                </a:cxn>
                <a:cxn ang="0">
                  <a:pos x="30" y="20"/>
                </a:cxn>
                <a:cxn ang="0">
                  <a:pos x="41" y="16"/>
                </a:cxn>
                <a:cxn ang="0">
                  <a:pos x="51" y="12"/>
                </a:cxn>
                <a:cxn ang="0">
                  <a:pos x="62" y="8"/>
                </a:cxn>
                <a:cxn ang="0">
                  <a:pos x="72" y="4"/>
                </a:cxn>
                <a:cxn ang="0">
                  <a:pos x="82" y="0"/>
                </a:cxn>
                <a:cxn ang="0">
                  <a:pos x="89" y="3"/>
                </a:cxn>
                <a:cxn ang="0">
                  <a:pos x="96" y="6"/>
                </a:cxn>
                <a:cxn ang="0">
                  <a:pos x="104" y="8"/>
                </a:cxn>
                <a:cxn ang="0">
                  <a:pos x="111" y="9"/>
                </a:cxn>
                <a:cxn ang="0">
                  <a:pos x="119" y="10"/>
                </a:cxn>
                <a:cxn ang="0">
                  <a:pos x="127" y="10"/>
                </a:cxn>
                <a:cxn ang="0">
                  <a:pos x="135" y="10"/>
                </a:cxn>
                <a:cxn ang="0">
                  <a:pos x="143" y="9"/>
                </a:cxn>
                <a:cxn ang="0">
                  <a:pos x="147" y="6"/>
                </a:cxn>
                <a:cxn ang="0">
                  <a:pos x="148" y="12"/>
                </a:cxn>
                <a:cxn ang="0">
                  <a:pos x="148" y="18"/>
                </a:cxn>
                <a:cxn ang="0">
                  <a:pos x="147" y="24"/>
                </a:cxn>
                <a:cxn ang="0">
                  <a:pos x="146" y="29"/>
                </a:cxn>
              </a:cxnLst>
              <a:rect l="txL" t="txT" r="txR" b="txB"/>
              <a:pathLst>
                <a:path w="297" h="86">
                  <a:moveTo>
                    <a:pt x="292" y="60"/>
                  </a:moveTo>
                  <a:lnTo>
                    <a:pt x="281" y="60"/>
                  </a:lnTo>
                  <a:lnTo>
                    <a:pt x="267" y="62"/>
                  </a:lnTo>
                  <a:lnTo>
                    <a:pt x="254" y="62"/>
                  </a:lnTo>
                  <a:lnTo>
                    <a:pt x="241" y="63"/>
                  </a:lnTo>
                  <a:lnTo>
                    <a:pt x="228" y="65"/>
                  </a:lnTo>
                  <a:lnTo>
                    <a:pt x="215" y="67"/>
                  </a:lnTo>
                  <a:lnTo>
                    <a:pt x="201" y="70"/>
                  </a:lnTo>
                  <a:lnTo>
                    <a:pt x="190" y="74"/>
                  </a:lnTo>
                  <a:lnTo>
                    <a:pt x="188" y="63"/>
                  </a:lnTo>
                  <a:lnTo>
                    <a:pt x="183" y="51"/>
                  </a:lnTo>
                  <a:lnTo>
                    <a:pt x="175" y="41"/>
                  </a:lnTo>
                  <a:lnTo>
                    <a:pt x="162" y="34"/>
                  </a:lnTo>
                  <a:lnTo>
                    <a:pt x="154" y="37"/>
                  </a:lnTo>
                  <a:lnTo>
                    <a:pt x="160" y="82"/>
                  </a:lnTo>
                  <a:lnTo>
                    <a:pt x="139" y="85"/>
                  </a:lnTo>
                  <a:lnTo>
                    <a:pt x="139" y="74"/>
                  </a:lnTo>
                  <a:lnTo>
                    <a:pt x="137" y="64"/>
                  </a:lnTo>
                  <a:lnTo>
                    <a:pt x="132" y="53"/>
                  </a:lnTo>
                  <a:lnTo>
                    <a:pt x="124" y="44"/>
                  </a:lnTo>
                  <a:lnTo>
                    <a:pt x="104" y="38"/>
                  </a:lnTo>
                  <a:lnTo>
                    <a:pt x="102" y="50"/>
                  </a:lnTo>
                  <a:lnTo>
                    <a:pt x="106" y="62"/>
                  </a:lnTo>
                  <a:lnTo>
                    <a:pt x="111" y="74"/>
                  </a:lnTo>
                  <a:lnTo>
                    <a:pt x="112" y="86"/>
                  </a:lnTo>
                  <a:lnTo>
                    <a:pt x="97" y="86"/>
                  </a:lnTo>
                  <a:lnTo>
                    <a:pt x="83" y="85"/>
                  </a:lnTo>
                  <a:lnTo>
                    <a:pt x="69" y="82"/>
                  </a:lnTo>
                  <a:lnTo>
                    <a:pt x="55" y="80"/>
                  </a:lnTo>
                  <a:lnTo>
                    <a:pt x="41" y="76"/>
                  </a:lnTo>
                  <a:lnTo>
                    <a:pt x="28" y="73"/>
                  </a:lnTo>
                  <a:lnTo>
                    <a:pt x="13" y="70"/>
                  </a:lnTo>
                  <a:lnTo>
                    <a:pt x="0" y="65"/>
                  </a:lnTo>
                  <a:lnTo>
                    <a:pt x="20" y="57"/>
                  </a:lnTo>
                  <a:lnTo>
                    <a:pt x="40" y="48"/>
                  </a:lnTo>
                  <a:lnTo>
                    <a:pt x="61" y="41"/>
                  </a:lnTo>
                  <a:lnTo>
                    <a:pt x="83" y="33"/>
                  </a:lnTo>
                  <a:lnTo>
                    <a:pt x="102" y="25"/>
                  </a:lnTo>
                  <a:lnTo>
                    <a:pt x="124" y="17"/>
                  </a:lnTo>
                  <a:lnTo>
                    <a:pt x="145" y="9"/>
                  </a:lnTo>
                  <a:lnTo>
                    <a:pt x="165" y="0"/>
                  </a:lnTo>
                  <a:lnTo>
                    <a:pt x="178" y="7"/>
                  </a:lnTo>
                  <a:lnTo>
                    <a:pt x="193" y="12"/>
                  </a:lnTo>
                  <a:lnTo>
                    <a:pt x="208" y="17"/>
                  </a:lnTo>
                  <a:lnTo>
                    <a:pt x="223" y="19"/>
                  </a:lnTo>
                  <a:lnTo>
                    <a:pt x="239" y="21"/>
                  </a:lnTo>
                  <a:lnTo>
                    <a:pt x="254" y="21"/>
                  </a:lnTo>
                  <a:lnTo>
                    <a:pt x="271" y="20"/>
                  </a:lnTo>
                  <a:lnTo>
                    <a:pt x="287" y="18"/>
                  </a:lnTo>
                  <a:lnTo>
                    <a:pt x="294" y="13"/>
                  </a:lnTo>
                  <a:lnTo>
                    <a:pt x="297" y="25"/>
                  </a:lnTo>
                  <a:lnTo>
                    <a:pt x="297" y="37"/>
                  </a:lnTo>
                  <a:lnTo>
                    <a:pt x="295" y="49"/>
                  </a:lnTo>
                  <a:lnTo>
                    <a:pt x="292" y="6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8" name="Freeform 43"/>
            <p:cNvSpPr/>
            <p:nvPr/>
          </p:nvSpPr>
          <p:spPr>
            <a:xfrm>
              <a:off x="4349" y="4042"/>
              <a:ext cx="64" cy="25"/>
            </a:xfrm>
            <a:custGeom>
              <a:avLst/>
              <a:gdLst>
                <a:gd name="txL" fmla="*/ 0 w 129"/>
                <a:gd name="txT" fmla="*/ 0 h 50"/>
                <a:gd name="txR" fmla="*/ 129 w 129"/>
                <a:gd name="txB" fmla="*/ 50 h 50"/>
              </a:gdLst>
              <a:ahLst/>
              <a:cxnLst>
                <a:cxn ang="0">
                  <a:pos x="33" y="25"/>
                </a:cxn>
                <a:cxn ang="0">
                  <a:pos x="26" y="24"/>
                </a:cxn>
                <a:cxn ang="0">
                  <a:pos x="20" y="23"/>
                </a:cxn>
                <a:cxn ang="0">
                  <a:pos x="15" y="20"/>
                </a:cxn>
                <a:cxn ang="0">
                  <a:pos x="11" y="17"/>
                </a:cxn>
                <a:cxn ang="0">
                  <a:pos x="7" y="13"/>
                </a:cxn>
                <a:cxn ang="0">
                  <a:pos x="5" y="9"/>
                </a:cxn>
                <a:cxn ang="0">
                  <a:pos x="2" y="5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5" y="1"/>
                </a:cxn>
                <a:cxn ang="0">
                  <a:pos x="9" y="2"/>
                </a:cxn>
                <a:cxn ang="0">
                  <a:pos x="12" y="4"/>
                </a:cxn>
                <a:cxn ang="0">
                  <a:pos x="16" y="6"/>
                </a:cxn>
                <a:cxn ang="0">
                  <a:pos x="20" y="9"/>
                </a:cxn>
                <a:cxn ang="0">
                  <a:pos x="23" y="12"/>
                </a:cxn>
                <a:cxn ang="0">
                  <a:pos x="27" y="14"/>
                </a:cxn>
                <a:cxn ang="0">
                  <a:pos x="32" y="16"/>
                </a:cxn>
                <a:cxn ang="0">
                  <a:pos x="36" y="16"/>
                </a:cxn>
                <a:cxn ang="0">
                  <a:pos x="40" y="17"/>
                </a:cxn>
                <a:cxn ang="0">
                  <a:pos x="43" y="17"/>
                </a:cxn>
                <a:cxn ang="0">
                  <a:pos x="48" y="16"/>
                </a:cxn>
                <a:cxn ang="0">
                  <a:pos x="52" y="16"/>
                </a:cxn>
                <a:cxn ang="0">
                  <a:pos x="56" y="15"/>
                </a:cxn>
                <a:cxn ang="0">
                  <a:pos x="60" y="14"/>
                </a:cxn>
                <a:cxn ang="0">
                  <a:pos x="64" y="13"/>
                </a:cxn>
                <a:cxn ang="0">
                  <a:pos x="61" y="16"/>
                </a:cxn>
                <a:cxn ang="0">
                  <a:pos x="58" y="18"/>
                </a:cxn>
                <a:cxn ang="0">
                  <a:pos x="55" y="20"/>
                </a:cxn>
                <a:cxn ang="0">
                  <a:pos x="51" y="22"/>
                </a:cxn>
                <a:cxn ang="0">
                  <a:pos x="47" y="24"/>
                </a:cxn>
                <a:cxn ang="0">
                  <a:pos x="43" y="25"/>
                </a:cxn>
                <a:cxn ang="0">
                  <a:pos x="38" y="25"/>
                </a:cxn>
                <a:cxn ang="0">
                  <a:pos x="33" y="25"/>
                </a:cxn>
              </a:cxnLst>
              <a:rect l="txL" t="txT" r="txR" b="txB"/>
              <a:pathLst>
                <a:path w="129" h="50">
                  <a:moveTo>
                    <a:pt x="66" y="50"/>
                  </a:moveTo>
                  <a:lnTo>
                    <a:pt x="53" y="48"/>
                  </a:lnTo>
                  <a:lnTo>
                    <a:pt x="41" y="45"/>
                  </a:lnTo>
                  <a:lnTo>
                    <a:pt x="31" y="40"/>
                  </a:lnTo>
                  <a:lnTo>
                    <a:pt x="23" y="33"/>
                  </a:lnTo>
                  <a:lnTo>
                    <a:pt x="15" y="26"/>
                  </a:lnTo>
                  <a:lnTo>
                    <a:pt x="10" y="18"/>
                  </a:lnTo>
                  <a:lnTo>
                    <a:pt x="5" y="10"/>
                  </a:lnTo>
                  <a:lnTo>
                    <a:pt x="0" y="1"/>
                  </a:lnTo>
                  <a:lnTo>
                    <a:pt x="0" y="0"/>
                  </a:lnTo>
                  <a:lnTo>
                    <a:pt x="10" y="1"/>
                  </a:lnTo>
                  <a:lnTo>
                    <a:pt x="18" y="3"/>
                  </a:lnTo>
                  <a:lnTo>
                    <a:pt x="25" y="8"/>
                  </a:lnTo>
                  <a:lnTo>
                    <a:pt x="33" y="12"/>
                  </a:lnTo>
                  <a:lnTo>
                    <a:pt x="40" y="18"/>
                  </a:lnTo>
                  <a:lnTo>
                    <a:pt x="46" y="23"/>
                  </a:lnTo>
                  <a:lnTo>
                    <a:pt x="54" y="27"/>
                  </a:lnTo>
                  <a:lnTo>
                    <a:pt x="64" y="31"/>
                  </a:lnTo>
                  <a:lnTo>
                    <a:pt x="73" y="32"/>
                  </a:lnTo>
                  <a:lnTo>
                    <a:pt x="81" y="33"/>
                  </a:lnTo>
                  <a:lnTo>
                    <a:pt x="87" y="33"/>
                  </a:lnTo>
                  <a:lnTo>
                    <a:pt x="96" y="32"/>
                  </a:lnTo>
                  <a:lnTo>
                    <a:pt x="104" y="31"/>
                  </a:lnTo>
                  <a:lnTo>
                    <a:pt x="112" y="29"/>
                  </a:lnTo>
                  <a:lnTo>
                    <a:pt x="120" y="27"/>
                  </a:lnTo>
                  <a:lnTo>
                    <a:pt x="129" y="25"/>
                  </a:lnTo>
                  <a:lnTo>
                    <a:pt x="122" y="31"/>
                  </a:lnTo>
                  <a:lnTo>
                    <a:pt x="117" y="35"/>
                  </a:lnTo>
                  <a:lnTo>
                    <a:pt x="111" y="40"/>
                  </a:lnTo>
                  <a:lnTo>
                    <a:pt x="102" y="44"/>
                  </a:lnTo>
                  <a:lnTo>
                    <a:pt x="94" y="47"/>
                  </a:lnTo>
                  <a:lnTo>
                    <a:pt x="86" y="49"/>
                  </a:lnTo>
                  <a:lnTo>
                    <a:pt x="76" y="50"/>
                  </a:lnTo>
                  <a:lnTo>
                    <a:pt x="66" y="50"/>
                  </a:lnTo>
                  <a:close/>
                </a:path>
              </a:pathLst>
            </a:custGeom>
            <a:solidFill>
              <a:srgbClr val="FF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39" name="Freeform 44"/>
            <p:cNvSpPr/>
            <p:nvPr/>
          </p:nvSpPr>
          <p:spPr>
            <a:xfrm>
              <a:off x="4268" y="4065"/>
              <a:ext cx="114" cy="39"/>
            </a:xfrm>
            <a:custGeom>
              <a:avLst/>
              <a:gdLst>
                <a:gd name="txL" fmla="*/ 0 w 228"/>
                <a:gd name="txT" fmla="*/ 0 h 77"/>
                <a:gd name="txR" fmla="*/ 228 w 228"/>
                <a:gd name="txB" fmla="*/ 77 h 77"/>
              </a:gdLst>
              <a:ahLst/>
              <a:cxnLst>
                <a:cxn ang="0">
                  <a:pos x="101" y="37"/>
                </a:cxn>
                <a:cxn ang="0">
                  <a:pos x="98" y="38"/>
                </a:cxn>
                <a:cxn ang="0">
                  <a:pos x="94" y="38"/>
                </a:cxn>
                <a:cxn ang="0">
                  <a:pos x="90" y="39"/>
                </a:cxn>
                <a:cxn ang="0">
                  <a:pos x="87" y="39"/>
                </a:cxn>
                <a:cxn ang="0">
                  <a:pos x="83" y="38"/>
                </a:cxn>
                <a:cxn ang="0">
                  <a:pos x="80" y="38"/>
                </a:cxn>
                <a:cxn ang="0">
                  <a:pos x="75" y="38"/>
                </a:cxn>
                <a:cxn ang="0">
                  <a:pos x="72" y="38"/>
                </a:cxn>
                <a:cxn ang="0">
                  <a:pos x="74" y="31"/>
                </a:cxn>
                <a:cxn ang="0">
                  <a:pos x="74" y="24"/>
                </a:cxn>
                <a:cxn ang="0">
                  <a:pos x="71" y="17"/>
                </a:cxn>
                <a:cxn ang="0">
                  <a:pos x="66" y="12"/>
                </a:cxn>
                <a:cxn ang="0">
                  <a:pos x="61" y="13"/>
                </a:cxn>
                <a:cxn ang="0">
                  <a:pos x="61" y="17"/>
                </a:cxn>
                <a:cxn ang="0">
                  <a:pos x="62" y="21"/>
                </a:cxn>
                <a:cxn ang="0">
                  <a:pos x="61" y="25"/>
                </a:cxn>
                <a:cxn ang="0">
                  <a:pos x="60" y="28"/>
                </a:cxn>
                <a:cxn ang="0">
                  <a:pos x="58" y="30"/>
                </a:cxn>
                <a:cxn ang="0">
                  <a:pos x="57" y="32"/>
                </a:cxn>
                <a:cxn ang="0">
                  <a:pos x="54" y="35"/>
                </a:cxn>
                <a:cxn ang="0">
                  <a:pos x="52" y="35"/>
                </a:cxn>
                <a:cxn ang="0">
                  <a:pos x="51" y="35"/>
                </a:cxn>
                <a:cxn ang="0">
                  <a:pos x="48" y="34"/>
                </a:cxn>
                <a:cxn ang="0">
                  <a:pos x="47" y="34"/>
                </a:cxn>
                <a:cxn ang="0">
                  <a:pos x="47" y="27"/>
                </a:cxn>
                <a:cxn ang="0">
                  <a:pos x="47" y="21"/>
                </a:cxn>
                <a:cxn ang="0">
                  <a:pos x="45" y="15"/>
                </a:cxn>
                <a:cxn ang="0">
                  <a:pos x="39" y="10"/>
                </a:cxn>
                <a:cxn ang="0">
                  <a:pos x="34" y="14"/>
                </a:cxn>
                <a:cxn ang="0">
                  <a:pos x="34" y="20"/>
                </a:cxn>
                <a:cxn ang="0">
                  <a:pos x="35" y="26"/>
                </a:cxn>
                <a:cxn ang="0">
                  <a:pos x="32" y="31"/>
                </a:cxn>
                <a:cxn ang="0">
                  <a:pos x="28" y="30"/>
                </a:cxn>
                <a:cxn ang="0">
                  <a:pos x="24" y="30"/>
                </a:cxn>
                <a:cxn ang="0">
                  <a:pos x="20" y="28"/>
                </a:cxn>
                <a:cxn ang="0">
                  <a:pos x="16" y="27"/>
                </a:cxn>
                <a:cxn ang="0">
                  <a:pos x="12" y="26"/>
                </a:cxn>
                <a:cxn ang="0">
                  <a:pos x="8" y="24"/>
                </a:cxn>
                <a:cxn ang="0">
                  <a:pos x="5" y="23"/>
                </a:cxn>
                <a:cxn ang="0">
                  <a:pos x="0" y="21"/>
                </a:cxn>
                <a:cxn ang="0">
                  <a:pos x="9" y="18"/>
                </a:cxn>
                <a:cxn ang="0">
                  <a:pos x="17" y="15"/>
                </a:cxn>
                <a:cxn ang="0">
                  <a:pos x="24" y="11"/>
                </a:cxn>
                <a:cxn ang="0">
                  <a:pos x="33" y="7"/>
                </a:cxn>
                <a:cxn ang="0">
                  <a:pos x="40" y="4"/>
                </a:cxn>
                <a:cxn ang="0">
                  <a:pos x="48" y="1"/>
                </a:cxn>
                <a:cxn ang="0">
                  <a:pos x="57" y="0"/>
                </a:cxn>
                <a:cxn ang="0">
                  <a:pos x="66" y="0"/>
                </a:cxn>
                <a:cxn ang="0">
                  <a:pos x="73" y="1"/>
                </a:cxn>
                <a:cxn ang="0">
                  <a:pos x="79" y="4"/>
                </a:cxn>
                <a:cxn ang="0">
                  <a:pos x="85" y="7"/>
                </a:cxn>
                <a:cxn ang="0">
                  <a:pos x="90" y="10"/>
                </a:cxn>
                <a:cxn ang="0">
                  <a:pos x="96" y="13"/>
                </a:cxn>
                <a:cxn ang="0">
                  <a:pos x="102" y="16"/>
                </a:cxn>
                <a:cxn ang="0">
                  <a:pos x="108" y="19"/>
                </a:cxn>
                <a:cxn ang="0">
                  <a:pos x="114" y="20"/>
                </a:cxn>
                <a:cxn ang="0">
                  <a:pos x="112" y="25"/>
                </a:cxn>
                <a:cxn ang="0">
                  <a:pos x="109" y="30"/>
                </a:cxn>
                <a:cxn ang="0">
                  <a:pos x="106" y="34"/>
                </a:cxn>
                <a:cxn ang="0">
                  <a:pos x="101" y="37"/>
                </a:cxn>
              </a:cxnLst>
              <a:rect l="txL" t="txT" r="txR" b="txB"/>
              <a:pathLst>
                <a:path w="228" h="77">
                  <a:moveTo>
                    <a:pt x="202" y="74"/>
                  </a:moveTo>
                  <a:lnTo>
                    <a:pt x="195" y="76"/>
                  </a:lnTo>
                  <a:lnTo>
                    <a:pt x="188" y="76"/>
                  </a:lnTo>
                  <a:lnTo>
                    <a:pt x="180" y="77"/>
                  </a:lnTo>
                  <a:lnTo>
                    <a:pt x="174" y="77"/>
                  </a:lnTo>
                  <a:lnTo>
                    <a:pt x="165" y="76"/>
                  </a:lnTo>
                  <a:lnTo>
                    <a:pt x="159" y="76"/>
                  </a:lnTo>
                  <a:lnTo>
                    <a:pt x="150" y="75"/>
                  </a:lnTo>
                  <a:lnTo>
                    <a:pt x="144" y="75"/>
                  </a:lnTo>
                  <a:lnTo>
                    <a:pt x="147" y="62"/>
                  </a:lnTo>
                  <a:lnTo>
                    <a:pt x="147" y="47"/>
                  </a:lnTo>
                  <a:lnTo>
                    <a:pt x="142" y="34"/>
                  </a:lnTo>
                  <a:lnTo>
                    <a:pt x="131" y="23"/>
                  </a:lnTo>
                  <a:lnTo>
                    <a:pt x="122" y="26"/>
                  </a:lnTo>
                  <a:lnTo>
                    <a:pt x="122" y="34"/>
                  </a:lnTo>
                  <a:lnTo>
                    <a:pt x="124" y="42"/>
                  </a:lnTo>
                  <a:lnTo>
                    <a:pt x="122" y="49"/>
                  </a:lnTo>
                  <a:lnTo>
                    <a:pt x="119" y="55"/>
                  </a:lnTo>
                  <a:lnTo>
                    <a:pt x="116" y="60"/>
                  </a:lnTo>
                  <a:lnTo>
                    <a:pt x="113" y="64"/>
                  </a:lnTo>
                  <a:lnTo>
                    <a:pt x="108" y="69"/>
                  </a:lnTo>
                  <a:lnTo>
                    <a:pt x="104" y="70"/>
                  </a:lnTo>
                  <a:lnTo>
                    <a:pt x="101" y="69"/>
                  </a:lnTo>
                  <a:lnTo>
                    <a:pt x="96" y="68"/>
                  </a:lnTo>
                  <a:lnTo>
                    <a:pt x="93" y="67"/>
                  </a:lnTo>
                  <a:lnTo>
                    <a:pt x="94" y="54"/>
                  </a:lnTo>
                  <a:lnTo>
                    <a:pt x="94" y="41"/>
                  </a:lnTo>
                  <a:lnTo>
                    <a:pt x="89" y="29"/>
                  </a:lnTo>
                  <a:lnTo>
                    <a:pt x="78" y="19"/>
                  </a:lnTo>
                  <a:lnTo>
                    <a:pt x="68" y="27"/>
                  </a:lnTo>
                  <a:lnTo>
                    <a:pt x="68" y="39"/>
                  </a:lnTo>
                  <a:lnTo>
                    <a:pt x="70" y="51"/>
                  </a:lnTo>
                  <a:lnTo>
                    <a:pt x="63" y="61"/>
                  </a:lnTo>
                  <a:lnTo>
                    <a:pt x="56" y="60"/>
                  </a:lnTo>
                  <a:lnTo>
                    <a:pt x="48" y="59"/>
                  </a:lnTo>
                  <a:lnTo>
                    <a:pt x="40" y="56"/>
                  </a:lnTo>
                  <a:lnTo>
                    <a:pt x="32" y="54"/>
                  </a:lnTo>
                  <a:lnTo>
                    <a:pt x="23" y="52"/>
                  </a:lnTo>
                  <a:lnTo>
                    <a:pt x="15" y="48"/>
                  </a:lnTo>
                  <a:lnTo>
                    <a:pt x="9" y="45"/>
                  </a:lnTo>
                  <a:lnTo>
                    <a:pt x="0" y="41"/>
                  </a:lnTo>
                  <a:lnTo>
                    <a:pt x="17" y="36"/>
                  </a:lnTo>
                  <a:lnTo>
                    <a:pt x="33" y="29"/>
                  </a:lnTo>
                  <a:lnTo>
                    <a:pt x="48" y="21"/>
                  </a:lnTo>
                  <a:lnTo>
                    <a:pt x="65" y="14"/>
                  </a:lnTo>
                  <a:lnTo>
                    <a:pt x="80" y="7"/>
                  </a:lnTo>
                  <a:lnTo>
                    <a:pt x="96" y="2"/>
                  </a:lnTo>
                  <a:lnTo>
                    <a:pt x="114" y="0"/>
                  </a:lnTo>
                  <a:lnTo>
                    <a:pt x="132" y="0"/>
                  </a:lnTo>
                  <a:lnTo>
                    <a:pt x="146" y="2"/>
                  </a:lnTo>
                  <a:lnTo>
                    <a:pt x="157" y="7"/>
                  </a:lnTo>
                  <a:lnTo>
                    <a:pt x="169" y="13"/>
                  </a:lnTo>
                  <a:lnTo>
                    <a:pt x="180" y="19"/>
                  </a:lnTo>
                  <a:lnTo>
                    <a:pt x="192" y="26"/>
                  </a:lnTo>
                  <a:lnTo>
                    <a:pt x="203" y="32"/>
                  </a:lnTo>
                  <a:lnTo>
                    <a:pt x="215" y="37"/>
                  </a:lnTo>
                  <a:lnTo>
                    <a:pt x="228" y="40"/>
                  </a:lnTo>
                  <a:lnTo>
                    <a:pt x="223" y="49"/>
                  </a:lnTo>
                  <a:lnTo>
                    <a:pt x="218" y="60"/>
                  </a:lnTo>
                  <a:lnTo>
                    <a:pt x="211" y="68"/>
                  </a:lnTo>
                  <a:lnTo>
                    <a:pt x="202" y="74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0" name="Freeform 45"/>
            <p:cNvSpPr/>
            <p:nvPr/>
          </p:nvSpPr>
          <p:spPr>
            <a:xfrm>
              <a:off x="5500" y="3818"/>
              <a:ext cx="88" cy="178"/>
            </a:xfrm>
            <a:custGeom>
              <a:avLst/>
              <a:gdLst>
                <a:gd name="txL" fmla="*/ 0 w 175"/>
                <a:gd name="txT" fmla="*/ 0 h 356"/>
                <a:gd name="txR" fmla="*/ 175 w 175"/>
                <a:gd name="txB" fmla="*/ 356 h 356"/>
              </a:gdLst>
              <a:ahLst/>
              <a:cxnLst>
                <a:cxn ang="0">
                  <a:pos x="44" y="0"/>
                </a:cxn>
                <a:cxn ang="0">
                  <a:pos x="47" y="4"/>
                </a:cxn>
                <a:cxn ang="0">
                  <a:pos x="54" y="13"/>
                </a:cxn>
                <a:cxn ang="0">
                  <a:pos x="62" y="29"/>
                </a:cxn>
                <a:cxn ang="0">
                  <a:pos x="67" y="50"/>
                </a:cxn>
                <a:cxn ang="0">
                  <a:pos x="67" y="76"/>
                </a:cxn>
                <a:cxn ang="0">
                  <a:pos x="58" y="106"/>
                </a:cxn>
                <a:cxn ang="0">
                  <a:pos x="37" y="141"/>
                </a:cxn>
                <a:cxn ang="0">
                  <a:pos x="0" y="178"/>
                </a:cxn>
                <a:cxn ang="0">
                  <a:pos x="2" y="177"/>
                </a:cxn>
                <a:cxn ang="0">
                  <a:pos x="7" y="174"/>
                </a:cxn>
                <a:cxn ang="0">
                  <a:pos x="15" y="168"/>
                </a:cxn>
                <a:cxn ang="0">
                  <a:pos x="24" y="161"/>
                </a:cxn>
                <a:cxn ang="0">
                  <a:pos x="35" y="152"/>
                </a:cxn>
                <a:cxn ang="0">
                  <a:pos x="46" y="141"/>
                </a:cxn>
                <a:cxn ang="0">
                  <a:pos x="57" y="130"/>
                </a:cxn>
                <a:cxn ang="0">
                  <a:pos x="67" y="117"/>
                </a:cxn>
                <a:cxn ang="0">
                  <a:pos x="76" y="103"/>
                </a:cxn>
                <a:cxn ang="0">
                  <a:pos x="83" y="89"/>
                </a:cxn>
                <a:cxn ang="0">
                  <a:pos x="87" y="74"/>
                </a:cxn>
                <a:cxn ang="0">
                  <a:pos x="88" y="59"/>
                </a:cxn>
                <a:cxn ang="0">
                  <a:pos x="85" y="44"/>
                </a:cxn>
                <a:cxn ang="0">
                  <a:pos x="77" y="29"/>
                </a:cxn>
                <a:cxn ang="0">
                  <a:pos x="63" y="15"/>
                </a:cxn>
                <a:cxn ang="0">
                  <a:pos x="44" y="0"/>
                </a:cxn>
              </a:cxnLst>
              <a:rect l="txL" t="txT" r="txR" b="txB"/>
              <a:pathLst>
                <a:path w="175" h="356">
                  <a:moveTo>
                    <a:pt x="88" y="0"/>
                  </a:moveTo>
                  <a:lnTo>
                    <a:pt x="94" y="7"/>
                  </a:lnTo>
                  <a:lnTo>
                    <a:pt x="108" y="26"/>
                  </a:lnTo>
                  <a:lnTo>
                    <a:pt x="124" y="58"/>
                  </a:lnTo>
                  <a:lnTo>
                    <a:pt x="134" y="100"/>
                  </a:lnTo>
                  <a:lnTo>
                    <a:pt x="134" y="152"/>
                  </a:lnTo>
                  <a:lnTo>
                    <a:pt x="116" y="212"/>
                  </a:lnTo>
                  <a:lnTo>
                    <a:pt x="73" y="281"/>
                  </a:lnTo>
                  <a:lnTo>
                    <a:pt x="0" y="356"/>
                  </a:lnTo>
                  <a:lnTo>
                    <a:pt x="4" y="354"/>
                  </a:lnTo>
                  <a:lnTo>
                    <a:pt x="14" y="347"/>
                  </a:lnTo>
                  <a:lnTo>
                    <a:pt x="29" y="335"/>
                  </a:lnTo>
                  <a:lnTo>
                    <a:pt x="48" y="321"/>
                  </a:lnTo>
                  <a:lnTo>
                    <a:pt x="70" y="303"/>
                  </a:lnTo>
                  <a:lnTo>
                    <a:pt x="91" y="282"/>
                  </a:lnTo>
                  <a:lnTo>
                    <a:pt x="114" y="259"/>
                  </a:lnTo>
                  <a:lnTo>
                    <a:pt x="134" y="233"/>
                  </a:lnTo>
                  <a:lnTo>
                    <a:pt x="152" y="206"/>
                  </a:lnTo>
                  <a:lnTo>
                    <a:pt x="165" y="177"/>
                  </a:lnTo>
                  <a:lnTo>
                    <a:pt x="174" y="147"/>
                  </a:lnTo>
                  <a:lnTo>
                    <a:pt x="175" y="117"/>
                  </a:lnTo>
                  <a:lnTo>
                    <a:pt x="169" y="87"/>
                  </a:lnTo>
                  <a:lnTo>
                    <a:pt x="154" y="58"/>
                  </a:lnTo>
                  <a:lnTo>
                    <a:pt x="126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1" name="Freeform 46"/>
            <p:cNvSpPr/>
            <p:nvPr/>
          </p:nvSpPr>
          <p:spPr>
            <a:xfrm>
              <a:off x="5523" y="3893"/>
              <a:ext cx="111" cy="129"/>
            </a:xfrm>
            <a:custGeom>
              <a:avLst/>
              <a:gdLst>
                <a:gd name="txL" fmla="*/ 0 w 221"/>
                <a:gd name="txT" fmla="*/ 0 h 256"/>
                <a:gd name="txR" fmla="*/ 221 w 221"/>
                <a:gd name="txB" fmla="*/ 256 h 256"/>
              </a:gdLst>
              <a:ahLst/>
              <a:cxnLst>
                <a:cxn ang="0">
                  <a:pos x="94" y="0"/>
                </a:cxn>
                <a:cxn ang="0">
                  <a:pos x="95" y="3"/>
                </a:cxn>
                <a:cxn ang="0">
                  <a:pos x="97" y="12"/>
                </a:cxn>
                <a:cxn ang="0">
                  <a:pos x="98" y="25"/>
                </a:cxn>
                <a:cxn ang="0">
                  <a:pos x="95" y="42"/>
                </a:cxn>
                <a:cxn ang="0">
                  <a:pos x="86" y="62"/>
                </a:cxn>
                <a:cxn ang="0">
                  <a:pos x="69" y="84"/>
                </a:cxn>
                <a:cxn ang="0">
                  <a:pos x="40" y="107"/>
                </a:cxn>
                <a:cxn ang="0">
                  <a:pos x="0" y="129"/>
                </a:cxn>
                <a:cxn ang="0">
                  <a:pos x="2" y="128"/>
                </a:cxn>
                <a:cxn ang="0">
                  <a:pos x="7" y="127"/>
                </a:cxn>
                <a:cxn ang="0">
                  <a:pos x="14" y="124"/>
                </a:cxn>
                <a:cxn ang="0">
                  <a:pos x="24" y="120"/>
                </a:cxn>
                <a:cxn ang="0">
                  <a:pos x="36" y="115"/>
                </a:cxn>
                <a:cxn ang="0">
                  <a:pos x="47" y="108"/>
                </a:cxn>
                <a:cxn ang="0">
                  <a:pos x="60" y="101"/>
                </a:cxn>
                <a:cxn ang="0">
                  <a:pos x="72" y="93"/>
                </a:cxn>
                <a:cxn ang="0">
                  <a:pos x="83" y="85"/>
                </a:cxn>
                <a:cxn ang="0">
                  <a:pos x="94" y="75"/>
                </a:cxn>
                <a:cxn ang="0">
                  <a:pos x="102" y="63"/>
                </a:cxn>
                <a:cxn ang="0">
                  <a:pos x="107" y="52"/>
                </a:cxn>
                <a:cxn ang="0">
                  <a:pos x="111" y="40"/>
                </a:cxn>
                <a:cxn ang="0">
                  <a:pos x="109" y="27"/>
                </a:cxn>
                <a:cxn ang="0">
                  <a:pos x="104" y="14"/>
                </a:cxn>
                <a:cxn ang="0">
                  <a:pos x="94" y="0"/>
                </a:cxn>
              </a:cxnLst>
              <a:rect l="txL" t="txT" r="txR" b="txB"/>
              <a:pathLst>
                <a:path w="221" h="256">
                  <a:moveTo>
                    <a:pt x="188" y="0"/>
                  </a:moveTo>
                  <a:lnTo>
                    <a:pt x="189" y="5"/>
                  </a:lnTo>
                  <a:lnTo>
                    <a:pt x="194" y="23"/>
                  </a:lnTo>
                  <a:lnTo>
                    <a:pt x="196" y="49"/>
                  </a:lnTo>
                  <a:lnTo>
                    <a:pt x="189" y="84"/>
                  </a:lnTo>
                  <a:lnTo>
                    <a:pt x="171" y="123"/>
                  </a:lnTo>
                  <a:lnTo>
                    <a:pt x="137" y="167"/>
                  </a:lnTo>
                  <a:lnTo>
                    <a:pt x="80" y="212"/>
                  </a:lnTo>
                  <a:lnTo>
                    <a:pt x="0" y="256"/>
                  </a:lnTo>
                  <a:lnTo>
                    <a:pt x="3" y="255"/>
                  </a:lnTo>
                  <a:lnTo>
                    <a:pt x="13" y="252"/>
                  </a:lnTo>
                  <a:lnTo>
                    <a:pt x="28" y="246"/>
                  </a:lnTo>
                  <a:lnTo>
                    <a:pt x="47" y="238"/>
                  </a:lnTo>
                  <a:lnTo>
                    <a:pt x="71" y="228"/>
                  </a:lnTo>
                  <a:lnTo>
                    <a:pt x="94" y="215"/>
                  </a:lnTo>
                  <a:lnTo>
                    <a:pt x="120" y="201"/>
                  </a:lnTo>
                  <a:lnTo>
                    <a:pt x="143" y="185"/>
                  </a:lnTo>
                  <a:lnTo>
                    <a:pt x="166" y="168"/>
                  </a:lnTo>
                  <a:lnTo>
                    <a:pt x="188" y="148"/>
                  </a:lnTo>
                  <a:lnTo>
                    <a:pt x="203" y="126"/>
                  </a:lnTo>
                  <a:lnTo>
                    <a:pt x="214" y="104"/>
                  </a:lnTo>
                  <a:lnTo>
                    <a:pt x="221" y="80"/>
                  </a:lnTo>
                  <a:lnTo>
                    <a:pt x="217" y="54"/>
                  </a:lnTo>
                  <a:lnTo>
                    <a:pt x="207" y="27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0000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2" name="Freeform 47"/>
            <p:cNvSpPr/>
            <p:nvPr/>
          </p:nvSpPr>
          <p:spPr>
            <a:xfrm>
              <a:off x="4997" y="3467"/>
              <a:ext cx="60" cy="22"/>
            </a:xfrm>
            <a:custGeom>
              <a:avLst/>
              <a:gdLst>
                <a:gd name="txL" fmla="*/ 0 w 119"/>
                <a:gd name="txT" fmla="*/ 0 h 43"/>
                <a:gd name="txR" fmla="*/ 119 w 119"/>
                <a:gd name="txB" fmla="*/ 43 h 43"/>
              </a:gdLst>
              <a:ahLst/>
              <a:cxnLst>
                <a:cxn ang="0">
                  <a:pos x="60" y="0"/>
                </a:cxn>
                <a:cxn ang="0">
                  <a:pos x="57" y="1"/>
                </a:cxn>
                <a:cxn ang="0">
                  <a:pos x="48" y="2"/>
                </a:cxn>
                <a:cxn ang="0">
                  <a:pos x="36" y="4"/>
                </a:cxn>
                <a:cxn ang="0">
                  <a:pos x="24" y="6"/>
                </a:cxn>
                <a:cxn ang="0">
                  <a:pos x="12" y="10"/>
                </a:cxn>
                <a:cxn ang="0">
                  <a:pos x="4" y="13"/>
                </a:cxn>
                <a:cxn ang="0">
                  <a:pos x="0" y="17"/>
                </a:cxn>
                <a:cxn ang="0">
                  <a:pos x="5" y="21"/>
                </a:cxn>
                <a:cxn ang="0">
                  <a:pos x="5" y="21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8" y="21"/>
                </a:cxn>
                <a:cxn ang="0">
                  <a:pos x="26" y="19"/>
                </a:cxn>
                <a:cxn ang="0">
                  <a:pos x="35" y="15"/>
                </a:cxn>
                <a:cxn ang="0">
                  <a:pos x="47" y="9"/>
                </a:cxn>
                <a:cxn ang="0">
                  <a:pos x="60" y="0"/>
                </a:cxn>
              </a:cxnLst>
              <a:rect l="txL" t="txT" r="txR" b="txB"/>
              <a:pathLst>
                <a:path w="119" h="43">
                  <a:moveTo>
                    <a:pt x="119" y="0"/>
                  </a:moveTo>
                  <a:lnTo>
                    <a:pt x="113" y="2"/>
                  </a:lnTo>
                  <a:lnTo>
                    <a:pt x="96" y="4"/>
                  </a:lnTo>
                  <a:lnTo>
                    <a:pt x="71" y="7"/>
                  </a:lnTo>
                  <a:lnTo>
                    <a:pt x="47" y="12"/>
                  </a:lnTo>
                  <a:lnTo>
                    <a:pt x="23" y="19"/>
                  </a:lnTo>
                  <a:lnTo>
                    <a:pt x="7" y="26"/>
                  </a:lnTo>
                  <a:lnTo>
                    <a:pt x="0" y="34"/>
                  </a:lnTo>
                  <a:lnTo>
                    <a:pt x="9" y="42"/>
                  </a:lnTo>
                  <a:lnTo>
                    <a:pt x="10" y="42"/>
                  </a:lnTo>
                  <a:lnTo>
                    <a:pt x="15" y="43"/>
                  </a:lnTo>
                  <a:lnTo>
                    <a:pt x="23" y="43"/>
                  </a:lnTo>
                  <a:lnTo>
                    <a:pt x="35" y="42"/>
                  </a:lnTo>
                  <a:lnTo>
                    <a:pt x="52" y="37"/>
                  </a:lnTo>
                  <a:lnTo>
                    <a:pt x="70" y="30"/>
                  </a:lnTo>
                  <a:lnTo>
                    <a:pt x="93" y="18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3" name="Freeform 48"/>
            <p:cNvSpPr/>
            <p:nvPr/>
          </p:nvSpPr>
          <p:spPr>
            <a:xfrm>
              <a:off x="5005" y="3503"/>
              <a:ext cx="44" cy="28"/>
            </a:xfrm>
            <a:custGeom>
              <a:avLst/>
              <a:gdLst>
                <a:gd name="txL" fmla="*/ 0 w 89"/>
                <a:gd name="txT" fmla="*/ 0 h 55"/>
                <a:gd name="txR" fmla="*/ 89 w 89"/>
                <a:gd name="txB" fmla="*/ 55 h 55"/>
              </a:gdLst>
              <a:ahLst/>
              <a:cxnLst>
                <a:cxn ang="0">
                  <a:pos x="44" y="0"/>
                </a:cxn>
                <a:cxn ang="0">
                  <a:pos x="42" y="1"/>
                </a:cxn>
                <a:cxn ang="0">
                  <a:pos x="34" y="4"/>
                </a:cxn>
                <a:cxn ang="0">
                  <a:pos x="25" y="8"/>
                </a:cxn>
                <a:cxn ang="0">
                  <a:pos x="16" y="12"/>
                </a:cxn>
                <a:cxn ang="0">
                  <a:pos x="6" y="16"/>
                </a:cxn>
                <a:cxn ang="0">
                  <a:pos x="1" y="21"/>
                </a:cxn>
                <a:cxn ang="0">
                  <a:pos x="0" y="25"/>
                </a:cxn>
                <a:cxn ang="0">
                  <a:pos x="5" y="28"/>
                </a:cxn>
                <a:cxn ang="0">
                  <a:pos x="6" y="28"/>
                </a:cxn>
                <a:cxn ang="0">
                  <a:pos x="8" y="28"/>
                </a:cxn>
                <a:cxn ang="0">
                  <a:pos x="11" y="27"/>
                </a:cxn>
                <a:cxn ang="0">
                  <a:pos x="16" y="26"/>
                </a:cxn>
                <a:cxn ang="0">
                  <a:pos x="22" y="22"/>
                </a:cxn>
                <a:cxn ang="0">
                  <a:pos x="29" y="17"/>
                </a:cxn>
                <a:cxn ang="0">
                  <a:pos x="36" y="10"/>
                </a:cxn>
                <a:cxn ang="0">
                  <a:pos x="44" y="0"/>
                </a:cxn>
              </a:cxnLst>
              <a:rect l="txL" t="txT" r="txR" b="txB"/>
              <a:pathLst>
                <a:path w="89" h="55">
                  <a:moveTo>
                    <a:pt x="89" y="0"/>
                  </a:moveTo>
                  <a:lnTo>
                    <a:pt x="84" y="2"/>
                  </a:lnTo>
                  <a:lnTo>
                    <a:pt x="69" y="7"/>
                  </a:lnTo>
                  <a:lnTo>
                    <a:pt x="51" y="15"/>
                  </a:lnTo>
                  <a:lnTo>
                    <a:pt x="32" y="23"/>
                  </a:lnTo>
                  <a:lnTo>
                    <a:pt x="13" y="32"/>
                  </a:lnTo>
                  <a:lnTo>
                    <a:pt x="2" y="41"/>
                  </a:lnTo>
                  <a:lnTo>
                    <a:pt x="0" y="49"/>
                  </a:lnTo>
                  <a:lnTo>
                    <a:pt x="10" y="55"/>
                  </a:lnTo>
                  <a:lnTo>
                    <a:pt x="12" y="55"/>
                  </a:lnTo>
                  <a:lnTo>
                    <a:pt x="17" y="55"/>
                  </a:lnTo>
                  <a:lnTo>
                    <a:pt x="23" y="54"/>
                  </a:lnTo>
                  <a:lnTo>
                    <a:pt x="33" y="51"/>
                  </a:lnTo>
                  <a:lnTo>
                    <a:pt x="45" y="44"/>
                  </a:lnTo>
                  <a:lnTo>
                    <a:pt x="58" y="34"/>
                  </a:lnTo>
                  <a:lnTo>
                    <a:pt x="73" y="19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44" name="Freeform 49"/>
            <p:cNvSpPr/>
            <p:nvPr/>
          </p:nvSpPr>
          <p:spPr>
            <a:xfrm>
              <a:off x="4923" y="3501"/>
              <a:ext cx="40" cy="24"/>
            </a:xfrm>
            <a:custGeom>
              <a:avLst/>
              <a:gdLst>
                <a:gd name="txL" fmla="*/ 0 w 81"/>
                <a:gd name="txT" fmla="*/ 0 h 50"/>
                <a:gd name="txR" fmla="*/ 81 w 81"/>
                <a:gd name="txB" fmla="*/ 50 h 50"/>
              </a:gdLst>
              <a:ahLst/>
              <a:cxnLst>
                <a:cxn ang="0">
                  <a:pos x="40" y="0"/>
                </a:cxn>
                <a:cxn ang="0">
                  <a:pos x="38" y="0"/>
                </a:cxn>
                <a:cxn ang="0">
                  <a:pos x="32" y="3"/>
                </a:cxn>
                <a:cxn ang="0">
                  <a:pos x="24" y="6"/>
                </a:cxn>
                <a:cxn ang="0">
                  <a:pos x="15" y="10"/>
                </a:cxn>
                <a:cxn ang="0">
                  <a:pos x="6" y="14"/>
                </a:cxn>
                <a:cxn ang="0">
                  <a:pos x="1" y="18"/>
                </a:cxn>
                <a:cxn ang="0">
                  <a:pos x="0" y="22"/>
                </a:cxn>
                <a:cxn ang="0">
                  <a:pos x="5" y="24"/>
                </a:cxn>
                <a:cxn ang="0">
                  <a:pos x="5" y="24"/>
                </a:cxn>
                <a:cxn ang="0">
                  <a:pos x="7" y="24"/>
                </a:cxn>
                <a:cxn ang="0">
                  <a:pos x="10" y="24"/>
                </a:cxn>
                <a:cxn ang="0">
                  <a:pos x="15" y="22"/>
                </a:cxn>
                <a:cxn ang="0">
                  <a:pos x="20" y="19"/>
                </a:cxn>
                <a:cxn ang="0">
                  <a:pos x="26" y="15"/>
                </a:cxn>
                <a:cxn ang="0">
                  <a:pos x="33" y="9"/>
                </a:cxn>
                <a:cxn ang="0">
                  <a:pos x="40" y="0"/>
                </a:cxn>
              </a:cxnLst>
              <a:rect l="txL" t="txT" r="txR" b="txB"/>
              <a:pathLst>
                <a:path w="81" h="50">
                  <a:moveTo>
                    <a:pt x="81" y="0"/>
                  </a:moveTo>
                  <a:lnTo>
                    <a:pt x="76" y="1"/>
                  </a:lnTo>
                  <a:lnTo>
                    <a:pt x="64" y="6"/>
                  </a:lnTo>
                  <a:lnTo>
                    <a:pt x="48" y="13"/>
                  </a:lnTo>
                  <a:lnTo>
                    <a:pt x="30" y="21"/>
                  </a:lnTo>
                  <a:lnTo>
                    <a:pt x="13" y="29"/>
                  </a:lnTo>
                  <a:lnTo>
                    <a:pt x="3" y="37"/>
                  </a:lnTo>
                  <a:lnTo>
                    <a:pt x="0" y="45"/>
                  </a:lnTo>
                  <a:lnTo>
                    <a:pt x="10" y="50"/>
                  </a:lnTo>
                  <a:lnTo>
                    <a:pt x="11" y="50"/>
                  </a:lnTo>
                  <a:lnTo>
                    <a:pt x="15" y="50"/>
                  </a:lnTo>
                  <a:lnTo>
                    <a:pt x="21" y="49"/>
                  </a:lnTo>
                  <a:lnTo>
                    <a:pt x="31" y="45"/>
                  </a:lnTo>
                  <a:lnTo>
                    <a:pt x="41" y="39"/>
                  </a:lnTo>
                  <a:lnTo>
                    <a:pt x="53" y="31"/>
                  </a:lnTo>
                  <a:lnTo>
                    <a:pt x="66" y="1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hlinkClick r:id="rId4" action="ppaction://hlinksldjump"/>
          </p:cNvPr>
          <p:cNvSpPr/>
          <p:nvPr/>
        </p:nvSpPr>
        <p:spPr>
          <a:xfrm>
            <a:off x="3778250" y="685800"/>
            <a:ext cx="170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6000" dirty="0"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</a:p>
        </p:txBody>
      </p:sp>
      <p:sp>
        <p:nvSpPr>
          <p:cNvPr id="6147" name="Rectangle 3"/>
          <p:cNvSpPr/>
          <p:nvPr/>
        </p:nvSpPr>
        <p:spPr>
          <a:xfrm>
            <a:off x="3778250" y="2209800"/>
            <a:ext cx="1708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latin typeface="黑体" panose="02010609060101010101" pitchFamily="2" charset="-122"/>
                <a:ea typeface="黑体" panose="02010609060101010101" pitchFamily="2" charset="-122"/>
              </a:rPr>
              <a:t>6  9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3581400" y="2454275"/>
            <a:ext cx="1981200" cy="762000"/>
            <a:chOff x="1872" y="1296"/>
            <a:chExt cx="1248" cy="480"/>
          </a:xfrm>
        </p:grpSpPr>
        <p:sp>
          <p:nvSpPr>
            <p:cNvPr id="22542" name="Line 4"/>
            <p:cNvSpPr/>
            <p:nvPr/>
          </p:nvSpPr>
          <p:spPr>
            <a:xfrm>
              <a:off x="1872" y="1296"/>
              <a:ext cx="0" cy="48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43" name="Line 5"/>
            <p:cNvSpPr/>
            <p:nvPr/>
          </p:nvSpPr>
          <p:spPr>
            <a:xfrm>
              <a:off x="1872" y="1776"/>
              <a:ext cx="124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1" name="Text Box 7"/>
          <p:cNvSpPr txBox="1"/>
          <p:nvPr/>
        </p:nvSpPr>
        <p:spPr>
          <a:xfrm>
            <a:off x="2743200" y="2225675"/>
            <a:ext cx="762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6152" name="Rectangle 8"/>
          <p:cNvSpPr/>
          <p:nvPr/>
        </p:nvSpPr>
        <p:spPr>
          <a:xfrm>
            <a:off x="4997450" y="3200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6154" name="Text Box 10"/>
          <p:cNvSpPr txBox="1"/>
          <p:nvPr/>
        </p:nvSpPr>
        <p:spPr>
          <a:xfrm>
            <a:off x="2286000" y="4479925"/>
            <a:ext cx="762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6155" name="Text Box 11"/>
          <p:cNvSpPr txBox="1"/>
          <p:nvPr/>
        </p:nvSpPr>
        <p:spPr>
          <a:xfrm>
            <a:off x="2667000" y="4479925"/>
            <a:ext cx="762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</a:p>
        </p:txBody>
      </p:sp>
      <p:sp>
        <p:nvSpPr>
          <p:cNvPr id="6157" name="Rectangle 13"/>
          <p:cNvSpPr/>
          <p:nvPr/>
        </p:nvSpPr>
        <p:spPr>
          <a:xfrm>
            <a:off x="4800600" y="4495800"/>
            <a:ext cx="10668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3=</a:t>
            </a:r>
          </a:p>
        </p:txBody>
      </p:sp>
      <p:sp>
        <p:nvSpPr>
          <p:cNvPr id="6158" name="Rectangle 14"/>
          <p:cNvSpPr/>
          <p:nvPr/>
        </p:nvSpPr>
        <p:spPr>
          <a:xfrm>
            <a:off x="3581400" y="4479925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6159" name="Text Box 15"/>
          <p:cNvSpPr txBox="1"/>
          <p:nvPr/>
        </p:nvSpPr>
        <p:spPr>
          <a:xfrm>
            <a:off x="4038600" y="4495800"/>
            <a:ext cx="7620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</a:p>
        </p:txBody>
      </p:sp>
      <p:sp>
        <p:nvSpPr>
          <p:cNvPr id="6160" name="Text Box 16"/>
          <p:cNvSpPr txBox="1"/>
          <p:nvPr/>
        </p:nvSpPr>
        <p:spPr>
          <a:xfrm>
            <a:off x="5715000" y="4495800"/>
            <a:ext cx="990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solidFill>
                  <a:srgbClr val="FF33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18</a:t>
            </a:r>
          </a:p>
        </p:txBody>
      </p:sp>
      <p:sp>
        <p:nvSpPr>
          <p:cNvPr id="6161" name="Rectangle 17"/>
          <p:cNvSpPr/>
          <p:nvPr/>
        </p:nvSpPr>
        <p:spPr>
          <a:xfrm>
            <a:off x="3810000" y="3200400"/>
            <a:ext cx="565150" cy="10064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60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1" grpId="0"/>
      <p:bldP spid="6152" grpId="0"/>
      <p:bldP spid="6154" grpId="0"/>
      <p:bldP spid="6155" grpId="0"/>
      <p:bldP spid="6157" grpId="0"/>
      <p:bldP spid="6158" grpId="0"/>
      <p:bldP spid="6159" grpId="0"/>
      <p:bldP spid="6160" grpId="0"/>
      <p:bldP spid="616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全屏显示(4:3)</PresentationFormat>
  <Paragraphs>173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华文彩云</vt:lpstr>
      <vt:lpstr>华文隶书</vt:lpstr>
      <vt:lpstr>华文中宋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2001-04-22T13:05:08Z</dcterms:created>
  <dcterms:modified xsi:type="dcterms:W3CDTF">2023-01-16T19:59:55Z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8172377760F24FC1B14304B8C46B4C61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