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E130B-C209-445B-93C3-330B8EEA0E8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640AE-29E3-4FBC-AFE9-F4D92B6859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DB2DC-4C9A-4742-B13C-FB6460FD3503}" type="slidenum">
              <a:rPr lang="zh-CN" altLang="en-US" noProof="1" smtClean="0">
                <a:solidFill>
                  <a:prstClr val="black"/>
                </a:solidFill>
                <a:cs typeface="+mn-ea"/>
              </a:rPr>
              <a:t>4</a:t>
            </a:fld>
            <a:endParaRPr lang="en-US" altLang="zh-CN" noProof="1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62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1536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/>
          <a:p>
            <a:fld id="{9A0DB2DC-4C9A-4742-B13C-FB6460FD3503}" type="slidenum">
              <a:rPr lang="zh-CN" altLang="en-US" dirty="0">
                <a:solidFill>
                  <a:prstClr val="black"/>
                </a:solidFill>
              </a:rPr>
              <a:t>9</a:t>
            </a:fld>
            <a:endParaRPr lang="en-US" altLang="zh-CN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640AE-29E3-4FBC-AFE9-F4D92B6859CA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defRPr/>
            </a:pPr>
            <a:endParaRPr lang="zh-CN" alt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defRPr/>
            </a:pPr>
            <a:endParaRPr lang="zh-CN" alt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A0DB2DC-4C9A-4742-B13C-FB6460FD3503}" type="slidenum">
              <a:rPr lang="zh-CN" altLang="en-US" sz="1400" noProof="1" dirty="0">
                <a:solidFill>
                  <a:srgbClr val="000000"/>
                </a:solidFill>
                <a:cs typeface="+mn-ea"/>
              </a:rPr>
              <a:t>‹#›</a:t>
            </a:fld>
            <a:endParaRPr lang="en-US" altLang="zh-CN" sz="1400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defRPr/>
            </a:pPr>
            <a:endParaRPr lang="zh-CN" alt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defRPr/>
            </a:pPr>
            <a:endParaRPr lang="zh-CN" alt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A0DB2DC-4C9A-4742-B13C-FB6460FD3503}" type="slidenum">
              <a:rPr lang="zh-CN" altLang="en-US" sz="1400" noProof="1" dirty="0">
                <a:solidFill>
                  <a:srgbClr val="000000"/>
                </a:solidFill>
                <a:cs typeface="+mn-ea"/>
              </a:rPr>
              <a:t>‹#›</a:t>
            </a:fld>
            <a:endParaRPr lang="en-US" altLang="zh-CN" sz="1400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defRPr/>
            </a:pPr>
            <a:endParaRPr lang="zh-CN" alt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defRPr/>
            </a:pPr>
            <a:endParaRPr lang="zh-CN" alt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A0DB2DC-4C9A-4742-B13C-FB6460FD3503}" type="slidenum">
              <a:rPr lang="zh-CN" altLang="en-US" sz="1400" noProof="1" dirty="0">
                <a:solidFill>
                  <a:srgbClr val="000000"/>
                </a:solidFill>
                <a:cs typeface="+mn-ea"/>
              </a:rPr>
              <a:t>‹#›</a:t>
            </a:fld>
            <a:endParaRPr lang="en-US" altLang="zh-CN" sz="1400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defRPr/>
            </a:pPr>
            <a:endParaRPr lang="zh-CN" alt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defRPr/>
            </a:pPr>
            <a:endParaRPr lang="zh-CN" alt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A0DB2DC-4C9A-4742-B13C-FB6460FD3503}" type="slidenum">
              <a:rPr lang="zh-CN" altLang="en-US" sz="1400" noProof="1" dirty="0">
                <a:solidFill>
                  <a:srgbClr val="000000"/>
                </a:solidFill>
                <a:cs typeface="+mn-ea"/>
              </a:rPr>
              <a:t>‹#›</a:t>
            </a:fld>
            <a:endParaRPr lang="en-US" altLang="zh-CN" sz="1400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defRPr/>
            </a:pPr>
            <a:endParaRPr lang="zh-CN" alt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defRPr/>
            </a:pPr>
            <a:endParaRPr lang="zh-CN" alt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A0DB2DC-4C9A-4742-B13C-FB6460FD3503}" type="slidenum">
              <a:rPr lang="zh-CN" altLang="en-US" sz="1400" noProof="1" dirty="0">
                <a:solidFill>
                  <a:srgbClr val="000000"/>
                </a:solidFill>
                <a:cs typeface="+mn-ea"/>
              </a:rPr>
              <a:t>‹#›</a:t>
            </a:fld>
            <a:endParaRPr lang="en-US" altLang="zh-CN" sz="1400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defRPr/>
            </a:pPr>
            <a:endParaRPr lang="zh-CN" alt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defRPr/>
            </a:pPr>
            <a:endParaRPr lang="zh-CN" alt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A0DB2DC-4C9A-4742-B13C-FB6460FD3503}" type="slidenum">
              <a:rPr lang="zh-CN" altLang="en-US" sz="1400" noProof="1" dirty="0">
                <a:solidFill>
                  <a:srgbClr val="000000"/>
                </a:solidFill>
                <a:cs typeface="+mn-ea"/>
              </a:rPr>
              <a:t>‹#›</a:t>
            </a:fld>
            <a:endParaRPr lang="en-US" altLang="zh-CN" sz="1400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defRPr/>
            </a:pPr>
            <a:endParaRPr lang="zh-CN" alt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defRPr/>
            </a:pPr>
            <a:endParaRPr lang="zh-CN" alt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A0DB2DC-4C9A-4742-B13C-FB6460FD3503}" type="slidenum">
              <a:rPr lang="zh-CN" altLang="en-US" sz="1400" noProof="1" dirty="0">
                <a:solidFill>
                  <a:srgbClr val="000000"/>
                </a:solidFill>
                <a:cs typeface="+mn-ea"/>
              </a:rPr>
              <a:t>‹#›</a:t>
            </a:fld>
            <a:endParaRPr lang="en-US" altLang="zh-CN" sz="1400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defRPr/>
            </a:pPr>
            <a:endParaRPr lang="zh-CN" alt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defRPr/>
            </a:pPr>
            <a:endParaRPr lang="zh-CN" alt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A0DB2DC-4C9A-4742-B13C-FB6460FD3503}" type="slidenum">
              <a:rPr lang="zh-CN" altLang="en-US" sz="1400" noProof="1" dirty="0">
                <a:solidFill>
                  <a:srgbClr val="000000"/>
                </a:solidFill>
                <a:cs typeface="+mn-ea"/>
              </a:rPr>
              <a:t>‹#›</a:t>
            </a:fld>
            <a:endParaRPr lang="en-US" altLang="zh-CN" sz="1400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defRPr/>
            </a:pPr>
            <a:endParaRPr lang="zh-CN" alt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defRPr/>
            </a:pPr>
            <a:endParaRPr lang="zh-CN" alt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A0DB2DC-4C9A-4742-B13C-FB6460FD3503}" type="slidenum">
              <a:rPr lang="zh-CN" altLang="en-US" sz="1400" noProof="1" dirty="0">
                <a:solidFill>
                  <a:srgbClr val="000000"/>
                </a:solidFill>
                <a:cs typeface="+mn-ea"/>
              </a:rPr>
              <a:t>‹#›</a:t>
            </a:fld>
            <a:endParaRPr lang="en-US" altLang="zh-CN" sz="1400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defRPr/>
            </a:pPr>
            <a:endParaRPr lang="zh-CN" alt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defRPr/>
            </a:pPr>
            <a:endParaRPr lang="zh-CN" alt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A0DB2DC-4C9A-4742-B13C-FB6460FD3503}" type="slidenum">
              <a:rPr lang="zh-CN" altLang="en-US" sz="1400" noProof="1" dirty="0">
                <a:solidFill>
                  <a:srgbClr val="000000"/>
                </a:solidFill>
                <a:cs typeface="+mn-ea"/>
              </a:rPr>
              <a:t>‹#›</a:t>
            </a:fld>
            <a:endParaRPr lang="en-US" altLang="zh-CN" sz="1400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defRPr/>
            </a:pPr>
            <a:endParaRPr lang="zh-CN" alt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defRPr/>
            </a:pPr>
            <a:endParaRPr lang="zh-CN" alt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A0DB2DC-4C9A-4742-B13C-FB6460FD3503}" type="slidenum">
              <a:rPr lang="zh-CN" altLang="en-US" sz="1400" noProof="1" dirty="0">
                <a:solidFill>
                  <a:srgbClr val="000000"/>
                </a:solidFill>
                <a:cs typeface="+mn-ea"/>
              </a:rPr>
              <a:t>‹#›</a:t>
            </a:fld>
            <a:endParaRPr lang="en-US" altLang="zh-CN" sz="1400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defRPr/>
            </a:pPr>
            <a:endParaRPr lang="zh-CN" alt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defRPr/>
            </a:pPr>
            <a:endParaRPr lang="zh-CN" alt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A0DB2DC-4C9A-4742-B13C-FB6460FD3503}" type="slidenum">
              <a:rPr lang="zh-CN" altLang="en-US" sz="1400" noProof="1" dirty="0">
                <a:solidFill>
                  <a:srgbClr val="000000"/>
                </a:solidFill>
                <a:cs typeface="+mn-ea"/>
              </a:rPr>
              <a:t>‹#›</a:t>
            </a:fld>
            <a:endParaRPr lang="en-US" altLang="zh-CN" sz="1400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defRPr/>
            </a:pPr>
            <a:endParaRPr lang="zh-CN" alt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defRPr/>
            </a:pPr>
            <a:endParaRPr lang="zh-CN" alt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A0DB2DC-4C9A-4742-B13C-FB6460FD3503}" type="slidenum">
              <a:rPr lang="zh-CN" altLang="en-US" sz="1400" noProof="1" dirty="0">
                <a:solidFill>
                  <a:srgbClr val="000000"/>
                </a:solidFill>
                <a:cs typeface="+mn-ea"/>
              </a:rPr>
              <a:t>‹#›</a:t>
            </a:fld>
            <a:endParaRPr lang="en-US" altLang="zh-CN" sz="1400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400" noProof="1" dirty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ctr">
              <a:defRPr sz="1400" noProof="1" dirty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9A0DB2DC-4C9A-4742-B13C-FB6460FD3503}" type="slidenum">
              <a:rPr lang="zh-CN" altLang="en-US" sz="1400" noProof="1" dirty="0">
                <a:solidFill>
                  <a:srgbClr val="000000"/>
                </a:solidFill>
                <a:cs typeface="+mn-ea"/>
              </a:rPr>
              <a:t>‹#›</a:t>
            </a:fld>
            <a:endParaRPr lang="en-US" altLang="zh-CN" sz="1400" noProof="1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slide" Target="slide14.xml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5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11" Type="http://schemas.openxmlformats.org/officeDocument/2006/relationships/slide" Target="slide13.xml"/><Relationship Id="rId5" Type="http://schemas.openxmlformats.org/officeDocument/2006/relationships/image" Target="../media/image30.png"/><Relationship Id="rId10" Type="http://schemas.openxmlformats.org/officeDocument/2006/relationships/image" Target="../media/image34.jpeg"/><Relationship Id="rId4" Type="http://schemas.openxmlformats.org/officeDocument/2006/relationships/image" Target="../media/image29.png"/><Relationship Id="rId9" Type="http://schemas.openxmlformats.org/officeDocument/2006/relationships/image" Target="../media/image33.jpeg"/><Relationship Id="rId1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Listen%20and%20say.swf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jpeg"/><Relationship Id="rId7" Type="http://schemas.openxmlformats.org/officeDocument/2006/relationships/image" Target="../media/image46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jpeg"/><Relationship Id="rId5" Type="http://schemas.openxmlformats.org/officeDocument/2006/relationships/slide" Target="slide10.xml"/><Relationship Id="rId4" Type="http://schemas.openxmlformats.org/officeDocument/2006/relationships/image" Target="../media/image44.jpeg"/><Relationship Id="rId9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2.jpeg"/><Relationship Id="rId7" Type="http://schemas.openxmlformats.org/officeDocument/2006/relationships/hyperlink" Target="&#28436;&#22863;.MT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11" Type="http://schemas.openxmlformats.org/officeDocument/2006/relationships/image" Target="../media/image10.jpeg"/><Relationship Id="rId5" Type="http://schemas.openxmlformats.org/officeDocument/2006/relationships/image" Target="../media/image6.jpeg"/><Relationship Id="rId10" Type="http://schemas.openxmlformats.org/officeDocument/2006/relationships/image" Target="../media/image9.jpeg"/><Relationship Id="rId4" Type="http://schemas.openxmlformats.org/officeDocument/2006/relationships/image" Target="../media/image5.jpe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slide" Target="slide1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slide" Target="slide14.xml"/><Relationship Id="rId4" Type="http://schemas.openxmlformats.org/officeDocument/2006/relationships/hyperlink" Target="&#28436;&#22863;.MTS" TargetMode="External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5.jpe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1.png"/><Relationship Id="rId12" Type="http://schemas.openxmlformats.org/officeDocument/2006/relationships/slide" Target="slide1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0.jpeg"/><Relationship Id="rId11" Type="http://schemas.openxmlformats.org/officeDocument/2006/relationships/image" Target="../media/image24.jpeg"/><Relationship Id="rId5" Type="http://schemas.openxmlformats.org/officeDocument/2006/relationships/image" Target="../media/image19.jpeg"/><Relationship Id="rId10" Type="http://schemas.openxmlformats.org/officeDocument/2006/relationships/slide" Target="slide14.xml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23.jpeg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标题 1"/>
          <p:cNvSpPr txBox="1"/>
          <p:nvPr/>
        </p:nvSpPr>
        <p:spPr>
          <a:xfrm>
            <a:off x="2824955" y="1870921"/>
            <a:ext cx="4752975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600" b="1" i="1" dirty="0">
                <a:solidFill>
                  <a:srgbClr val="007F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Music</a:t>
            </a:r>
          </a:p>
        </p:txBody>
      </p:sp>
      <p:sp>
        <p:nvSpPr>
          <p:cNvPr id="3077" name="TextBox 13"/>
          <p:cNvSpPr txBox="1"/>
          <p:nvPr/>
        </p:nvSpPr>
        <p:spPr>
          <a:xfrm>
            <a:off x="1691680" y="3933056"/>
            <a:ext cx="2819400" cy="584775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FF0000"/>
                </a:solidFill>
              </a:rPr>
              <a:t>第一课时</a:t>
            </a:r>
          </a:p>
        </p:txBody>
      </p:sp>
      <p:pic>
        <p:nvPicPr>
          <p:cNvPr id="3079" name="内容占位符 4100" descr="音符5"/>
          <p:cNvPicPr>
            <a:picLocks noGrp="1"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258888" y="0"/>
            <a:ext cx="7885112" cy="137001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3" name="椭圆 12"/>
          <p:cNvSpPr>
            <a:spLocks noChangeArrowheads="1"/>
          </p:cNvSpPr>
          <p:nvPr/>
        </p:nvSpPr>
        <p:spPr bwMode="auto">
          <a:xfrm>
            <a:off x="72008" y="260648"/>
            <a:ext cx="1691680" cy="1584176"/>
          </a:xfrm>
          <a:prstGeom prst="ellipse">
            <a:avLst/>
          </a:prstGeom>
          <a:solidFill>
            <a:srgbClr val="007F7F"/>
          </a:solidFill>
          <a:ln w="25400" algn="ctr">
            <a:solidFill>
              <a:srgbClr val="25AAA5"/>
            </a:solidFill>
            <a:round/>
          </a:ln>
        </p:spPr>
        <p:txBody>
          <a:bodyPr anchor="ctr"/>
          <a:lstStyle/>
          <a:p>
            <a:pPr fontAlgn="base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81" name="文本框 4107"/>
          <p:cNvSpPr txBox="1"/>
          <p:nvPr/>
        </p:nvSpPr>
        <p:spPr>
          <a:xfrm>
            <a:off x="478706" y="188640"/>
            <a:ext cx="996950" cy="1554162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9600" b="1" dirty="0">
                <a:solidFill>
                  <a:srgbClr val="FFFFFF"/>
                </a:solidFill>
              </a:rPr>
              <a:t>6</a:t>
            </a:r>
          </a:p>
        </p:txBody>
      </p:sp>
      <p:pic>
        <p:nvPicPr>
          <p:cNvPr id="3082" name="图片 3" descr="5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60504" y="3039616"/>
            <a:ext cx="3048000" cy="3767137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1" name="矩形 10"/>
          <p:cNvSpPr/>
          <p:nvPr/>
        </p:nvSpPr>
        <p:spPr>
          <a:xfrm>
            <a:off x="1483865" y="5589240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内容占位符 4100" descr="音符5"/>
          <p:cNvPicPr>
            <a:picLocks noGrp="1" noChangeAspect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258888" y="0"/>
            <a:ext cx="7885112" cy="1370013"/>
          </a:xfrm>
        </p:spPr>
      </p:pic>
      <p:sp>
        <p:nvSpPr>
          <p:cNvPr id="13" name="椭圆 12"/>
          <p:cNvSpPr>
            <a:spLocks noChangeArrowheads="1"/>
          </p:cNvSpPr>
          <p:nvPr/>
        </p:nvSpPr>
        <p:spPr bwMode="auto">
          <a:xfrm>
            <a:off x="-180975" y="44450"/>
            <a:ext cx="4346575" cy="1295400"/>
          </a:xfrm>
          <a:prstGeom prst="ellipse">
            <a:avLst/>
          </a:prstGeom>
          <a:solidFill>
            <a:srgbClr val="008080"/>
          </a:solidFill>
          <a:ln w="25400" algn="ctr">
            <a:solidFill>
              <a:srgbClr val="25AAA5"/>
            </a:solidFill>
            <a:round/>
          </a:ln>
        </p:spPr>
        <p:txBody>
          <a:bodyPr anchor="ctr"/>
          <a:lstStyle/>
          <a:p>
            <a:pPr fontAlgn="base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387" name="日期占位符 1"/>
          <p:cNvSpPr txBox="1"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6388" name="图片 2" descr="书本图片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03350" y="1412875"/>
            <a:ext cx="6692900" cy="504666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4" name="椭圆 3"/>
          <p:cNvSpPr/>
          <p:nvPr/>
        </p:nvSpPr>
        <p:spPr>
          <a:xfrm>
            <a:off x="1187450" y="2133600"/>
            <a:ext cx="1441450" cy="2447925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noProof="1">
              <a:solidFill>
                <a:srgbClr val="FFFFFF"/>
              </a:solidFill>
            </a:endParaRPr>
          </a:p>
        </p:txBody>
      </p:sp>
      <p:sp>
        <p:nvSpPr>
          <p:cNvPr id="16390" name="文本框 4107"/>
          <p:cNvSpPr txBox="1"/>
          <p:nvPr/>
        </p:nvSpPr>
        <p:spPr>
          <a:xfrm>
            <a:off x="-107950" y="260350"/>
            <a:ext cx="3941763" cy="6397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FFFF"/>
                </a:solidFill>
              </a:rPr>
              <a:t>Read and answer</a:t>
            </a:r>
          </a:p>
        </p:txBody>
      </p:sp>
      <p:sp>
        <p:nvSpPr>
          <p:cNvPr id="2" name="文本框 10"/>
          <p:cNvSpPr/>
          <p:nvPr/>
        </p:nvSpPr>
        <p:spPr>
          <a:xfrm>
            <a:off x="107950" y="2355850"/>
            <a:ext cx="1143000" cy="709613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000000"/>
                </a:solidFill>
                <a:sym typeface="Arial" panose="020B0604020202020204" pitchFamily="34" charset="0"/>
              </a:rPr>
              <a:t>Jill's</a:t>
            </a:r>
          </a:p>
        </p:txBody>
      </p:sp>
      <p:sp>
        <p:nvSpPr>
          <p:cNvPr id="3" name="文本框 10"/>
          <p:cNvSpPr/>
          <p:nvPr/>
        </p:nvSpPr>
        <p:spPr>
          <a:xfrm>
            <a:off x="34925" y="3213100"/>
            <a:ext cx="1331913" cy="708025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000000"/>
                </a:solidFill>
                <a:sym typeface="Arial" panose="020B0604020202020204" pitchFamily="34" charset="0"/>
              </a:rPr>
              <a:t>Joe's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椭圆 12"/>
          <p:cNvSpPr>
            <a:spLocks noChangeArrowheads="1"/>
          </p:cNvSpPr>
          <p:nvPr/>
        </p:nvSpPr>
        <p:spPr bwMode="auto">
          <a:xfrm>
            <a:off x="0" y="-26987"/>
            <a:ext cx="3325813" cy="1295400"/>
          </a:xfrm>
          <a:prstGeom prst="ellipse">
            <a:avLst/>
          </a:prstGeom>
          <a:solidFill>
            <a:srgbClr val="008080"/>
          </a:solidFill>
          <a:ln w="25400" algn="ctr">
            <a:solidFill>
              <a:srgbClr val="25AAA5"/>
            </a:solidFill>
            <a:round/>
          </a:ln>
        </p:spPr>
        <p:txBody>
          <a:bodyPr anchor="ctr"/>
          <a:lstStyle/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9458" name="文本框 4107"/>
          <p:cNvSpPr txBox="1"/>
          <p:nvPr/>
        </p:nvSpPr>
        <p:spPr>
          <a:xfrm>
            <a:off x="107950" y="260350"/>
            <a:ext cx="2816225" cy="7016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FFFFFF"/>
                </a:solidFill>
              </a:rPr>
              <a:t>Let's enjoy</a:t>
            </a:r>
          </a:p>
        </p:txBody>
      </p:sp>
      <p:pic>
        <p:nvPicPr>
          <p:cNvPr id="13314" name="Picture 1" hidden="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0" cy="0"/>
          </a:xfrm>
          <a:prstGeom prst="roundRect">
            <a:avLst/>
          </a:prstGeom>
          <a:noFill/>
          <a:ln w="9525">
            <a:noFill/>
            <a:miter/>
          </a:ln>
        </p:spPr>
      </p:pic>
      <p:pic>
        <p:nvPicPr>
          <p:cNvPr id="13315" name="Picture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268218" y="4437372"/>
            <a:ext cx="1275081" cy="1449715"/>
          </a:xfrm>
          <a:prstGeom prst="roundRect">
            <a:avLst/>
          </a:prstGeom>
          <a:noFill/>
          <a:ln w="9525">
            <a:noFill/>
            <a:miter/>
          </a:ln>
        </p:spPr>
      </p:pic>
      <p:pic>
        <p:nvPicPr>
          <p:cNvPr id="19461" name="Picture 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059113" y="1844675"/>
            <a:ext cx="1655762" cy="1728788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9462" name="Picture 4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5002213" y="1989138"/>
            <a:ext cx="1658937" cy="1801812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9463" name="Picture 5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7377113" y="2133600"/>
            <a:ext cx="1443037" cy="15748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22" name="Picture 1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107950" y="4364990"/>
            <a:ext cx="1273810" cy="1407160"/>
          </a:xfrm>
          <a:prstGeom prst="roundRect">
            <a:avLst/>
          </a:prstGeom>
          <a:noFill/>
          <a:ln w="9525">
            <a:noFill/>
            <a:miter/>
          </a:ln>
        </p:spPr>
      </p:pic>
      <p:pic>
        <p:nvPicPr>
          <p:cNvPr id="19" name="笛子"/>
          <p:cNvPicPr>
            <a:picLocks noChangeAspect="1"/>
          </p:cNvPicPr>
          <p:nvPr/>
        </p:nvPicPr>
        <p:blipFill>
          <a:blip r:embed="rId8" cstate="email"/>
          <a:srcRect r="-438"/>
          <a:stretch>
            <a:fillRect/>
          </a:stretch>
        </p:blipFill>
        <p:spPr>
          <a:xfrm>
            <a:off x="2195813" y="4077333"/>
            <a:ext cx="2245360" cy="1653541"/>
          </a:xfrm>
          <a:prstGeom prst="rtTriangle">
            <a:avLst/>
          </a:prstGeom>
        </p:spPr>
      </p:pic>
      <p:pic>
        <p:nvPicPr>
          <p:cNvPr id="2" name="图片 1" descr="drum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-36512" y="4292600"/>
            <a:ext cx="1863725" cy="1547813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5" name="图片 4" descr="piano2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2555875" y="1773238"/>
            <a:ext cx="1782763" cy="1912937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9" name="图片 8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email"/>
          <a:srcRect r="-3232"/>
          <a:stretch>
            <a:fillRect/>
          </a:stretch>
        </p:blipFill>
        <p:spPr>
          <a:xfrm>
            <a:off x="4860289" y="1989455"/>
            <a:ext cx="2169160" cy="1541145"/>
          </a:xfrm>
          <a:prstGeom prst="decagon">
            <a:avLst/>
          </a:prstGeom>
        </p:spPr>
      </p:pic>
      <p:pic>
        <p:nvPicPr>
          <p:cNvPr id="10" name="图片 9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email"/>
          <a:srcRect t="-1367"/>
          <a:stretch>
            <a:fillRect/>
          </a:stretch>
        </p:blipFill>
        <p:spPr>
          <a:xfrm>
            <a:off x="7452360" y="1845310"/>
            <a:ext cx="1074403" cy="1844040"/>
          </a:xfrm>
          <a:prstGeom prst="pentagon">
            <a:avLst/>
          </a:prstGeom>
        </p:spPr>
      </p:pic>
      <p:sp>
        <p:nvSpPr>
          <p:cNvPr id="8194" name="TextBox 1"/>
          <p:cNvSpPr txBox="1"/>
          <p:nvPr/>
        </p:nvSpPr>
        <p:spPr>
          <a:xfrm>
            <a:off x="4356100" y="4941888"/>
            <a:ext cx="4329113" cy="646112"/>
          </a:xfrm>
          <a:prstGeom prst="rect">
            <a:avLst/>
          </a:prstGeom>
          <a:solidFill>
            <a:srgbClr val="CCFFCC"/>
          </a:solidFill>
          <a:ln w="9525" cap="flat" cmpd="sng">
            <a:solidFill>
              <a:srgbClr val="CCFFCC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000000"/>
                </a:solidFill>
                <a:latin typeface="Candara" panose="020E0502030303020204" pitchFamily="34" charset="0"/>
                <a:ea typeface="华文楷体" panose="02010600040101010101" charset="-122"/>
              </a:rPr>
              <a:t>I like ______ music.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107950" y="6019800"/>
            <a:ext cx="1933575" cy="644525"/>
          </a:xfrm>
          <a:prstGeom prst="rect">
            <a:avLst/>
          </a:prstGeom>
          <a:solidFill>
            <a:srgbClr val="CCFFCC"/>
          </a:solidFill>
          <a:ln w="9525" cap="flat" cmpd="sng">
            <a:solidFill>
              <a:srgbClr val="CCFFCC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000000"/>
                </a:solidFill>
                <a:latin typeface="Candara" panose="020E0502030303020204" pitchFamily="34" charset="0"/>
                <a:ea typeface="华文楷体" panose="02010600040101010101" charset="-122"/>
              </a:rPr>
              <a:t>big drum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2411413" y="5949950"/>
            <a:ext cx="2420937" cy="644525"/>
          </a:xfrm>
          <a:prstGeom prst="rect">
            <a:avLst/>
          </a:prstGeom>
          <a:solidFill>
            <a:srgbClr val="CCFFCC"/>
          </a:solidFill>
          <a:ln w="9525" cap="flat" cmpd="sng">
            <a:solidFill>
              <a:srgbClr val="CCFFCC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000000"/>
                </a:solidFill>
                <a:latin typeface="Candara" panose="020E0502030303020204" pitchFamily="34" charset="0"/>
                <a:ea typeface="华文楷体" panose="02010600040101010101" charset="-122"/>
              </a:rPr>
              <a:t>long flute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3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4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4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5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8194" grpId="0" bldLvl="0" animBg="1"/>
      <p:bldP spid="11" grpId="0" bldLvl="0" animBg="1"/>
      <p:bldP spid="1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图片 10" descr="QQ图片201605091626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0" y="44450"/>
            <a:ext cx="2271713" cy="24511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20482" name="图片 15" descr="QQ图片201605091637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025" y="117475"/>
            <a:ext cx="2266950" cy="2401888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20483" name="图片 21" descr="QQ图片201605091645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0975" y="-26987"/>
            <a:ext cx="2657475" cy="2636837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20484" name="图片 27" descr="QQ图片20160509171705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845300" y="0"/>
            <a:ext cx="2211388" cy="267176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9462" name="TextBox 1"/>
          <p:cNvSpPr txBox="1"/>
          <p:nvPr/>
        </p:nvSpPr>
        <p:spPr>
          <a:xfrm>
            <a:off x="612775" y="4437063"/>
            <a:ext cx="7904163" cy="2298700"/>
          </a:xfrm>
          <a:prstGeom prst="rect">
            <a:avLst/>
          </a:prstGeom>
          <a:solidFill>
            <a:srgbClr val="CCFFCC"/>
          </a:solidFill>
          <a:ln w="9525" cap="flat" cmpd="sng">
            <a:solidFill>
              <a:srgbClr val="CCFFCC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000000"/>
                </a:solidFill>
                <a:latin typeface="Candara" panose="020E0502030303020204" pitchFamily="34" charset="0"/>
                <a:ea typeface="华文楷体" panose="02010600040101010101" charset="-122"/>
              </a:rPr>
              <a:t>I like music. It's nice. I can play the piano. So I want to join the piano club.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000000"/>
                </a:solidFill>
                <a:latin typeface="Candara" panose="020E0502030303020204" pitchFamily="34" charset="0"/>
                <a:ea typeface="华文楷体" panose="02010600040101010101" charset="-122"/>
              </a:rPr>
              <a:t>What about you?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000000"/>
                </a:solidFill>
                <a:latin typeface="Candara" panose="020E0502030303020204" pitchFamily="34" charset="0"/>
                <a:ea typeface="华文楷体" panose="02010600040101010101" charset="-122"/>
              </a:rPr>
              <a:t>What club do you want to join?</a:t>
            </a:r>
          </a:p>
        </p:txBody>
      </p:sp>
      <p:sp>
        <p:nvSpPr>
          <p:cNvPr id="20486" name="文本框 1"/>
          <p:cNvSpPr txBox="1"/>
          <p:nvPr/>
        </p:nvSpPr>
        <p:spPr>
          <a:xfrm>
            <a:off x="179388" y="2060575"/>
            <a:ext cx="2139950" cy="519113"/>
          </a:xfrm>
          <a:prstGeom prst="rect">
            <a:avLst/>
          </a:prstGeom>
          <a:solidFill>
            <a:srgbClr val="FFFF00"/>
          </a:solidFill>
          <a:ln w="9525">
            <a:noFill/>
            <a:miter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000000"/>
                </a:solidFill>
              </a:rPr>
              <a:t>Guitar club</a:t>
            </a:r>
          </a:p>
        </p:txBody>
      </p:sp>
      <p:sp>
        <p:nvSpPr>
          <p:cNvPr id="20487" name="文本框 2"/>
          <p:cNvSpPr txBox="1"/>
          <p:nvPr/>
        </p:nvSpPr>
        <p:spPr>
          <a:xfrm>
            <a:off x="2484438" y="1052513"/>
            <a:ext cx="2139950" cy="519112"/>
          </a:xfrm>
          <a:prstGeom prst="rect">
            <a:avLst/>
          </a:prstGeom>
          <a:solidFill>
            <a:srgbClr val="FFFF00"/>
          </a:solidFill>
          <a:ln w="9525">
            <a:noFill/>
            <a:miter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000000"/>
                </a:solidFill>
              </a:rPr>
              <a:t>Piano club</a:t>
            </a:r>
          </a:p>
        </p:txBody>
      </p:sp>
      <p:sp>
        <p:nvSpPr>
          <p:cNvPr id="20488" name="文本框 3"/>
          <p:cNvSpPr txBox="1"/>
          <p:nvPr/>
        </p:nvSpPr>
        <p:spPr>
          <a:xfrm>
            <a:off x="4572000" y="117475"/>
            <a:ext cx="2139950" cy="517525"/>
          </a:xfrm>
          <a:prstGeom prst="rect">
            <a:avLst/>
          </a:prstGeom>
          <a:solidFill>
            <a:srgbClr val="FFFF00"/>
          </a:solidFill>
          <a:ln w="9525">
            <a:noFill/>
            <a:miter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000000"/>
                </a:solidFill>
              </a:rPr>
              <a:t>Violin club</a:t>
            </a:r>
          </a:p>
        </p:txBody>
      </p:sp>
      <p:sp>
        <p:nvSpPr>
          <p:cNvPr id="20489" name="文本框 4"/>
          <p:cNvSpPr txBox="1"/>
          <p:nvPr/>
        </p:nvSpPr>
        <p:spPr>
          <a:xfrm>
            <a:off x="7019925" y="2205038"/>
            <a:ext cx="2139950" cy="519112"/>
          </a:xfrm>
          <a:prstGeom prst="rect">
            <a:avLst/>
          </a:prstGeom>
          <a:solidFill>
            <a:srgbClr val="FFFF00"/>
          </a:solidFill>
          <a:ln w="9525">
            <a:noFill/>
            <a:miter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000000"/>
                </a:solidFill>
              </a:rPr>
              <a:t>Flute club</a:t>
            </a:r>
          </a:p>
        </p:txBody>
      </p:sp>
      <p:sp>
        <p:nvSpPr>
          <p:cNvPr id="20490" name="文本框 10"/>
          <p:cNvSpPr/>
          <p:nvPr/>
        </p:nvSpPr>
        <p:spPr>
          <a:xfrm>
            <a:off x="539750" y="2781300"/>
            <a:ext cx="7935913" cy="1317625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000000"/>
                </a:solidFill>
                <a:sym typeface="Arial" panose="020B0604020202020204" pitchFamily="34" charset="0"/>
              </a:rPr>
              <a:t>There will be some music clubs in our school.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内容占位符 10241" descr="音符5"/>
          <p:cNvPicPr>
            <a:picLocks noGrp="1" noChangeAspect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051050" y="0"/>
            <a:ext cx="7237413" cy="1257300"/>
          </a:xfrm>
        </p:spPr>
      </p:pic>
      <p:sp>
        <p:nvSpPr>
          <p:cNvPr id="13" name="椭圆 12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-180975" y="0"/>
            <a:ext cx="2376488" cy="1295400"/>
          </a:xfrm>
          <a:prstGeom prst="ellipse">
            <a:avLst/>
          </a:prstGeom>
          <a:solidFill>
            <a:srgbClr val="008080"/>
          </a:solidFill>
          <a:ln w="25400" algn="ctr">
            <a:solidFill>
              <a:srgbClr val="25AAA5"/>
            </a:solidFill>
            <a:round/>
          </a:ln>
        </p:spPr>
        <p:txBody>
          <a:bodyPr anchor="ctr"/>
          <a:lstStyle/>
          <a:p>
            <a:pPr fontAlgn="base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1507" name="文本框 4107"/>
          <p:cNvSpPr txBox="1"/>
          <p:nvPr/>
        </p:nvSpPr>
        <p:spPr>
          <a:xfrm>
            <a:off x="-107950" y="260350"/>
            <a:ext cx="2146300" cy="6397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FFFF"/>
                </a:solidFill>
              </a:rPr>
              <a:t>Let's talk</a:t>
            </a:r>
          </a:p>
        </p:txBody>
      </p:sp>
      <p:sp>
        <p:nvSpPr>
          <p:cNvPr id="21508" name="TextBox 1"/>
          <p:cNvSpPr txBox="1"/>
          <p:nvPr/>
        </p:nvSpPr>
        <p:spPr>
          <a:xfrm>
            <a:off x="107950" y="1701800"/>
            <a:ext cx="4524375" cy="3397250"/>
          </a:xfrm>
          <a:prstGeom prst="rect">
            <a:avLst/>
          </a:prstGeom>
          <a:solidFill>
            <a:srgbClr val="CCFFCC"/>
          </a:solidFill>
          <a:ln w="9525" cap="flat" cmpd="sng">
            <a:solidFill>
              <a:srgbClr val="CCFFCC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000000"/>
                </a:solidFill>
                <a:latin typeface="Candara" panose="020E0502030303020204" pitchFamily="34" charset="0"/>
                <a:ea typeface="华文楷体" panose="02010600040101010101" charset="-122"/>
              </a:rPr>
              <a:t>I like music.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000000"/>
                </a:solidFill>
                <a:latin typeface="Candara" panose="020E0502030303020204" pitchFamily="34" charset="0"/>
                <a:ea typeface="华文楷体" panose="02010600040101010101" charset="-122"/>
              </a:rPr>
              <a:t>It's _____.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000000"/>
                </a:solidFill>
                <a:latin typeface="Candara" panose="020E0502030303020204" pitchFamily="34" charset="0"/>
                <a:ea typeface="华文楷体" panose="02010600040101010101" charset="-122"/>
              </a:rPr>
              <a:t>I can play the _____. So I want to join the _____ club.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3600" dirty="0">
              <a:solidFill>
                <a:srgbClr val="000000"/>
              </a:solidFill>
              <a:latin typeface="Candara" panose="020E0502030303020204" pitchFamily="34" charset="0"/>
              <a:ea typeface="华文楷体" panose="02010600040101010101" charset="-122"/>
            </a:endParaRPr>
          </a:p>
        </p:txBody>
      </p:sp>
      <p:sp>
        <p:nvSpPr>
          <p:cNvPr id="21509" name="TextBox 1"/>
          <p:cNvSpPr txBox="1"/>
          <p:nvPr/>
        </p:nvSpPr>
        <p:spPr>
          <a:xfrm>
            <a:off x="5508625" y="1701800"/>
            <a:ext cx="3440113" cy="3397250"/>
          </a:xfrm>
          <a:prstGeom prst="rect">
            <a:avLst/>
          </a:prstGeom>
          <a:solidFill>
            <a:srgbClr val="CCFFCC"/>
          </a:solidFill>
          <a:ln w="9525" cap="flat" cmpd="sng">
            <a:solidFill>
              <a:srgbClr val="CCFFCC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000000"/>
                </a:solidFill>
                <a:latin typeface="Candara" panose="020E0502030303020204" pitchFamily="34" charset="0"/>
                <a:ea typeface="华文楷体" panose="02010600040101010101" charset="-122"/>
              </a:rPr>
              <a:t>I like _____music.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000000"/>
                </a:solidFill>
                <a:latin typeface="Candara" panose="020E0502030303020204" pitchFamily="34" charset="0"/>
                <a:ea typeface="华文楷体" panose="02010600040101010101" charset="-122"/>
              </a:rPr>
              <a:t>It's _____.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000000"/>
                </a:solidFill>
                <a:latin typeface="Candara" panose="020E0502030303020204" pitchFamily="34" charset="0"/>
                <a:ea typeface="华文楷体" panose="02010600040101010101" charset="-122"/>
                <a:sym typeface="Arial" panose="020B0604020202020204" pitchFamily="34" charset="0"/>
              </a:rPr>
              <a:t>So I want to join the _____ club.</a:t>
            </a:r>
            <a:endParaRPr lang="en-US" altLang="zh-CN" sz="3600">
              <a:solidFill>
                <a:srgbClr val="000000"/>
              </a:solidFill>
              <a:latin typeface="Candara" panose="020E0502030303020204" pitchFamily="34" charset="0"/>
              <a:ea typeface="华文楷体" panose="02010600040101010101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3600">
              <a:solidFill>
                <a:srgbClr val="000000"/>
              </a:solidFill>
              <a:latin typeface="Candara" panose="020E0502030303020204" pitchFamily="34" charset="0"/>
              <a:ea typeface="华文楷体" panose="02010600040101010101" charset="-122"/>
            </a:endParaRPr>
          </a:p>
        </p:txBody>
      </p:sp>
      <p:sp>
        <p:nvSpPr>
          <p:cNvPr id="21510" name="文本框 10"/>
          <p:cNvSpPr/>
          <p:nvPr/>
        </p:nvSpPr>
        <p:spPr>
          <a:xfrm>
            <a:off x="396875" y="5229225"/>
            <a:ext cx="7935913" cy="1381125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000000"/>
                </a:solidFill>
                <a:latin typeface="Candara" panose="020E0502030303020204" pitchFamily="34" charset="0"/>
                <a:ea typeface="华文楷体" panose="02010600040101010101" charset="-122"/>
                <a:sym typeface="Arial" panose="020B0604020202020204" pitchFamily="34" charset="0"/>
              </a:rPr>
              <a:t>What about you?</a:t>
            </a:r>
            <a:endParaRPr lang="en-US" altLang="zh-CN" sz="3600">
              <a:solidFill>
                <a:srgbClr val="000000"/>
              </a:solidFill>
              <a:latin typeface="Candara" panose="020E0502030303020204" pitchFamily="34" charset="0"/>
              <a:ea typeface="华文楷体" panose="02010600040101010101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000000"/>
                </a:solidFill>
                <a:latin typeface="Candara" panose="020E0502030303020204" pitchFamily="34" charset="0"/>
                <a:ea typeface="华文楷体" panose="02010600040101010101" charset="-122"/>
                <a:sym typeface="Arial" panose="020B0604020202020204" pitchFamily="34" charset="0"/>
              </a:rPr>
              <a:t>What club do you want to join?</a:t>
            </a:r>
            <a:r>
              <a:rPr lang="en-US" altLang="zh-CN" sz="3600">
                <a:solidFill>
                  <a:srgbClr val="000000"/>
                </a:solidFill>
                <a:sym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内容占位符 4100" descr="音符5"/>
          <p:cNvPicPr>
            <a:picLocks noGrp="1" noChangeAspect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574800" y="-98425"/>
            <a:ext cx="7289800" cy="1266825"/>
          </a:xfrm>
        </p:spPr>
      </p:pic>
      <p:sp>
        <p:nvSpPr>
          <p:cNvPr id="13" name="椭圆 12"/>
          <p:cNvSpPr>
            <a:spLocks noChangeArrowheads="1"/>
          </p:cNvSpPr>
          <p:nvPr/>
        </p:nvSpPr>
        <p:spPr bwMode="auto">
          <a:xfrm>
            <a:off x="-180975" y="57150"/>
            <a:ext cx="2660650" cy="1225550"/>
          </a:xfrm>
          <a:prstGeom prst="ellipse">
            <a:avLst/>
          </a:prstGeom>
          <a:solidFill>
            <a:srgbClr val="008080"/>
          </a:solidFill>
          <a:ln w="25400" algn="ctr">
            <a:solidFill>
              <a:srgbClr val="25AAA5"/>
            </a:solidFill>
            <a:round/>
          </a:ln>
        </p:spPr>
        <p:txBody>
          <a:bodyPr anchor="ctr"/>
          <a:lstStyle/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2531" name="文本框 4107"/>
          <p:cNvSpPr txBox="1"/>
          <p:nvPr/>
        </p:nvSpPr>
        <p:spPr>
          <a:xfrm>
            <a:off x="0" y="333375"/>
            <a:ext cx="2308225" cy="6127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Difference</a:t>
            </a:r>
          </a:p>
        </p:txBody>
      </p:sp>
      <p:grpSp>
        <p:nvGrpSpPr>
          <p:cNvPr id="22532" name="组合 5"/>
          <p:cNvGrpSpPr/>
          <p:nvPr/>
        </p:nvGrpSpPr>
        <p:grpSpPr>
          <a:xfrm>
            <a:off x="539750" y="1854200"/>
            <a:ext cx="2108200" cy="1765300"/>
            <a:chOff x="963" y="3367"/>
            <a:chExt cx="2542" cy="243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963" y="3367"/>
              <a:ext cx="2542" cy="1890"/>
            </a:xfrm>
            <a:prstGeom prst="flowChartPreparation">
              <a:avLst/>
            </a:prstGeom>
          </p:spPr>
        </p:pic>
        <p:sp>
          <p:nvSpPr>
            <p:cNvPr id="22534" name="文本框 4"/>
            <p:cNvSpPr txBox="1"/>
            <p:nvPr/>
          </p:nvSpPr>
          <p:spPr>
            <a:xfrm>
              <a:off x="963" y="5173"/>
              <a:ext cx="2528" cy="632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400">
                  <a:solidFill>
                    <a:srgbClr val="000000"/>
                  </a:solidFill>
                </a:rPr>
                <a:t>play the piano</a:t>
              </a:r>
            </a:p>
          </p:txBody>
        </p:sp>
      </p:grpSp>
      <p:grpSp>
        <p:nvGrpSpPr>
          <p:cNvPr id="22535" name="组合 9"/>
          <p:cNvGrpSpPr/>
          <p:nvPr/>
        </p:nvGrpSpPr>
        <p:grpSpPr>
          <a:xfrm>
            <a:off x="3416300" y="1773238"/>
            <a:ext cx="2101850" cy="1781175"/>
            <a:chOff x="5159" y="4493"/>
            <a:chExt cx="2962" cy="244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5272" y="4493"/>
              <a:ext cx="2263" cy="1880"/>
            </a:xfrm>
            <a:prstGeom prst="hexagon">
              <a:avLst/>
            </a:prstGeom>
          </p:spPr>
        </p:pic>
        <p:sp>
          <p:nvSpPr>
            <p:cNvPr id="22537" name="文本框 6"/>
            <p:cNvSpPr txBox="1"/>
            <p:nvPr/>
          </p:nvSpPr>
          <p:spPr>
            <a:xfrm>
              <a:off x="5159" y="6307"/>
              <a:ext cx="2962" cy="626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400">
                  <a:solidFill>
                    <a:srgbClr val="000000"/>
                  </a:solidFill>
                </a:rPr>
                <a:t>play the violin</a:t>
              </a:r>
            </a:p>
          </p:txBody>
        </p:sp>
      </p:grpSp>
      <p:grpSp>
        <p:nvGrpSpPr>
          <p:cNvPr id="22538" name="组合 8"/>
          <p:cNvGrpSpPr/>
          <p:nvPr/>
        </p:nvGrpSpPr>
        <p:grpSpPr>
          <a:xfrm>
            <a:off x="6443663" y="1700213"/>
            <a:ext cx="2371725" cy="1797050"/>
            <a:chOff x="10829" y="4039"/>
            <a:chExt cx="3313" cy="2654"/>
          </a:xfrm>
        </p:grpSpPr>
        <p:pic>
          <p:nvPicPr>
            <p:cNvPr id="4" name="图片 3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rcRect l="-1150" b="-3526"/>
            <a:stretch>
              <a:fillRect/>
            </a:stretch>
          </p:blipFill>
          <p:spPr>
            <a:xfrm>
              <a:off x="10829" y="4039"/>
              <a:ext cx="2756" cy="2293"/>
            </a:xfrm>
            <a:prstGeom prst="teardrop">
              <a:avLst/>
            </a:prstGeom>
          </p:spPr>
        </p:pic>
        <p:sp>
          <p:nvSpPr>
            <p:cNvPr id="22540" name="文本框 7"/>
            <p:cNvSpPr txBox="1"/>
            <p:nvPr/>
          </p:nvSpPr>
          <p:spPr>
            <a:xfrm>
              <a:off x="10860" y="6018"/>
              <a:ext cx="3282" cy="675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400">
                  <a:solidFill>
                    <a:srgbClr val="000000"/>
                  </a:solidFill>
                </a:rPr>
                <a:t>play the guitar</a:t>
              </a:r>
            </a:p>
          </p:txBody>
        </p:sp>
      </p:grpSp>
      <p:pic>
        <p:nvPicPr>
          <p:cNvPr id="22541" name="图片 10" descr="paly volleyball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288" y="4005263"/>
            <a:ext cx="2127250" cy="2206625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22542" name="图片 11" descr="play football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19475" y="3716338"/>
            <a:ext cx="2084388" cy="23749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22543" name="图片 13" descr="play basketball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6588125" y="3932238"/>
            <a:ext cx="1811338" cy="1652587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2544" name="文本框 14"/>
          <p:cNvSpPr txBox="1"/>
          <p:nvPr/>
        </p:nvSpPr>
        <p:spPr>
          <a:xfrm>
            <a:off x="6588125" y="5589588"/>
            <a:ext cx="2200275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000000"/>
                </a:solidFill>
              </a:rPr>
              <a:t>play basketball</a:t>
            </a:r>
          </a:p>
        </p:txBody>
      </p:sp>
      <p:sp>
        <p:nvSpPr>
          <p:cNvPr id="22545" name="文本框 4"/>
          <p:cNvSpPr txBox="1"/>
          <p:nvPr/>
        </p:nvSpPr>
        <p:spPr>
          <a:xfrm>
            <a:off x="684213" y="836613"/>
            <a:ext cx="1828800" cy="519112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FFFFFF"/>
                </a:solidFill>
              </a:rPr>
              <a:t>区别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内容占位符 4100" descr="音符5"/>
          <p:cNvPicPr>
            <a:picLocks noGrp="1" noChangeAspect="1"/>
          </p:cNvPicPr>
          <p:nvPr>
            <p:ph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258888" y="0"/>
            <a:ext cx="7885112" cy="1370013"/>
          </a:xfrm>
        </p:spPr>
      </p:pic>
      <p:sp>
        <p:nvSpPr>
          <p:cNvPr id="13" name="椭圆 12"/>
          <p:cNvSpPr>
            <a:spLocks noChangeArrowheads="1"/>
          </p:cNvSpPr>
          <p:nvPr/>
        </p:nvSpPr>
        <p:spPr bwMode="auto">
          <a:xfrm>
            <a:off x="-323850" y="-26987"/>
            <a:ext cx="3421063" cy="1295400"/>
          </a:xfrm>
          <a:prstGeom prst="ellipse">
            <a:avLst/>
          </a:prstGeom>
          <a:solidFill>
            <a:srgbClr val="008080"/>
          </a:solidFill>
          <a:ln w="25400" algn="ctr">
            <a:solidFill>
              <a:srgbClr val="25AAA5"/>
            </a:solidFill>
            <a:round/>
          </a:ln>
        </p:spPr>
        <p:txBody>
          <a:bodyPr anchor="ctr"/>
          <a:lstStyle/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555" name="文本框 4107"/>
          <p:cNvSpPr txBox="1"/>
          <p:nvPr/>
        </p:nvSpPr>
        <p:spPr>
          <a:xfrm>
            <a:off x="-107950" y="260350"/>
            <a:ext cx="2779713" cy="7016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FFFFFF"/>
                </a:solidFill>
              </a:rPr>
              <a:t>Homework</a:t>
            </a:r>
          </a:p>
        </p:txBody>
      </p:sp>
      <p:sp>
        <p:nvSpPr>
          <p:cNvPr id="4106" name="TextBox 1"/>
          <p:cNvSpPr txBox="1"/>
          <p:nvPr/>
        </p:nvSpPr>
        <p:spPr>
          <a:xfrm>
            <a:off x="179388" y="2132856"/>
            <a:ext cx="8828087" cy="2290763"/>
          </a:xfrm>
          <a:prstGeom prst="rect">
            <a:avLst/>
          </a:prstGeom>
          <a:solidFill>
            <a:srgbClr val="CCFFCC"/>
          </a:solidFill>
          <a:ln w="9525" cap="flat" cmpd="sng">
            <a:solidFill>
              <a:srgbClr val="CCFFCC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000000"/>
                </a:solidFill>
                <a:latin typeface="Corbel" panose="020B0503020204020204" pitchFamily="34" charset="0"/>
              </a:rPr>
              <a:t>1.</a:t>
            </a:r>
            <a:r>
              <a:rPr lang="en-US" altLang="zh-CN" sz="3600" dirty="0">
                <a:solidFill>
                  <a:srgbClr val="000000"/>
                </a:solidFill>
                <a:latin typeface="Corbel" panose="020B0503020204020204" pitchFamily="34" charset="0"/>
                <a:sym typeface="Arial" panose="020B0604020202020204" pitchFamily="34" charset="0"/>
              </a:rPr>
              <a:t>listen and read after the tape P26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000000"/>
                </a:solidFill>
                <a:latin typeface="Corbel" panose="020B0503020204020204" pitchFamily="34" charset="0"/>
              </a:rPr>
              <a:t>2.Write down which club  you want to join and why</a:t>
            </a:r>
            <a:r>
              <a:rPr lang="en-US" altLang="zh-CN" sz="3600" dirty="0">
                <a:solidFill>
                  <a:srgbClr val="000000"/>
                </a:solidFill>
                <a:latin typeface="Corbel" panose="020B0503020204020204" pitchFamily="34" charset="0"/>
                <a:sym typeface="Arial" panose="020B0604020202020204" pitchFamily="34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000000"/>
                </a:solidFill>
                <a:latin typeface="Corbel" panose="020B0503020204020204" pitchFamily="34" charset="0"/>
                <a:sym typeface="Arial" panose="020B0604020202020204" pitchFamily="34" charset="0"/>
              </a:rPr>
              <a:t>3.Sing the song </a:t>
            </a:r>
            <a:r>
              <a:rPr lang="en-US" altLang="zh-CN" sz="3600" i="1" dirty="0">
                <a:solidFill>
                  <a:srgbClr val="000000"/>
                </a:solidFill>
                <a:latin typeface="Corbel" panose="020B0503020204020204" pitchFamily="34" charset="0"/>
                <a:sym typeface="Arial" panose="020B0604020202020204" pitchFamily="34" charset="0"/>
              </a:rPr>
              <a:t>I am the music man</a:t>
            </a:r>
            <a:r>
              <a:rPr lang="en-US" altLang="zh-CN" sz="3600" dirty="0">
                <a:solidFill>
                  <a:srgbClr val="000000"/>
                </a:solidFill>
                <a:latin typeface="Corbel" panose="020B0503020204020204" pitchFamily="34" charset="0"/>
                <a:sym typeface="Arial" panose="020B0604020202020204" pitchFamily="34" charset="0"/>
              </a:rPr>
              <a:t> .(</a:t>
            </a:r>
            <a:r>
              <a:rPr lang="zh-CN" altLang="en-US" sz="3600" dirty="0">
                <a:solidFill>
                  <a:srgbClr val="000000"/>
                </a:solidFill>
                <a:latin typeface="Corbel" panose="020B0503020204020204" pitchFamily="34" charset="0"/>
                <a:sym typeface="Arial" panose="020B0604020202020204" pitchFamily="34" charset="0"/>
              </a:rPr>
              <a:t>选做</a:t>
            </a:r>
            <a:r>
              <a:rPr lang="en-US" altLang="zh-CN" sz="3600" dirty="0">
                <a:solidFill>
                  <a:srgbClr val="000000"/>
                </a:solidFill>
                <a:latin typeface="Corbel" panose="020B0503020204020204" pitchFamily="34" charset="0"/>
                <a:sym typeface="Arial" panose="020B0604020202020204" pitchFamily="34" charset="0"/>
              </a:rPr>
              <a:t>)</a:t>
            </a:r>
            <a:endParaRPr lang="en-US" altLang="zh-CN" sz="3600" dirty="0">
              <a:solidFill>
                <a:srgbClr val="000000"/>
              </a:solidFill>
              <a:latin typeface="Corbel" panose="020B05030202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内容占位符 4100" descr="音符5"/>
          <p:cNvPicPr>
            <a:picLocks noGrp="1" noChangeAspect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258888" y="0"/>
            <a:ext cx="7885112" cy="1370013"/>
          </a:xfrm>
        </p:spPr>
      </p:pic>
      <p:sp>
        <p:nvSpPr>
          <p:cNvPr id="13" name="椭圆 12"/>
          <p:cNvSpPr>
            <a:spLocks noChangeArrowheads="1"/>
          </p:cNvSpPr>
          <p:nvPr/>
        </p:nvSpPr>
        <p:spPr bwMode="auto">
          <a:xfrm>
            <a:off x="-180975" y="0"/>
            <a:ext cx="2797175" cy="1295400"/>
          </a:xfrm>
          <a:prstGeom prst="ellipse">
            <a:avLst/>
          </a:prstGeom>
          <a:solidFill>
            <a:srgbClr val="008080"/>
          </a:solidFill>
          <a:ln w="25400" algn="ctr">
            <a:solidFill>
              <a:srgbClr val="25AAA5"/>
            </a:solidFill>
            <a:round/>
          </a:ln>
        </p:spPr>
        <p:txBody>
          <a:bodyPr anchor="ctr"/>
          <a:lstStyle/>
          <a:p>
            <a:pPr fontAlgn="base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099" name="文本框 4107"/>
          <p:cNvSpPr txBox="1"/>
          <p:nvPr/>
        </p:nvSpPr>
        <p:spPr>
          <a:xfrm>
            <a:off x="-107950" y="260350"/>
            <a:ext cx="2554288" cy="7016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FFFFFF"/>
                </a:solidFill>
              </a:rPr>
              <a:t>Free talk1</a:t>
            </a:r>
          </a:p>
        </p:txBody>
      </p:sp>
      <p:pic>
        <p:nvPicPr>
          <p:cNvPr id="4100" name="图片 3" descr="教研员听课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619250" y="1628775"/>
            <a:ext cx="5348288" cy="37846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5" name="Miss"/>
          <p:cNvSpPr/>
          <p:nvPr/>
        </p:nvSpPr>
        <p:spPr>
          <a:xfrm>
            <a:off x="7092950" y="1857375"/>
            <a:ext cx="1698625" cy="776288"/>
          </a:xfrm>
          <a:prstGeom prst="roundRect">
            <a:avLst>
              <a:gd name="adj" fmla="val 16667"/>
            </a:avLst>
          </a:prstGeom>
          <a:solidFill>
            <a:srgbClr val="78C56D"/>
          </a:solidFill>
          <a:ln w="9525" cap="flat" cmpd="sng">
            <a:solidFill>
              <a:srgbClr val="92D050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000">
                <a:solidFill>
                  <a:srgbClr val="000000"/>
                </a:solidFill>
              </a:rPr>
              <a:t>Chen </a:t>
            </a:r>
          </a:p>
        </p:txBody>
      </p:sp>
      <p:sp>
        <p:nvSpPr>
          <p:cNvPr id="6" name="blue"/>
          <p:cNvSpPr/>
          <p:nvPr/>
        </p:nvSpPr>
        <p:spPr>
          <a:xfrm>
            <a:off x="7164388" y="3213100"/>
            <a:ext cx="1700212" cy="776288"/>
          </a:xfrm>
          <a:prstGeom prst="roundRect">
            <a:avLst>
              <a:gd name="adj" fmla="val 16667"/>
            </a:avLst>
          </a:prstGeom>
          <a:solidFill>
            <a:srgbClr val="78C56D"/>
          </a:solidFill>
          <a:ln w="9525" cap="flat" cmpd="sng">
            <a:solidFill>
              <a:srgbClr val="92D050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000">
                <a:solidFill>
                  <a:srgbClr val="000000"/>
                </a:solidFill>
              </a:rPr>
              <a:t>white</a:t>
            </a:r>
          </a:p>
        </p:txBody>
      </p:sp>
      <p:sp>
        <p:nvSpPr>
          <p:cNvPr id="7" name="basketball"/>
          <p:cNvSpPr/>
          <p:nvPr/>
        </p:nvSpPr>
        <p:spPr>
          <a:xfrm>
            <a:off x="107950" y="2997200"/>
            <a:ext cx="2887663" cy="782638"/>
          </a:xfrm>
          <a:prstGeom prst="roundRect">
            <a:avLst>
              <a:gd name="adj" fmla="val 16667"/>
            </a:avLst>
          </a:prstGeom>
          <a:solidFill>
            <a:srgbClr val="78C56D"/>
          </a:solidFill>
          <a:ln w="9525" cap="flat" cmpd="sng">
            <a:solidFill>
              <a:srgbClr val="92D050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000">
                <a:solidFill>
                  <a:srgbClr val="000000"/>
                </a:solidFill>
              </a:rPr>
              <a:t>basketball</a:t>
            </a:r>
          </a:p>
        </p:txBody>
      </p:sp>
      <p:sp>
        <p:nvSpPr>
          <p:cNvPr id="9" name="music"/>
          <p:cNvSpPr/>
          <p:nvPr/>
        </p:nvSpPr>
        <p:spPr>
          <a:xfrm>
            <a:off x="3779838" y="5734050"/>
            <a:ext cx="1700212" cy="77628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 cap="flat" cmpd="sng">
            <a:solidFill>
              <a:srgbClr val="92D050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000" dirty="0">
                <a:solidFill>
                  <a:srgbClr val="000000"/>
                </a:solidFill>
              </a:rPr>
              <a:t>music</a:t>
            </a:r>
          </a:p>
        </p:txBody>
      </p:sp>
      <p:sp>
        <p:nvSpPr>
          <p:cNvPr id="11" name="classroom"/>
          <p:cNvSpPr/>
          <p:nvPr/>
        </p:nvSpPr>
        <p:spPr>
          <a:xfrm>
            <a:off x="179388" y="1701800"/>
            <a:ext cx="2652712" cy="776288"/>
          </a:xfrm>
          <a:prstGeom prst="roundRect">
            <a:avLst>
              <a:gd name="adj" fmla="val 16667"/>
            </a:avLst>
          </a:prstGeom>
          <a:solidFill>
            <a:srgbClr val="78C56D"/>
          </a:solidFill>
          <a:ln w="9525" cap="flat" cmpd="sng">
            <a:solidFill>
              <a:srgbClr val="92D050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000">
                <a:solidFill>
                  <a:srgbClr val="000000"/>
                </a:solidFill>
              </a:rPr>
              <a:t>classroom</a:t>
            </a:r>
          </a:p>
        </p:txBody>
      </p:sp>
      <p:sp>
        <p:nvSpPr>
          <p:cNvPr id="12" name="文本框 11"/>
          <p:cNvSpPr/>
          <p:nvPr/>
        </p:nvSpPr>
        <p:spPr>
          <a:xfrm>
            <a:off x="6372225" y="1844675"/>
            <a:ext cx="2451100" cy="77787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 cap="flat" cmpd="sng">
            <a:solidFill>
              <a:srgbClr val="92D050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000000"/>
                </a:solidFill>
              </a:rPr>
              <a:t>Mi</a:t>
            </a:r>
            <a:r>
              <a:rPr lang="en-US" altLang="zh-CN" sz="3600" dirty="0">
                <a:solidFill>
                  <a:srgbClr val="FF0000"/>
                </a:solidFill>
              </a:rPr>
              <a:t>ss</a:t>
            </a:r>
            <a:r>
              <a:rPr lang="en-US" altLang="zh-CN" sz="3600" dirty="0">
                <a:solidFill>
                  <a:srgbClr val="000000"/>
                </a:solidFill>
              </a:rPr>
              <a:t> Chen</a:t>
            </a:r>
            <a:r>
              <a:rPr lang="en-US" altLang="zh-CN" sz="40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5" name="文本框 14"/>
          <p:cNvSpPr/>
          <p:nvPr/>
        </p:nvSpPr>
        <p:spPr>
          <a:xfrm>
            <a:off x="6300788" y="3213100"/>
            <a:ext cx="2735262" cy="71437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 cap="flat" cmpd="sng">
            <a:solidFill>
              <a:srgbClr val="92D050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000000"/>
                </a:solidFill>
              </a:rPr>
              <a:t>white dre</a:t>
            </a:r>
            <a:r>
              <a:rPr lang="en-US" altLang="zh-CN" sz="3600" dirty="0">
                <a:solidFill>
                  <a:srgbClr val="FF0000"/>
                </a:solidFill>
              </a:rPr>
              <a:t>ss</a:t>
            </a:r>
          </a:p>
        </p:txBody>
      </p:sp>
      <p:sp>
        <p:nvSpPr>
          <p:cNvPr id="16" name="basketball"/>
          <p:cNvSpPr/>
          <p:nvPr/>
        </p:nvSpPr>
        <p:spPr>
          <a:xfrm>
            <a:off x="107950" y="2997200"/>
            <a:ext cx="4584700" cy="78263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 cap="flat" cmpd="sng">
            <a:solidFill>
              <a:srgbClr val="92D050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000" dirty="0">
                <a:solidFill>
                  <a:srgbClr val="000000"/>
                </a:solidFill>
              </a:rPr>
              <a:t>playing basketball</a:t>
            </a:r>
          </a:p>
        </p:txBody>
      </p:sp>
      <p:sp>
        <p:nvSpPr>
          <p:cNvPr id="17" name="classroom"/>
          <p:cNvSpPr/>
          <p:nvPr/>
        </p:nvSpPr>
        <p:spPr>
          <a:xfrm>
            <a:off x="107950" y="1701800"/>
            <a:ext cx="4794250" cy="78898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 cap="flat" cmpd="sng">
            <a:solidFill>
              <a:srgbClr val="92D050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000" dirty="0">
                <a:solidFill>
                  <a:srgbClr val="000000"/>
                </a:solidFill>
              </a:rPr>
              <a:t>in the cla</a:t>
            </a:r>
            <a:r>
              <a:rPr lang="en-US" altLang="zh-CN" sz="4000" dirty="0">
                <a:solidFill>
                  <a:srgbClr val="FF0000"/>
                </a:solidFill>
              </a:rPr>
              <a:t>ss</a:t>
            </a:r>
            <a:r>
              <a:rPr lang="en-US" altLang="zh-CN" sz="4000" dirty="0">
                <a:solidFill>
                  <a:srgbClr val="000000"/>
                </a:solidFill>
              </a:rPr>
              <a:t>room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9" grpId="0" bldLvl="0" animBg="1"/>
      <p:bldP spid="11" grpId="0" bldLvl="0" animBg="1"/>
      <p:bldP spid="12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内容占位符 4100" descr="音符5"/>
          <p:cNvPicPr>
            <a:picLocks noGrp="1" noChangeAspect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258888" y="0"/>
            <a:ext cx="7885112" cy="1370013"/>
          </a:xfrm>
        </p:spPr>
      </p:pic>
      <p:sp>
        <p:nvSpPr>
          <p:cNvPr id="13" name="椭圆 12"/>
          <p:cNvSpPr>
            <a:spLocks noChangeArrowheads="1"/>
          </p:cNvSpPr>
          <p:nvPr/>
        </p:nvSpPr>
        <p:spPr bwMode="auto">
          <a:xfrm>
            <a:off x="-180975" y="0"/>
            <a:ext cx="2797175" cy="1295400"/>
          </a:xfrm>
          <a:prstGeom prst="ellipse">
            <a:avLst/>
          </a:prstGeom>
          <a:solidFill>
            <a:srgbClr val="008080"/>
          </a:solidFill>
          <a:ln w="25400" algn="ctr">
            <a:solidFill>
              <a:srgbClr val="25AAA5"/>
            </a:solidFill>
            <a:round/>
          </a:ln>
        </p:spPr>
        <p:txBody>
          <a:bodyPr anchor="ctr"/>
          <a:lstStyle/>
          <a:p>
            <a:pPr fontAlgn="base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123" name="文本框 4107"/>
          <p:cNvSpPr txBox="1"/>
          <p:nvPr/>
        </p:nvSpPr>
        <p:spPr>
          <a:xfrm>
            <a:off x="-107950" y="260350"/>
            <a:ext cx="2554288" cy="7016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FFFFFF"/>
                </a:solidFill>
              </a:rPr>
              <a:t>Free talk1</a:t>
            </a:r>
          </a:p>
        </p:txBody>
      </p:sp>
      <p:sp>
        <p:nvSpPr>
          <p:cNvPr id="12" name="文本框 11"/>
          <p:cNvSpPr/>
          <p:nvPr/>
        </p:nvSpPr>
        <p:spPr>
          <a:xfrm>
            <a:off x="755650" y="2060575"/>
            <a:ext cx="7399338" cy="34798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 cap="flat" cmpd="sng">
            <a:solidFill>
              <a:srgbClr val="92D050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000" dirty="0">
                <a:solidFill>
                  <a:srgbClr val="000000"/>
                </a:solidFill>
              </a:rPr>
              <a:t>I am Mi</a:t>
            </a:r>
            <a:r>
              <a:rPr lang="en-US" altLang="zh-CN" sz="4000" dirty="0">
                <a:solidFill>
                  <a:srgbClr val="FF0000"/>
                </a:solidFill>
              </a:rPr>
              <a:t>ss</a:t>
            </a:r>
            <a:r>
              <a:rPr lang="en-US" altLang="zh-CN" sz="4000" dirty="0">
                <a:solidFill>
                  <a:srgbClr val="000000"/>
                </a:solidFill>
              </a:rPr>
              <a:t> Chen.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000" dirty="0">
                <a:solidFill>
                  <a:srgbClr val="000000"/>
                </a:solidFill>
                <a:sym typeface="Arial" panose="020B0604020202020204" pitchFamily="34" charset="0"/>
              </a:rPr>
              <a:t>I am wearing a white dre</a:t>
            </a:r>
            <a:r>
              <a:rPr lang="en-US" altLang="zh-CN" sz="4000" dirty="0">
                <a:solidFill>
                  <a:srgbClr val="FF0000"/>
                </a:solidFill>
                <a:sym typeface="Arial" panose="020B0604020202020204" pitchFamily="34" charset="0"/>
              </a:rPr>
              <a:t>ss.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000" dirty="0">
                <a:solidFill>
                  <a:srgbClr val="000000"/>
                </a:solidFill>
                <a:sym typeface="宋体" panose="02010600030101010101" pitchFamily="2" charset="-122"/>
              </a:rPr>
              <a:t>I am </a:t>
            </a:r>
            <a:r>
              <a:rPr lang="en-US" altLang="zh-CN" sz="4000" dirty="0">
                <a:solidFill>
                  <a:srgbClr val="000000"/>
                </a:solidFill>
                <a:sym typeface="Arial" panose="020B0604020202020204" pitchFamily="34" charset="0"/>
              </a:rPr>
              <a:t>in the cla</a:t>
            </a:r>
            <a:r>
              <a:rPr lang="en-US" altLang="zh-CN" sz="4000" dirty="0">
                <a:solidFill>
                  <a:srgbClr val="FF0000"/>
                </a:solidFill>
                <a:sym typeface="Arial" panose="020B0604020202020204" pitchFamily="34" charset="0"/>
              </a:rPr>
              <a:t>ss</a:t>
            </a:r>
            <a:r>
              <a:rPr lang="en-US" altLang="zh-CN" sz="4000" dirty="0">
                <a:solidFill>
                  <a:srgbClr val="000000"/>
                </a:solidFill>
                <a:sym typeface="Arial" panose="020B0604020202020204" pitchFamily="34" charset="0"/>
              </a:rPr>
              <a:t>room</a:t>
            </a:r>
            <a:r>
              <a:rPr lang="en-US" altLang="zh-CN" sz="4000" dirty="0">
                <a:solidFill>
                  <a:srgbClr val="000000"/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000" dirty="0">
                <a:solidFill>
                  <a:srgbClr val="000000"/>
                </a:solidFill>
                <a:sym typeface="Arial" panose="020B0604020202020204" pitchFamily="34" charset="0"/>
              </a:rPr>
              <a:t>I like playing basketball.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000" dirty="0">
                <a:solidFill>
                  <a:srgbClr val="000000"/>
                </a:solidFill>
                <a:sym typeface="Arial" panose="020B0604020202020204" pitchFamily="34" charset="0"/>
              </a:rPr>
              <a:t>I like music too.</a:t>
            </a:r>
            <a:endParaRPr lang="en-US" altLang="zh-CN" sz="4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内容占位符 4100" descr="音符5"/>
          <p:cNvPicPr>
            <a:picLocks noGrp="1" noChangeAspect="1"/>
          </p:cNvPicPr>
          <p:nvPr>
            <p:ph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258888" y="0"/>
            <a:ext cx="7885112" cy="1370013"/>
          </a:xfrm>
        </p:spPr>
      </p:pic>
      <p:pic>
        <p:nvPicPr>
          <p:cNvPr id="7170" name="图片 4101" descr="piano9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443663" y="4868863"/>
            <a:ext cx="1860550" cy="1382712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7171" name="图片 4102" descr="vionlin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348038" y="2565400"/>
            <a:ext cx="1698625" cy="1408113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7172" name="图片 4104" descr="drum3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55650" y="2636838"/>
            <a:ext cx="1316038" cy="181927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7173" name="TextBox 1">
            <a:hlinkClick r:id="rId7" action="ppaction://hlinkfile"/>
          </p:cNvPr>
          <p:cNvSpPr txBox="1"/>
          <p:nvPr/>
        </p:nvSpPr>
        <p:spPr>
          <a:xfrm>
            <a:off x="466725" y="1557338"/>
            <a:ext cx="6983413" cy="644525"/>
          </a:xfrm>
          <a:prstGeom prst="rect">
            <a:avLst/>
          </a:prstGeom>
          <a:solidFill>
            <a:srgbClr val="CCFFCC"/>
          </a:solidFill>
          <a:ln w="9525" cap="flat" cmpd="sng">
            <a:solidFill>
              <a:srgbClr val="CCFFCC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000000"/>
                </a:solidFill>
                <a:latin typeface="Candara" panose="020E0502030303020204" pitchFamily="34" charset="0"/>
                <a:ea typeface="华文楷体" panose="02010600040101010101" charset="-122"/>
              </a:rPr>
              <a:t>What can the music man play?</a:t>
            </a:r>
          </a:p>
        </p:txBody>
      </p:sp>
      <p:sp>
        <p:nvSpPr>
          <p:cNvPr id="13" name="椭圆 12"/>
          <p:cNvSpPr>
            <a:spLocks noChangeArrowheads="1"/>
          </p:cNvSpPr>
          <p:nvPr/>
        </p:nvSpPr>
        <p:spPr bwMode="auto">
          <a:xfrm>
            <a:off x="-180975" y="0"/>
            <a:ext cx="2911475" cy="1295400"/>
          </a:xfrm>
          <a:prstGeom prst="ellipse">
            <a:avLst/>
          </a:prstGeom>
          <a:solidFill>
            <a:srgbClr val="008080"/>
          </a:solidFill>
          <a:ln w="25400" algn="ctr">
            <a:solidFill>
              <a:srgbClr val="25AAA5"/>
            </a:solidFill>
            <a:round/>
          </a:ln>
        </p:spPr>
        <p:txBody>
          <a:bodyPr anchor="ctr"/>
          <a:lstStyle/>
          <a:p>
            <a:pPr fontAlgn="base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175" name="文本框 4107"/>
          <p:cNvSpPr txBox="1"/>
          <p:nvPr/>
        </p:nvSpPr>
        <p:spPr>
          <a:xfrm>
            <a:off x="-107950" y="260350"/>
            <a:ext cx="2554288" cy="7016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FFFFFF"/>
                </a:solidFill>
              </a:rPr>
              <a:t>Free talk2</a:t>
            </a:r>
          </a:p>
        </p:txBody>
      </p:sp>
      <p:sp>
        <p:nvSpPr>
          <p:cNvPr id="5" name="椭圆 4"/>
          <p:cNvSpPr/>
          <p:nvPr/>
        </p:nvSpPr>
        <p:spPr>
          <a:xfrm>
            <a:off x="5940425" y="4652963"/>
            <a:ext cx="2527300" cy="17684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noProof="1">
              <a:solidFill>
                <a:srgbClr val="FFFFFF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533400" y="2420938"/>
            <a:ext cx="1698625" cy="22320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noProof="1">
              <a:solidFill>
                <a:srgbClr val="FFFFFF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2987675" y="2492375"/>
            <a:ext cx="2525713" cy="17700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noProof="1">
              <a:solidFill>
                <a:srgbClr val="FFFFFF"/>
              </a:solidFill>
            </a:endParaRPr>
          </a:p>
        </p:txBody>
      </p:sp>
      <p:pic>
        <p:nvPicPr>
          <p:cNvPr id="2" name="图片 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email"/>
          <a:srcRect l="-1150" b="-3526"/>
          <a:stretch>
            <a:fillRect/>
          </a:stretch>
        </p:blipFill>
        <p:spPr>
          <a:xfrm>
            <a:off x="5868035" y="2492374"/>
            <a:ext cx="2352675" cy="1957070"/>
          </a:xfrm>
          <a:prstGeom prst="teardrop">
            <a:avLst/>
          </a:prstGeom>
        </p:spPr>
      </p:pic>
      <p:pic>
        <p:nvPicPr>
          <p:cNvPr id="19" name="笛子"/>
          <p:cNvPicPr>
            <a:picLocks noChangeAspect="1"/>
          </p:cNvPicPr>
          <p:nvPr/>
        </p:nvPicPr>
        <p:blipFill>
          <a:blip r:embed="rId10" cstate="email"/>
          <a:srcRect r="-438"/>
          <a:stretch>
            <a:fillRect/>
          </a:stretch>
        </p:blipFill>
        <p:spPr>
          <a:xfrm>
            <a:off x="3204200" y="4653277"/>
            <a:ext cx="2245360" cy="1653543"/>
          </a:xfrm>
          <a:prstGeom prst="rtTriangle">
            <a:avLst/>
          </a:prstGeom>
        </p:spPr>
      </p:pic>
      <p:pic>
        <p:nvPicPr>
          <p:cNvPr id="7181" name="图片 2" descr="二胡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827088" y="4868863"/>
            <a:ext cx="1006475" cy="1655762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1" name="图片 2" descr="二胡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7133" y="5157192"/>
            <a:ext cx="1006475" cy="1655763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8193" name="内容占位符 4100" descr="音符5"/>
          <p:cNvPicPr>
            <a:picLocks noGrp="1" noChangeAspect="1"/>
          </p:cNvPicPr>
          <p:nvPr>
            <p:ph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258888" y="0"/>
            <a:ext cx="7885112" cy="1370013"/>
          </a:xfrm>
        </p:spPr>
      </p:pic>
      <p:sp>
        <p:nvSpPr>
          <p:cNvPr id="13" name="椭圆 12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-180975" y="0"/>
            <a:ext cx="2376488" cy="1295400"/>
          </a:xfrm>
          <a:prstGeom prst="ellipse">
            <a:avLst/>
          </a:prstGeom>
          <a:solidFill>
            <a:srgbClr val="008080"/>
          </a:solidFill>
          <a:ln w="25400" algn="ctr">
            <a:solidFill>
              <a:srgbClr val="25AAA5"/>
            </a:solidFill>
            <a:round/>
          </a:ln>
        </p:spPr>
        <p:txBody>
          <a:bodyPr anchor="ctr"/>
          <a:lstStyle/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195" name="文本框 4107"/>
          <p:cNvSpPr txBox="1"/>
          <p:nvPr/>
        </p:nvSpPr>
        <p:spPr>
          <a:xfrm>
            <a:off x="-107950" y="260350"/>
            <a:ext cx="2516188" cy="579438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FFFF"/>
                </a:solidFill>
              </a:rPr>
              <a:t>Let's gue</a:t>
            </a:r>
            <a:r>
              <a:rPr lang="en-US" altLang="zh-CN" sz="3200" b="1">
                <a:solidFill>
                  <a:srgbClr val="FF0000"/>
                </a:solidFill>
              </a:rPr>
              <a:t>ss</a:t>
            </a:r>
            <a:r>
              <a:rPr lang="en-US" altLang="zh-CN" sz="3200" b="1">
                <a:solidFill>
                  <a:srgbClr val="FFFFFF"/>
                </a:solidFill>
              </a:rPr>
              <a:t>.</a:t>
            </a:r>
            <a:endParaRPr lang="en-US" altLang="zh-CN" sz="4000" b="1">
              <a:solidFill>
                <a:srgbClr val="FFFFFF"/>
              </a:solidFill>
            </a:endParaRPr>
          </a:p>
        </p:txBody>
      </p:sp>
      <p:sp>
        <p:nvSpPr>
          <p:cNvPr id="8196" name="TextBox 1"/>
          <p:cNvSpPr txBox="1"/>
          <p:nvPr/>
        </p:nvSpPr>
        <p:spPr>
          <a:xfrm>
            <a:off x="900113" y="1485900"/>
            <a:ext cx="6983412" cy="644525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rgbClr val="CCFFCC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000000"/>
                </a:solidFill>
                <a:latin typeface="Candara" panose="020E0502030303020204" pitchFamily="34" charset="0"/>
                <a:ea typeface="华文楷体" panose="02010600040101010101" charset="-122"/>
              </a:rPr>
              <a:t>What can Miss Chen play?</a:t>
            </a:r>
          </a:p>
        </p:txBody>
      </p:sp>
      <p:sp>
        <p:nvSpPr>
          <p:cNvPr id="39954" name="Oval 18"/>
          <p:cNvSpPr>
            <a:spLocks noChangeArrowheads="1"/>
          </p:cNvSpPr>
          <p:nvPr/>
        </p:nvSpPr>
        <p:spPr bwMode="auto">
          <a:xfrm>
            <a:off x="2322513" y="3994150"/>
            <a:ext cx="3890963" cy="1397000"/>
          </a:xfrm>
          <a:prstGeom prst="ellipse">
            <a:avLst/>
          </a:prstGeom>
          <a:solidFill>
            <a:srgbClr val="008080"/>
          </a:solidFill>
          <a:ln w="25400" algn="ctr">
            <a:solidFill>
              <a:srgbClr val="25AAA5"/>
            </a:solidFill>
            <a:round/>
          </a:ln>
        </p:spPr>
        <p:txBody>
          <a:bodyPr anchor="ctr"/>
          <a:lstStyle/>
          <a:p>
            <a:pPr>
              <a:defRPr/>
            </a:pPr>
            <a:r>
              <a:rPr lang="zh-CN" altLang="en-US" sz="3600">
                <a:solidFill>
                  <a:srgbClr val="FFFFFF"/>
                </a:solidFill>
                <a:sym typeface="+mn-ea"/>
              </a:rPr>
              <a:t>instruments</a:t>
            </a:r>
          </a:p>
        </p:txBody>
      </p:sp>
      <p:cxnSp>
        <p:nvCxnSpPr>
          <p:cNvPr id="2" name="直接连接符 1"/>
          <p:cNvCxnSpPr/>
          <p:nvPr/>
        </p:nvCxnSpPr>
        <p:spPr>
          <a:xfrm flipV="1">
            <a:off x="5508625" y="3933825"/>
            <a:ext cx="546100" cy="2381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199" name="文本框 5"/>
          <p:cNvSpPr/>
          <p:nvPr/>
        </p:nvSpPr>
        <p:spPr>
          <a:xfrm>
            <a:off x="6300788" y="5611813"/>
            <a:ext cx="1604962" cy="714375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000000"/>
                </a:solidFill>
                <a:sym typeface="Arial" panose="020B0604020202020204" pitchFamily="34" charset="0"/>
              </a:rPr>
              <a:t>piano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084888" y="3502025"/>
            <a:ext cx="1392238" cy="709613"/>
          </a:xfrm>
          <a:prstGeom prst="round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3600" noProof="1">
                <a:solidFill>
                  <a:srgbClr val="000000"/>
                </a:solidFill>
                <a:cs typeface="+mn-ea"/>
              </a:rPr>
              <a:t>violin</a:t>
            </a:r>
            <a:endParaRPr lang="en-US" altLang="zh-CN" sz="3600" noProof="1">
              <a:solidFill>
                <a:srgbClr val="FFFFFF"/>
              </a:solidFill>
            </a:endParaRPr>
          </a:p>
        </p:txBody>
      </p:sp>
      <p:cxnSp>
        <p:nvCxnSpPr>
          <p:cNvPr id="9" name="直接连接符 8"/>
          <p:cNvCxnSpPr>
            <a:stCxn id="39954" idx="5"/>
          </p:cNvCxnSpPr>
          <p:nvPr/>
        </p:nvCxnSpPr>
        <p:spPr>
          <a:xfrm>
            <a:off x="5643563" y="5186363"/>
            <a:ext cx="668338" cy="3079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 flipV="1">
            <a:off x="2195513" y="4005263"/>
            <a:ext cx="504825" cy="2381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203" name="文本框 10"/>
          <p:cNvSpPr/>
          <p:nvPr/>
        </p:nvSpPr>
        <p:spPr>
          <a:xfrm>
            <a:off x="755650" y="3429000"/>
            <a:ext cx="1430338" cy="703263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000000"/>
                </a:solidFill>
                <a:sym typeface="Arial" panose="020B0604020202020204" pitchFamily="34" charset="0"/>
              </a:rPr>
              <a:t>guitar</a:t>
            </a:r>
          </a:p>
        </p:txBody>
      </p:sp>
      <p:sp>
        <p:nvSpPr>
          <p:cNvPr id="8204" name="文本框 13"/>
          <p:cNvSpPr/>
          <p:nvPr/>
        </p:nvSpPr>
        <p:spPr>
          <a:xfrm>
            <a:off x="968375" y="5500688"/>
            <a:ext cx="1452563" cy="714375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err="1">
                <a:solidFill>
                  <a:srgbClr val="000000"/>
                </a:solidFill>
                <a:sym typeface="Arial" panose="020B0604020202020204" pitchFamily="34" charset="0"/>
              </a:rPr>
              <a:t>Erhu</a:t>
            </a:r>
            <a:endParaRPr lang="en-US" altLang="zh-CN" sz="360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H="1">
            <a:off x="2411413" y="5229225"/>
            <a:ext cx="649288" cy="431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3995738" y="5373688"/>
            <a:ext cx="1588" cy="5762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207" name="文本框 19"/>
          <p:cNvSpPr/>
          <p:nvPr/>
        </p:nvSpPr>
        <p:spPr>
          <a:xfrm>
            <a:off x="3348038" y="6021388"/>
            <a:ext cx="1649412" cy="701675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000000"/>
                </a:solidFill>
                <a:sym typeface="Arial" panose="020B0604020202020204" pitchFamily="34" charset="0"/>
              </a:rPr>
              <a:t>????</a:t>
            </a:r>
          </a:p>
        </p:txBody>
      </p:sp>
      <p:pic>
        <p:nvPicPr>
          <p:cNvPr id="6" name="图片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/>
          <a:srcRect t="-1367"/>
          <a:stretch>
            <a:fillRect/>
          </a:stretch>
        </p:blipFill>
        <p:spPr>
          <a:xfrm>
            <a:off x="35560" y="3429000"/>
            <a:ext cx="883285" cy="1515745"/>
          </a:xfrm>
          <a:prstGeom prst="pentagon">
            <a:avLst/>
          </a:prstGeom>
        </p:spPr>
      </p:pic>
      <p:pic>
        <p:nvPicPr>
          <p:cNvPr id="7" name="图片 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/>
          <a:srcRect r="-3232"/>
          <a:stretch>
            <a:fillRect/>
          </a:stretch>
        </p:blipFill>
        <p:spPr>
          <a:xfrm>
            <a:off x="7092315" y="3789042"/>
            <a:ext cx="1661795" cy="1180467"/>
          </a:xfrm>
          <a:prstGeom prst="decagon">
            <a:avLst/>
          </a:prstGeom>
        </p:spPr>
      </p:pic>
      <p:pic>
        <p:nvPicPr>
          <p:cNvPr id="37892" name="Picture 19"/>
          <p:cNvPicPr>
            <a:picLocks noChangeAspect="1" noChangeArrowheads="1"/>
          </p:cNvPicPr>
          <p:nvPr/>
        </p:nvPicPr>
        <p:blipFill>
          <a:blip r:embed="rId9" cstate="email"/>
          <a:srcRect l="-183" t="-4323"/>
          <a:stretch>
            <a:fillRect/>
          </a:stretch>
        </p:blipFill>
        <p:spPr bwMode="auto">
          <a:xfrm>
            <a:off x="7596485" y="5229225"/>
            <a:ext cx="1486535" cy="1486535"/>
          </a:xfrm>
          <a:prstGeom prst="decagon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2" name="TextBox 1">
            <a:hlinkClick r:id="rId4" action="ppaction://hlinkfile"/>
          </p:cNvPr>
          <p:cNvSpPr txBox="1"/>
          <p:nvPr/>
        </p:nvSpPr>
        <p:spPr>
          <a:xfrm>
            <a:off x="900113" y="2276475"/>
            <a:ext cx="6983412" cy="646113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rgbClr val="CCFFCC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000000"/>
                </a:solidFill>
                <a:latin typeface="Candara" panose="020E0502030303020204" pitchFamily="34" charset="0"/>
                <a:ea typeface="华文楷体" panose="02010600040101010101" charset="-122"/>
              </a:rPr>
              <a:t>Can you play </a:t>
            </a:r>
            <a:r>
              <a:rPr lang="en-US" altLang="zh-CN" sz="3600">
                <a:solidFill>
                  <a:srgbClr val="FF0000"/>
                </a:solidFill>
                <a:latin typeface="Candara" panose="020E0502030303020204" pitchFamily="34" charset="0"/>
                <a:ea typeface="华文楷体" panose="02010600040101010101" charset="-122"/>
              </a:rPr>
              <a:t>the</a:t>
            </a:r>
            <a:r>
              <a:rPr lang="en-US" altLang="zh-CN" sz="3600">
                <a:solidFill>
                  <a:srgbClr val="000000"/>
                </a:solidFill>
                <a:latin typeface="Candara" panose="020E0502030303020204" pitchFamily="34" charset="0"/>
                <a:ea typeface="华文楷体" panose="02010600040101010101" charset="-122"/>
              </a:rPr>
              <a:t> _______?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内容占位符 4100" descr="音符5"/>
          <p:cNvPicPr>
            <a:picLocks noGrp="1" noChangeAspect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258888" y="0"/>
            <a:ext cx="7885112" cy="1370013"/>
          </a:xfrm>
        </p:spPr>
      </p:pic>
      <p:sp>
        <p:nvSpPr>
          <p:cNvPr id="13" name="椭圆 12"/>
          <p:cNvSpPr>
            <a:spLocks noChangeArrowheads="1"/>
          </p:cNvSpPr>
          <p:nvPr/>
        </p:nvSpPr>
        <p:spPr bwMode="auto">
          <a:xfrm>
            <a:off x="-180975" y="0"/>
            <a:ext cx="2376488" cy="1295400"/>
          </a:xfrm>
          <a:prstGeom prst="ellipse">
            <a:avLst/>
          </a:prstGeom>
          <a:solidFill>
            <a:srgbClr val="008080"/>
          </a:solidFill>
          <a:ln w="25400" algn="ctr">
            <a:solidFill>
              <a:srgbClr val="25AAA5"/>
            </a:solidFill>
            <a:round/>
          </a:ln>
        </p:spPr>
        <p:txBody>
          <a:bodyPr anchor="ctr"/>
          <a:lstStyle/>
          <a:p>
            <a:pPr fontAlgn="base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243" name="文本框 4107"/>
          <p:cNvSpPr txBox="1"/>
          <p:nvPr/>
        </p:nvSpPr>
        <p:spPr>
          <a:xfrm>
            <a:off x="-107950" y="260350"/>
            <a:ext cx="2176463" cy="579438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FFFFFF"/>
                </a:solidFill>
              </a:rPr>
              <a:t>Let's </a:t>
            </a:r>
            <a:r>
              <a:rPr lang="en-US" altLang="zh-CN" sz="3200" b="1" dirty="0">
                <a:solidFill>
                  <a:srgbClr val="FFFFFF"/>
                </a:solidFill>
                <a:sym typeface="宋体" panose="02010600030101010101" pitchFamily="2" charset="-122"/>
              </a:rPr>
              <a:t>sing</a:t>
            </a:r>
            <a:r>
              <a:rPr lang="en-US" altLang="zh-CN" sz="3200" b="1" dirty="0">
                <a:solidFill>
                  <a:srgbClr val="FFFFFF"/>
                </a:solidFill>
              </a:rPr>
              <a:t>.</a:t>
            </a:r>
            <a:endParaRPr lang="en-US" altLang="zh-CN" sz="4000" b="1" dirty="0">
              <a:solidFill>
                <a:srgbClr val="FFFFFF"/>
              </a:solidFill>
            </a:endParaRPr>
          </a:p>
        </p:txBody>
      </p:sp>
      <p:sp>
        <p:nvSpPr>
          <p:cNvPr id="10245" name="TextBox 1"/>
          <p:cNvSpPr txBox="1"/>
          <p:nvPr/>
        </p:nvSpPr>
        <p:spPr>
          <a:xfrm>
            <a:off x="1187450" y="1628775"/>
            <a:ext cx="6991350" cy="3970318"/>
          </a:xfrm>
          <a:prstGeom prst="rect">
            <a:avLst/>
          </a:prstGeom>
          <a:gradFill rotWithShape="1">
            <a:gsLst>
              <a:gs pos="0">
                <a:srgbClr val="9EE256"/>
              </a:gs>
              <a:gs pos="100000">
                <a:srgbClr val="52762D"/>
              </a:gs>
            </a:gsLst>
            <a:lin ang="2700000"/>
            <a:tileRect/>
          </a:gra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000000"/>
                </a:solidFill>
                <a:latin typeface="Candara" panose="020E0502030303020204" pitchFamily="34" charset="0"/>
                <a:sym typeface="Arial" panose="020B0604020202020204" pitchFamily="34" charset="0"/>
              </a:rPr>
              <a:t>I am the music man.</a:t>
            </a:r>
            <a:endParaRPr lang="en-US" altLang="zh-CN" sz="3600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000000"/>
                </a:solidFill>
                <a:latin typeface="Candara" panose="020E0502030303020204" pitchFamily="34" charset="0"/>
                <a:sym typeface="Arial" panose="020B0604020202020204" pitchFamily="34" charset="0"/>
              </a:rPr>
              <a:t>I come from down your way. </a:t>
            </a:r>
            <a:endParaRPr lang="en-US" altLang="zh-CN" sz="3600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000000"/>
                </a:solidFill>
                <a:latin typeface="Candara" panose="020E0502030303020204" pitchFamily="34" charset="0"/>
                <a:sym typeface="Arial" panose="020B0604020202020204" pitchFamily="34" charset="0"/>
              </a:rPr>
              <a:t>And I can play!</a:t>
            </a:r>
            <a:endParaRPr lang="en-US" altLang="zh-CN" sz="3600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000000"/>
                </a:solidFill>
                <a:latin typeface="Candara" panose="020E0502030303020204" pitchFamily="34" charset="0"/>
                <a:sym typeface="Arial" panose="020B0604020202020204" pitchFamily="34" charset="0"/>
              </a:rPr>
              <a:t>What can you play?</a:t>
            </a:r>
            <a:endParaRPr lang="en-US" altLang="zh-CN" sz="3600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000000"/>
                </a:solidFill>
                <a:latin typeface="Candara" panose="020E0502030303020204" pitchFamily="34" charset="0"/>
                <a:sym typeface="Arial" panose="020B0604020202020204" pitchFamily="34" charset="0"/>
              </a:rPr>
              <a:t>I </a:t>
            </a:r>
            <a:r>
              <a:rPr lang="en-US" altLang="zh-CN" sz="3600" i="1" dirty="0">
                <a:solidFill>
                  <a:srgbClr val="000000"/>
                </a:solidFill>
                <a:latin typeface="Candara" panose="020E0502030303020204" pitchFamily="34" charset="0"/>
                <a:sym typeface="Arial" panose="020B0604020202020204" pitchFamily="34" charset="0"/>
              </a:rPr>
              <a:t>(can)</a:t>
            </a:r>
            <a:r>
              <a:rPr lang="en-US" altLang="zh-CN" sz="3600" dirty="0">
                <a:solidFill>
                  <a:srgbClr val="000000"/>
                </a:solidFill>
                <a:latin typeface="Candara" panose="020E0502030303020204" pitchFamily="34" charset="0"/>
                <a:sym typeface="Arial" panose="020B0604020202020204" pitchFamily="34" charset="0"/>
              </a:rPr>
              <a:t> play the piano</a:t>
            </a:r>
            <a:endParaRPr lang="en-US" altLang="zh-CN" sz="3600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000000"/>
                </a:solidFill>
                <a:latin typeface="Candara" panose="020E0502030303020204" pitchFamily="34" charset="0"/>
                <a:sym typeface="Arial" panose="020B0604020202020204" pitchFamily="34" charset="0"/>
              </a:rPr>
              <a:t>Pi-a </a:t>
            </a:r>
            <a:r>
              <a:rPr lang="en-US" altLang="zh-CN" sz="3600" dirty="0" err="1">
                <a:solidFill>
                  <a:srgbClr val="000000"/>
                </a:solidFill>
                <a:latin typeface="Candara" panose="020E0502030303020204" pitchFamily="34" charset="0"/>
                <a:sym typeface="Arial" panose="020B0604020202020204" pitchFamily="34" charset="0"/>
              </a:rPr>
              <a:t>pi-a</a:t>
            </a:r>
            <a:r>
              <a:rPr lang="en-US" altLang="zh-CN" sz="3600" dirty="0">
                <a:solidFill>
                  <a:srgbClr val="000000"/>
                </a:solidFill>
                <a:latin typeface="Candara" panose="020E0502030303020204" pitchFamily="34" charset="0"/>
                <a:sym typeface="Arial" panose="020B0604020202020204" pitchFamily="34" charset="0"/>
              </a:rPr>
              <a:t> pi-a-no </a:t>
            </a:r>
            <a:r>
              <a:rPr lang="en-US" altLang="zh-CN" sz="3600" dirty="0" err="1">
                <a:solidFill>
                  <a:srgbClr val="000000"/>
                </a:solidFill>
                <a:latin typeface="Candara" panose="020E0502030303020204" pitchFamily="34" charset="0"/>
                <a:sym typeface="Arial" panose="020B0604020202020204" pitchFamily="34" charset="0"/>
              </a:rPr>
              <a:t>pi-a-no</a:t>
            </a:r>
            <a:r>
              <a:rPr lang="en-US" altLang="zh-CN" sz="3600" dirty="0">
                <a:solidFill>
                  <a:srgbClr val="000000"/>
                </a:solidFill>
                <a:latin typeface="Candara" panose="020E0502030303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rgbClr val="000000"/>
                </a:solidFill>
                <a:latin typeface="Candara" panose="020E0502030303020204" pitchFamily="34" charset="0"/>
                <a:sym typeface="Arial" panose="020B0604020202020204" pitchFamily="34" charset="0"/>
              </a:rPr>
              <a:t>pi-a-no</a:t>
            </a:r>
            <a:endParaRPr lang="en-US" altLang="zh-CN" sz="3600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000000"/>
                </a:solidFill>
                <a:latin typeface="Candara" panose="020E0502030303020204" pitchFamily="34" charset="0"/>
                <a:sym typeface="Arial" panose="020B0604020202020204" pitchFamily="34" charset="0"/>
              </a:rPr>
              <a:t>Pi-a </a:t>
            </a:r>
            <a:r>
              <a:rPr lang="en-US" altLang="zh-CN" sz="3600" dirty="0" err="1">
                <a:solidFill>
                  <a:srgbClr val="000000"/>
                </a:solidFill>
                <a:latin typeface="Candara" panose="020E0502030303020204" pitchFamily="34" charset="0"/>
                <a:sym typeface="Arial" panose="020B0604020202020204" pitchFamily="34" charset="0"/>
              </a:rPr>
              <a:t>pi-a</a:t>
            </a:r>
            <a:r>
              <a:rPr lang="en-US" altLang="zh-CN" sz="3600" dirty="0">
                <a:solidFill>
                  <a:srgbClr val="000000"/>
                </a:solidFill>
                <a:latin typeface="Candara" panose="020E0502030303020204" pitchFamily="34" charset="0"/>
                <a:sym typeface="Arial" panose="020B0604020202020204" pitchFamily="34" charset="0"/>
              </a:rPr>
              <a:t> pi-a-no pi-a      pi-a-no</a:t>
            </a:r>
            <a:endParaRPr lang="en-US" altLang="zh-CN" sz="3600" dirty="0">
              <a:solidFill>
                <a:srgbClr val="000000"/>
              </a:solidFill>
              <a:latin typeface="Candara" panose="020E0502030303020204" pitchFamily="34" charset="0"/>
            </a:endParaRPr>
          </a:p>
        </p:txBody>
      </p:sp>
      <p:sp>
        <p:nvSpPr>
          <p:cNvPr id="6" name="笑脸 5"/>
          <p:cNvSpPr/>
          <p:nvPr/>
        </p:nvSpPr>
        <p:spPr>
          <a:xfrm>
            <a:off x="612775" y="3357563"/>
            <a:ext cx="503238" cy="431800"/>
          </a:xfrm>
          <a:prstGeom prst="smileyFace">
            <a:avLst/>
          </a:prstGeom>
          <a:solidFill>
            <a:srgbClr val="FFFF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noProof="1">
              <a:solidFill>
                <a:srgbClr val="FFFFFF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/>
          <a:srcRect b="-888"/>
          <a:stretch>
            <a:fillRect/>
          </a:stretch>
        </p:blipFill>
        <p:spPr>
          <a:xfrm>
            <a:off x="395605" y="1628775"/>
            <a:ext cx="709295" cy="735964"/>
          </a:xfrm>
          <a:prstGeom prst="dodecagon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email"/>
          <a:srcRect b="-888"/>
          <a:stretch>
            <a:fillRect/>
          </a:stretch>
        </p:blipFill>
        <p:spPr>
          <a:xfrm>
            <a:off x="467994" y="4004943"/>
            <a:ext cx="725806" cy="753084"/>
          </a:xfrm>
          <a:prstGeom prst="dodecagon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083935" y="2924810"/>
            <a:ext cx="2009775" cy="1493493"/>
          </a:xfrm>
          <a:prstGeom prst="flowChartPreparation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内容占位符 4100" descr="音符5"/>
          <p:cNvPicPr>
            <a:picLocks noGrp="1" noChangeAspect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258888" y="0"/>
            <a:ext cx="7885112" cy="1370013"/>
          </a:xfrm>
        </p:spPr>
      </p:pic>
      <p:sp>
        <p:nvSpPr>
          <p:cNvPr id="13" name="椭圆 12"/>
          <p:cNvSpPr>
            <a:spLocks noChangeArrowheads="1"/>
          </p:cNvSpPr>
          <p:nvPr/>
        </p:nvSpPr>
        <p:spPr bwMode="auto">
          <a:xfrm>
            <a:off x="-180975" y="0"/>
            <a:ext cx="2376488" cy="1295400"/>
          </a:xfrm>
          <a:prstGeom prst="ellipse">
            <a:avLst/>
          </a:prstGeom>
          <a:solidFill>
            <a:srgbClr val="008080"/>
          </a:solidFill>
          <a:ln w="25400" algn="ctr">
            <a:solidFill>
              <a:srgbClr val="25AAA5"/>
            </a:solidFill>
            <a:round/>
          </a:ln>
        </p:spPr>
        <p:txBody>
          <a:bodyPr anchor="ctr"/>
          <a:lstStyle/>
          <a:p>
            <a:pPr fontAlgn="base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267" name="日期占位符 1"/>
          <p:cNvSpPr txBox="1"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1268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5" y="260350"/>
            <a:ext cx="2257425" cy="6477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1269" name="图片 2" descr="书本图片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403350" y="1412875"/>
            <a:ext cx="6692900" cy="504666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8198" name="文本框 1"/>
          <p:cNvSpPr txBox="1"/>
          <p:nvPr/>
        </p:nvSpPr>
        <p:spPr>
          <a:xfrm>
            <a:off x="3203575" y="1412875"/>
            <a:ext cx="2711450" cy="639763"/>
          </a:xfrm>
          <a:prstGeom prst="rect">
            <a:avLst/>
          </a:prstGeom>
          <a:solidFill>
            <a:srgbClr val="CCFFCC"/>
          </a:solidFill>
          <a:ln w="9525">
            <a:noFill/>
            <a:miter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000000"/>
                </a:solidFill>
              </a:rPr>
              <a:t>music room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内容占位符 4100" descr="音符5"/>
          <p:cNvPicPr>
            <a:picLocks noGrp="1" noChangeAspect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258888" y="0"/>
            <a:ext cx="7885112" cy="1370013"/>
          </a:xfrm>
        </p:spPr>
      </p:pic>
      <p:sp>
        <p:nvSpPr>
          <p:cNvPr id="12290" name="TextBox 1"/>
          <p:cNvSpPr txBox="1"/>
          <p:nvPr/>
        </p:nvSpPr>
        <p:spPr>
          <a:xfrm>
            <a:off x="468313" y="2420938"/>
            <a:ext cx="6386512" cy="644525"/>
          </a:xfrm>
          <a:prstGeom prst="rect">
            <a:avLst/>
          </a:prstGeom>
          <a:solidFill>
            <a:srgbClr val="CCFFCC"/>
          </a:solidFill>
          <a:ln w="9525" cap="flat" cmpd="sng">
            <a:solidFill>
              <a:srgbClr val="CCFFCC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000000"/>
                </a:solidFill>
                <a:latin typeface="Candara" panose="020E0502030303020204" pitchFamily="34" charset="0"/>
                <a:ea typeface="华文楷体" panose="02010600040101010101" charset="-122"/>
              </a:rPr>
              <a:t>Do they like music?</a:t>
            </a:r>
          </a:p>
        </p:txBody>
      </p:sp>
      <p:sp>
        <p:nvSpPr>
          <p:cNvPr id="13" name="椭圆 12"/>
          <p:cNvSpPr>
            <a:spLocks noChangeArrowheads="1"/>
          </p:cNvSpPr>
          <p:nvPr/>
        </p:nvSpPr>
        <p:spPr bwMode="auto">
          <a:xfrm>
            <a:off x="-180975" y="0"/>
            <a:ext cx="4391025" cy="1119188"/>
          </a:xfrm>
          <a:prstGeom prst="ellipse">
            <a:avLst/>
          </a:prstGeom>
          <a:solidFill>
            <a:srgbClr val="008080"/>
          </a:solidFill>
          <a:ln w="25400" algn="ctr">
            <a:solidFill>
              <a:srgbClr val="25AAA5"/>
            </a:solidFill>
            <a:round/>
          </a:ln>
        </p:spPr>
        <p:txBody>
          <a:bodyPr anchor="ctr"/>
          <a:lstStyle/>
          <a:p>
            <a:pPr fontAlgn="base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292" name="文本框 4107"/>
          <p:cNvSpPr txBox="1"/>
          <p:nvPr/>
        </p:nvSpPr>
        <p:spPr>
          <a:xfrm>
            <a:off x="-107950" y="260350"/>
            <a:ext cx="4178300" cy="6397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FFFF"/>
                </a:solidFill>
              </a:rPr>
              <a:t>Watch and answer</a:t>
            </a:r>
          </a:p>
        </p:txBody>
      </p:sp>
      <p:sp>
        <p:nvSpPr>
          <p:cNvPr id="12293" name="日期占位符 1"/>
          <p:cNvSpPr txBox="1"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2294" name="TextBox 1"/>
          <p:cNvSpPr txBox="1"/>
          <p:nvPr/>
        </p:nvSpPr>
        <p:spPr>
          <a:xfrm>
            <a:off x="468313" y="3500438"/>
            <a:ext cx="6386512" cy="646112"/>
          </a:xfrm>
          <a:prstGeom prst="rect">
            <a:avLst/>
          </a:prstGeom>
          <a:solidFill>
            <a:srgbClr val="CCFFCC"/>
          </a:solidFill>
          <a:ln w="9525" cap="flat" cmpd="sng">
            <a:solidFill>
              <a:srgbClr val="CCFFCC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000000"/>
                </a:solidFill>
                <a:latin typeface="Candara" panose="020E0502030303020204" pitchFamily="34" charset="0"/>
                <a:ea typeface="华文楷体" panose="02010600040101010101" charset="-122"/>
              </a:rPr>
              <a:t>What can they play?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内容占位符 4100" descr="音符5"/>
          <p:cNvPicPr>
            <a:picLocks noGrp="1" noChangeAspect="1"/>
          </p:cNvPicPr>
          <p:nvPr>
            <p:ph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1260475" y="188913"/>
            <a:ext cx="7883525" cy="1057275"/>
          </a:xfrm>
        </p:spPr>
      </p:pic>
      <p:sp>
        <p:nvSpPr>
          <p:cNvPr id="13" name="椭圆 12"/>
          <p:cNvSpPr>
            <a:spLocks noChangeArrowheads="1"/>
          </p:cNvSpPr>
          <p:nvPr/>
        </p:nvSpPr>
        <p:spPr bwMode="auto">
          <a:xfrm>
            <a:off x="-180975" y="0"/>
            <a:ext cx="3311525" cy="1200150"/>
          </a:xfrm>
          <a:prstGeom prst="ellipse">
            <a:avLst/>
          </a:prstGeom>
          <a:solidFill>
            <a:srgbClr val="008080"/>
          </a:solidFill>
          <a:ln w="25400" algn="ctr">
            <a:solidFill>
              <a:srgbClr val="25AAA5"/>
            </a:solidFill>
            <a:round/>
          </a:ln>
        </p:spPr>
        <p:txBody>
          <a:bodyPr anchor="ctr"/>
          <a:lstStyle/>
          <a:p>
            <a:pPr fontAlgn="base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339" name="文本框 4107"/>
          <p:cNvSpPr txBox="1"/>
          <p:nvPr/>
        </p:nvSpPr>
        <p:spPr>
          <a:xfrm>
            <a:off x="-107950" y="260350"/>
            <a:ext cx="2998788" cy="579438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FFFF"/>
                </a:solidFill>
              </a:rPr>
              <a:t>Learn and say.</a:t>
            </a:r>
            <a:endParaRPr lang="en-US" altLang="zh-CN" sz="4000" b="1">
              <a:solidFill>
                <a:srgbClr val="FFFFFF"/>
              </a:solidFill>
            </a:endParaRPr>
          </a:p>
        </p:txBody>
      </p:sp>
      <p:pic>
        <p:nvPicPr>
          <p:cNvPr id="37892" name="Picture 19"/>
          <p:cNvPicPr>
            <a:picLocks noChangeAspect="1" noChangeArrowheads="1"/>
          </p:cNvPicPr>
          <p:nvPr/>
        </p:nvPicPr>
        <p:blipFill>
          <a:blip r:embed="rId6" cstate="email"/>
          <a:srcRect l="-183" t="-4323"/>
          <a:stretch>
            <a:fillRect/>
          </a:stretch>
        </p:blipFill>
        <p:spPr bwMode="auto">
          <a:xfrm>
            <a:off x="4068444" y="1484629"/>
            <a:ext cx="1957050" cy="1957070"/>
          </a:xfrm>
          <a:prstGeom prst="decagon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email"/>
          <a:srcRect b="-3518"/>
          <a:stretch>
            <a:fillRect/>
          </a:stretch>
        </p:blipFill>
        <p:spPr>
          <a:xfrm>
            <a:off x="2484118" y="4940934"/>
            <a:ext cx="1584325" cy="1786255"/>
          </a:xfrm>
          <a:prstGeom prst="ellipse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 cstate="email"/>
          <a:srcRect l="-753"/>
          <a:stretch>
            <a:fillRect/>
          </a:stretch>
        </p:blipFill>
        <p:spPr>
          <a:xfrm>
            <a:off x="4787899" y="4941569"/>
            <a:ext cx="1636394" cy="1773556"/>
          </a:xfrm>
          <a:prstGeom prst="ellipse">
            <a:avLst/>
          </a:prstGeom>
        </p:spPr>
      </p:pic>
      <p:pic>
        <p:nvPicPr>
          <p:cNvPr id="14343" name="图片 4" descr="The big bass drum2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1908175" y="1916113"/>
            <a:ext cx="1631950" cy="146685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6" name="图片 5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email"/>
          <a:srcRect t="-1367"/>
          <a:stretch>
            <a:fillRect/>
          </a:stretch>
        </p:blipFill>
        <p:spPr>
          <a:xfrm>
            <a:off x="323850" y="1412874"/>
            <a:ext cx="1149350" cy="1972310"/>
          </a:xfrm>
          <a:prstGeom prst="pentagon">
            <a:avLst/>
          </a:prstGeom>
        </p:spPr>
      </p:pic>
      <p:pic>
        <p:nvPicPr>
          <p:cNvPr id="7" name="图片 6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email"/>
          <a:srcRect r="-3232"/>
          <a:stretch>
            <a:fillRect/>
          </a:stretch>
        </p:blipFill>
        <p:spPr>
          <a:xfrm>
            <a:off x="6444614" y="1700530"/>
            <a:ext cx="2639695" cy="1874520"/>
          </a:xfrm>
          <a:prstGeom prst="decagon">
            <a:avLst/>
          </a:prstGeom>
        </p:spPr>
      </p:pic>
      <p:cxnSp>
        <p:nvCxnSpPr>
          <p:cNvPr id="8" name="直接连接符 7"/>
          <p:cNvCxnSpPr/>
          <p:nvPr/>
        </p:nvCxnSpPr>
        <p:spPr>
          <a:xfrm flipH="1">
            <a:off x="3059113" y="3284538"/>
            <a:ext cx="3529013" cy="1584325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476375" y="3573463"/>
            <a:ext cx="4032250" cy="1223963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348" name="文本框 4"/>
          <p:cNvSpPr txBox="1"/>
          <p:nvPr/>
        </p:nvSpPr>
        <p:spPr>
          <a:xfrm>
            <a:off x="6156325" y="3860800"/>
            <a:ext cx="1835054" cy="646331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dirty="0" err="1">
                <a:solidFill>
                  <a:srgbClr val="FF0000"/>
                </a:solidFill>
              </a:rPr>
              <a:t>Yes,Ido</a:t>
            </a:r>
            <a:r>
              <a:rPr lang="en-US" altLang="zh-CN" sz="36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4349" name="文本框 10"/>
          <p:cNvSpPr txBox="1"/>
          <p:nvPr/>
        </p:nvSpPr>
        <p:spPr>
          <a:xfrm>
            <a:off x="250825" y="4005263"/>
            <a:ext cx="3017173" cy="1200329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FF0000"/>
                </a:solidFill>
              </a:rPr>
              <a:t>I like music.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FF0000"/>
                </a:solidFill>
              </a:rPr>
              <a:t>It's wonderful.</a:t>
            </a:r>
          </a:p>
        </p:txBody>
      </p:sp>
      <p:sp>
        <p:nvSpPr>
          <p:cNvPr id="17" name="左右箭头 16"/>
          <p:cNvSpPr/>
          <p:nvPr/>
        </p:nvSpPr>
        <p:spPr bwMode="auto">
          <a:xfrm>
            <a:off x="4025900" y="5229225"/>
            <a:ext cx="884238" cy="287338"/>
          </a:xfrm>
          <a:prstGeom prst="leftRightArrow">
            <a:avLst/>
          </a:prstGeom>
          <a:solidFill>
            <a:srgbClr val="008080"/>
          </a:solidFill>
          <a:ln w="25400" algn="ctr">
            <a:solidFill>
              <a:srgbClr val="25AAA5"/>
            </a:solidFill>
            <a:round/>
          </a:ln>
        </p:spPr>
        <p:txBody>
          <a:bodyPr anchor="ctr"/>
          <a:lstStyle/>
          <a:p>
            <a:pPr fontAlgn="base">
              <a:defRPr/>
            </a:pPr>
            <a:endParaRPr lang="zh-CN" altLang="en-US">
              <a:solidFill>
                <a:srgbClr val="FFFFFF"/>
              </a:solidFill>
              <a:sym typeface="+mn-ea"/>
            </a:endParaRPr>
          </a:p>
        </p:txBody>
      </p:sp>
      <p:sp>
        <p:nvSpPr>
          <p:cNvPr id="14351" name="文本框 17"/>
          <p:cNvSpPr txBox="1"/>
          <p:nvPr/>
        </p:nvSpPr>
        <p:spPr>
          <a:xfrm>
            <a:off x="3995738" y="4652963"/>
            <a:ext cx="900112" cy="639762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000000"/>
                </a:solidFill>
              </a:rPr>
              <a:t>like? </a:t>
            </a:r>
          </a:p>
        </p:txBody>
      </p:sp>
      <p:pic>
        <p:nvPicPr>
          <p:cNvPr id="15380" name="插入音乐2小提琴纯音乐茉莉花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524750" y="1196975"/>
            <a:ext cx="504825" cy="504825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3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831" fill="hold"/>
                                        <p:tgtEl>
                                          <p:spTgt spid="153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80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8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318</Words>
  <Application>Microsoft Office PowerPoint</Application>
  <PresentationFormat>全屏显示(4:3)</PresentationFormat>
  <Paragraphs>85</Paragraphs>
  <Slides>15</Slides>
  <Notes>3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华文楷体</vt:lpstr>
      <vt:lpstr>宋体</vt:lpstr>
      <vt:lpstr>微软雅黑</vt:lpstr>
      <vt:lpstr>Arial</vt:lpstr>
      <vt:lpstr>Broadway</vt:lpstr>
      <vt:lpstr>Calibri</vt:lpstr>
      <vt:lpstr>Candara</vt:lpstr>
      <vt:lpstr>Corbel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2018-08-03T01:08:00Z</dcterms:created>
  <dcterms:modified xsi:type="dcterms:W3CDTF">2023-01-16T20:00:06Z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9F756D7F3EFF46308A08D523C31D5AB5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