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8" r:id="rId2"/>
    <p:sldId id="260" r:id="rId3"/>
    <p:sldId id="261" r:id="rId4"/>
    <p:sldId id="262" r:id="rId5"/>
    <p:sldId id="266" r:id="rId6"/>
    <p:sldId id="267" r:id="rId7"/>
    <p:sldId id="268" r:id="rId8"/>
    <p:sldId id="269" r:id="rId9"/>
    <p:sldId id="270" r:id="rId10"/>
    <p:sldId id="271" r:id="rId11"/>
    <p:sldId id="272" r:id="rId12"/>
    <p:sldId id="273" r:id="rId13"/>
    <p:sldId id="274"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6095078-BC9B-4477-AA7A-E5D95CA61B6B}"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994F0831-04A3-4599-AE7C-A0AED2C4FDD3}"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en-US" altLang="zh-CN" smtClean="0"/>
          </a:p>
          <a:p>
            <a:endParaRPr lang="en-US" altLang="zh-CN" smtClean="0"/>
          </a:p>
          <a:p>
            <a:endParaRPr lang="en-US" altLang="zh-CN" smtClean="0"/>
          </a:p>
          <a:p>
            <a:endParaRPr lang="en-US" altLang="zh-CN" smtClean="0"/>
          </a:p>
          <a:p>
            <a:endParaRPr lang="zh-CN" altLang="en-US" smtClean="0"/>
          </a:p>
        </p:txBody>
      </p:sp>
      <p:sp>
        <p:nvSpPr>
          <p:cNvPr id="37891" name="灯片编号占位符 3"/>
          <p:cNvSpPr>
            <a:spLocks noGrp="1" noChangeArrowheads="1"/>
          </p:cNvSpPr>
          <p:nvPr>
            <p:ph type="sldNum" sz="quarter" idx="5"/>
          </p:nvPr>
        </p:nvSpPr>
        <p:spPr bwMode="auto">
          <a:ln>
            <a:miter lim="800000"/>
          </a:ln>
        </p:spPr>
        <p:txBody>
          <a:bodyPr/>
          <a:lstStyle/>
          <a:p>
            <a:pPr>
              <a:defRPr/>
            </a:pPr>
            <a:fld id="{AED26DD5-C657-42EF-999F-14DDEA26362C}" type="slidenum">
              <a:rPr lang="zh-CN" altLang="en-US"/>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7" name="灯片编号占位符 14"/>
          <p:cNvSpPr>
            <a:spLocks noGrp="1"/>
          </p:cNvSpPr>
          <p:nvPr>
            <p:ph type="sldNum" sz="quarter" idx="12"/>
          </p:nvPr>
        </p:nvSpPr>
        <p:spPr>
          <a:xfrm>
            <a:off x="8229600" y="6473825"/>
            <a:ext cx="758825" cy="247650"/>
          </a:xfrm>
        </p:spPr>
        <p:txBody>
          <a:bodyPr/>
          <a:lstStyle>
            <a:lvl1pPr>
              <a:defRPr/>
            </a:lvl1pPr>
          </a:lstStyle>
          <a:p>
            <a:pPr>
              <a:defRPr/>
            </a:pPr>
            <a:fld id="{33C840A9-2009-40AD-9F0D-55263798BB42}"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5DE1B3E6-57A2-461F-8C7F-AF3B88DAB4C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8"/>
            <a:ext cx="18288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549278"/>
            <a:ext cx="6248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CEE926D9-EFDE-442F-83B4-A059A16EC172}"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zh-CN" altLang="en-US" smtClean="0"/>
              <a:t>单击此处编辑母版标题样式</a:t>
            </a:r>
            <a:endParaRPr lang="en-US"/>
          </a:p>
        </p:txBody>
      </p:sp>
      <p:sp>
        <p:nvSpPr>
          <p:cNvPr id="27" name="内容占位符 26"/>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endParaRPr lang="en-US" altLang="zh-CN"/>
          </a:p>
        </p:txBody>
      </p:sp>
      <p:sp>
        <p:nvSpPr>
          <p:cNvPr id="5" name="页脚占位符 18"/>
          <p:cNvSpPr>
            <a:spLocks noGrp="1"/>
          </p:cNvSpPr>
          <p:nvPr>
            <p:ph type="ftr" sz="quarter" idx="11"/>
          </p:nvPr>
        </p:nvSpPr>
        <p:spPr>
          <a:xfrm>
            <a:off x="3581400" y="76200"/>
            <a:ext cx="2895600" cy="288925"/>
          </a:xfrm>
        </p:spPr>
        <p:txBody>
          <a:bodyPr/>
          <a:lstStyle>
            <a:lvl1pPr>
              <a:defRPr/>
            </a:lvl1pPr>
          </a:lstStyle>
          <a:p>
            <a:pPr>
              <a:defRPr/>
            </a:pPr>
            <a:endParaRPr lang="en-US" altLang="zh-CN"/>
          </a:p>
        </p:txBody>
      </p:sp>
      <p:sp>
        <p:nvSpPr>
          <p:cNvPr id="6" name="灯片编号占位符 15"/>
          <p:cNvSpPr>
            <a:spLocks noGrp="1"/>
          </p:cNvSpPr>
          <p:nvPr>
            <p:ph type="sldNum" sz="quarter" idx="12"/>
          </p:nvPr>
        </p:nvSpPr>
        <p:spPr>
          <a:xfrm>
            <a:off x="8229600" y="6473825"/>
            <a:ext cx="758825" cy="247650"/>
          </a:xfrm>
        </p:spPr>
        <p:txBody>
          <a:bodyPr/>
          <a:lstStyle>
            <a:lvl1pPr>
              <a:defRPr/>
            </a:lvl1pPr>
          </a:lstStyle>
          <a:p>
            <a:pPr>
              <a:defRPr/>
            </a:pPr>
            <a:fld id="{CFB7EED6-6386-4F58-B85C-38F760A35F4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标题 7"/>
          <p:cNvSpPr>
            <a:spLocks noGrp="1"/>
          </p:cNvSpPr>
          <p:nvPr>
            <p:ph type="title"/>
          </p:nvPr>
        </p:nvSpPr>
        <p:spPr>
          <a:xfrm>
            <a:off x="180475" y="2947087"/>
            <a:ext cx="8686800" cy="1184825"/>
          </a:xfrm>
        </p:spPr>
        <p:txBody>
          <a:bodyPr rtlCol="0" anchor="t"/>
          <a:lstStyle>
            <a:lvl1pPr algn="r">
              <a:defRPr/>
            </a:lvl1pPr>
          </a:lstStyle>
          <a:p>
            <a:r>
              <a:rPr lang="zh-CN" altLang="en-US" smtClean="0"/>
              <a:t>单击此处编辑母版标题样式</a:t>
            </a:r>
            <a:endParaRPr lang="en-US"/>
          </a:p>
        </p:txBody>
      </p:sp>
      <p:sp>
        <p:nvSpPr>
          <p:cNvPr id="5" name="日期占位符 18"/>
          <p:cNvSpPr>
            <a:spLocks noGrp="1"/>
          </p:cNvSpPr>
          <p:nvPr>
            <p:ph type="dt" sz="half" idx="10"/>
          </p:nvPr>
        </p:nvSpPr>
        <p:spPr/>
        <p:txBody>
          <a:bodyPr/>
          <a:lstStyle>
            <a:lvl1pPr>
              <a:defRPr/>
            </a:lvl1pPr>
          </a:lstStyle>
          <a:p>
            <a:pPr>
              <a:defRPr/>
            </a:pPr>
            <a:endParaRPr lang="en-US" altLang="zh-CN"/>
          </a:p>
        </p:txBody>
      </p:sp>
      <p:sp>
        <p:nvSpPr>
          <p:cNvPr id="7" name="页脚占位符 10"/>
          <p:cNvSpPr>
            <a:spLocks noGrp="1"/>
          </p:cNvSpPr>
          <p:nvPr>
            <p:ph type="ftr" sz="quarter" idx="11"/>
          </p:nvPr>
        </p:nvSpPr>
        <p:spPr/>
        <p:txBody>
          <a:bodyPr/>
          <a:lstStyle>
            <a:lvl1pPr>
              <a:defRPr/>
            </a:lvl1pPr>
          </a:lstStyle>
          <a:p>
            <a:pPr>
              <a:defRPr/>
            </a:pPr>
            <a:endParaRPr lang="en-US" altLang="zh-CN"/>
          </a:p>
        </p:txBody>
      </p:sp>
      <p:sp>
        <p:nvSpPr>
          <p:cNvPr id="9" name="灯片编号占位符 15"/>
          <p:cNvSpPr>
            <a:spLocks noGrp="1"/>
          </p:cNvSpPr>
          <p:nvPr>
            <p:ph type="sldNum" sz="quarter" idx="12"/>
          </p:nvPr>
        </p:nvSpPr>
        <p:spPr/>
        <p:txBody>
          <a:bodyPr/>
          <a:lstStyle>
            <a:lvl1pPr>
              <a:defRPr/>
            </a:lvl1pPr>
          </a:lstStyle>
          <a:p>
            <a:pPr>
              <a:defRPr/>
            </a:pPr>
            <a:fld id="{9D27D185-1F87-439C-AB82-9332D7BCCC47}" type="slidenum">
              <a:rPr lang="en-US" altLang="zh-CN"/>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9EEA6B8F-60E8-4039-A87E-02043F5D41B3}"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29" name="标题 28"/>
          <p:cNvSpPr>
            <a:spLocks noGrp="1"/>
          </p:cNvSpPr>
          <p:nvPr>
            <p:ph type="title"/>
          </p:nvPr>
        </p:nvSpPr>
        <p:spPr>
          <a:xfrm>
            <a:off x="304800" y="5410200"/>
            <a:ext cx="8610600" cy="882650"/>
          </a:xfrm>
        </p:spPr>
        <p:txBody>
          <a:bodyPr/>
          <a:lstStyle>
            <a:lvl1pPr>
              <a:defRPr/>
            </a:lvl1pPr>
          </a:lstStyle>
          <a:p>
            <a:r>
              <a:rPr lang="zh-CN" altLang="en-US" smtClean="0"/>
              <a:t>单击此处编辑母版标题样式</a:t>
            </a:r>
            <a:endParaRPr lang="en-US"/>
          </a:p>
        </p:txBody>
      </p:sp>
      <p:sp>
        <p:nvSpPr>
          <p:cNvPr id="13" name="文本占位符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内容占位符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8" name="内容占位符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9"/>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8229600" y="6477000"/>
            <a:ext cx="762000" cy="247650"/>
          </a:xfrm>
        </p:spPr>
        <p:txBody>
          <a:bodyPr/>
          <a:lstStyle>
            <a:lvl1pPr>
              <a:defRPr/>
            </a:lvl1pPr>
          </a:lstStyle>
          <a:p>
            <a:pPr>
              <a:defRPr/>
            </a:pPr>
            <a:fld id="{AD23825F-117E-4837-9F82-F0FA95EC9849}"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3" name="日期占位符 10"/>
          <p:cNvSpPr>
            <a:spLocks noGrp="1"/>
          </p:cNvSpPr>
          <p:nvPr>
            <p:ph type="dt" sz="half" idx="10"/>
          </p:nvPr>
        </p:nvSpPr>
        <p:spPr/>
        <p:txBody>
          <a:bodyPr/>
          <a:lstStyle>
            <a:lvl1pPr>
              <a:defRPr/>
            </a:lvl1pPr>
          </a:lstStyle>
          <a:p>
            <a:pPr>
              <a:defRPr/>
            </a:pPr>
            <a:endParaRPr lang="en-US" altLang="zh-CN"/>
          </a:p>
        </p:txBody>
      </p:sp>
      <p:sp>
        <p:nvSpPr>
          <p:cNvPr id="4" name="页脚占位符 27"/>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B8ED1829-ADC5-471B-A222-DBB1BC7DE2A9}"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5BDA98C6-6C2A-4547-89CB-754E1A9D190D}"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24"/>
          <p:cNvSpPr>
            <a:spLocks noGrp="1"/>
          </p:cNvSpPr>
          <p:nvPr>
            <p:ph type="dt" sz="half" idx="10"/>
          </p:nvPr>
        </p:nvSpPr>
        <p:spPr/>
        <p:txBody>
          <a:bodyPr/>
          <a:lstStyle>
            <a:lvl1pPr>
              <a:defRPr/>
            </a:lvl1pPr>
          </a:lstStyle>
          <a:p>
            <a:pPr>
              <a:defRPr/>
            </a:pPr>
            <a:endParaRPr lang="en-US" altLang="zh-CN"/>
          </a:p>
        </p:txBody>
      </p:sp>
      <p:sp>
        <p:nvSpPr>
          <p:cNvPr id="7" name="页脚占位符 28"/>
          <p:cNvSpPr>
            <a:spLocks noGrp="1"/>
          </p:cNvSpPr>
          <p:nvPr>
            <p:ph type="ftr" sz="quarter" idx="11"/>
          </p:nvPr>
        </p:nvSpPr>
        <p:spPr/>
        <p:txBody>
          <a:bodyPr/>
          <a:lstStyle>
            <a:lvl1pPr>
              <a:defRPr/>
            </a:lvl1pPr>
          </a:lstStyle>
          <a:p>
            <a:pPr>
              <a:defRPr/>
            </a:pPr>
            <a:endParaRPr lang="en-US" altLang="zh-CN"/>
          </a:p>
        </p:txBody>
      </p:sp>
      <p:sp>
        <p:nvSpPr>
          <p:cNvPr id="8" name="灯片编号占位符 6"/>
          <p:cNvSpPr>
            <a:spLocks noGrp="1"/>
          </p:cNvSpPr>
          <p:nvPr>
            <p:ph type="sldNum" sz="quarter" idx="12"/>
          </p:nvPr>
        </p:nvSpPr>
        <p:spPr/>
        <p:txBody>
          <a:bodyPr/>
          <a:lstStyle>
            <a:lvl1pPr>
              <a:defRPr/>
            </a:lvl1pPr>
          </a:lstStyle>
          <a:p>
            <a:pPr>
              <a:defRPr/>
            </a:pPr>
            <a:fld id="{22F108D0-8324-4F40-B89A-5F72B1A22D7E}"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7F773C6B-A1AE-4B6C-BE81-3A01E50714F8}"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9" name="文本占位符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fld id="{448DFA7A-CEE4-4DB0-9578-13446D83513A}" type="slidenum">
              <a:rPr lang="en-US" altLang="zh-CN"/>
              <a:t>‹#›</a:t>
            </a:fld>
            <a:endParaRPr lang="en-US" altLang="zh-CN"/>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lang="zh-CN" altLang="en-US" smtClean="0"/>
              <a:t>单击此处编辑母版标题样式</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image" Target="../media/image6.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image" Target="../media/image5.png"/><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slideLayout" Target="../slideLayouts/slideLayout7.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image" Target="../media/image7.jpeg"/><Relationship Id="rId8" Type="http://schemas.openxmlformats.org/officeDocument/2006/relationships/tags" Target="../tags/tag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E:\&#26757;&#23506;&#38684;\8&#19978;&#33521;&#35821;&#35838;&#20214;\unit5\&#31532;&#19977;&#35838;&#26102;\Unit05SectionB1b.mp3" TargetMode="External"/><Relationship Id="rId1" Type="http://schemas.microsoft.com/office/2007/relationships/media" Target="file:///E:\&#26757;&#23506;&#38684;\8&#19978;&#33521;&#35821;&#35838;&#20214;\unit5\&#31532;&#19977;&#35838;&#26102;\Unit05SectionB1b.mp3" TargetMode="Externa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E:\&#26757;&#23506;&#38684;\8&#19978;&#33521;&#35821;&#35838;&#20214;\unit5\&#31532;&#19977;&#35838;&#26102;\Unit05SectionB1c.mp3" TargetMode="External"/><Relationship Id="rId1" Type="http://schemas.microsoft.com/office/2007/relationships/media" Target="file:///E:\&#26757;&#23506;&#38684;\8&#19978;&#33521;&#35821;&#35838;&#20214;\unit5\&#31532;&#19977;&#35838;&#26102;\Unit05SectionB1c.mp3" TargetMode="Externa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3108325" y="11636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400" b="1">
              <a:solidFill>
                <a:srgbClr val="000000"/>
              </a:solidFill>
              <a:latin typeface="Times New Roman" panose="02020603050405020304" pitchFamily="18" charset="0"/>
              <a:ea typeface="黑体" panose="02010609060101010101" pitchFamily="49" charset="-122"/>
            </a:endParaRPr>
          </a:p>
        </p:txBody>
      </p:sp>
      <p:sp>
        <p:nvSpPr>
          <p:cNvPr id="7171" name="标题 2"/>
          <p:cNvSpPr txBox="1">
            <a:spLocks noChangeArrowheads="1"/>
          </p:cNvSpPr>
          <p:nvPr/>
        </p:nvSpPr>
        <p:spPr bwMode="auto">
          <a:xfrm>
            <a:off x="0" y="1031513"/>
            <a:ext cx="9144000" cy="805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4530" eaLnBrk="0" hangingPunct="0">
              <a:defRPr>
                <a:solidFill>
                  <a:schemeClr val="tx1"/>
                </a:solidFill>
                <a:latin typeface="Arial" panose="020B0604020202020204" pitchFamily="34" charset="0"/>
                <a:ea typeface="宋体" panose="02010600030101010101" pitchFamily="2" charset="-122"/>
              </a:defRPr>
            </a:lvl1pPr>
            <a:lvl2pPr marL="742950" indent="-285750" defTabSz="684530" eaLnBrk="0" hangingPunct="0">
              <a:defRPr>
                <a:solidFill>
                  <a:schemeClr val="tx1"/>
                </a:solidFill>
                <a:latin typeface="Arial" panose="020B0604020202020204" pitchFamily="34" charset="0"/>
                <a:ea typeface="宋体" panose="02010600030101010101" pitchFamily="2" charset="-122"/>
              </a:defRPr>
            </a:lvl2pPr>
            <a:lvl3pPr marL="1143000" indent="-228600" defTabSz="684530" eaLnBrk="0" hangingPunct="0">
              <a:defRPr>
                <a:solidFill>
                  <a:schemeClr val="tx1"/>
                </a:solidFill>
                <a:latin typeface="Arial" panose="020B0604020202020204" pitchFamily="34" charset="0"/>
                <a:ea typeface="宋体" panose="02010600030101010101" pitchFamily="2" charset="-122"/>
              </a:defRPr>
            </a:lvl3pPr>
            <a:lvl4pPr marL="1600200" indent="-228600" defTabSz="684530" eaLnBrk="0" hangingPunct="0">
              <a:defRPr>
                <a:solidFill>
                  <a:schemeClr val="tx1"/>
                </a:solidFill>
                <a:latin typeface="Arial" panose="020B0604020202020204" pitchFamily="34" charset="0"/>
                <a:ea typeface="宋体" panose="02010600030101010101" pitchFamily="2" charset="-122"/>
              </a:defRPr>
            </a:lvl4pPr>
            <a:lvl5pPr marL="2057400" indent="-228600" defTabSz="684530" eaLnBrk="0" hangingPunct="0">
              <a:defRPr>
                <a:solidFill>
                  <a:schemeClr val="tx1"/>
                </a:solidFill>
                <a:latin typeface="Arial" panose="020B0604020202020204" pitchFamily="3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pPr>
            <a:r>
              <a:rPr lang="zh-CN" altLang="en-US" sz="3200" dirty="0">
                <a:solidFill>
                  <a:srgbClr val="000000"/>
                </a:solidFill>
                <a:latin typeface="Times New Roman" panose="02020603050405020304" pitchFamily="18" charset="0"/>
                <a:ea typeface="黑体" panose="02010609060101010101" pitchFamily="49" charset="-122"/>
              </a:rPr>
              <a:t>人教版八年级上册</a:t>
            </a:r>
          </a:p>
        </p:txBody>
      </p:sp>
      <p:pic>
        <p:nvPicPr>
          <p:cNvPr id="7172" name="PA_图片 1" hidden="1"/>
          <p:cNvPicPr>
            <a:picLocks noGrp="1" noRot="1" noChangeAspect="1" noEditPoints="1" noChangeArrowheads="1"/>
          </p:cNvPicPr>
          <p:nvPr>
            <p:custDataLst>
              <p:tags r:id="rId1"/>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1054100"/>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A_图片 1" hidden="1"/>
          <p:cNvPicPr>
            <a:picLocks noGrp="1" noRot="1" noChangeAspect="1" noEditPoints="1" noChangeArrowheads="1"/>
          </p:cNvPicPr>
          <p:nvPr>
            <p:custDataLst>
              <p:tags r:id="rId2"/>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105410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A_图片 1" hidden="1"/>
          <p:cNvPicPr>
            <a:picLocks noGrp="1" noRot="1" noChangeAspect="1" noEditPoints="1" noChangeArrowheads="1"/>
          </p:cNvPicPr>
          <p:nvPr>
            <p:custDataLst>
              <p:tags r:id="rId3"/>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1054100"/>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A_图片 1" hidden="1"/>
          <p:cNvPicPr>
            <a:picLocks noGrp="1" noRot="1" noChangeAspect="1" noEditPoints="1" noChangeArrowheads="1"/>
          </p:cNvPicPr>
          <p:nvPr>
            <p:custDataLst>
              <p:tags r:id="rId4"/>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105410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A_图片 1" hidden="1"/>
          <p:cNvPicPr>
            <a:picLocks noGrp="1" noRot="1" noChangeAspect="1" noEditPoints="1" noChangeArrowheads="1"/>
          </p:cNvPicPr>
          <p:nvPr>
            <p:custDataLst>
              <p:tags r:id="rId5"/>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1054100"/>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A_图片 1" hidden="1"/>
          <p:cNvPicPr>
            <a:picLocks noGrp="1" noRot="1" noChangeAspect="1" noEditPoints="1" noChangeArrowheads="1"/>
          </p:cNvPicPr>
          <p:nvPr>
            <p:custDataLst>
              <p:tags r:id="rId6"/>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105410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A_图片 1" hidden="1"/>
          <p:cNvPicPr>
            <a:picLocks noGrp="1" noRot="1" noChangeAspect="1" noEditPoints="1" noChangeArrowheads="1"/>
          </p:cNvPicPr>
          <p:nvPr>
            <p:custDataLst>
              <p:tags r:id="rId7"/>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1054100"/>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A_图片 1" hidden="1"/>
          <p:cNvPicPr>
            <a:picLocks noGrp="1" noRot="1" noChangeAspect="1" noEditPoints="1" noChangeArrowheads="1"/>
          </p:cNvPicPr>
          <p:nvPr>
            <p:custDataLst>
              <p:tags r:id="rId8"/>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1730375"/>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A_图片 1" hidden="1"/>
          <p:cNvPicPr>
            <a:picLocks noGrp="1" noRot="1" noChangeAspect="1" noEditPoints="1" noChangeArrowheads="1"/>
          </p:cNvPicPr>
          <p:nvPr>
            <p:custDataLst>
              <p:tags r:id="rId9"/>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1730375"/>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A_图片 1" hidden="1"/>
          <p:cNvPicPr>
            <a:picLocks noGrp="1" noRot="1" noChangeAspect="1" noEditPoints="1" noChangeArrowheads="1"/>
          </p:cNvPicPr>
          <p:nvPr>
            <p:custDataLst>
              <p:tags r:id="rId10"/>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1730375"/>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A_图片 1" hidden="1"/>
          <p:cNvPicPr>
            <a:picLocks noGrp="1" noRot="1" noChangeAspect="1" noEditPoints="1" noChangeArrowheads="1"/>
          </p:cNvPicPr>
          <p:nvPr>
            <p:custDataLst>
              <p:tags r:id="rId11"/>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1730375"/>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A_图片 1" hidden="1"/>
          <p:cNvPicPr>
            <a:picLocks noGrp="1" noRot="1" noChangeAspect="1" noEditPoints="1" noChangeArrowheads="1"/>
          </p:cNvPicPr>
          <p:nvPr>
            <p:custDataLst>
              <p:tags r:id="rId12"/>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1730375"/>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A_图片 1" hidden="1"/>
          <p:cNvPicPr>
            <a:picLocks noGrp="1" noRot="1" noChangeAspect="1" noEditPoints="1" noChangeArrowheads="1"/>
          </p:cNvPicPr>
          <p:nvPr>
            <p:custDataLst>
              <p:tags r:id="rId13"/>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1730375"/>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A_图片 1" hidden="1"/>
          <p:cNvPicPr>
            <a:picLocks noGrp="1" noRot="1" noChangeAspect="1" noEditPoints="1" noChangeArrowheads="1"/>
          </p:cNvPicPr>
          <p:nvPr>
            <p:custDataLst>
              <p:tags r:id="rId14"/>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1730375"/>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PA_图片 1" hidden="1"/>
          <p:cNvPicPr>
            <a:picLocks noGrp="1" noRot="1" noChangeAspect="1" noEditPoints="1" noChangeArrowheads="1"/>
          </p:cNvPicPr>
          <p:nvPr>
            <p:custDataLst>
              <p:tags r:id="rId15"/>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4437063"/>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A_图片 1" hidden="1"/>
          <p:cNvPicPr>
            <a:picLocks noGrp="1" noRot="1" noChangeAspect="1" noEditPoints="1" noChangeArrowheads="1"/>
          </p:cNvPicPr>
          <p:nvPr>
            <p:custDataLst>
              <p:tags r:id="rId16"/>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4437063"/>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A_图片 1" hidden="1"/>
          <p:cNvPicPr>
            <a:picLocks noGrp="1" noRot="1" noChangeAspect="1" noEditPoints="1" noChangeArrowheads="1"/>
          </p:cNvPicPr>
          <p:nvPr>
            <p:custDataLst>
              <p:tags r:id="rId17"/>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4437063"/>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9" name="PA_图片 1" hidden="1"/>
          <p:cNvPicPr>
            <a:picLocks noGrp="1" noRot="1" noChangeAspect="1" noEditPoints="1" noChangeArrowheads="1"/>
          </p:cNvPicPr>
          <p:nvPr>
            <p:custDataLst>
              <p:tags r:id="rId18"/>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4437063"/>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0" name="PA_图片 1" hidden="1"/>
          <p:cNvPicPr>
            <a:picLocks noGrp="1" noRot="1" noChangeAspect="1" noEditPoints="1" noChangeArrowheads="1"/>
          </p:cNvPicPr>
          <p:nvPr>
            <p:custDataLst>
              <p:tags r:id="rId19"/>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4437063"/>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1" name="PA_图片 1" hidden="1"/>
          <p:cNvPicPr>
            <a:picLocks noGrp="1" noRot="1" noChangeAspect="1" noEditPoints="1" noChangeArrowheads="1"/>
          </p:cNvPicPr>
          <p:nvPr>
            <p:custDataLst>
              <p:tags r:id="rId20"/>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4437063"/>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2" name="PA_图片 1" hidden="1"/>
          <p:cNvPicPr>
            <a:picLocks noGrp="1" noRot="1" noChangeAspect="1" noEditPoints="1" noChangeArrowheads="1"/>
          </p:cNvPicPr>
          <p:nvPr>
            <p:custDataLst>
              <p:tags r:id="rId21"/>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4437063"/>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3" name="PA_图片 1" hidden="1"/>
          <p:cNvPicPr>
            <a:picLocks noGrp="1" noRot="1" noChangeAspect="1" noEditPoints="1" noChangeArrowheads="1"/>
          </p:cNvPicPr>
          <p:nvPr>
            <p:custDataLst>
              <p:tags r:id="rId22"/>
            </p:custDataLst>
          </p:nvPr>
        </p:nvPicPr>
        <p:blipFill>
          <a:blip r:embed="rId33">
            <a:extLst>
              <a:ext uri="{28A0092B-C50C-407E-A947-70E740481C1C}">
                <a14:useLocalDpi xmlns:a14="http://schemas.microsoft.com/office/drawing/2010/main" val="0"/>
              </a:ext>
            </a:extLst>
          </a:blip>
          <a:srcRect/>
          <a:stretch>
            <a:fillRect/>
          </a:stretch>
        </p:blipFill>
        <p:spPr bwMode="auto">
          <a:xfrm>
            <a:off x="1023938" y="5113338"/>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4" name="PA_图片 1" hidden="1"/>
          <p:cNvPicPr>
            <a:picLocks noGrp="1" noRot="1" noChangeAspect="1" noEditPoints="1" noChangeArrowheads="1"/>
          </p:cNvPicPr>
          <p:nvPr>
            <p:custDataLst>
              <p:tags r:id="rId23"/>
            </p:custDataLst>
          </p:nvPr>
        </p:nvPicPr>
        <p:blipFill>
          <a:blip r:embed="rId33">
            <a:extLst>
              <a:ext uri="{28A0092B-C50C-407E-A947-70E740481C1C}">
                <a14:useLocalDpi xmlns:a14="http://schemas.microsoft.com/office/drawing/2010/main" val="0"/>
              </a:ext>
            </a:extLst>
          </a:blip>
          <a:srcRect/>
          <a:stretch>
            <a:fillRect/>
          </a:stretch>
        </p:blipFill>
        <p:spPr bwMode="auto">
          <a:xfrm>
            <a:off x="2038350" y="5113338"/>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5" name="PA_图片 1" hidden="1"/>
          <p:cNvPicPr>
            <a:picLocks noGrp="1" noRot="1" noChangeAspect="1" noEditPoints="1" noChangeArrowheads="1"/>
          </p:cNvPicPr>
          <p:nvPr>
            <p:custDataLst>
              <p:tags r:id="rId24"/>
            </p:custDataLst>
          </p:nvPr>
        </p:nvPicPr>
        <p:blipFill>
          <a:blip r:embed="rId33">
            <a:extLst>
              <a:ext uri="{28A0092B-C50C-407E-A947-70E740481C1C}">
                <a14:useLocalDpi xmlns:a14="http://schemas.microsoft.com/office/drawing/2010/main" val="0"/>
              </a:ext>
            </a:extLst>
          </a:blip>
          <a:srcRect/>
          <a:stretch>
            <a:fillRect/>
          </a:stretch>
        </p:blipFill>
        <p:spPr bwMode="auto">
          <a:xfrm>
            <a:off x="3054350" y="5113338"/>
            <a:ext cx="1014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6" name="PA_图片 1" hidden="1"/>
          <p:cNvPicPr>
            <a:picLocks noGrp="1" noRot="1" noChangeAspect="1" noEditPoints="1" noChangeArrowheads="1"/>
          </p:cNvPicPr>
          <p:nvPr>
            <p:custDataLst>
              <p:tags r:id="rId25"/>
            </p:custDataLst>
          </p:nvPr>
        </p:nvPicPr>
        <p:blipFill>
          <a:blip r:embed="rId33">
            <a:extLst>
              <a:ext uri="{28A0092B-C50C-407E-A947-70E740481C1C}">
                <a14:useLocalDpi xmlns:a14="http://schemas.microsoft.com/office/drawing/2010/main" val="0"/>
              </a:ext>
            </a:extLst>
          </a:blip>
          <a:srcRect/>
          <a:stretch>
            <a:fillRect/>
          </a:stretch>
        </p:blipFill>
        <p:spPr bwMode="auto">
          <a:xfrm>
            <a:off x="4068763" y="5113338"/>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7" name="PA_图片 1" hidden="1"/>
          <p:cNvPicPr>
            <a:picLocks noGrp="1" noRot="1" noChangeAspect="1" noEditPoints="1" noChangeArrowheads="1"/>
          </p:cNvPicPr>
          <p:nvPr>
            <p:custDataLst>
              <p:tags r:id="rId26"/>
            </p:custDataLst>
          </p:nvPr>
        </p:nvPicPr>
        <p:blipFill>
          <a:blip r:embed="rId33">
            <a:extLst>
              <a:ext uri="{28A0092B-C50C-407E-A947-70E740481C1C}">
                <a14:useLocalDpi xmlns:a14="http://schemas.microsoft.com/office/drawing/2010/main" val="0"/>
              </a:ext>
            </a:extLst>
          </a:blip>
          <a:srcRect/>
          <a:stretch>
            <a:fillRect/>
          </a:stretch>
        </p:blipFill>
        <p:spPr bwMode="auto">
          <a:xfrm>
            <a:off x="5084763" y="5113338"/>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8" name="PA_图片 1" hidden="1"/>
          <p:cNvPicPr>
            <a:picLocks noGrp="1" noRot="1" noChangeAspect="1" noEditPoints="1" noChangeArrowheads="1"/>
          </p:cNvPicPr>
          <p:nvPr>
            <p:custDataLst>
              <p:tags r:id="rId27"/>
            </p:custDataLst>
          </p:nvPr>
        </p:nvPicPr>
        <p:blipFill>
          <a:blip r:embed="rId33">
            <a:extLst>
              <a:ext uri="{28A0092B-C50C-407E-A947-70E740481C1C}">
                <a14:useLocalDpi xmlns:a14="http://schemas.microsoft.com/office/drawing/2010/main" val="0"/>
              </a:ext>
            </a:extLst>
          </a:blip>
          <a:srcRect/>
          <a:stretch>
            <a:fillRect/>
          </a:stretch>
        </p:blipFill>
        <p:spPr bwMode="auto">
          <a:xfrm>
            <a:off x="6097588" y="5113338"/>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9" name="PA_图片 1" hidden="1"/>
          <p:cNvPicPr>
            <a:picLocks noGrp="1" noRot="1" noChangeAspect="1" noEditPoints="1" noChangeArrowheads="1"/>
          </p:cNvPicPr>
          <p:nvPr>
            <p:custDataLst>
              <p:tags r:id="rId28"/>
            </p:custDataLst>
          </p:nvPr>
        </p:nvPicPr>
        <p:blipFill>
          <a:blip r:embed="rId33">
            <a:extLst>
              <a:ext uri="{28A0092B-C50C-407E-A947-70E740481C1C}">
                <a14:useLocalDpi xmlns:a14="http://schemas.microsoft.com/office/drawing/2010/main" val="0"/>
              </a:ext>
            </a:extLst>
          </a:blip>
          <a:srcRect/>
          <a:stretch>
            <a:fillRect/>
          </a:stretch>
        </p:blipFill>
        <p:spPr bwMode="auto">
          <a:xfrm>
            <a:off x="7113588" y="5113338"/>
            <a:ext cx="101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0" name="PA_文本框 123" hidden="1"/>
          <p:cNvSpPr>
            <a:spLocks noGrp="1" noRot="1" noChangeAspect="1" noEditPoints="1" noChangeArrowheads="1" noTextEdit="1"/>
          </p:cNvSpPr>
          <p:nvPr>
            <p:custDataLst>
              <p:tags r:id="rId29"/>
            </p:custDataLst>
          </p:nvPr>
        </p:nvSpPr>
        <p:spPr bwMode="auto">
          <a:xfrm>
            <a:off x="1131888" y="2754313"/>
            <a:ext cx="6889750" cy="1333500"/>
          </a:xfrm>
          <a:custGeom>
            <a:avLst/>
            <a:gdLst>
              <a:gd name="T0" fmla="*/ 930241 w 10306347"/>
              <a:gd name="T1" fmla="*/ 915038 h 1778496"/>
              <a:gd name="T2" fmla="*/ 676539 w 10306347"/>
              <a:gd name="T3" fmla="*/ 1210751 h 1778496"/>
              <a:gd name="T4" fmla="*/ 273601 w 10306347"/>
              <a:gd name="T5" fmla="*/ 1210751 h 1778496"/>
              <a:gd name="T6" fmla="*/ 164161 w 10306347"/>
              <a:gd name="T7" fmla="*/ 825766 h 1778496"/>
              <a:gd name="T8" fmla="*/ 1188917 w 10306347"/>
              <a:gd name="T9" fmla="*/ 1205172 h 1778496"/>
              <a:gd name="T10" fmla="*/ 0 w 10306347"/>
              <a:gd name="T11" fmla="*/ 1305603 h 1778496"/>
              <a:gd name="T12" fmla="*/ 164161 w 10306347"/>
              <a:gd name="T13" fmla="*/ 825766 h 1778496"/>
              <a:gd name="T14" fmla="*/ 6118696 w 10306347"/>
              <a:gd name="T15" fmla="*/ 814607 h 1778496"/>
              <a:gd name="T16" fmla="*/ 6118696 w 10306347"/>
              <a:gd name="T17" fmla="*/ 725335 h 1778496"/>
              <a:gd name="T18" fmla="*/ 2731028 w 10306347"/>
              <a:gd name="T19" fmla="*/ 781130 h 1778496"/>
              <a:gd name="T20" fmla="*/ 4104004 w 10306347"/>
              <a:gd name="T21" fmla="*/ 496575 h 1778496"/>
              <a:gd name="T22" fmla="*/ 4104004 w 10306347"/>
              <a:gd name="T23" fmla="*/ 496575 h 1778496"/>
              <a:gd name="T24" fmla="*/ 129339 w 10306347"/>
              <a:gd name="T25" fmla="*/ 781130 h 1778496"/>
              <a:gd name="T26" fmla="*/ 4004513 w 10306347"/>
              <a:gd name="T27" fmla="*/ 401724 h 1778496"/>
              <a:gd name="T28" fmla="*/ 4492017 w 10306347"/>
              <a:gd name="T29" fmla="*/ 998730 h 1778496"/>
              <a:gd name="T30" fmla="*/ 4104004 w 10306347"/>
              <a:gd name="T31" fmla="*/ 1048945 h 1778496"/>
              <a:gd name="T32" fmla="*/ 4004513 w 10306347"/>
              <a:gd name="T33" fmla="*/ 401724 h 1778496"/>
              <a:gd name="T34" fmla="*/ 6118696 w 10306347"/>
              <a:gd name="T35" fmla="*/ 223180 h 1778496"/>
              <a:gd name="T36" fmla="*/ 4810387 w 10306347"/>
              <a:gd name="T37" fmla="*/ 139487 h 1778496"/>
              <a:gd name="T38" fmla="*/ 4785517 w 10306347"/>
              <a:gd name="T39" fmla="*/ 234339 h 1778496"/>
              <a:gd name="T40" fmla="*/ 4482068 w 10306347"/>
              <a:gd name="T41" fmla="*/ 1199592 h 1778496"/>
              <a:gd name="T42" fmla="*/ 4079130 w 10306347"/>
              <a:gd name="T43" fmla="*/ 234339 h 1778496"/>
              <a:gd name="T44" fmla="*/ 5964482 w 10306347"/>
              <a:gd name="T45" fmla="*/ 133908 h 1778496"/>
              <a:gd name="T46" fmla="*/ 6203264 w 10306347"/>
              <a:gd name="T47" fmla="*/ 223180 h 1778496"/>
              <a:gd name="T48" fmla="*/ 6203264 w 10306347"/>
              <a:gd name="T49" fmla="*/ 1054525 h 1778496"/>
              <a:gd name="T50" fmla="*/ 5897328 w 10306347"/>
              <a:gd name="T51" fmla="*/ 1141008 h 1778496"/>
              <a:gd name="T52" fmla="*/ 5855042 w 10306347"/>
              <a:gd name="T53" fmla="*/ 223180 h 1778496"/>
              <a:gd name="T54" fmla="*/ 358167 w 10306347"/>
              <a:gd name="T55" fmla="*/ 223180 h 1778496"/>
              <a:gd name="T56" fmla="*/ 2989704 w 10306347"/>
              <a:gd name="T57" fmla="*/ 55795 h 1778496"/>
              <a:gd name="T58" fmla="*/ 2576817 w 10306347"/>
              <a:gd name="T59" fmla="*/ 424042 h 1778496"/>
              <a:gd name="T60" fmla="*/ 2957370 w 10306347"/>
              <a:gd name="T61" fmla="*/ 1163325 h 1778496"/>
              <a:gd name="T62" fmla="*/ 2795697 w 10306347"/>
              <a:gd name="T63" fmla="*/ 1149377 h 1778496"/>
              <a:gd name="T64" fmla="*/ 2656409 w 10306347"/>
              <a:gd name="T65" fmla="*/ 842504 h 1778496"/>
              <a:gd name="T66" fmla="*/ 2442504 w 10306347"/>
              <a:gd name="T67" fmla="*/ 1255387 h 1778496"/>
              <a:gd name="T68" fmla="*/ 2492249 w 10306347"/>
              <a:gd name="T69" fmla="*/ 424042 h 1778496"/>
              <a:gd name="T70" fmla="*/ 2228598 w 10306347"/>
              <a:gd name="T71" fmla="*/ 55795 h 1778496"/>
              <a:gd name="T72" fmla="*/ 2422605 w 10306347"/>
              <a:gd name="T73" fmla="*/ 446360 h 1778496"/>
              <a:gd name="T74" fmla="*/ 2109209 w 10306347"/>
              <a:gd name="T75" fmla="*/ 719755 h 1778496"/>
              <a:gd name="T76" fmla="*/ 2253470 w 10306347"/>
              <a:gd name="T77" fmla="*/ 1283284 h 1778496"/>
              <a:gd name="T78" fmla="*/ 2019667 w 10306347"/>
              <a:gd name="T79" fmla="*/ 1300023 h 1778496"/>
              <a:gd name="T80" fmla="*/ 2119158 w 10306347"/>
              <a:gd name="T81" fmla="*/ 89272 h 1778496"/>
              <a:gd name="T82" fmla="*/ 2233572 w 10306347"/>
              <a:gd name="T83" fmla="*/ 189703 h 1778496"/>
              <a:gd name="T84" fmla="*/ 6665895 w 10306347"/>
              <a:gd name="T85" fmla="*/ 239919 h 1778496"/>
              <a:gd name="T86" fmla="*/ 6665895 w 10306347"/>
              <a:gd name="T87" fmla="*/ 557950 h 1778496"/>
              <a:gd name="T88" fmla="*/ 6889750 w 10306347"/>
              <a:gd name="T89" fmla="*/ 1244228 h 1778496"/>
              <a:gd name="T90" fmla="*/ 6272905 w 10306347"/>
              <a:gd name="T91" fmla="*/ 1143797 h 1778496"/>
              <a:gd name="T92" fmla="*/ 6451987 w 10306347"/>
              <a:gd name="T93" fmla="*/ 357088 h 1778496"/>
              <a:gd name="T94" fmla="*/ 6576354 w 10306347"/>
              <a:gd name="T95" fmla="*/ 239919 h 1778496"/>
              <a:gd name="T96" fmla="*/ 616844 w 10306347"/>
              <a:gd name="T97" fmla="*/ 172965 h 1778496"/>
              <a:gd name="T98" fmla="*/ 975012 w 10306347"/>
              <a:gd name="T99" fmla="*/ 262236 h 1778496"/>
              <a:gd name="T100" fmla="*/ 1064554 w 10306347"/>
              <a:gd name="T101" fmla="*/ 786709 h 1778496"/>
              <a:gd name="T102" fmla="*/ 402939 w 10306347"/>
              <a:gd name="T103" fmla="*/ 797868 h 1778496"/>
              <a:gd name="T104" fmla="*/ 582023 w 10306347"/>
              <a:gd name="T105" fmla="*/ 262236 h 1778496"/>
              <a:gd name="T106" fmla="*/ 577048 w 10306347"/>
              <a:gd name="T107" fmla="*/ 0 h 177849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06347"/>
              <a:gd name="T163" fmla="*/ 0 h 1778496"/>
              <a:gd name="T164" fmla="*/ 10306347 w 10306347"/>
              <a:gd name="T165" fmla="*/ 1778496 h 177849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06347" h="1778496">
                <a:moveTo>
                  <a:pt x="1145977" y="1220391"/>
                </a:moveTo>
                <a:lnTo>
                  <a:pt x="1145977" y="1614785"/>
                </a:lnTo>
                <a:lnTo>
                  <a:pt x="1391543" y="1614785"/>
                </a:lnTo>
                <a:lnTo>
                  <a:pt x="1391543" y="1220391"/>
                </a:lnTo>
                <a:lnTo>
                  <a:pt x="1145977" y="1220391"/>
                </a:lnTo>
                <a:close/>
                <a:moveTo>
                  <a:pt x="773907" y="1220391"/>
                </a:moveTo>
                <a:lnTo>
                  <a:pt x="773907" y="1614785"/>
                </a:lnTo>
                <a:lnTo>
                  <a:pt x="1012031" y="1614785"/>
                </a:lnTo>
                <a:lnTo>
                  <a:pt x="1012031" y="1220391"/>
                </a:lnTo>
                <a:lnTo>
                  <a:pt x="773907" y="1220391"/>
                </a:lnTo>
                <a:close/>
                <a:moveTo>
                  <a:pt x="409278" y="1220391"/>
                </a:moveTo>
                <a:lnTo>
                  <a:pt x="409278" y="1614785"/>
                </a:lnTo>
                <a:lnTo>
                  <a:pt x="632520" y="1614785"/>
                </a:lnTo>
                <a:lnTo>
                  <a:pt x="632520" y="1220391"/>
                </a:lnTo>
                <a:lnTo>
                  <a:pt x="409278" y="1220391"/>
                </a:lnTo>
                <a:close/>
                <a:moveTo>
                  <a:pt x="245567" y="1101328"/>
                </a:moveTo>
                <a:lnTo>
                  <a:pt x="1555254" y="1101328"/>
                </a:lnTo>
                <a:cubicBezTo>
                  <a:pt x="1550293" y="1190625"/>
                  <a:pt x="1547813" y="1279922"/>
                  <a:pt x="1547813" y="1369219"/>
                </a:cubicBezTo>
                <a:lnTo>
                  <a:pt x="1547813" y="1614785"/>
                </a:lnTo>
                <a:cubicBezTo>
                  <a:pt x="1622227" y="1614785"/>
                  <a:pt x="1699121" y="1612305"/>
                  <a:pt x="1778496" y="1607344"/>
                </a:cubicBezTo>
                <a:lnTo>
                  <a:pt x="1778496" y="1741289"/>
                </a:lnTo>
                <a:cubicBezTo>
                  <a:pt x="1659434" y="1736328"/>
                  <a:pt x="1520527" y="1733848"/>
                  <a:pt x="1361778" y="1733848"/>
                </a:cubicBezTo>
                <a:lnTo>
                  <a:pt x="364629" y="1733848"/>
                </a:lnTo>
                <a:cubicBezTo>
                  <a:pt x="205879" y="1733848"/>
                  <a:pt x="84336" y="1736328"/>
                  <a:pt x="0" y="1741289"/>
                </a:cubicBezTo>
                <a:lnTo>
                  <a:pt x="0" y="1607344"/>
                </a:lnTo>
                <a:cubicBezTo>
                  <a:pt x="89297" y="1612305"/>
                  <a:pt x="173633" y="1614785"/>
                  <a:pt x="253008" y="1614785"/>
                </a:cubicBezTo>
                <a:lnTo>
                  <a:pt x="253008" y="1369219"/>
                </a:lnTo>
                <a:cubicBezTo>
                  <a:pt x="253008" y="1270000"/>
                  <a:pt x="250528" y="1180703"/>
                  <a:pt x="245567" y="1101328"/>
                </a:cubicBezTo>
                <a:close/>
                <a:moveTo>
                  <a:pt x="8885038" y="1086445"/>
                </a:moveTo>
                <a:lnTo>
                  <a:pt x="8885038" y="1369219"/>
                </a:lnTo>
                <a:cubicBezTo>
                  <a:pt x="9009062" y="1339453"/>
                  <a:pt x="9098359" y="1319609"/>
                  <a:pt x="9152929" y="1309688"/>
                </a:cubicBezTo>
                <a:lnTo>
                  <a:pt x="9152929" y="1086445"/>
                </a:lnTo>
                <a:lnTo>
                  <a:pt x="8885038" y="1086445"/>
                </a:lnTo>
                <a:close/>
                <a:moveTo>
                  <a:pt x="8885038" y="684609"/>
                </a:moveTo>
                <a:lnTo>
                  <a:pt x="8885038" y="967383"/>
                </a:lnTo>
                <a:lnTo>
                  <a:pt x="9152929" y="967383"/>
                </a:lnTo>
                <a:lnTo>
                  <a:pt x="9152929" y="684609"/>
                </a:lnTo>
                <a:lnTo>
                  <a:pt x="8885038" y="684609"/>
                </a:lnTo>
                <a:close/>
                <a:moveTo>
                  <a:pt x="4025801" y="677168"/>
                </a:moveTo>
                <a:cubicBezTo>
                  <a:pt x="4040684" y="811113"/>
                  <a:pt x="4060527" y="932656"/>
                  <a:pt x="4085332" y="1041797"/>
                </a:cubicBezTo>
                <a:cubicBezTo>
                  <a:pt x="4115098" y="1155898"/>
                  <a:pt x="4147344" y="1242715"/>
                  <a:pt x="4182070" y="1302246"/>
                </a:cubicBezTo>
                <a:cubicBezTo>
                  <a:pt x="4251523" y="1148457"/>
                  <a:pt x="4301133" y="940098"/>
                  <a:pt x="4330898" y="677168"/>
                </a:cubicBezTo>
                <a:lnTo>
                  <a:pt x="4025801" y="677168"/>
                </a:lnTo>
                <a:close/>
                <a:moveTo>
                  <a:pt x="6139160" y="662285"/>
                </a:moveTo>
                <a:lnTo>
                  <a:pt x="6139160" y="1071563"/>
                </a:lnTo>
                <a:lnTo>
                  <a:pt x="6563320" y="1071563"/>
                </a:lnTo>
                <a:lnTo>
                  <a:pt x="6563320" y="662285"/>
                </a:lnTo>
                <a:lnTo>
                  <a:pt x="6139160" y="662285"/>
                </a:lnTo>
                <a:close/>
                <a:moveTo>
                  <a:pt x="535781" y="558106"/>
                </a:moveTo>
                <a:cubicBezTo>
                  <a:pt x="545703" y="612676"/>
                  <a:pt x="568027" y="657324"/>
                  <a:pt x="602754" y="692051"/>
                </a:cubicBezTo>
                <a:cubicBezTo>
                  <a:pt x="558106" y="726777"/>
                  <a:pt x="503535" y="772666"/>
                  <a:pt x="439043" y="829717"/>
                </a:cubicBezTo>
                <a:cubicBezTo>
                  <a:pt x="374551" y="886768"/>
                  <a:pt x="292696" y="957461"/>
                  <a:pt x="193477" y="1041797"/>
                </a:cubicBezTo>
                <a:cubicBezTo>
                  <a:pt x="153789" y="987227"/>
                  <a:pt x="116582" y="947539"/>
                  <a:pt x="81856" y="922734"/>
                </a:cubicBezTo>
                <a:cubicBezTo>
                  <a:pt x="171153" y="873125"/>
                  <a:pt x="250528" y="818555"/>
                  <a:pt x="319981" y="759024"/>
                </a:cubicBezTo>
                <a:cubicBezTo>
                  <a:pt x="389434" y="699492"/>
                  <a:pt x="461367" y="632520"/>
                  <a:pt x="535781" y="558106"/>
                </a:cubicBezTo>
                <a:close/>
                <a:moveTo>
                  <a:pt x="5990332" y="535781"/>
                </a:moveTo>
                <a:lnTo>
                  <a:pt x="6719590" y="535781"/>
                </a:lnTo>
                <a:cubicBezTo>
                  <a:pt x="6714629" y="600274"/>
                  <a:pt x="6712148" y="672207"/>
                  <a:pt x="6712148" y="751582"/>
                </a:cubicBezTo>
                <a:lnTo>
                  <a:pt x="6712148" y="1116211"/>
                </a:lnTo>
                <a:cubicBezTo>
                  <a:pt x="6712148" y="1200547"/>
                  <a:pt x="6714629" y="1272481"/>
                  <a:pt x="6719590" y="1332012"/>
                </a:cubicBezTo>
                <a:lnTo>
                  <a:pt x="6563320" y="1332012"/>
                </a:lnTo>
                <a:lnTo>
                  <a:pt x="6563320" y="1198066"/>
                </a:lnTo>
                <a:lnTo>
                  <a:pt x="6139160" y="1198066"/>
                </a:lnTo>
                <a:lnTo>
                  <a:pt x="6139160" y="1398984"/>
                </a:lnTo>
                <a:lnTo>
                  <a:pt x="5990332" y="1398984"/>
                </a:lnTo>
                <a:cubicBezTo>
                  <a:pt x="5995293" y="1364258"/>
                  <a:pt x="5997773" y="1307207"/>
                  <a:pt x="5997773" y="1227832"/>
                </a:cubicBezTo>
                <a:lnTo>
                  <a:pt x="5997773" y="751582"/>
                </a:lnTo>
                <a:cubicBezTo>
                  <a:pt x="5997773" y="672207"/>
                  <a:pt x="5995293" y="600274"/>
                  <a:pt x="5990332" y="535781"/>
                </a:cubicBezTo>
                <a:close/>
                <a:moveTo>
                  <a:pt x="8885038" y="297656"/>
                </a:moveTo>
                <a:lnTo>
                  <a:pt x="8885038" y="565547"/>
                </a:lnTo>
                <a:lnTo>
                  <a:pt x="9152929" y="565547"/>
                </a:lnTo>
                <a:lnTo>
                  <a:pt x="9152929" y="297656"/>
                </a:lnTo>
                <a:lnTo>
                  <a:pt x="8885038" y="297656"/>
                </a:lnTo>
                <a:close/>
                <a:moveTo>
                  <a:pt x="5752207" y="178594"/>
                </a:moveTo>
                <a:cubicBezTo>
                  <a:pt x="5856386" y="183555"/>
                  <a:pt x="5970488" y="186035"/>
                  <a:pt x="6094511" y="186035"/>
                </a:cubicBezTo>
                <a:lnTo>
                  <a:pt x="7195839" y="186035"/>
                </a:lnTo>
                <a:cubicBezTo>
                  <a:pt x="7275215" y="186035"/>
                  <a:pt x="7359550" y="183555"/>
                  <a:pt x="7448847" y="178594"/>
                </a:cubicBezTo>
                <a:lnTo>
                  <a:pt x="7448847" y="319981"/>
                </a:lnTo>
                <a:cubicBezTo>
                  <a:pt x="7369473" y="315019"/>
                  <a:pt x="7287617" y="312539"/>
                  <a:pt x="7203281" y="312539"/>
                </a:cubicBezTo>
                <a:lnTo>
                  <a:pt x="7158632" y="312539"/>
                </a:lnTo>
                <a:lnTo>
                  <a:pt x="7158632" y="1540371"/>
                </a:lnTo>
                <a:cubicBezTo>
                  <a:pt x="7158632" y="1629668"/>
                  <a:pt x="7132587" y="1687959"/>
                  <a:pt x="7080498" y="1715244"/>
                </a:cubicBezTo>
                <a:cubicBezTo>
                  <a:pt x="7028408" y="1742529"/>
                  <a:pt x="6922988" y="1763613"/>
                  <a:pt x="6764238" y="1778496"/>
                </a:cubicBezTo>
                <a:cubicBezTo>
                  <a:pt x="6754316" y="1714004"/>
                  <a:pt x="6734472" y="1654473"/>
                  <a:pt x="6704707" y="1599902"/>
                </a:cubicBezTo>
                <a:cubicBezTo>
                  <a:pt x="6808886" y="1604863"/>
                  <a:pt x="6883300" y="1602383"/>
                  <a:pt x="6927949" y="1592461"/>
                </a:cubicBezTo>
                <a:cubicBezTo>
                  <a:pt x="6972597" y="1582539"/>
                  <a:pt x="6994922" y="1555254"/>
                  <a:pt x="6994922" y="1510606"/>
                </a:cubicBezTo>
                <a:lnTo>
                  <a:pt x="6994922" y="312539"/>
                </a:lnTo>
                <a:lnTo>
                  <a:pt x="6101953" y="312539"/>
                </a:lnTo>
                <a:cubicBezTo>
                  <a:pt x="5972969" y="312539"/>
                  <a:pt x="5856386" y="315019"/>
                  <a:pt x="5752207" y="319981"/>
                </a:cubicBezTo>
                <a:lnTo>
                  <a:pt x="5752207" y="178594"/>
                </a:lnTo>
                <a:close/>
                <a:moveTo>
                  <a:pt x="8602265" y="171152"/>
                </a:moveTo>
                <a:cubicBezTo>
                  <a:pt x="8681640" y="176113"/>
                  <a:pt x="8788300" y="178594"/>
                  <a:pt x="8922246" y="178594"/>
                </a:cubicBezTo>
                <a:lnTo>
                  <a:pt x="9138046" y="178594"/>
                </a:lnTo>
                <a:cubicBezTo>
                  <a:pt x="9242226" y="178594"/>
                  <a:pt x="9341445" y="176113"/>
                  <a:pt x="9435703" y="171152"/>
                </a:cubicBezTo>
                <a:lnTo>
                  <a:pt x="9435703" y="305098"/>
                </a:lnTo>
                <a:cubicBezTo>
                  <a:pt x="9361288" y="300137"/>
                  <a:pt x="9309199" y="297656"/>
                  <a:pt x="9279433" y="297656"/>
                </a:cubicBezTo>
                <a:lnTo>
                  <a:pt x="9279433" y="1279922"/>
                </a:lnTo>
                <a:cubicBezTo>
                  <a:pt x="9324081" y="1270000"/>
                  <a:pt x="9381133" y="1255117"/>
                  <a:pt x="9450585" y="1235274"/>
                </a:cubicBezTo>
                <a:cubicBezTo>
                  <a:pt x="9445625" y="1284883"/>
                  <a:pt x="9443144" y="1329531"/>
                  <a:pt x="9443144" y="1369219"/>
                </a:cubicBezTo>
                <a:cubicBezTo>
                  <a:pt x="9358808" y="1389063"/>
                  <a:pt x="9304238" y="1401465"/>
                  <a:pt x="9279433" y="1406426"/>
                </a:cubicBezTo>
                <a:cubicBezTo>
                  <a:pt x="9279433" y="1555254"/>
                  <a:pt x="9281914" y="1669355"/>
                  <a:pt x="9286874" y="1748730"/>
                </a:cubicBezTo>
                <a:lnTo>
                  <a:pt x="9145488" y="1748730"/>
                </a:lnTo>
                <a:cubicBezTo>
                  <a:pt x="9150449" y="1669355"/>
                  <a:pt x="9152929" y="1565176"/>
                  <a:pt x="9152929" y="1436191"/>
                </a:cubicBezTo>
                <a:cubicBezTo>
                  <a:pt x="9009062" y="1470918"/>
                  <a:pt x="8898681" y="1499443"/>
                  <a:pt x="8821787" y="1521768"/>
                </a:cubicBezTo>
                <a:cubicBezTo>
                  <a:pt x="8744892" y="1544092"/>
                  <a:pt x="8679160" y="1567656"/>
                  <a:pt x="8624589" y="1592461"/>
                </a:cubicBezTo>
                <a:cubicBezTo>
                  <a:pt x="8609706" y="1532930"/>
                  <a:pt x="8592344" y="1478359"/>
                  <a:pt x="8572499" y="1428750"/>
                </a:cubicBezTo>
                <a:cubicBezTo>
                  <a:pt x="8627070" y="1418828"/>
                  <a:pt x="8689082" y="1406426"/>
                  <a:pt x="8758535" y="1391543"/>
                </a:cubicBezTo>
                <a:lnTo>
                  <a:pt x="8758535" y="297656"/>
                </a:lnTo>
                <a:cubicBezTo>
                  <a:pt x="8718847" y="297656"/>
                  <a:pt x="8666758" y="300137"/>
                  <a:pt x="8602265" y="305098"/>
                </a:cubicBezTo>
                <a:lnTo>
                  <a:pt x="8602265" y="171152"/>
                </a:lnTo>
                <a:close/>
                <a:moveTo>
                  <a:pt x="230684" y="81855"/>
                </a:moveTo>
                <a:cubicBezTo>
                  <a:pt x="349746" y="166191"/>
                  <a:pt x="451446" y="238125"/>
                  <a:pt x="535781" y="297656"/>
                </a:cubicBezTo>
                <a:cubicBezTo>
                  <a:pt x="501055" y="332383"/>
                  <a:pt x="466328" y="372070"/>
                  <a:pt x="431602" y="416719"/>
                </a:cubicBezTo>
                <a:cubicBezTo>
                  <a:pt x="352227" y="342305"/>
                  <a:pt x="255489" y="267891"/>
                  <a:pt x="141387" y="193477"/>
                </a:cubicBezTo>
                <a:cubicBezTo>
                  <a:pt x="181074" y="153789"/>
                  <a:pt x="210840" y="116582"/>
                  <a:pt x="230684" y="81855"/>
                </a:cubicBezTo>
                <a:close/>
                <a:moveTo>
                  <a:pt x="4472285" y="74414"/>
                </a:moveTo>
                <a:cubicBezTo>
                  <a:pt x="4497090" y="138906"/>
                  <a:pt x="4524375" y="188516"/>
                  <a:pt x="4554141" y="223242"/>
                </a:cubicBezTo>
                <a:cubicBezTo>
                  <a:pt x="4454922" y="233164"/>
                  <a:pt x="4351982" y="244326"/>
                  <a:pt x="4245322" y="256729"/>
                </a:cubicBezTo>
                <a:cubicBezTo>
                  <a:pt x="4138662" y="269131"/>
                  <a:pt x="4008437" y="280293"/>
                  <a:pt x="3854648" y="290215"/>
                </a:cubicBezTo>
                <a:lnTo>
                  <a:pt x="3854648" y="565547"/>
                </a:lnTo>
                <a:lnTo>
                  <a:pt x="4487168" y="565547"/>
                </a:lnTo>
                <a:cubicBezTo>
                  <a:pt x="4467324" y="729258"/>
                  <a:pt x="4441279" y="885527"/>
                  <a:pt x="4409033" y="1034356"/>
                </a:cubicBezTo>
                <a:cubicBezTo>
                  <a:pt x="4376787" y="1183184"/>
                  <a:pt x="4328418" y="1314648"/>
                  <a:pt x="4263926" y="1428750"/>
                </a:cubicBezTo>
                <a:cubicBezTo>
                  <a:pt x="4308574" y="1473399"/>
                  <a:pt x="4361904" y="1514326"/>
                  <a:pt x="4423916" y="1551533"/>
                </a:cubicBezTo>
                <a:cubicBezTo>
                  <a:pt x="4485928" y="1588740"/>
                  <a:pt x="4546699" y="1617266"/>
                  <a:pt x="4606230" y="1637109"/>
                </a:cubicBezTo>
                <a:cubicBezTo>
                  <a:pt x="4566543" y="1666875"/>
                  <a:pt x="4526855" y="1711523"/>
                  <a:pt x="4487168" y="1771055"/>
                </a:cubicBezTo>
                <a:cubicBezTo>
                  <a:pt x="4432598" y="1736328"/>
                  <a:pt x="4378027" y="1697881"/>
                  <a:pt x="4323457" y="1655713"/>
                </a:cubicBezTo>
                <a:cubicBezTo>
                  <a:pt x="4268887" y="1613545"/>
                  <a:pt x="4221758" y="1572617"/>
                  <a:pt x="4182070" y="1532930"/>
                </a:cubicBezTo>
                <a:cubicBezTo>
                  <a:pt x="4102695" y="1617266"/>
                  <a:pt x="3998515" y="1699121"/>
                  <a:pt x="3869531" y="1778496"/>
                </a:cubicBezTo>
                <a:cubicBezTo>
                  <a:pt x="3834804" y="1738809"/>
                  <a:pt x="3795117" y="1699121"/>
                  <a:pt x="3750469" y="1659434"/>
                </a:cubicBezTo>
                <a:cubicBezTo>
                  <a:pt x="3879453" y="1609824"/>
                  <a:pt x="3993555" y="1527969"/>
                  <a:pt x="4092773" y="1413867"/>
                </a:cubicBezTo>
                <a:cubicBezTo>
                  <a:pt x="4048125" y="1329531"/>
                  <a:pt x="4008437" y="1232793"/>
                  <a:pt x="3973711" y="1123652"/>
                </a:cubicBezTo>
                <a:cubicBezTo>
                  <a:pt x="3943945" y="1019473"/>
                  <a:pt x="3919141" y="870645"/>
                  <a:pt x="3899297" y="677168"/>
                </a:cubicBezTo>
                <a:lnTo>
                  <a:pt x="3854648" y="677168"/>
                </a:lnTo>
                <a:cubicBezTo>
                  <a:pt x="3849687" y="930176"/>
                  <a:pt x="3832324" y="1128613"/>
                  <a:pt x="3802558" y="1272481"/>
                </a:cubicBezTo>
                <a:cubicBezTo>
                  <a:pt x="3772793" y="1416348"/>
                  <a:pt x="3723183" y="1550293"/>
                  <a:pt x="3653730" y="1674316"/>
                </a:cubicBezTo>
                <a:cubicBezTo>
                  <a:pt x="3604121" y="1634629"/>
                  <a:pt x="3559472" y="1609824"/>
                  <a:pt x="3519785" y="1599902"/>
                </a:cubicBezTo>
                <a:cubicBezTo>
                  <a:pt x="3569394" y="1540371"/>
                  <a:pt x="3611562" y="1456035"/>
                  <a:pt x="3646289" y="1346895"/>
                </a:cubicBezTo>
                <a:cubicBezTo>
                  <a:pt x="3681015" y="1237754"/>
                  <a:pt x="3703339" y="1121172"/>
                  <a:pt x="3713262" y="997149"/>
                </a:cubicBezTo>
                <a:cubicBezTo>
                  <a:pt x="3723183" y="868164"/>
                  <a:pt x="3728144" y="724297"/>
                  <a:pt x="3728144" y="565547"/>
                </a:cubicBezTo>
                <a:cubicBezTo>
                  <a:pt x="3728144" y="401836"/>
                  <a:pt x="3723183" y="270371"/>
                  <a:pt x="3713262" y="171152"/>
                </a:cubicBezTo>
                <a:cubicBezTo>
                  <a:pt x="3852168" y="176113"/>
                  <a:pt x="3992314" y="168672"/>
                  <a:pt x="4133701" y="148828"/>
                </a:cubicBezTo>
                <a:cubicBezTo>
                  <a:pt x="4275088" y="128984"/>
                  <a:pt x="4387949" y="104180"/>
                  <a:pt x="4472285" y="74414"/>
                </a:cubicBezTo>
                <a:close/>
                <a:moveTo>
                  <a:pt x="3333750" y="74414"/>
                </a:moveTo>
                <a:lnTo>
                  <a:pt x="3475137" y="74414"/>
                </a:lnTo>
                <a:cubicBezTo>
                  <a:pt x="3470176" y="128984"/>
                  <a:pt x="3467695" y="188516"/>
                  <a:pt x="3467695" y="253008"/>
                </a:cubicBezTo>
                <a:lnTo>
                  <a:pt x="3467695" y="602754"/>
                </a:lnTo>
                <a:cubicBezTo>
                  <a:pt x="3527226" y="602754"/>
                  <a:pt x="3579316" y="600274"/>
                  <a:pt x="3623965" y="595313"/>
                </a:cubicBezTo>
                <a:lnTo>
                  <a:pt x="3623965" y="721816"/>
                </a:lnTo>
                <a:cubicBezTo>
                  <a:pt x="3569394" y="716856"/>
                  <a:pt x="3512344" y="714375"/>
                  <a:pt x="3452812" y="714375"/>
                </a:cubicBezTo>
                <a:lnTo>
                  <a:pt x="3155156" y="714375"/>
                </a:lnTo>
                <a:lnTo>
                  <a:pt x="3155156" y="959941"/>
                </a:lnTo>
                <a:lnTo>
                  <a:pt x="3512344" y="959941"/>
                </a:lnTo>
                <a:cubicBezTo>
                  <a:pt x="3507383" y="1029395"/>
                  <a:pt x="3504902" y="1126133"/>
                  <a:pt x="3504902" y="1250156"/>
                </a:cubicBezTo>
                <a:lnTo>
                  <a:pt x="3504902" y="1711523"/>
                </a:lnTo>
                <a:lnTo>
                  <a:pt x="3370957" y="1711523"/>
                </a:lnTo>
                <a:cubicBezTo>
                  <a:pt x="3375918" y="1537891"/>
                  <a:pt x="3378398" y="1324570"/>
                  <a:pt x="3378398" y="1071563"/>
                </a:cubicBezTo>
                <a:lnTo>
                  <a:pt x="3155156" y="1071563"/>
                </a:lnTo>
                <a:cubicBezTo>
                  <a:pt x="3150195" y="1185664"/>
                  <a:pt x="3137793" y="1296045"/>
                  <a:pt x="3117949" y="1402705"/>
                </a:cubicBezTo>
                <a:cubicBezTo>
                  <a:pt x="3098105" y="1509365"/>
                  <a:pt x="3065859" y="1619746"/>
                  <a:pt x="3021211" y="1733848"/>
                </a:cubicBezTo>
                <a:cubicBezTo>
                  <a:pt x="2986484" y="1709043"/>
                  <a:pt x="2939355" y="1686719"/>
                  <a:pt x="2879825" y="1666875"/>
                </a:cubicBezTo>
                <a:cubicBezTo>
                  <a:pt x="2979043" y="1493242"/>
                  <a:pt x="3028652" y="1227832"/>
                  <a:pt x="3028652" y="870645"/>
                </a:cubicBezTo>
                <a:cubicBezTo>
                  <a:pt x="3028652" y="508496"/>
                  <a:pt x="3026172" y="250528"/>
                  <a:pt x="3021211" y="96738"/>
                </a:cubicBezTo>
                <a:cubicBezTo>
                  <a:pt x="3070820" y="106660"/>
                  <a:pt x="3120429" y="114101"/>
                  <a:pt x="3170039" y="119063"/>
                </a:cubicBezTo>
                <a:cubicBezTo>
                  <a:pt x="3160117" y="198438"/>
                  <a:pt x="3155156" y="272852"/>
                  <a:pt x="3155156" y="342305"/>
                </a:cubicBezTo>
                <a:lnTo>
                  <a:pt x="3155156" y="602754"/>
                </a:lnTo>
                <a:lnTo>
                  <a:pt x="3341191" y="602754"/>
                </a:lnTo>
                <a:lnTo>
                  <a:pt x="3341191" y="253008"/>
                </a:lnTo>
                <a:cubicBezTo>
                  <a:pt x="3341191" y="198438"/>
                  <a:pt x="3338711" y="138906"/>
                  <a:pt x="3333750" y="74414"/>
                </a:cubicBezTo>
                <a:close/>
                <a:moveTo>
                  <a:pt x="9830097" y="52090"/>
                </a:moveTo>
                <a:lnTo>
                  <a:pt x="9978925" y="52090"/>
                </a:lnTo>
                <a:cubicBezTo>
                  <a:pt x="9973964" y="136426"/>
                  <a:pt x="9971484" y="225723"/>
                  <a:pt x="9971484" y="319981"/>
                </a:cubicBezTo>
                <a:lnTo>
                  <a:pt x="9971484" y="625078"/>
                </a:lnTo>
                <a:cubicBezTo>
                  <a:pt x="10100468" y="625078"/>
                  <a:pt x="10207129" y="622598"/>
                  <a:pt x="10291464" y="617637"/>
                </a:cubicBezTo>
                <a:lnTo>
                  <a:pt x="10291464" y="751582"/>
                </a:lnTo>
                <a:cubicBezTo>
                  <a:pt x="10177363" y="746621"/>
                  <a:pt x="10070702" y="744141"/>
                  <a:pt x="9971484" y="744141"/>
                </a:cubicBezTo>
                <a:lnTo>
                  <a:pt x="9971484" y="1532930"/>
                </a:lnTo>
                <a:lnTo>
                  <a:pt x="10097988" y="1532930"/>
                </a:lnTo>
                <a:cubicBezTo>
                  <a:pt x="10152558" y="1532930"/>
                  <a:pt x="10222012" y="1530449"/>
                  <a:pt x="10306347" y="1525488"/>
                </a:cubicBezTo>
                <a:lnTo>
                  <a:pt x="10306347" y="1659434"/>
                </a:lnTo>
                <a:cubicBezTo>
                  <a:pt x="10222012" y="1654473"/>
                  <a:pt x="10152558" y="1651992"/>
                  <a:pt x="10097988" y="1651992"/>
                </a:cubicBezTo>
                <a:lnTo>
                  <a:pt x="9524999" y="1651992"/>
                </a:lnTo>
                <a:cubicBezTo>
                  <a:pt x="9470429" y="1651992"/>
                  <a:pt x="9423300" y="1654473"/>
                  <a:pt x="9383613" y="1659434"/>
                </a:cubicBezTo>
                <a:lnTo>
                  <a:pt x="9383613" y="1525488"/>
                </a:lnTo>
                <a:cubicBezTo>
                  <a:pt x="9418340" y="1530449"/>
                  <a:pt x="9460507" y="1532930"/>
                  <a:pt x="9510117" y="1532930"/>
                </a:cubicBezTo>
                <a:lnTo>
                  <a:pt x="9510117" y="699492"/>
                </a:lnTo>
                <a:cubicBezTo>
                  <a:pt x="9510117" y="630039"/>
                  <a:pt x="9507637" y="555625"/>
                  <a:pt x="9502675" y="476250"/>
                </a:cubicBezTo>
                <a:lnTo>
                  <a:pt x="9651503" y="476250"/>
                </a:lnTo>
                <a:cubicBezTo>
                  <a:pt x="9646543" y="555625"/>
                  <a:pt x="9644062" y="632520"/>
                  <a:pt x="9644062" y="706934"/>
                </a:cubicBezTo>
                <a:lnTo>
                  <a:pt x="9644062" y="1532930"/>
                </a:lnTo>
                <a:lnTo>
                  <a:pt x="9837538" y="1532930"/>
                </a:lnTo>
                <a:lnTo>
                  <a:pt x="9837538" y="319981"/>
                </a:lnTo>
                <a:cubicBezTo>
                  <a:pt x="9837538" y="230684"/>
                  <a:pt x="9835058" y="141387"/>
                  <a:pt x="9830097" y="52090"/>
                </a:cubicBezTo>
                <a:close/>
                <a:moveTo>
                  <a:pt x="863203" y="0"/>
                </a:moveTo>
                <a:cubicBezTo>
                  <a:pt x="917774" y="34727"/>
                  <a:pt x="969864" y="59531"/>
                  <a:pt x="1019473" y="74414"/>
                </a:cubicBezTo>
                <a:cubicBezTo>
                  <a:pt x="979786" y="133945"/>
                  <a:pt x="947539" y="186035"/>
                  <a:pt x="922734" y="230684"/>
                </a:cubicBezTo>
                <a:lnTo>
                  <a:pt x="1644551" y="230684"/>
                </a:lnTo>
                <a:cubicBezTo>
                  <a:pt x="1609825" y="344785"/>
                  <a:pt x="1577578" y="461367"/>
                  <a:pt x="1547813" y="580430"/>
                </a:cubicBezTo>
                <a:cubicBezTo>
                  <a:pt x="1493242" y="555625"/>
                  <a:pt x="1443633" y="543223"/>
                  <a:pt x="1398985" y="543223"/>
                </a:cubicBezTo>
                <a:lnTo>
                  <a:pt x="1458516" y="349746"/>
                </a:lnTo>
                <a:lnTo>
                  <a:pt x="1153418" y="349746"/>
                </a:lnTo>
                <a:cubicBezTo>
                  <a:pt x="1143496" y="488652"/>
                  <a:pt x="1190625" y="607715"/>
                  <a:pt x="1294805" y="706934"/>
                </a:cubicBezTo>
                <a:cubicBezTo>
                  <a:pt x="1398985" y="806152"/>
                  <a:pt x="1530449" y="870645"/>
                  <a:pt x="1689200" y="900410"/>
                </a:cubicBezTo>
                <a:cubicBezTo>
                  <a:pt x="1649512" y="945059"/>
                  <a:pt x="1617266" y="994668"/>
                  <a:pt x="1592461" y="1049238"/>
                </a:cubicBezTo>
                <a:cubicBezTo>
                  <a:pt x="1513086" y="1024434"/>
                  <a:pt x="1422549" y="978545"/>
                  <a:pt x="1320850" y="911572"/>
                </a:cubicBezTo>
                <a:cubicBezTo>
                  <a:pt x="1219151" y="844600"/>
                  <a:pt x="1145977" y="749102"/>
                  <a:pt x="1101328" y="625078"/>
                </a:cubicBezTo>
                <a:cubicBezTo>
                  <a:pt x="1061641" y="734219"/>
                  <a:pt x="1004590" y="822275"/>
                  <a:pt x="930176" y="889248"/>
                </a:cubicBezTo>
                <a:cubicBezTo>
                  <a:pt x="855762" y="956221"/>
                  <a:pt x="746621" y="1014512"/>
                  <a:pt x="602754" y="1064121"/>
                </a:cubicBezTo>
                <a:cubicBezTo>
                  <a:pt x="587871" y="1019473"/>
                  <a:pt x="555625" y="977305"/>
                  <a:pt x="506016" y="937617"/>
                </a:cubicBezTo>
                <a:cubicBezTo>
                  <a:pt x="709414" y="888008"/>
                  <a:pt x="843360" y="813594"/>
                  <a:pt x="907852" y="714375"/>
                </a:cubicBezTo>
                <a:cubicBezTo>
                  <a:pt x="972344" y="615156"/>
                  <a:pt x="1009551" y="493613"/>
                  <a:pt x="1019473" y="349746"/>
                </a:cubicBezTo>
                <a:lnTo>
                  <a:pt x="870645" y="349746"/>
                </a:lnTo>
                <a:cubicBezTo>
                  <a:pt x="825996" y="419199"/>
                  <a:pt x="771426" y="491133"/>
                  <a:pt x="706934" y="565547"/>
                </a:cubicBezTo>
                <a:cubicBezTo>
                  <a:pt x="687090" y="525859"/>
                  <a:pt x="647403" y="493613"/>
                  <a:pt x="587871" y="468809"/>
                </a:cubicBezTo>
                <a:cubicBezTo>
                  <a:pt x="657325" y="404316"/>
                  <a:pt x="711895" y="337344"/>
                  <a:pt x="751582" y="267891"/>
                </a:cubicBezTo>
                <a:cubicBezTo>
                  <a:pt x="791270" y="198438"/>
                  <a:pt x="828476" y="109141"/>
                  <a:pt x="863203"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PA_文本框 1" hidden="1"/>
          <p:cNvSpPr txBox="1">
            <a:spLocks noChangeArrowheads="1"/>
          </p:cNvSpPr>
          <p:nvPr>
            <p:custDataLst>
              <p:tags r:id="rId30"/>
            </p:custDataLst>
          </p:nvPr>
        </p:nvSpPr>
        <p:spPr bwMode="auto">
          <a:xfrm>
            <a:off x="196130" y="6629399"/>
            <a:ext cx="1219220" cy="107724"/>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00" dirty="0" smtClean="0">
                <a:solidFill>
                  <a:prstClr val="white">
                    <a:lumMod val="95000"/>
                    <a:alpha val="0"/>
                  </a:prstClr>
                </a:solidFill>
                <a:latin typeface="Times New Roman" panose="02020603050405020304"/>
                <a:ea typeface="黑体" panose="02010609060101010101" pitchFamily="49" charset="-122"/>
                <a:sym typeface="+mn-ea"/>
              </a:rPr>
              <a:t>0</a:t>
            </a:r>
            <a:endParaRPr lang="zh-CN" altLang="en-US" sz="100" dirty="0" smtClean="0">
              <a:solidFill>
                <a:prstClr val="white">
                  <a:lumMod val="95000"/>
                  <a:alpha val="0"/>
                </a:prstClr>
              </a:solidFill>
              <a:latin typeface="Times New Roman" panose="02020603050405020304"/>
              <a:ea typeface="黑体" panose="02010609060101010101" pitchFamily="49" charset="-122"/>
              <a:sym typeface="+mn-ea"/>
            </a:endParaRPr>
          </a:p>
        </p:txBody>
      </p:sp>
      <p:pic>
        <p:nvPicPr>
          <p:cNvPr id="7202" name="PA_图片 1" hidden="1"/>
          <p:cNvPicPr>
            <a:picLocks noChangeAspect="1" noChangeArrowheads="1"/>
          </p:cNvPicPr>
          <p:nvPr>
            <p:custDataLst>
              <p:tags r:id="rId31"/>
            </p:custDataLst>
          </p:nvPr>
        </p:nvPicPr>
        <p:blipFill>
          <a:blip r:embed="rId34">
            <a:extLst>
              <a:ext uri="{28A0092B-C50C-407E-A947-70E740481C1C}">
                <a14:useLocalDpi xmlns:a14="http://schemas.microsoft.com/office/drawing/2010/main" val="0"/>
              </a:ext>
            </a:extLst>
          </a:blip>
          <a:srcRect/>
          <a:stretch>
            <a:fillRect/>
          </a:stretch>
        </p:blipFill>
        <p:spPr bwMode="auto">
          <a:xfrm>
            <a:off x="9031288" y="76200"/>
            <a:ext cx="4762"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3" name="Picture 40" descr="C:\Users\Administrator\Desktop\QQ截图20170906090555.jpg"/>
          <p:cNvPicPr>
            <a:picLocks noChangeAspect="1" noChangeArrowheads="1"/>
          </p:cNvPicPr>
          <p:nvPr/>
        </p:nvPicPr>
        <p:blipFill>
          <a:blip r:embed="rId35" cstate="email"/>
          <a:srcRect/>
          <a:stretch>
            <a:fillRect/>
          </a:stretch>
        </p:blipFill>
        <p:spPr bwMode="auto">
          <a:xfrm>
            <a:off x="0" y="1985555"/>
            <a:ext cx="4317650" cy="33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4" name="标题 2"/>
          <p:cNvSpPr txBox="1">
            <a:spLocks noChangeArrowheads="1"/>
          </p:cNvSpPr>
          <p:nvPr/>
        </p:nvSpPr>
        <p:spPr bwMode="auto">
          <a:xfrm>
            <a:off x="4317650" y="2234430"/>
            <a:ext cx="4826350" cy="1801812"/>
          </a:xfrm>
          <a:prstGeom prst="rect">
            <a:avLst/>
          </a:prstGeom>
          <a:noFill/>
          <a:ln>
            <a:noFill/>
          </a:ln>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en-US" altLang="zh-CN" sz="3900" b="1" dirty="0">
                <a:solidFill>
                  <a:srgbClr val="FF0000"/>
                </a:solidFill>
                <a:latin typeface="Times New Roman" panose="02020603050405020304" pitchFamily="18" charset="0"/>
                <a:ea typeface="黑体" panose="02010609060101010101" pitchFamily="49" charset="-122"/>
              </a:rPr>
              <a:t>Unit5</a:t>
            </a:r>
          </a:p>
          <a:p>
            <a:pPr algn="ctr">
              <a:lnSpc>
                <a:spcPct val="90000"/>
              </a:lnSpc>
            </a:pPr>
            <a:r>
              <a:rPr lang="en-US" altLang="zh-CN" sz="3900" b="1" dirty="0" smtClean="0">
                <a:solidFill>
                  <a:srgbClr val="FF0000"/>
                </a:solidFill>
                <a:latin typeface="Times New Roman" panose="02020603050405020304" pitchFamily="18" charset="0"/>
                <a:ea typeface="黑体" panose="02010609060101010101" pitchFamily="49" charset="-122"/>
              </a:rPr>
              <a:t>Do </a:t>
            </a:r>
            <a:r>
              <a:rPr lang="en-US" altLang="zh-CN" sz="3900" b="1" dirty="0">
                <a:solidFill>
                  <a:srgbClr val="FF0000"/>
                </a:solidFill>
                <a:latin typeface="Times New Roman" panose="02020603050405020304" pitchFamily="18" charset="0"/>
                <a:ea typeface="黑体" panose="02010609060101010101" pitchFamily="49" charset="-122"/>
              </a:rPr>
              <a:t>you want to watch a game </a:t>
            </a:r>
            <a:r>
              <a:rPr lang="en-US" altLang="zh-CN" sz="3900" b="1" dirty="0" smtClean="0">
                <a:solidFill>
                  <a:srgbClr val="FF0000"/>
                </a:solidFill>
                <a:latin typeface="Times New Roman" panose="02020603050405020304" pitchFamily="18" charset="0"/>
                <a:ea typeface="黑体" panose="02010609060101010101" pitchFamily="49" charset="-122"/>
              </a:rPr>
              <a:t>show</a:t>
            </a:r>
            <a:r>
              <a:rPr lang="en-US" altLang="zh-CN" sz="3900" b="1" dirty="0">
                <a:solidFill>
                  <a:srgbClr val="FF0000"/>
                </a:solidFill>
                <a:latin typeface="Times New Roman" panose="02020603050405020304" pitchFamily="18" charset="0"/>
                <a:ea typeface="黑体" panose="02010609060101010101" pitchFamily="49" charset="-122"/>
              </a:rPr>
              <a:t>?</a:t>
            </a:r>
          </a:p>
        </p:txBody>
      </p:sp>
      <p:sp>
        <p:nvSpPr>
          <p:cNvPr id="7205" name="标题 2"/>
          <p:cNvSpPr txBox="1">
            <a:spLocks noChangeArrowheads="1"/>
          </p:cNvSpPr>
          <p:nvPr/>
        </p:nvSpPr>
        <p:spPr bwMode="auto">
          <a:xfrm>
            <a:off x="4427538" y="4402002"/>
            <a:ext cx="4716462" cy="515938"/>
          </a:xfrm>
          <a:prstGeom prst="rect">
            <a:avLst/>
          </a:prstGeom>
          <a:noFill/>
          <a:ln>
            <a:noFill/>
          </a:ln>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90000"/>
              </a:lnSpc>
            </a:pPr>
            <a:r>
              <a:rPr lang="en-US" altLang="zh-CN" sz="2800" b="1" dirty="0">
                <a:solidFill>
                  <a:srgbClr val="FF0000"/>
                </a:solidFill>
                <a:latin typeface="Times New Roman" panose="02020603050405020304" pitchFamily="18" charset="0"/>
                <a:ea typeface="黑体" panose="02010609060101010101" pitchFamily="49" charset="-122"/>
              </a:rPr>
              <a:t>Section B</a:t>
            </a:r>
            <a:r>
              <a:rPr lang="zh-CN" altLang="en-US" sz="2800" b="1" dirty="0" smtClean="0">
                <a:solidFill>
                  <a:srgbClr val="FF0000"/>
                </a:solidFill>
                <a:latin typeface="Times New Roman" panose="02020603050405020304" pitchFamily="18" charset="0"/>
                <a:ea typeface="黑体" panose="02010609060101010101" pitchFamily="49" charset="-122"/>
              </a:rPr>
              <a:t>（第</a:t>
            </a:r>
            <a:r>
              <a:rPr lang="en-US" altLang="zh-CN" sz="2800" b="1" dirty="0" smtClean="0">
                <a:solidFill>
                  <a:srgbClr val="FF0000"/>
                </a:solidFill>
                <a:latin typeface="Times New Roman" panose="02020603050405020304" pitchFamily="18" charset="0"/>
                <a:ea typeface="黑体" panose="02010609060101010101" pitchFamily="49" charset="-122"/>
              </a:rPr>
              <a:t>1</a:t>
            </a:r>
            <a:r>
              <a:rPr lang="zh-CN" altLang="en-US" sz="2800" b="1" dirty="0" smtClean="0">
                <a:solidFill>
                  <a:srgbClr val="FF0000"/>
                </a:solidFill>
                <a:latin typeface="Times New Roman" panose="02020603050405020304" pitchFamily="18" charset="0"/>
                <a:ea typeface="黑体" panose="02010609060101010101" pitchFamily="49" charset="-122"/>
              </a:rPr>
              <a:t>课时）</a:t>
            </a:r>
            <a:endParaRPr lang="zh-CN" altLang="en-US" sz="2800" b="1" dirty="0">
              <a:solidFill>
                <a:srgbClr val="FF0000"/>
              </a:solidFill>
              <a:latin typeface="Times New Roman" panose="02020603050405020304" pitchFamily="18" charset="0"/>
              <a:ea typeface="黑体" panose="02010609060101010101" pitchFamily="49" charset="-122"/>
            </a:endParaRPr>
          </a:p>
        </p:txBody>
      </p:sp>
      <p:sp>
        <p:nvSpPr>
          <p:cNvPr id="38" name="矩形 37"/>
          <p:cNvSpPr/>
          <p:nvPr/>
        </p:nvSpPr>
        <p:spPr>
          <a:xfrm>
            <a:off x="0" y="5913273"/>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0" y="620713"/>
            <a:ext cx="2087563" cy="64611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a:t>问题探究</a:t>
            </a:r>
          </a:p>
        </p:txBody>
      </p:sp>
      <p:sp>
        <p:nvSpPr>
          <p:cNvPr id="19459" name="TextBox 2"/>
          <p:cNvSpPr txBox="1">
            <a:spLocks noChangeArrowheads="1"/>
          </p:cNvSpPr>
          <p:nvPr/>
        </p:nvSpPr>
        <p:spPr bwMode="auto">
          <a:xfrm>
            <a:off x="0" y="1412875"/>
            <a:ext cx="8964613" cy="353853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dirty="0"/>
              <a:t>正确区分下列单词的用法</a:t>
            </a:r>
            <a:endParaRPr lang="en-US" altLang="zh-CN" sz="2800" dirty="0"/>
          </a:p>
          <a:p>
            <a:r>
              <a:rPr lang="en-US" altLang="zh-CN" sz="2800" dirty="0"/>
              <a:t>surprise </a:t>
            </a:r>
            <a:r>
              <a:rPr lang="zh-CN" altLang="en-US" sz="2800" dirty="0"/>
              <a:t>使惊奇的</a:t>
            </a:r>
            <a:endParaRPr lang="en-US" altLang="zh-CN" sz="2800" dirty="0"/>
          </a:p>
          <a:p>
            <a:r>
              <a:rPr lang="en-US" altLang="zh-CN" sz="2800" dirty="0"/>
              <a:t>surprised</a:t>
            </a:r>
            <a:r>
              <a:rPr lang="zh-CN" altLang="en-US" sz="2800" dirty="0"/>
              <a:t>对</a:t>
            </a:r>
            <a:r>
              <a:rPr lang="en-US" altLang="zh-CN" sz="2800" dirty="0"/>
              <a:t>….</a:t>
            </a:r>
            <a:r>
              <a:rPr lang="zh-CN" altLang="en-US" sz="2800" dirty="0"/>
              <a:t>感到惊奇</a:t>
            </a:r>
            <a:endParaRPr lang="en-US" altLang="zh-CN" sz="2800" dirty="0"/>
          </a:p>
          <a:p>
            <a:r>
              <a:rPr lang="en-US" altLang="zh-CN" sz="2800" dirty="0"/>
              <a:t>surprising</a:t>
            </a:r>
            <a:r>
              <a:rPr lang="zh-CN" altLang="en-US" sz="2800" dirty="0"/>
              <a:t>令人惊奇的</a:t>
            </a:r>
            <a:endParaRPr lang="en-US" altLang="zh-CN" sz="2800" dirty="0"/>
          </a:p>
          <a:p>
            <a:r>
              <a:rPr lang="zh-CN" altLang="en-US" sz="2800" dirty="0"/>
              <a:t>与之类似的词还有： </a:t>
            </a:r>
            <a:r>
              <a:rPr lang="en-US" altLang="zh-CN" sz="2800" dirty="0"/>
              <a:t>relax:</a:t>
            </a:r>
            <a:r>
              <a:rPr lang="zh-CN" altLang="en-US" sz="2800" dirty="0"/>
              <a:t>作动词意为“放松”，后面直接接宾语。</a:t>
            </a:r>
            <a:r>
              <a:rPr lang="en-US" altLang="zh-CN" sz="2800" dirty="0"/>
              <a:t>relax oneself</a:t>
            </a:r>
          </a:p>
          <a:p>
            <a:r>
              <a:rPr lang="en-US" altLang="zh-CN" sz="2800" dirty="0"/>
              <a:t>relaxed</a:t>
            </a:r>
            <a:r>
              <a:rPr lang="zh-CN" altLang="en-US" sz="2800" dirty="0"/>
              <a:t>：做形容词意为“感到轻松的”，主语为人</a:t>
            </a:r>
            <a:endParaRPr lang="en-US" altLang="zh-CN" sz="2800" dirty="0"/>
          </a:p>
          <a:p>
            <a:r>
              <a:rPr lang="en-US" altLang="zh-CN" sz="2800" dirty="0"/>
              <a:t>relaxing</a:t>
            </a:r>
            <a:r>
              <a:rPr lang="zh-CN" altLang="en-US" sz="2800" dirty="0"/>
              <a:t>：做形容词意为“令人放松的”，修饰物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0" y="620713"/>
            <a:ext cx="2376488" cy="64611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dirty="0">
                <a:solidFill>
                  <a:srgbClr val="FF0000"/>
                </a:solidFill>
              </a:rPr>
              <a:t>课堂评价</a:t>
            </a:r>
          </a:p>
        </p:txBody>
      </p:sp>
      <p:sp>
        <p:nvSpPr>
          <p:cNvPr id="3" name="TextBox 2"/>
          <p:cNvSpPr txBox="1"/>
          <p:nvPr/>
        </p:nvSpPr>
        <p:spPr>
          <a:xfrm>
            <a:off x="0" y="1412875"/>
            <a:ext cx="8820150" cy="4400550"/>
          </a:xfrm>
          <a:prstGeom prst="rect">
            <a:avLst/>
          </a:prstGeom>
          <a:noFill/>
        </p:spPr>
        <p:txBody>
          <a:bodyPr>
            <a:spAutoFit/>
          </a:bodyPr>
          <a:lstStyle/>
          <a:p>
            <a:pPr eaLnBrk="0" hangingPunct="0">
              <a:defRPr/>
            </a:pPr>
            <a:r>
              <a:rPr lang="zh-CN" altLang="en-US" sz="2800" dirty="0">
                <a:sym typeface="+mn-ea"/>
              </a:rPr>
              <a:t>用括号内所给单词的适当形式填空。</a:t>
            </a:r>
            <a:endParaRPr lang="en-US" altLang="zh-CN" sz="2800" dirty="0">
              <a:sym typeface="+mn-ea"/>
            </a:endParaRPr>
          </a:p>
          <a:p>
            <a:pPr marL="342900" indent="-342900" eaLnBrk="0" hangingPunct="0">
              <a:buFontTx/>
              <a:buAutoNum type="arabicPeriod"/>
              <a:defRPr/>
            </a:pPr>
            <a:r>
              <a:rPr lang="en-US" altLang="zh-CN" sz="2800" dirty="0">
                <a:sym typeface="+mn-ea"/>
              </a:rPr>
              <a:t>Alice likes to see_______(comedy) best.</a:t>
            </a:r>
          </a:p>
          <a:p>
            <a:pPr marL="342900" indent="-342900" eaLnBrk="0" hangingPunct="0">
              <a:buFontTx/>
              <a:buAutoNum type="arabicPeriod"/>
              <a:defRPr/>
            </a:pPr>
            <a:r>
              <a:rPr lang="en-US" altLang="zh-CN" sz="2800" dirty="0">
                <a:sym typeface="+mn-ea"/>
              </a:rPr>
              <a:t>The news in yesterday’s newspaper was ________(wonder).</a:t>
            </a:r>
          </a:p>
          <a:p>
            <a:pPr marL="342900" indent="-342900" eaLnBrk="0" hangingPunct="0">
              <a:buFontTx/>
              <a:buAutoNum type="arabicPeriod"/>
              <a:defRPr/>
            </a:pPr>
            <a:r>
              <a:rPr lang="en-US" altLang="zh-CN" sz="2800" dirty="0">
                <a:sym typeface="+mn-ea"/>
              </a:rPr>
              <a:t>His classmates doesn’t like _______(act)movies at all.</a:t>
            </a:r>
          </a:p>
          <a:p>
            <a:pPr marL="342900" indent="-342900" eaLnBrk="0" hangingPunct="0">
              <a:buFontTx/>
              <a:buAutoNum type="arabicPeriod"/>
              <a:defRPr/>
            </a:pPr>
            <a:r>
              <a:rPr lang="en-US" altLang="zh-CN" sz="2800" dirty="0">
                <a:sym typeface="+mn-ea"/>
              </a:rPr>
              <a:t>It’s________(enjoy) to listen to music when I am free.</a:t>
            </a:r>
          </a:p>
          <a:p>
            <a:pPr marL="342900" indent="-342900" eaLnBrk="0" hangingPunct="0">
              <a:buFontTx/>
              <a:buAutoNum type="arabicPeriod"/>
              <a:defRPr/>
            </a:pPr>
            <a:r>
              <a:rPr lang="en-US" altLang="zh-CN" sz="2800" dirty="0">
                <a:sym typeface="+mn-ea"/>
              </a:rPr>
              <a:t>We were all happy when we heard the ______(excite) news</a:t>
            </a:r>
            <a:endParaRPr lang="zh-CN" altLang="en-US" sz="2800" dirty="0">
              <a:sym typeface="+mn-ea"/>
            </a:endParaRPr>
          </a:p>
        </p:txBody>
      </p:sp>
      <p:sp>
        <p:nvSpPr>
          <p:cNvPr id="4" name="TextBox 3"/>
          <p:cNvSpPr txBox="1">
            <a:spLocks noChangeArrowheads="1"/>
          </p:cNvSpPr>
          <p:nvPr/>
        </p:nvSpPr>
        <p:spPr bwMode="auto">
          <a:xfrm>
            <a:off x="2987675" y="1844675"/>
            <a:ext cx="2016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rPr>
              <a:t>comedies</a:t>
            </a:r>
            <a:endParaRPr lang="zh-CN" altLang="en-US" sz="2800">
              <a:solidFill>
                <a:srgbClr val="FF0000"/>
              </a:solidFill>
            </a:endParaRPr>
          </a:p>
        </p:txBody>
      </p:sp>
      <p:sp>
        <p:nvSpPr>
          <p:cNvPr id="5" name="TextBox 4"/>
          <p:cNvSpPr txBox="1">
            <a:spLocks noChangeArrowheads="1"/>
          </p:cNvSpPr>
          <p:nvPr/>
        </p:nvSpPr>
        <p:spPr bwMode="auto">
          <a:xfrm>
            <a:off x="250825" y="2708275"/>
            <a:ext cx="1873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rPr>
              <a:t>wonderful</a:t>
            </a:r>
            <a:endParaRPr lang="zh-CN" altLang="en-US" sz="2800">
              <a:solidFill>
                <a:srgbClr val="FF0000"/>
              </a:solidFill>
            </a:endParaRPr>
          </a:p>
        </p:txBody>
      </p:sp>
      <p:sp>
        <p:nvSpPr>
          <p:cNvPr id="6" name="TextBox 5"/>
          <p:cNvSpPr txBox="1">
            <a:spLocks noChangeArrowheads="1"/>
          </p:cNvSpPr>
          <p:nvPr/>
        </p:nvSpPr>
        <p:spPr bwMode="auto">
          <a:xfrm>
            <a:off x="4787900" y="3068638"/>
            <a:ext cx="12239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rPr>
              <a:t>action</a:t>
            </a:r>
            <a:endParaRPr lang="zh-CN" altLang="en-US" sz="2800">
              <a:solidFill>
                <a:srgbClr val="FF0000"/>
              </a:solidFill>
            </a:endParaRPr>
          </a:p>
        </p:txBody>
      </p:sp>
      <p:sp>
        <p:nvSpPr>
          <p:cNvPr id="7" name="TextBox 6"/>
          <p:cNvSpPr txBox="1">
            <a:spLocks noChangeArrowheads="1"/>
          </p:cNvSpPr>
          <p:nvPr/>
        </p:nvSpPr>
        <p:spPr bwMode="auto">
          <a:xfrm>
            <a:off x="827088" y="3860800"/>
            <a:ext cx="2016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rPr>
              <a:t>enjoyable</a:t>
            </a:r>
            <a:endParaRPr lang="zh-CN" altLang="en-US" sz="2800">
              <a:solidFill>
                <a:srgbClr val="FF0000"/>
              </a:solidFill>
            </a:endParaRPr>
          </a:p>
        </p:txBody>
      </p:sp>
      <p:sp>
        <p:nvSpPr>
          <p:cNvPr id="8" name="TextBox 7"/>
          <p:cNvSpPr txBox="1">
            <a:spLocks noChangeArrowheads="1"/>
          </p:cNvSpPr>
          <p:nvPr/>
        </p:nvSpPr>
        <p:spPr bwMode="auto">
          <a:xfrm>
            <a:off x="0" y="5229225"/>
            <a:ext cx="1584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rPr>
              <a:t>exciting</a:t>
            </a:r>
            <a:endParaRPr lang="zh-CN" alt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2"/>
          <p:cNvSpPr>
            <a:spLocks noChangeArrowheads="1"/>
          </p:cNvSpPr>
          <p:nvPr/>
        </p:nvSpPr>
        <p:spPr bwMode="gray">
          <a:xfrm>
            <a:off x="258341" y="993466"/>
            <a:ext cx="8490121" cy="5400600"/>
          </a:xfrm>
          <a:prstGeom prst="roundRect">
            <a:avLst>
              <a:gd name="adj" fmla="val 14694"/>
            </a:avLst>
          </a:prstGeom>
          <a:solidFill>
            <a:schemeClr val="accent3">
              <a:lumMod val="40000"/>
              <a:lumOff val="60000"/>
            </a:schemeClr>
          </a:solidFill>
          <a:ln w="38100" algn="ctr">
            <a:solidFill>
              <a:srgbClr val="92D050"/>
            </a:solidFill>
            <a:round/>
          </a:ln>
          <a:effectLst>
            <a:glow rad="101600">
              <a:schemeClr val="accent6">
                <a:satMod val="175000"/>
                <a:alpha val="40000"/>
              </a:schemeClr>
            </a:glow>
          </a:effectLst>
        </p:spPr>
        <p:txBody>
          <a:bodyPr vert="eaVert"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auto">
              <a:lnSpc>
                <a:spcPct val="100000"/>
              </a:lnSpc>
              <a:spcBef>
                <a:spcPct val="0"/>
              </a:spcBef>
              <a:spcAft>
                <a:spcPts val="0"/>
              </a:spcAft>
              <a:buFontTx/>
              <a:buNone/>
              <a:defRPr/>
            </a:pPr>
            <a:endParaRPr lang="zh-CN" altLang="en-US" sz="1800">
              <a:latin typeface="Times New Roman" panose="02020603050405020304"/>
              <a:ea typeface="黑体" panose="02010609060101010101" pitchFamily="49" charset="-122"/>
            </a:endParaRPr>
          </a:p>
        </p:txBody>
      </p:sp>
      <p:sp>
        <p:nvSpPr>
          <p:cNvPr id="27650" name="Rectangle 3"/>
          <p:cNvSpPr>
            <a:spLocks noGrp="1" noChangeArrowheads="1"/>
          </p:cNvSpPr>
          <p:nvPr>
            <p:ph type="body" idx="4294967295"/>
          </p:nvPr>
        </p:nvSpPr>
        <p:spPr>
          <a:xfrm>
            <a:off x="503238" y="1137829"/>
            <a:ext cx="8640762" cy="4032250"/>
          </a:xfrm>
        </p:spPr>
        <p:txBody>
          <a:bodyPr rtlCol="0">
            <a:noAutofit/>
          </a:bodyPr>
          <a:lstStyle/>
          <a:p>
            <a:pPr marL="0" indent="0" defTabSz="685165" eaLnBrk="1" fontAlgn="auto" hangingPunct="1">
              <a:lnSpc>
                <a:spcPct val="120000"/>
              </a:lnSpc>
              <a:spcBef>
                <a:spcPts val="0"/>
              </a:spcBef>
              <a:spcAft>
                <a:spcPts val="0"/>
              </a:spcAft>
              <a:defRPr/>
            </a:pPr>
            <a:r>
              <a:rPr lang="en-US" altLang="zh-CN" sz="2500" dirty="0" smtClean="0">
                <a:solidFill>
                  <a:srgbClr val="C00000"/>
                </a:solidFill>
                <a:latin typeface="Times New Roman" panose="02020603050405020304"/>
                <a:ea typeface="黑体" panose="02010609060101010101" pitchFamily="49" charset="-122"/>
              </a:rPr>
              <a:t>Words and phrases</a:t>
            </a:r>
          </a:p>
          <a:p>
            <a:pPr marL="0" indent="0" defTabSz="685165" eaLnBrk="1" fontAlgn="auto" hangingPunct="1">
              <a:lnSpc>
                <a:spcPct val="120000"/>
              </a:lnSpc>
              <a:spcBef>
                <a:spcPts val="0"/>
              </a:spcBef>
              <a:spcAft>
                <a:spcPts val="0"/>
              </a:spcAft>
              <a:buFont typeface="Arial" panose="020B0604020202020204" pitchFamily="34" charset="0"/>
              <a:buNone/>
              <a:defRPr/>
            </a:pPr>
            <a:r>
              <a:rPr lang="en-US" altLang="zh-CN" sz="2500" dirty="0" smtClean="0">
                <a:latin typeface="Times New Roman" panose="02020603050405020304"/>
                <a:ea typeface="黑体" panose="02010609060101010101" pitchFamily="49" charset="-122"/>
              </a:rPr>
              <a:t>t</a:t>
            </a:r>
            <a:r>
              <a:rPr lang="en-US" sz="2500" dirty="0" smtClean="0">
                <a:latin typeface="Times New Roman" panose="02020603050405020304"/>
                <a:ea typeface="黑体" panose="02010609060101010101" pitchFamily="49" charset="-122"/>
              </a:rPr>
              <a:t>alk show, soap opera, sports show, game show, comedy, action movie, cartoon, scary movie</a:t>
            </a:r>
          </a:p>
          <a:p>
            <a:pPr marL="0" indent="0" defTabSz="685165" eaLnBrk="1" fontAlgn="auto" hangingPunct="1">
              <a:lnSpc>
                <a:spcPct val="120000"/>
              </a:lnSpc>
              <a:spcBef>
                <a:spcPts val="0"/>
              </a:spcBef>
              <a:spcAft>
                <a:spcPts val="0"/>
              </a:spcAft>
              <a:defRPr/>
            </a:pPr>
            <a:r>
              <a:rPr lang="en-US" altLang="zh-CN" sz="2500" dirty="0" smtClean="0">
                <a:solidFill>
                  <a:srgbClr val="C00000"/>
                </a:solidFill>
                <a:latin typeface="Times New Roman" panose="02020603050405020304"/>
                <a:ea typeface="黑体" panose="02010609060101010101" pitchFamily="49" charset="-122"/>
              </a:rPr>
              <a:t>Description words </a:t>
            </a:r>
          </a:p>
          <a:p>
            <a:pPr marL="0" indent="0" defTabSz="685165" eaLnBrk="1" fontAlgn="auto" hangingPunct="1">
              <a:lnSpc>
                <a:spcPct val="120000"/>
              </a:lnSpc>
              <a:spcBef>
                <a:spcPts val="0"/>
              </a:spcBef>
              <a:spcAft>
                <a:spcPts val="0"/>
              </a:spcAft>
              <a:buFont typeface="Arial" panose="020B0604020202020204" pitchFamily="34" charset="0"/>
              <a:buNone/>
              <a:defRPr/>
            </a:pPr>
            <a:r>
              <a:rPr lang="en-US" altLang="zh-CN" sz="2500" dirty="0" smtClean="0">
                <a:latin typeface="Times New Roman" panose="02020603050405020304" pitchFamily="18" charset="0"/>
                <a:cs typeface="Times New Roman" panose="02020603050405020304" pitchFamily="18" charset="0"/>
              </a:rPr>
              <a:t>educational, serious, wonderful, relaxing, meaningless    enjoyable, exciting, boring</a:t>
            </a:r>
          </a:p>
          <a:p>
            <a:pPr marL="0" indent="0" defTabSz="685165" eaLnBrk="1" fontAlgn="auto" hangingPunct="1">
              <a:lnSpc>
                <a:spcPct val="120000"/>
              </a:lnSpc>
              <a:spcBef>
                <a:spcPts val="0"/>
              </a:spcBef>
              <a:spcAft>
                <a:spcPts val="0"/>
              </a:spcAft>
              <a:buFont typeface="Arial" panose="020B0604020202020204" pitchFamily="34" charset="0"/>
              <a:buNone/>
              <a:defRPr/>
            </a:pPr>
            <a:r>
              <a:rPr lang="en-US" altLang="zh-CN" sz="2500" b="1" dirty="0" smtClean="0">
                <a:latin typeface="Times New Roman" panose="02020603050405020304" pitchFamily="18" charset="0"/>
                <a:ea typeface="黑体" panose="02010609060101010101" pitchFamily="49" charset="-122"/>
                <a:cs typeface="Times New Roman" panose="02020603050405020304" pitchFamily="18" charset="0"/>
              </a:rPr>
              <a:t>Sentences</a:t>
            </a:r>
            <a:r>
              <a:rPr lang="zh-CN" altLang="en-US" sz="2500"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b="1"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defTabSz="685165" eaLnBrk="1" fontAlgn="auto" hangingPunct="1">
              <a:lnSpc>
                <a:spcPct val="120000"/>
              </a:lnSpc>
              <a:spcBef>
                <a:spcPts val="0"/>
              </a:spcBef>
              <a:spcAft>
                <a:spcPts val="0"/>
              </a:spcAft>
              <a:buFont typeface="Arial" panose="020B0604020202020204" pitchFamily="34" charset="0"/>
              <a:buNone/>
              <a:defRPr/>
            </a:pPr>
            <a:r>
              <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rPr>
              <a:t>I like to watch talk shows. They’re more enjoyable.</a:t>
            </a:r>
          </a:p>
          <a:p>
            <a:pPr marL="0" indent="0" defTabSz="685165" eaLnBrk="1" fontAlgn="auto" hangingPunct="1">
              <a:lnSpc>
                <a:spcPct val="120000"/>
              </a:lnSpc>
              <a:spcBef>
                <a:spcPts val="0"/>
              </a:spcBef>
              <a:spcAft>
                <a:spcPts val="0"/>
              </a:spcAft>
              <a:buFont typeface="Arial" panose="020B0604020202020204" pitchFamily="34" charset="0"/>
              <a:buNone/>
              <a:defRPr/>
            </a:pPr>
            <a:r>
              <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rPr>
              <a:t>I don’t really like those kinds of TV shows. I think </a:t>
            </a:r>
          </a:p>
          <a:p>
            <a:pPr marL="0" indent="0" defTabSz="685165" eaLnBrk="1" fontAlgn="auto" hangingPunct="1">
              <a:lnSpc>
                <a:spcPct val="120000"/>
              </a:lnSpc>
              <a:spcBef>
                <a:spcPts val="0"/>
              </a:spcBef>
              <a:spcAft>
                <a:spcPts val="0"/>
              </a:spcAft>
              <a:buFont typeface="Arial" panose="020B0604020202020204" pitchFamily="34" charset="0"/>
              <a:buNone/>
              <a:defRPr/>
            </a:pPr>
            <a:r>
              <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rPr>
              <a:t>they’re boring.</a:t>
            </a:r>
            <a:endParaRPr lang="zh-CN" altLang="en-US" sz="25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3276600" y="668338"/>
            <a:ext cx="2530475" cy="1008062"/>
          </a:xfrm>
          <a:prstGeom prst="rect">
            <a:avLst/>
          </a:prstGeom>
        </p:spPr>
        <p:txBody>
          <a:bodyPr wrap="none" fromWordArt="1">
            <a:prstTxWarp prst="textCascadeUp">
              <a:avLst>
                <a:gd name="adj" fmla="val 44444"/>
              </a:avLst>
            </a:prstTxWarp>
            <a:scene3d>
              <a:camera prst="legacyPerspectiveFront">
                <a:rot lat="20519995" lon="1080000" rev="0"/>
              </a:camera>
              <a:lightRig rig="legacyFlat3" dir="r"/>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Homework</a:t>
            </a:r>
            <a:endPar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22531" name="Text Box 3"/>
          <p:cNvSpPr txBox="1">
            <a:spLocks noChangeArrowheads="1"/>
          </p:cNvSpPr>
          <p:nvPr/>
        </p:nvSpPr>
        <p:spPr bwMode="auto">
          <a:xfrm>
            <a:off x="755650" y="1844675"/>
            <a:ext cx="7775575" cy="237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sz="1000" b="1" dirty="0">
              <a:latin typeface="宋体" panose="02010600030101010101" pitchFamily="2" charset="-122"/>
              <a:sym typeface="宋体" panose="02010600030101010101" pitchFamily="2" charset="-122"/>
            </a:endParaRPr>
          </a:p>
          <a:p>
            <a:pPr eaLnBrk="1" hangingPunct="1">
              <a:lnSpc>
                <a:spcPct val="150000"/>
              </a:lnSpc>
            </a:pPr>
            <a:r>
              <a:rPr lang="en-US" altLang="zh-CN" sz="3200" dirty="0">
                <a:latin typeface="Times New Roman" panose="02020603050405020304" pitchFamily="18" charset="0"/>
                <a:ea typeface="黑体" panose="02010609060101010101" pitchFamily="49" charset="-122"/>
              </a:rPr>
              <a:t>Make a survey about what your friends and parents like to watch and why, and write them down to make some paragraphs.</a:t>
            </a:r>
            <a:endParaRPr lang="zh-CN" altLang="zh-CN" sz="3200" dirty="0">
              <a:latin typeface="Times New Roman" panose="02020603050405020304" pitchFamily="18" charset="0"/>
              <a:ea typeface="黑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noChangeArrowheads="1"/>
          </p:cNvSpPr>
          <p:nvPr>
            <p:ph type="title"/>
          </p:nvPr>
        </p:nvSpPr>
        <p:spPr>
          <a:xfrm>
            <a:off x="100806" y="1404166"/>
            <a:ext cx="8820150" cy="5256213"/>
          </a:xfrm>
        </p:spPr>
        <p:txBody>
          <a:bodyPr>
            <a:normAutofit fontScale="90000"/>
          </a:bodyPr>
          <a:lstStyle/>
          <a:p>
            <a:pPr>
              <a:lnSpc>
                <a:spcPct val="150000"/>
              </a:lnSpc>
              <a:defRPr/>
            </a:pPr>
            <a:r>
              <a:rPr lang="en-US" altLang="zh-CN" sz="2400" dirty="0" smtClean="0">
                <a:latin typeface="Times New Roman" panose="02020603050405020304" pitchFamily="18" charset="0"/>
                <a:ea typeface="黑体" panose="02010609060101010101" pitchFamily="49" charset="-122"/>
              </a:rPr>
              <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1. </a:t>
            </a:r>
            <a:r>
              <a:rPr lang="zh-CN" altLang="en-US" sz="2400" dirty="0" smtClean="0">
                <a:latin typeface="Times New Roman" panose="02020603050405020304" pitchFamily="18" charset="0"/>
                <a:ea typeface="黑体" panose="02010609060101010101" pitchFamily="49" charset="-122"/>
              </a:rPr>
              <a:t>掌握以下单词：</a:t>
            </a:r>
            <a:r>
              <a:rPr lang="en-US" altLang="zh-CN" sz="2400" dirty="0" smtClean="0">
                <a:latin typeface="Times New Roman" panose="02020603050405020304" pitchFamily="18" charset="0"/>
                <a:ea typeface="黑体" panose="02010609060101010101" pitchFamily="49" charset="-122"/>
              </a:rPr>
              <a:t>educational, meaningless, famous, rich, successful</a:t>
            </a:r>
            <a:r>
              <a:rPr lang="zh-CN" altLang="en-US" sz="2400" dirty="0" smtClean="0">
                <a:latin typeface="Times New Roman" panose="02020603050405020304" pitchFamily="18" charset="0"/>
                <a:ea typeface="黑体" panose="02010609060101010101" pitchFamily="49" charset="-122"/>
              </a:rPr>
              <a:t>等。</a:t>
            </a:r>
            <a:r>
              <a:rPr lang="zh-CN" altLang="zh-CN" sz="2400" dirty="0" smtClean="0">
                <a:latin typeface="Times New Roman" panose="02020603050405020304" pitchFamily="18" charset="0"/>
                <a:ea typeface="黑体" panose="02010609060101010101" pitchFamily="49" charset="-122"/>
              </a:rPr>
              <a:t/>
            </a:r>
            <a:br>
              <a:rPr lang="zh-CN"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2.</a:t>
            </a:r>
            <a:r>
              <a:rPr lang="zh-CN" altLang="en-US" sz="2400" dirty="0" smtClean="0">
                <a:latin typeface="Times New Roman" panose="02020603050405020304" pitchFamily="18" charset="0"/>
                <a:ea typeface="黑体" panose="02010609060101010101" pitchFamily="49" charset="-122"/>
              </a:rPr>
              <a:t>掌握以下句型：</a:t>
            </a:r>
            <a:r>
              <a:rPr lang="en-US" altLang="zh-CN" sz="2400" dirty="0" smtClean="0">
                <a:latin typeface="Times New Roman" panose="02020603050405020304" pitchFamily="18" charset="0"/>
                <a:ea typeface="黑体" panose="02010609060101010101" pitchFamily="49" charset="-122"/>
              </a:rPr>
              <a:t> I like to watch talk shows. They’re more enjoyable.</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I don’t really like those kinds of TV shows. I think they’re boring. </a:t>
            </a:r>
            <a:br>
              <a:rPr lang="en-US" altLang="zh-CN" sz="2400"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3.</a:t>
            </a:r>
            <a:r>
              <a:rPr lang="zh-CN" altLang="en-US" sz="2400" dirty="0" smtClean="0">
                <a:latin typeface="Times New Roman" panose="02020603050405020304" pitchFamily="18" charset="0"/>
                <a:ea typeface="黑体" panose="02010609060101010101" pitchFamily="49" charset="-122"/>
              </a:rPr>
              <a:t>能听懂有关</a:t>
            </a:r>
            <a:r>
              <a:rPr lang="zh-CN" altLang="zh-CN" sz="2400" dirty="0" smtClean="0">
                <a:latin typeface="Times New Roman" panose="02020603050405020304" pitchFamily="18" charset="0"/>
                <a:ea typeface="黑体" panose="02010609060101010101" pitchFamily="49" charset="-122"/>
              </a:rPr>
              <a:t>表述喜好或不喜欢某种电视节目和电影的原因</a:t>
            </a:r>
            <a:r>
              <a:rPr lang="zh-CN" altLang="en-US" sz="2400" dirty="0" smtClean="0">
                <a:latin typeface="Times New Roman" panose="02020603050405020304" pitchFamily="18" charset="0"/>
                <a:ea typeface="黑体" panose="02010609060101010101" pitchFamily="49" charset="-122"/>
              </a:rPr>
              <a:t>的英文表达，独立完成相关的听力任务。</a:t>
            </a:r>
            <a:r>
              <a:rPr lang="en-US" altLang="zh-CN" sz="2400" b="1" dirty="0" smtClean="0">
                <a:latin typeface="Times New Roman" panose="02020603050405020304" pitchFamily="18" charset="0"/>
                <a:ea typeface="黑体" panose="02010609060101010101" pitchFamily="49" charset="-122"/>
              </a:rPr>
              <a:t/>
            </a:r>
            <a:br>
              <a:rPr lang="en-US" altLang="zh-CN" sz="2400" b="1" dirty="0" smtClean="0">
                <a:latin typeface="Times New Roman" panose="02020603050405020304" pitchFamily="18" charset="0"/>
                <a:ea typeface="黑体" panose="02010609060101010101" pitchFamily="49" charset="-122"/>
              </a:rPr>
            </a:br>
            <a:r>
              <a:rPr lang="en-US" altLang="zh-CN" sz="2400" dirty="0" smtClean="0">
                <a:latin typeface="Times New Roman" panose="02020603050405020304" pitchFamily="18" charset="0"/>
                <a:ea typeface="黑体" panose="02010609060101010101" pitchFamily="49" charset="-122"/>
              </a:rPr>
              <a:t>4.通过具体情境下的语言学习，能够自由的进行相关话题的口语输出。</a:t>
            </a:r>
            <a:r>
              <a:rPr lang="en-US" altLang="zh-CN" sz="2800" dirty="0" smtClean="0">
                <a:latin typeface="Times New Roman" panose="02020603050405020304" pitchFamily="18" charset="0"/>
                <a:ea typeface="黑体" panose="02010609060101010101" pitchFamily="49" charset="-122"/>
              </a:rPr>
              <a:t/>
            </a:r>
            <a:br>
              <a:rPr lang="en-US" altLang="zh-CN" sz="2800" dirty="0" smtClean="0">
                <a:latin typeface="Times New Roman" panose="02020603050405020304" pitchFamily="18" charset="0"/>
                <a:ea typeface="黑体" panose="02010609060101010101" pitchFamily="49" charset="-122"/>
              </a:rPr>
            </a:br>
            <a:endParaRPr lang="zh-CN" altLang="en-US" sz="2800" dirty="0" smtClean="0">
              <a:latin typeface="Times New Roman" panose="02020603050405020304" pitchFamily="18" charset="0"/>
              <a:ea typeface="黑体" panose="02010609060101010101" pitchFamily="49" charset="-122"/>
            </a:endParaRPr>
          </a:p>
        </p:txBody>
      </p:sp>
      <p:sp>
        <p:nvSpPr>
          <p:cNvPr id="3" name="矩形 2"/>
          <p:cNvSpPr/>
          <p:nvPr/>
        </p:nvSpPr>
        <p:spPr>
          <a:xfrm>
            <a:off x="3492500" y="622300"/>
            <a:ext cx="2036763" cy="646113"/>
          </a:xfrm>
          <a:prstGeom prst="rect">
            <a:avLst/>
          </a:prstGeom>
          <a:solidFill>
            <a:srgbClr val="669900"/>
          </a:solidFill>
        </p:spPr>
        <p:txBody>
          <a:bodyPr wrap="none">
            <a:spAutoFit/>
          </a:bodyPr>
          <a:lstStyle/>
          <a:p>
            <a:pPr defTabSz="912495" eaLnBrk="0" hangingPunct="0">
              <a:defRPr/>
            </a:pPr>
            <a:r>
              <a:rPr lang="zh-CN" altLang="en-US" sz="3600" b="1" dirty="0">
                <a:latin typeface="+mn-ea"/>
                <a:sym typeface="+mn-ea"/>
              </a:rPr>
              <a:t>学习目标</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492500" y="620713"/>
            <a:ext cx="2036763" cy="646112"/>
          </a:xfrm>
          <a:prstGeom prst="rect">
            <a:avLst/>
          </a:prstGeom>
          <a:solidFill>
            <a:srgbClr val="669900"/>
          </a:solidFill>
        </p:spPr>
        <p:txBody>
          <a:bodyPr wrap="none">
            <a:spAutoFit/>
          </a:bodyPr>
          <a:lstStyle/>
          <a:p>
            <a:pPr defTabSz="912495" eaLnBrk="0" hangingPunct="0">
              <a:defRPr/>
            </a:pPr>
            <a:r>
              <a:rPr lang="zh-CN" altLang="en-US" sz="3600" b="1" dirty="0">
                <a:latin typeface="+mn-ea"/>
                <a:sym typeface="+mn-ea"/>
              </a:rPr>
              <a:t>自学互研</a:t>
            </a:r>
          </a:p>
        </p:txBody>
      </p:sp>
      <p:sp>
        <p:nvSpPr>
          <p:cNvPr id="4" name="矩形 3"/>
          <p:cNvSpPr/>
          <p:nvPr/>
        </p:nvSpPr>
        <p:spPr>
          <a:xfrm>
            <a:off x="539750" y="1125538"/>
            <a:ext cx="1831975" cy="584200"/>
          </a:xfrm>
          <a:prstGeom prst="rect">
            <a:avLst/>
          </a:prstGeom>
          <a:solidFill>
            <a:srgbClr val="99CC00"/>
          </a:solidFill>
        </p:spPr>
        <p:txBody>
          <a:bodyPr wrap="none">
            <a:spAutoFit/>
          </a:bodyPr>
          <a:lstStyle/>
          <a:p>
            <a:pPr defTabSz="912495" eaLnBrk="0" hangingPunct="0">
              <a:defRPr/>
            </a:pPr>
            <a:r>
              <a:rPr lang="zh-CN" altLang="en-US" sz="3200" b="1" dirty="0">
                <a:latin typeface="+mn-ea"/>
                <a:sym typeface="+mn-ea"/>
              </a:rPr>
              <a:t>学习目标</a:t>
            </a:r>
          </a:p>
        </p:txBody>
      </p:sp>
      <p:sp>
        <p:nvSpPr>
          <p:cNvPr id="9220" name="矩形 4"/>
          <p:cNvSpPr>
            <a:spLocks noChangeArrowheads="1"/>
          </p:cNvSpPr>
          <p:nvPr/>
        </p:nvSpPr>
        <p:spPr bwMode="auto">
          <a:xfrm>
            <a:off x="457200" y="2062163"/>
            <a:ext cx="59340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p>
            <a:pPr eaLnBrk="0" hangingPunct="0"/>
            <a:r>
              <a:rPr lang="zh-CN" altLang="en-US" sz="2800" dirty="0">
                <a:latin typeface="黑体" panose="02010609060101010101" pitchFamily="49" charset="-122"/>
                <a:ea typeface="黑体" panose="02010609060101010101" pitchFamily="49" charset="-122"/>
              </a:rPr>
              <a:t>根据句意及汉语提示完成句子</a:t>
            </a:r>
          </a:p>
        </p:txBody>
      </p:sp>
      <p:sp>
        <p:nvSpPr>
          <p:cNvPr id="9221" name="TextBox 5"/>
          <p:cNvSpPr txBox="1">
            <a:spLocks noChangeArrowheads="1"/>
          </p:cNvSpPr>
          <p:nvPr/>
        </p:nvSpPr>
        <p:spPr bwMode="auto">
          <a:xfrm>
            <a:off x="188913" y="2852738"/>
            <a:ext cx="85613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dirty="0">
                <a:latin typeface="Times New Roman" panose="02020603050405020304" pitchFamily="18" charset="0"/>
              </a:rPr>
              <a:t>1. Our teacher asked the </a:t>
            </a:r>
            <a:r>
              <a:rPr lang="en-US" altLang="zh-CN" sz="2800" dirty="0" err="1">
                <a:latin typeface="Times New Roman" panose="02020603050405020304" pitchFamily="18" charset="0"/>
              </a:rPr>
              <a:t>syudents</a:t>
            </a:r>
            <a:r>
              <a:rPr lang="en-US" altLang="zh-CN" sz="2800" dirty="0">
                <a:latin typeface="Times New Roman" panose="02020603050405020304" pitchFamily="18" charset="0"/>
              </a:rPr>
              <a:t> not to do such </a:t>
            </a:r>
            <a:r>
              <a:rPr lang="en-US" altLang="zh-CN" sz="2800" dirty="0">
                <a:solidFill>
                  <a:srgbClr val="FF0000"/>
                </a:solidFill>
                <a:latin typeface="Times New Roman" panose="02020603050405020304" pitchFamily="18" charset="0"/>
              </a:rPr>
              <a:t>meaning-</a:t>
            </a:r>
          </a:p>
          <a:p>
            <a:r>
              <a:rPr lang="en-US" altLang="zh-CN" sz="2800" dirty="0">
                <a:latin typeface="Times New Roman" panose="02020603050405020304" pitchFamily="18" charset="0"/>
              </a:rPr>
              <a:t>    </a:t>
            </a:r>
            <a:r>
              <a:rPr lang="en-US" altLang="zh-CN" sz="2800" dirty="0">
                <a:solidFill>
                  <a:srgbClr val="FF0000"/>
                </a:solidFill>
                <a:latin typeface="Times New Roman" panose="02020603050405020304" pitchFamily="18" charset="0"/>
              </a:rPr>
              <a:t>less</a:t>
            </a:r>
            <a:r>
              <a:rPr lang="en-US" altLang="zh-CN" sz="2800" dirty="0">
                <a:latin typeface="Times New Roman" panose="02020603050405020304" pitchFamily="18" charset="0"/>
              </a:rPr>
              <a:t> (</a:t>
            </a:r>
            <a:r>
              <a:rPr lang="zh-CN" altLang="en-US" sz="2800" dirty="0">
                <a:latin typeface="Times New Roman" panose="02020603050405020304" pitchFamily="18" charset="0"/>
              </a:rPr>
              <a:t>毫无意义的</a:t>
            </a:r>
            <a:r>
              <a:rPr lang="en-US" altLang="zh-CN" sz="2800" dirty="0">
                <a:latin typeface="Times New Roman" panose="02020603050405020304" pitchFamily="18" charset="0"/>
              </a:rPr>
              <a:t>) things.</a:t>
            </a:r>
          </a:p>
          <a:p>
            <a:r>
              <a:rPr lang="en-US" altLang="zh-CN" sz="2800" dirty="0">
                <a:latin typeface="Times New Roman" panose="02020603050405020304" pitchFamily="18" charset="0"/>
              </a:rPr>
              <a:t>2. The favorite thing for my son is to watch the </a:t>
            </a:r>
            <a:r>
              <a:rPr lang="en-US" altLang="zh-CN" sz="2800" dirty="0">
                <a:solidFill>
                  <a:srgbClr val="FF0000"/>
                </a:solidFill>
                <a:latin typeface="Times New Roman" panose="02020603050405020304" pitchFamily="18" charset="0"/>
              </a:rPr>
              <a:t>cartoons</a:t>
            </a:r>
            <a:r>
              <a:rPr lang="en-US" altLang="zh-CN" sz="2800" dirty="0">
                <a:latin typeface="Times New Roman" panose="02020603050405020304" pitchFamily="18" charset="0"/>
              </a:rPr>
              <a:t> (</a:t>
            </a:r>
          </a:p>
          <a:p>
            <a:r>
              <a:rPr lang="en-US" altLang="zh-CN" sz="2800" dirty="0">
                <a:latin typeface="Times New Roman" panose="02020603050405020304" pitchFamily="18" charset="0"/>
              </a:rPr>
              <a:t>    </a:t>
            </a:r>
            <a:r>
              <a:rPr lang="zh-CN" altLang="en-US" sz="2800" dirty="0">
                <a:latin typeface="Times New Roman" panose="02020603050405020304" pitchFamily="18" charset="0"/>
              </a:rPr>
              <a:t>卡通片</a:t>
            </a:r>
            <a:r>
              <a:rPr lang="en-US" altLang="zh-CN" sz="2800" dirty="0">
                <a:latin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p:txBody>
      </p:sp>
      <p:cxnSp>
        <p:nvCxnSpPr>
          <p:cNvPr id="6" name="直接连接符 5"/>
          <p:cNvCxnSpPr/>
          <p:nvPr/>
        </p:nvCxnSpPr>
        <p:spPr>
          <a:xfrm>
            <a:off x="7235825" y="3357563"/>
            <a:ext cx="13684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611188" y="3789363"/>
            <a:ext cx="5048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019925" y="4221163"/>
            <a:ext cx="13684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减号 10"/>
          <p:cNvSpPr/>
          <p:nvPr/>
        </p:nvSpPr>
        <p:spPr bwMode="auto">
          <a:xfrm>
            <a:off x="6948488" y="2276475"/>
            <a:ext cx="1944687"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2" name="减号 11"/>
          <p:cNvSpPr/>
          <p:nvPr/>
        </p:nvSpPr>
        <p:spPr bwMode="auto">
          <a:xfrm>
            <a:off x="323850" y="2708275"/>
            <a:ext cx="935038"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3" name="减号 12"/>
          <p:cNvSpPr/>
          <p:nvPr/>
        </p:nvSpPr>
        <p:spPr bwMode="auto">
          <a:xfrm>
            <a:off x="6804025" y="3141663"/>
            <a:ext cx="1728788"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1"/>
          <p:cNvSpPr txBox="1">
            <a:spLocks noChangeArrowheads="1"/>
          </p:cNvSpPr>
          <p:nvPr/>
        </p:nvSpPr>
        <p:spPr bwMode="auto">
          <a:xfrm>
            <a:off x="395288" y="1412875"/>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latin typeface="Times New Roman" panose="02020603050405020304" pitchFamily="18" charset="0"/>
                <a:ea typeface="黑体" panose="02010609060101010101" pitchFamily="49" charset="-122"/>
              </a:rPr>
              <a:t>Say the words and phrases quickly.</a:t>
            </a:r>
            <a:endParaRPr lang="zh-CN" altLang="en-US" sz="3200">
              <a:latin typeface="Times New Roman" panose="02020603050405020304" pitchFamily="18" charset="0"/>
              <a:ea typeface="黑体" panose="02010609060101010101" pitchFamily="49" charset="-122"/>
            </a:endParaRPr>
          </a:p>
        </p:txBody>
      </p:sp>
      <p:sp>
        <p:nvSpPr>
          <p:cNvPr id="37" name="TextBox 36"/>
          <p:cNvSpPr txBox="1">
            <a:spLocks noChangeArrowheads="1"/>
          </p:cNvSpPr>
          <p:nvPr/>
        </p:nvSpPr>
        <p:spPr bwMode="auto">
          <a:xfrm>
            <a:off x="1547813" y="2060575"/>
            <a:ext cx="1944687" cy="523875"/>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talk show</a:t>
            </a:r>
            <a:endParaRPr lang="zh-CN" altLang="en-US" sz="2800" b="1">
              <a:latin typeface="Times New Roman" panose="02020603050405020304" pitchFamily="18" charset="0"/>
              <a:ea typeface="黑体" panose="02010609060101010101" pitchFamily="49" charset="-122"/>
            </a:endParaRPr>
          </a:p>
        </p:txBody>
      </p:sp>
      <p:sp>
        <p:nvSpPr>
          <p:cNvPr id="12" name="文本占位符 1"/>
          <p:cNvSpPr txBox="1"/>
          <p:nvPr/>
        </p:nvSpPr>
        <p:spPr bwMode="auto">
          <a:xfrm>
            <a:off x="3276600" y="765175"/>
            <a:ext cx="2590800"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sz="3600" b="1" kern="0" dirty="0" smtClean="0">
                <a:solidFill>
                  <a:srgbClr val="0000FF"/>
                </a:solidFill>
                <a:latin typeface="Calibri" panose="020F0502020204030204" pitchFamily="34" charset="0"/>
                <a:cs typeface="Calibri" panose="020F0502020204030204" pitchFamily="34" charset="0"/>
                <a:sym typeface="+mn-ea"/>
              </a:rPr>
              <a:t>Quickly eyes</a:t>
            </a:r>
            <a:endParaRPr lang="en-US" altLang="zh-CN" sz="3600" b="1" kern="0" dirty="0">
              <a:solidFill>
                <a:srgbClr val="0000FF"/>
              </a:solidFill>
              <a:latin typeface="Calibri" panose="020F0502020204030204" pitchFamily="34" charset="0"/>
              <a:cs typeface="Calibri" panose="020F0502020204030204" pitchFamily="34" charset="0"/>
              <a:sym typeface="+mn-ea"/>
            </a:endParaRPr>
          </a:p>
        </p:txBody>
      </p:sp>
      <p:sp>
        <p:nvSpPr>
          <p:cNvPr id="13" name="TextBox 12"/>
          <p:cNvSpPr txBox="1">
            <a:spLocks noChangeArrowheads="1"/>
          </p:cNvSpPr>
          <p:nvPr/>
        </p:nvSpPr>
        <p:spPr bwMode="auto">
          <a:xfrm>
            <a:off x="1116013" y="3429000"/>
            <a:ext cx="1944687" cy="523875"/>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sitcom</a:t>
            </a:r>
            <a:endParaRPr lang="zh-CN" altLang="en-US" sz="2800" b="1">
              <a:latin typeface="Times New Roman" panose="02020603050405020304" pitchFamily="18" charset="0"/>
              <a:ea typeface="黑体" panose="02010609060101010101" pitchFamily="49" charset="-122"/>
            </a:endParaRPr>
          </a:p>
        </p:txBody>
      </p:sp>
      <p:sp>
        <p:nvSpPr>
          <p:cNvPr id="14" name="TextBox 13"/>
          <p:cNvSpPr txBox="1">
            <a:spLocks noChangeArrowheads="1"/>
          </p:cNvSpPr>
          <p:nvPr/>
        </p:nvSpPr>
        <p:spPr bwMode="auto">
          <a:xfrm>
            <a:off x="4787900" y="4508500"/>
            <a:ext cx="1944688" cy="523875"/>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educational</a:t>
            </a:r>
            <a:endParaRPr lang="zh-CN" altLang="en-US" sz="2800" b="1">
              <a:latin typeface="Times New Roman" panose="02020603050405020304" pitchFamily="18" charset="0"/>
              <a:ea typeface="黑体" panose="02010609060101010101" pitchFamily="49" charset="-122"/>
            </a:endParaRPr>
          </a:p>
        </p:txBody>
      </p:sp>
      <p:sp>
        <p:nvSpPr>
          <p:cNvPr id="15" name="TextBox 14"/>
          <p:cNvSpPr txBox="1">
            <a:spLocks noChangeArrowheads="1"/>
          </p:cNvSpPr>
          <p:nvPr/>
        </p:nvSpPr>
        <p:spPr bwMode="auto">
          <a:xfrm>
            <a:off x="5219700" y="5373688"/>
            <a:ext cx="1512888" cy="522287"/>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comedy</a:t>
            </a:r>
            <a:endParaRPr lang="zh-CN" altLang="en-US" sz="2800" b="1">
              <a:latin typeface="Times New Roman" panose="02020603050405020304" pitchFamily="18" charset="0"/>
              <a:ea typeface="黑体" panose="02010609060101010101" pitchFamily="49" charset="-122"/>
            </a:endParaRPr>
          </a:p>
        </p:txBody>
      </p:sp>
      <p:sp>
        <p:nvSpPr>
          <p:cNvPr id="16" name="TextBox 15"/>
          <p:cNvSpPr txBox="1">
            <a:spLocks noChangeArrowheads="1"/>
          </p:cNvSpPr>
          <p:nvPr/>
        </p:nvSpPr>
        <p:spPr bwMode="auto">
          <a:xfrm>
            <a:off x="2339975" y="4365625"/>
            <a:ext cx="1511300" cy="522288"/>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news</a:t>
            </a:r>
            <a:endParaRPr lang="zh-CN" altLang="en-US" sz="2800" b="1">
              <a:latin typeface="Times New Roman" panose="02020603050405020304" pitchFamily="18" charset="0"/>
              <a:ea typeface="黑体" panose="02010609060101010101" pitchFamily="49" charset="-122"/>
            </a:endParaRPr>
          </a:p>
        </p:txBody>
      </p:sp>
      <p:sp>
        <p:nvSpPr>
          <p:cNvPr id="17" name="TextBox 16"/>
          <p:cNvSpPr txBox="1">
            <a:spLocks noChangeArrowheads="1"/>
          </p:cNvSpPr>
          <p:nvPr/>
        </p:nvSpPr>
        <p:spPr bwMode="auto">
          <a:xfrm>
            <a:off x="5364163" y="2636838"/>
            <a:ext cx="2232025" cy="523875"/>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sports show</a:t>
            </a:r>
            <a:endParaRPr lang="zh-CN" altLang="en-US" sz="2800" b="1">
              <a:latin typeface="Times New Roman" panose="02020603050405020304" pitchFamily="18" charset="0"/>
              <a:ea typeface="黑体" panose="02010609060101010101" pitchFamily="49" charset="-122"/>
            </a:endParaRPr>
          </a:p>
        </p:txBody>
      </p:sp>
      <p:sp>
        <p:nvSpPr>
          <p:cNvPr id="18" name="TextBox 17"/>
          <p:cNvSpPr txBox="1">
            <a:spLocks noChangeArrowheads="1"/>
          </p:cNvSpPr>
          <p:nvPr/>
        </p:nvSpPr>
        <p:spPr bwMode="auto">
          <a:xfrm>
            <a:off x="5724525" y="3716338"/>
            <a:ext cx="2016125" cy="523875"/>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game show</a:t>
            </a:r>
            <a:endParaRPr lang="zh-CN" altLang="en-US" sz="2800" b="1">
              <a:latin typeface="Times New Roman" panose="02020603050405020304" pitchFamily="18" charset="0"/>
              <a:ea typeface="黑体" panose="02010609060101010101" pitchFamily="49" charset="-122"/>
            </a:endParaRPr>
          </a:p>
        </p:txBody>
      </p:sp>
      <p:sp>
        <p:nvSpPr>
          <p:cNvPr id="19" name="TextBox 18"/>
          <p:cNvSpPr txBox="1">
            <a:spLocks noChangeArrowheads="1"/>
          </p:cNvSpPr>
          <p:nvPr/>
        </p:nvSpPr>
        <p:spPr bwMode="auto">
          <a:xfrm>
            <a:off x="2051050" y="5373688"/>
            <a:ext cx="2016125" cy="522287"/>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talent show</a:t>
            </a:r>
            <a:endParaRPr lang="zh-CN" altLang="en-US" sz="2800" b="1">
              <a:latin typeface="Times New Roman" panose="02020603050405020304" pitchFamily="18" charset="0"/>
              <a:ea typeface="黑体" panose="02010609060101010101" pitchFamily="49" charset="-122"/>
            </a:endParaRPr>
          </a:p>
        </p:txBody>
      </p:sp>
      <p:sp>
        <p:nvSpPr>
          <p:cNvPr id="20" name="TextBox 19"/>
          <p:cNvSpPr txBox="1">
            <a:spLocks noChangeArrowheads="1"/>
          </p:cNvSpPr>
          <p:nvPr/>
        </p:nvSpPr>
        <p:spPr bwMode="auto">
          <a:xfrm>
            <a:off x="3348038" y="3284538"/>
            <a:ext cx="2016125" cy="523875"/>
          </a:xfrm>
          <a:prstGeom prst="rect">
            <a:avLst/>
          </a:prstGeom>
          <a:solidFill>
            <a:srgbClr val="A9D1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b="1">
                <a:latin typeface="Times New Roman" panose="02020603050405020304" pitchFamily="18" charset="0"/>
                <a:ea typeface="黑体" panose="02010609060101010101" pitchFamily="49" charset="-122"/>
              </a:rPr>
              <a:t>soap opera</a:t>
            </a:r>
            <a:endParaRPr lang="zh-CN" altLang="en-US" sz="2800" b="1">
              <a:latin typeface="Times New Roman" panose="02020603050405020304" pitchFamily="18" charset="0"/>
              <a:ea typeface="黑体" panose="02010609060101010101" pitchFamily="49" charset="-122"/>
            </a:endParaRPr>
          </a:p>
        </p:txBody>
      </p:sp>
      <p:sp>
        <p:nvSpPr>
          <p:cNvPr id="21" name="矩形 20"/>
          <p:cNvSpPr/>
          <p:nvPr/>
        </p:nvSpPr>
        <p:spPr>
          <a:xfrm>
            <a:off x="539750" y="620713"/>
            <a:ext cx="1831975" cy="584200"/>
          </a:xfrm>
          <a:prstGeom prst="rect">
            <a:avLst/>
          </a:prstGeom>
          <a:solidFill>
            <a:srgbClr val="99CC00"/>
          </a:solidFill>
        </p:spPr>
        <p:txBody>
          <a:bodyPr wrap="none">
            <a:spAutoFit/>
          </a:bodyPr>
          <a:lstStyle/>
          <a:p>
            <a:pPr defTabSz="912495" eaLnBrk="0" hangingPunct="0">
              <a:defRPr/>
            </a:pPr>
            <a:r>
              <a:rPr lang="zh-CN" altLang="en-US" sz="3200" b="1" dirty="0">
                <a:latin typeface="+mn-ea"/>
                <a:sym typeface="+mn-ea"/>
              </a:rPr>
              <a:t>情景导入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37"/>
                                        </p:tgtEl>
                                        <p:attrNameLst>
                                          <p:attrName>ppt_x</p:attrName>
                                        </p:attrNameLst>
                                      </p:cBhvr>
                                      <p:tavLst>
                                        <p:tav tm="0">
                                          <p:val>
                                            <p:strVal val="ppt_x"/>
                                          </p:val>
                                        </p:tav>
                                        <p:tav tm="100000">
                                          <p:val>
                                            <p:strVal val="ppt_x"/>
                                          </p:val>
                                        </p:tav>
                                      </p:tavLst>
                                    </p:anim>
                                    <p:anim calcmode="lin" valueType="num">
                                      <p:cBhvr additive="base">
                                        <p:cTn id="14" dur="500"/>
                                        <p:tgtEl>
                                          <p:spTgt spid="37"/>
                                        </p:tgtEl>
                                        <p:attrNameLst>
                                          <p:attrName>ppt_y</p:attrName>
                                        </p:attrNameLst>
                                      </p:cBhvr>
                                      <p:tavLst>
                                        <p:tav tm="0">
                                          <p:val>
                                            <p:strVal val="ppt_y"/>
                                          </p:val>
                                        </p:tav>
                                        <p:tav tm="100000">
                                          <p:val>
                                            <p:strVal val="1+ppt_h/2"/>
                                          </p:val>
                                        </p:tav>
                                      </p:tavLst>
                                    </p:anim>
                                    <p:set>
                                      <p:cBhvr>
                                        <p:cTn id="15" dur="1" fill="hold">
                                          <p:stCondLst>
                                            <p:cond delay="499"/>
                                          </p:stCondLst>
                                        </p:cTn>
                                        <p:tgtEl>
                                          <p:spTgt spid="3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13"/>
                                        </p:tgtEl>
                                        <p:attrNameLst>
                                          <p:attrName>ppt_x</p:attrName>
                                        </p:attrNameLst>
                                      </p:cBhvr>
                                      <p:tavLst>
                                        <p:tav tm="0">
                                          <p:val>
                                            <p:strVal val="ppt_x"/>
                                          </p:val>
                                        </p:tav>
                                        <p:tav tm="100000">
                                          <p:val>
                                            <p:strVal val="ppt_x"/>
                                          </p:val>
                                        </p:tav>
                                      </p:tavLst>
                                    </p:anim>
                                    <p:anim calcmode="lin" valueType="num">
                                      <p:cBhvr additive="base">
                                        <p:cTn id="27" dur="500"/>
                                        <p:tgtEl>
                                          <p:spTgt spid="13"/>
                                        </p:tgtEl>
                                        <p:attrNameLst>
                                          <p:attrName>ppt_y</p:attrName>
                                        </p:attrNameLst>
                                      </p:cBhvr>
                                      <p:tavLst>
                                        <p:tav tm="0">
                                          <p:val>
                                            <p:strVal val="ppt_y"/>
                                          </p:val>
                                        </p:tav>
                                        <p:tav tm="100000">
                                          <p:val>
                                            <p:strVal val="1+ppt_h/2"/>
                                          </p:val>
                                        </p:tav>
                                      </p:tavLst>
                                    </p:anim>
                                    <p:set>
                                      <p:cBhvr>
                                        <p:cTn id="28" dur="1" fill="hold">
                                          <p:stCondLst>
                                            <p:cond delay="499"/>
                                          </p:stCondLst>
                                        </p:cTn>
                                        <p:tgtEl>
                                          <p:spTgt spid="1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14"/>
                                        </p:tgtEl>
                                        <p:attrNameLst>
                                          <p:attrName>ppt_x</p:attrName>
                                        </p:attrNameLst>
                                      </p:cBhvr>
                                      <p:tavLst>
                                        <p:tav tm="0">
                                          <p:val>
                                            <p:strVal val="ppt_x"/>
                                          </p:val>
                                        </p:tav>
                                        <p:tav tm="100000">
                                          <p:val>
                                            <p:strVal val="ppt_x"/>
                                          </p:val>
                                        </p:tav>
                                      </p:tavLst>
                                    </p:anim>
                                    <p:anim calcmode="lin" valueType="num">
                                      <p:cBhvr additive="base">
                                        <p:cTn id="40" dur="500"/>
                                        <p:tgtEl>
                                          <p:spTgt spid="14"/>
                                        </p:tgtEl>
                                        <p:attrNameLst>
                                          <p:attrName>ppt_y</p:attrName>
                                        </p:attrNameLst>
                                      </p:cBhvr>
                                      <p:tavLst>
                                        <p:tav tm="0">
                                          <p:val>
                                            <p:strVal val="ppt_y"/>
                                          </p:val>
                                        </p:tav>
                                        <p:tav tm="100000">
                                          <p:val>
                                            <p:strVal val="1+ppt_h/2"/>
                                          </p:val>
                                        </p:tav>
                                      </p:tavLst>
                                    </p:anim>
                                    <p:set>
                                      <p:cBhvr>
                                        <p:cTn id="41" dur="1" fill="hold">
                                          <p:stCondLst>
                                            <p:cond delay="499"/>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grpId="1" nodeType="clickEffect">
                                  <p:stCondLst>
                                    <p:cond delay="0"/>
                                  </p:stCondLst>
                                  <p:childTnLst>
                                    <p:anim calcmode="lin" valueType="num">
                                      <p:cBhvr additive="base">
                                        <p:cTn id="52" dur="500"/>
                                        <p:tgtEl>
                                          <p:spTgt spid="15"/>
                                        </p:tgtEl>
                                        <p:attrNameLst>
                                          <p:attrName>ppt_x</p:attrName>
                                        </p:attrNameLst>
                                      </p:cBhvr>
                                      <p:tavLst>
                                        <p:tav tm="0">
                                          <p:val>
                                            <p:strVal val="ppt_x"/>
                                          </p:val>
                                        </p:tav>
                                        <p:tav tm="100000">
                                          <p:val>
                                            <p:strVal val="ppt_x"/>
                                          </p:val>
                                        </p:tav>
                                      </p:tavLst>
                                    </p:anim>
                                    <p:anim calcmode="lin" valueType="num">
                                      <p:cBhvr additive="base">
                                        <p:cTn id="53" dur="500"/>
                                        <p:tgtEl>
                                          <p:spTgt spid="15"/>
                                        </p:tgtEl>
                                        <p:attrNameLst>
                                          <p:attrName>ppt_y</p:attrName>
                                        </p:attrNameLst>
                                      </p:cBhvr>
                                      <p:tavLst>
                                        <p:tav tm="0">
                                          <p:val>
                                            <p:strVal val="ppt_y"/>
                                          </p:val>
                                        </p:tav>
                                        <p:tav tm="100000">
                                          <p:val>
                                            <p:strVal val="1+ppt_h/2"/>
                                          </p:val>
                                        </p:tav>
                                      </p:tavLst>
                                    </p:anim>
                                    <p:set>
                                      <p:cBhvr>
                                        <p:cTn id="54" dur="1" fill="hold">
                                          <p:stCondLst>
                                            <p:cond delay="499"/>
                                          </p:stCondLst>
                                        </p:cTn>
                                        <p:tgtEl>
                                          <p:spTgt spid="1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4" fill="hold" grpId="1" nodeType="clickEffect">
                                  <p:stCondLst>
                                    <p:cond delay="0"/>
                                  </p:stCondLst>
                                  <p:childTnLst>
                                    <p:anim calcmode="lin" valueType="num">
                                      <p:cBhvr additive="base">
                                        <p:cTn id="65" dur="500"/>
                                        <p:tgtEl>
                                          <p:spTgt spid="16"/>
                                        </p:tgtEl>
                                        <p:attrNameLst>
                                          <p:attrName>ppt_x</p:attrName>
                                        </p:attrNameLst>
                                      </p:cBhvr>
                                      <p:tavLst>
                                        <p:tav tm="0">
                                          <p:val>
                                            <p:strVal val="ppt_x"/>
                                          </p:val>
                                        </p:tav>
                                        <p:tav tm="100000">
                                          <p:val>
                                            <p:strVal val="ppt_x"/>
                                          </p:val>
                                        </p:tav>
                                      </p:tavLst>
                                    </p:anim>
                                    <p:anim calcmode="lin" valueType="num">
                                      <p:cBhvr additive="base">
                                        <p:cTn id="66" dur="500"/>
                                        <p:tgtEl>
                                          <p:spTgt spid="16"/>
                                        </p:tgtEl>
                                        <p:attrNameLst>
                                          <p:attrName>ppt_y</p:attrName>
                                        </p:attrNameLst>
                                      </p:cBhvr>
                                      <p:tavLst>
                                        <p:tav tm="0">
                                          <p:val>
                                            <p:strVal val="ppt_y"/>
                                          </p:val>
                                        </p:tav>
                                        <p:tav tm="100000">
                                          <p:val>
                                            <p:strVal val="1+ppt_h/2"/>
                                          </p:val>
                                        </p:tav>
                                      </p:tavLst>
                                    </p:anim>
                                    <p:set>
                                      <p:cBhvr>
                                        <p:cTn id="67" dur="1" fill="hold">
                                          <p:stCondLst>
                                            <p:cond delay="4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xit" presetSubtype="4" fill="hold" grpId="1" nodeType="clickEffect">
                                  <p:stCondLst>
                                    <p:cond delay="0"/>
                                  </p:stCondLst>
                                  <p:childTnLst>
                                    <p:anim calcmode="lin" valueType="num">
                                      <p:cBhvr additive="base">
                                        <p:cTn id="78" dur="500"/>
                                        <p:tgtEl>
                                          <p:spTgt spid="17"/>
                                        </p:tgtEl>
                                        <p:attrNameLst>
                                          <p:attrName>ppt_x</p:attrName>
                                        </p:attrNameLst>
                                      </p:cBhvr>
                                      <p:tavLst>
                                        <p:tav tm="0">
                                          <p:val>
                                            <p:strVal val="ppt_x"/>
                                          </p:val>
                                        </p:tav>
                                        <p:tav tm="100000">
                                          <p:val>
                                            <p:strVal val="ppt_x"/>
                                          </p:val>
                                        </p:tav>
                                      </p:tavLst>
                                    </p:anim>
                                    <p:anim calcmode="lin" valueType="num">
                                      <p:cBhvr additive="base">
                                        <p:cTn id="79" dur="500"/>
                                        <p:tgtEl>
                                          <p:spTgt spid="17"/>
                                        </p:tgtEl>
                                        <p:attrNameLst>
                                          <p:attrName>ppt_y</p:attrName>
                                        </p:attrNameLst>
                                      </p:cBhvr>
                                      <p:tavLst>
                                        <p:tav tm="0">
                                          <p:val>
                                            <p:strVal val="ppt_y"/>
                                          </p:val>
                                        </p:tav>
                                        <p:tav tm="100000">
                                          <p:val>
                                            <p:strVal val="1+ppt_h/2"/>
                                          </p:val>
                                        </p:tav>
                                      </p:tavLst>
                                    </p:anim>
                                    <p:set>
                                      <p:cBhvr>
                                        <p:cTn id="80" dur="1" fill="hold">
                                          <p:stCondLst>
                                            <p:cond delay="499"/>
                                          </p:stCondLst>
                                        </p:cTn>
                                        <p:tgtEl>
                                          <p:spTgt spid="17"/>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47" presetClass="entr" presetSubtype="0"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1000"/>
                                        <p:tgtEl>
                                          <p:spTgt spid="18"/>
                                        </p:tgtEl>
                                      </p:cBhvr>
                                    </p:animEffect>
                                    <p:anim calcmode="lin" valueType="num">
                                      <p:cBhvr>
                                        <p:cTn id="86" dur="1000" fill="hold"/>
                                        <p:tgtEl>
                                          <p:spTgt spid="18"/>
                                        </p:tgtEl>
                                        <p:attrNameLst>
                                          <p:attrName>ppt_x</p:attrName>
                                        </p:attrNameLst>
                                      </p:cBhvr>
                                      <p:tavLst>
                                        <p:tav tm="0">
                                          <p:val>
                                            <p:strVal val="#ppt_x"/>
                                          </p:val>
                                        </p:tav>
                                        <p:tav tm="100000">
                                          <p:val>
                                            <p:strVal val="#ppt_x"/>
                                          </p:val>
                                        </p:tav>
                                      </p:tavLst>
                                    </p:anim>
                                    <p:anim calcmode="lin" valueType="num">
                                      <p:cBhvr>
                                        <p:cTn id="8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xit" presetSubtype="4" fill="hold" grpId="1" nodeType="clickEffect">
                                  <p:stCondLst>
                                    <p:cond delay="0"/>
                                  </p:stCondLst>
                                  <p:childTnLst>
                                    <p:anim calcmode="lin" valueType="num">
                                      <p:cBhvr additive="base">
                                        <p:cTn id="91" dur="500"/>
                                        <p:tgtEl>
                                          <p:spTgt spid="18"/>
                                        </p:tgtEl>
                                        <p:attrNameLst>
                                          <p:attrName>ppt_x</p:attrName>
                                        </p:attrNameLst>
                                      </p:cBhvr>
                                      <p:tavLst>
                                        <p:tav tm="0">
                                          <p:val>
                                            <p:strVal val="ppt_x"/>
                                          </p:val>
                                        </p:tav>
                                        <p:tav tm="100000">
                                          <p:val>
                                            <p:strVal val="ppt_x"/>
                                          </p:val>
                                        </p:tav>
                                      </p:tavLst>
                                    </p:anim>
                                    <p:anim calcmode="lin" valueType="num">
                                      <p:cBhvr additive="base">
                                        <p:cTn id="92" dur="500"/>
                                        <p:tgtEl>
                                          <p:spTgt spid="18"/>
                                        </p:tgtEl>
                                        <p:attrNameLst>
                                          <p:attrName>ppt_y</p:attrName>
                                        </p:attrNameLst>
                                      </p:cBhvr>
                                      <p:tavLst>
                                        <p:tav tm="0">
                                          <p:val>
                                            <p:strVal val="ppt_y"/>
                                          </p:val>
                                        </p:tav>
                                        <p:tav tm="100000">
                                          <p:val>
                                            <p:strVal val="1+ppt_h/2"/>
                                          </p:val>
                                        </p:tav>
                                      </p:tavLst>
                                    </p:anim>
                                    <p:set>
                                      <p:cBhvr>
                                        <p:cTn id="93" dur="1" fill="hold">
                                          <p:stCondLst>
                                            <p:cond delay="499"/>
                                          </p:stCondLst>
                                        </p:cTn>
                                        <p:tgtEl>
                                          <p:spTgt spid="18"/>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fade">
                                      <p:cBhvr>
                                        <p:cTn id="98" dur="1000"/>
                                        <p:tgtEl>
                                          <p:spTgt spid="19"/>
                                        </p:tgtEl>
                                      </p:cBhvr>
                                    </p:animEffect>
                                    <p:anim calcmode="lin" valueType="num">
                                      <p:cBhvr>
                                        <p:cTn id="99" dur="1000" fill="hold"/>
                                        <p:tgtEl>
                                          <p:spTgt spid="19"/>
                                        </p:tgtEl>
                                        <p:attrNameLst>
                                          <p:attrName>ppt_x</p:attrName>
                                        </p:attrNameLst>
                                      </p:cBhvr>
                                      <p:tavLst>
                                        <p:tav tm="0">
                                          <p:val>
                                            <p:strVal val="#ppt_x"/>
                                          </p:val>
                                        </p:tav>
                                        <p:tav tm="100000">
                                          <p:val>
                                            <p:strVal val="#ppt_x"/>
                                          </p:val>
                                        </p:tav>
                                      </p:tavLst>
                                    </p:anim>
                                    <p:anim calcmode="lin" valueType="num">
                                      <p:cBhvr>
                                        <p:cTn id="10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xit" presetSubtype="4" fill="hold" grpId="1" nodeType="clickEffect">
                                  <p:stCondLst>
                                    <p:cond delay="0"/>
                                  </p:stCondLst>
                                  <p:childTnLst>
                                    <p:anim calcmode="lin" valueType="num">
                                      <p:cBhvr additive="base">
                                        <p:cTn id="104" dur="500"/>
                                        <p:tgtEl>
                                          <p:spTgt spid="19"/>
                                        </p:tgtEl>
                                        <p:attrNameLst>
                                          <p:attrName>ppt_x</p:attrName>
                                        </p:attrNameLst>
                                      </p:cBhvr>
                                      <p:tavLst>
                                        <p:tav tm="0">
                                          <p:val>
                                            <p:strVal val="ppt_x"/>
                                          </p:val>
                                        </p:tav>
                                        <p:tav tm="100000">
                                          <p:val>
                                            <p:strVal val="ppt_x"/>
                                          </p:val>
                                        </p:tav>
                                      </p:tavLst>
                                    </p:anim>
                                    <p:anim calcmode="lin" valueType="num">
                                      <p:cBhvr additive="base">
                                        <p:cTn id="105" dur="500"/>
                                        <p:tgtEl>
                                          <p:spTgt spid="19"/>
                                        </p:tgtEl>
                                        <p:attrNameLst>
                                          <p:attrName>ppt_y</p:attrName>
                                        </p:attrNameLst>
                                      </p:cBhvr>
                                      <p:tavLst>
                                        <p:tav tm="0">
                                          <p:val>
                                            <p:strVal val="ppt_y"/>
                                          </p:val>
                                        </p:tav>
                                        <p:tav tm="100000">
                                          <p:val>
                                            <p:strVal val="1+ppt_h/2"/>
                                          </p:val>
                                        </p:tav>
                                      </p:tavLst>
                                    </p:anim>
                                    <p:set>
                                      <p:cBhvr>
                                        <p:cTn id="106" dur="1" fill="hold">
                                          <p:stCondLst>
                                            <p:cond delay="499"/>
                                          </p:stCondLst>
                                        </p:cTn>
                                        <p:tgtEl>
                                          <p:spTgt spid="19"/>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47" presetClass="entr" presetSubtype="0" fill="hold" grpId="0" nodeType="click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dministrator\Desktop\QQ截图20170906135103.jpg"/>
          <p:cNvPicPr>
            <a:picLocks noChangeAspect="1" noChangeArrowheads="1"/>
          </p:cNvPicPr>
          <p:nvPr/>
        </p:nvPicPr>
        <p:blipFill>
          <a:blip r:embed="rId2"/>
          <a:srcRect/>
          <a:stretch>
            <a:fillRect/>
          </a:stretch>
        </p:blipFill>
        <p:spPr bwMode="auto">
          <a:xfrm>
            <a:off x="468313" y="2470150"/>
            <a:ext cx="8207375"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5"/>
          <p:cNvSpPr>
            <a:spLocks noChangeArrowheads="1"/>
          </p:cNvSpPr>
          <p:nvPr/>
        </p:nvSpPr>
        <p:spPr bwMode="auto">
          <a:xfrm>
            <a:off x="395288" y="604838"/>
            <a:ext cx="8305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20000"/>
              </a:lnSpc>
              <a:tabLst>
                <a:tab pos="495300" algn="l"/>
                <a:tab pos="5273675" algn="r"/>
              </a:tabLst>
            </a:pPr>
            <a:r>
              <a:rPr lang="en-US" altLang="zh-CN" sz="2400" b="1" dirty="0">
                <a:solidFill>
                  <a:schemeClr val="accent2"/>
                </a:solidFill>
                <a:latin typeface="Times New Roman" panose="02020603050405020304" pitchFamily="18" charset="0"/>
              </a:rPr>
              <a:t>1a What do you think of these TV shows and movies? Choose words from the box and write them under the pictures.</a:t>
            </a:r>
            <a:endParaRPr lang="en-US" altLang="zh-CN" sz="2400" b="1" dirty="0">
              <a:solidFill>
                <a:schemeClr val="accent2"/>
              </a:solidFill>
              <a:latin typeface="Times New Roman" panose="02020603050405020304" pitchFamily="18" charset="0"/>
              <a:cs typeface="Times New Roman" panose="02020603050405020304" pitchFamily="18" charset="0"/>
            </a:endParaRPr>
          </a:p>
        </p:txBody>
      </p:sp>
      <p:sp>
        <p:nvSpPr>
          <p:cNvPr id="4" name="Rectangle 7"/>
          <p:cNvSpPr>
            <a:spLocks noChangeArrowheads="1"/>
          </p:cNvSpPr>
          <p:nvPr/>
        </p:nvSpPr>
        <p:spPr bwMode="auto">
          <a:xfrm>
            <a:off x="1258888" y="1557338"/>
            <a:ext cx="6121400" cy="830262"/>
          </a:xfrm>
          <a:prstGeom prst="rect">
            <a:avLst/>
          </a:prstGeom>
          <a:solidFill>
            <a:schemeClr val="accent5">
              <a:lumMod val="20000"/>
              <a:lumOff val="80000"/>
            </a:schemeClr>
          </a:solidFill>
          <a:ln w="9525">
            <a:noFill/>
            <a:miter lim="800000"/>
          </a:ln>
        </p:spPr>
        <p:txBody>
          <a:bodyPr anchor="ctr">
            <a:spAutoFit/>
          </a:bodyPr>
          <a:lstStyle/>
          <a:p>
            <a:pPr eaLnBrk="0" hangingPunct="0">
              <a:tabLst>
                <a:tab pos="495300" algn="l"/>
                <a:tab pos="5273675" algn="r"/>
              </a:tabLst>
              <a:defRPr/>
            </a:pPr>
            <a:r>
              <a:rPr lang="en-US" altLang="zh-CN" sz="2400" b="1" dirty="0">
                <a:latin typeface="Times New Roman" panose="02020603050405020304" pitchFamily="18" charset="0"/>
                <a:cs typeface="Times New Roman" panose="02020603050405020304" pitchFamily="18" charset="0"/>
                <a:sym typeface="+mn-ea"/>
              </a:rPr>
              <a:t>educational   serious    wonderful     relaxing</a:t>
            </a:r>
            <a:r>
              <a:rPr lang="en-US" altLang="zh-CN" sz="2400" b="1" dirty="0">
                <a:latin typeface="Times New Roman" panose="02020603050405020304" pitchFamily="18" charset="0"/>
                <a:sym typeface="+mn-ea"/>
              </a:rPr>
              <a:t>              </a:t>
            </a:r>
            <a:r>
              <a:rPr lang="en-US" altLang="zh-CN" sz="2400" b="1" dirty="0">
                <a:latin typeface="Times New Roman" panose="02020603050405020304" pitchFamily="18" charset="0"/>
                <a:cs typeface="Times New Roman" panose="02020603050405020304" pitchFamily="18" charset="0"/>
                <a:sym typeface="+mn-ea"/>
              </a:rPr>
              <a:t>meaningless    enjoyable     exciting    boring</a:t>
            </a:r>
          </a:p>
        </p:txBody>
      </p:sp>
      <p:sp>
        <p:nvSpPr>
          <p:cNvPr id="5" name="Text Box 11"/>
          <p:cNvSpPr txBox="1">
            <a:spLocks noChangeArrowheads="1"/>
          </p:cNvSpPr>
          <p:nvPr/>
        </p:nvSpPr>
        <p:spPr bwMode="auto">
          <a:xfrm>
            <a:off x="5541963" y="3963988"/>
            <a:ext cx="11969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b="1">
                <a:solidFill>
                  <a:srgbClr val="FF0000"/>
                </a:solidFill>
                <a:latin typeface="Times New Roman" panose="02020603050405020304" pitchFamily="18" charset="0"/>
              </a:rPr>
              <a:t>exciting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6" name="Text Box 13"/>
          <p:cNvSpPr txBox="1">
            <a:spLocks noChangeArrowheads="1"/>
          </p:cNvSpPr>
          <p:nvPr/>
        </p:nvSpPr>
        <p:spPr bwMode="auto">
          <a:xfrm>
            <a:off x="7054850" y="3963988"/>
            <a:ext cx="11763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serious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7" name="Text Box 15"/>
          <p:cNvSpPr txBox="1">
            <a:spLocks noChangeArrowheads="1"/>
          </p:cNvSpPr>
          <p:nvPr/>
        </p:nvSpPr>
        <p:spPr bwMode="auto">
          <a:xfrm>
            <a:off x="3743325" y="3963988"/>
            <a:ext cx="17986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educational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8" name="Text Box 16"/>
          <p:cNvSpPr txBox="1">
            <a:spLocks noChangeArrowheads="1"/>
          </p:cNvSpPr>
          <p:nvPr/>
        </p:nvSpPr>
        <p:spPr bwMode="auto">
          <a:xfrm>
            <a:off x="2336800" y="3963988"/>
            <a:ext cx="14144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b="1">
                <a:solidFill>
                  <a:srgbClr val="FF0000"/>
                </a:solidFill>
                <a:latin typeface="Times New Roman" panose="02020603050405020304" pitchFamily="18" charset="0"/>
              </a:rPr>
              <a:t>enjoyable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9" name="Text Box 17"/>
          <p:cNvSpPr txBox="1">
            <a:spLocks noChangeArrowheads="1"/>
          </p:cNvSpPr>
          <p:nvPr/>
        </p:nvSpPr>
        <p:spPr bwMode="auto">
          <a:xfrm>
            <a:off x="681038" y="3933825"/>
            <a:ext cx="10604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boring</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10" name="Text Box 10"/>
          <p:cNvSpPr txBox="1">
            <a:spLocks noChangeArrowheads="1"/>
          </p:cNvSpPr>
          <p:nvPr/>
        </p:nvSpPr>
        <p:spPr bwMode="auto">
          <a:xfrm>
            <a:off x="735013" y="5876925"/>
            <a:ext cx="124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relaxing</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11" name="Text Box 11"/>
          <p:cNvSpPr txBox="1">
            <a:spLocks noChangeArrowheads="1"/>
          </p:cNvSpPr>
          <p:nvPr/>
        </p:nvSpPr>
        <p:spPr bwMode="auto">
          <a:xfrm>
            <a:off x="2435225" y="5876925"/>
            <a:ext cx="1344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b="1">
                <a:solidFill>
                  <a:srgbClr val="FF0000"/>
                </a:solidFill>
                <a:latin typeface="Times New Roman" panose="02020603050405020304" pitchFamily="18" charset="0"/>
              </a:rPr>
              <a:t>enjoyable</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12" name="Text Box 12"/>
          <p:cNvSpPr txBox="1">
            <a:spLocks noChangeArrowheads="1"/>
          </p:cNvSpPr>
          <p:nvPr/>
        </p:nvSpPr>
        <p:spPr bwMode="auto">
          <a:xfrm>
            <a:off x="3708400" y="5905500"/>
            <a:ext cx="172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educational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13" name="Text Box 13"/>
          <p:cNvSpPr txBox="1">
            <a:spLocks noChangeArrowheads="1"/>
          </p:cNvSpPr>
          <p:nvPr/>
        </p:nvSpPr>
        <p:spPr bwMode="auto">
          <a:xfrm>
            <a:off x="5470525" y="5876925"/>
            <a:ext cx="1273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exciting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
        <p:nvSpPr>
          <p:cNvPr id="14" name="Text Box 14"/>
          <p:cNvSpPr txBox="1">
            <a:spLocks noChangeArrowheads="1"/>
          </p:cNvSpPr>
          <p:nvPr/>
        </p:nvSpPr>
        <p:spPr bwMode="auto">
          <a:xfrm>
            <a:off x="6715125" y="5876925"/>
            <a:ext cx="17129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b="1">
                <a:solidFill>
                  <a:srgbClr val="FF0000"/>
                </a:solidFill>
                <a:latin typeface="Times New Roman" panose="02020603050405020304" pitchFamily="18" charset="0"/>
              </a:rPr>
              <a:t>meaningless </a:t>
            </a:r>
            <a:endParaRPr lang="en-US" altLang="zh-CN" sz="22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1"/>
          <p:cNvSpPr txBox="1"/>
          <p:nvPr/>
        </p:nvSpPr>
        <p:spPr bwMode="auto">
          <a:xfrm>
            <a:off x="323850" y="620713"/>
            <a:ext cx="8569325" cy="1152525"/>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sz="3600" b="1" kern="0" dirty="0" smtClean="0">
                <a:solidFill>
                  <a:srgbClr val="0000FF"/>
                </a:solidFill>
                <a:latin typeface="Calibri" panose="020F0502020204030204" pitchFamily="34" charset="0"/>
                <a:cs typeface="Calibri" panose="020F0502020204030204" pitchFamily="34" charset="0"/>
                <a:sym typeface="+mn-ea"/>
              </a:rPr>
              <a:t>Pair work     </a:t>
            </a:r>
            <a:r>
              <a:rPr lang="en-US" altLang="zh-CN" sz="2800" kern="0" dirty="0" smtClean="0">
                <a:latin typeface="Times New Roman" panose="02020603050405020304" pitchFamily="18" charset="0"/>
                <a:cs typeface="Times New Roman" panose="02020603050405020304" pitchFamily="18" charset="0"/>
                <a:sym typeface="+mn-ea"/>
              </a:rPr>
              <a:t>Choose words from the box and make conversations with your partner.</a:t>
            </a:r>
            <a:endParaRPr lang="en-US" altLang="zh-CN" sz="2800" kern="0" dirty="0">
              <a:latin typeface="Times New Roman" panose="02020603050405020304" pitchFamily="18" charset="0"/>
              <a:cs typeface="Times New Roman" panose="02020603050405020304" pitchFamily="18" charset="0"/>
              <a:sym typeface="+mn-ea"/>
            </a:endParaRPr>
          </a:p>
        </p:txBody>
      </p:sp>
      <p:grpSp>
        <p:nvGrpSpPr>
          <p:cNvPr id="2" name="组合 8"/>
          <p:cNvGrpSpPr/>
          <p:nvPr/>
        </p:nvGrpSpPr>
        <p:grpSpPr bwMode="auto">
          <a:xfrm>
            <a:off x="684213" y="3284538"/>
            <a:ext cx="7991475" cy="2736850"/>
            <a:chOff x="468313" y="1412776"/>
            <a:chExt cx="7992119" cy="2736304"/>
          </a:xfrm>
        </p:grpSpPr>
        <p:sp>
          <p:nvSpPr>
            <p:cNvPr id="7" name="AutoShape 12"/>
            <p:cNvSpPr>
              <a:spLocks noChangeArrowheads="1"/>
            </p:cNvSpPr>
            <p:nvPr/>
          </p:nvSpPr>
          <p:spPr bwMode="gray">
            <a:xfrm>
              <a:off x="468313" y="1484199"/>
              <a:ext cx="7992119" cy="2664881"/>
            </a:xfrm>
            <a:prstGeom prst="roundRect">
              <a:avLst>
                <a:gd name="adj" fmla="val 14694"/>
              </a:avLst>
            </a:prstGeom>
            <a:solidFill>
              <a:schemeClr val="accent2">
                <a:lumMod val="20000"/>
                <a:lumOff val="80000"/>
              </a:schemeClr>
            </a:solidFill>
            <a:ln w="38100" algn="ctr">
              <a:solidFill>
                <a:schemeClr val="accent2">
                  <a:lumMod val="60000"/>
                  <a:lumOff val="40000"/>
                </a:schemeClr>
              </a:solidFill>
              <a:round/>
            </a:ln>
          </p:spPr>
          <p:txBody>
            <a:bodyPr vert="eaVert"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auto">
                <a:lnSpc>
                  <a:spcPct val="100000"/>
                </a:lnSpc>
                <a:spcBef>
                  <a:spcPct val="0"/>
                </a:spcBef>
                <a:spcAft>
                  <a:spcPts val="0"/>
                </a:spcAft>
                <a:buFontTx/>
                <a:buNone/>
                <a:defRPr/>
              </a:pPr>
              <a:endParaRPr lang="zh-CN" altLang="en-US" sz="1800">
                <a:latin typeface="Times New Roman" panose="02020603050405020304"/>
                <a:ea typeface="黑体" panose="02010609060101010101" pitchFamily="49" charset="-122"/>
              </a:endParaRPr>
            </a:p>
          </p:txBody>
        </p:sp>
        <p:sp>
          <p:nvSpPr>
            <p:cNvPr id="15366" name="TextBox 10"/>
            <p:cNvSpPr txBox="1">
              <a:spLocks noChangeArrowheads="1"/>
            </p:cNvSpPr>
            <p:nvPr/>
          </p:nvSpPr>
          <p:spPr bwMode="auto">
            <a:xfrm>
              <a:off x="827584" y="1412776"/>
              <a:ext cx="7416824" cy="2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dirty="0">
                  <a:latin typeface="Times New Roman" panose="02020603050405020304" pitchFamily="18" charset="0"/>
                  <a:ea typeface="黑体" panose="02010609060101010101" pitchFamily="49" charset="-122"/>
                </a:rPr>
                <a:t>A: What do you think of the game show?</a:t>
              </a:r>
            </a:p>
            <a:p>
              <a:pPr eaLnBrk="1" hangingPunct="1">
                <a:lnSpc>
                  <a:spcPct val="150000"/>
                </a:lnSpc>
              </a:pPr>
              <a:r>
                <a:rPr lang="en-US" altLang="zh-CN" sz="2800" dirty="0">
                  <a:latin typeface="Times New Roman" panose="02020603050405020304" pitchFamily="18" charset="0"/>
                  <a:ea typeface="黑体" panose="02010609060101010101" pitchFamily="49" charset="-122"/>
                </a:rPr>
                <a:t>B: I think it is very exciting. What do you think of the game show?</a:t>
              </a:r>
            </a:p>
            <a:p>
              <a:pPr eaLnBrk="1" hangingPunct="1">
                <a:lnSpc>
                  <a:spcPct val="150000"/>
                </a:lnSpc>
              </a:pPr>
              <a:r>
                <a:rPr lang="en-US" altLang="zh-CN" sz="2800" dirty="0">
                  <a:latin typeface="Times New Roman" panose="02020603050405020304" pitchFamily="18" charset="0"/>
                  <a:ea typeface="黑体" panose="02010609060101010101" pitchFamily="49" charset="-122"/>
                </a:rPr>
                <a:t>A: I think it’s a bit boring.</a:t>
              </a:r>
              <a:endParaRPr lang="zh-CN" altLang="en-US" sz="2800" dirty="0">
                <a:latin typeface="Times New Roman" panose="02020603050405020304" pitchFamily="18" charset="0"/>
                <a:ea typeface="黑体" panose="02010609060101010101" pitchFamily="49" charset="-122"/>
              </a:endParaRPr>
            </a:p>
          </p:txBody>
        </p:sp>
      </p:grpSp>
      <p:sp>
        <p:nvSpPr>
          <p:cNvPr id="15364" name="TextBox 9"/>
          <p:cNvSpPr txBox="1">
            <a:spLocks noChangeArrowheads="1"/>
          </p:cNvSpPr>
          <p:nvPr/>
        </p:nvSpPr>
        <p:spPr bwMode="auto">
          <a:xfrm>
            <a:off x="1187450" y="1773238"/>
            <a:ext cx="6840538" cy="1384300"/>
          </a:xfrm>
          <a:prstGeom prst="rect">
            <a:avLst/>
          </a:prstGeom>
          <a:solidFill>
            <a:srgbClr val="DEEBF7"/>
          </a:solidFill>
          <a:ln w="9525">
            <a:solidFill>
              <a:srgbClr val="00B050"/>
            </a:solidFill>
            <a:prstDash val="dash"/>
            <a:round/>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dirty="0">
                <a:latin typeface="Times New Roman" panose="02020603050405020304" pitchFamily="18" charset="0"/>
              </a:rPr>
              <a:t>educational   serious  wonderful    relaxing  meaningless    enjoyable    exciting    boring</a:t>
            </a:r>
            <a:endParaRPr lang="zh-CN"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250825" y="692150"/>
            <a:ext cx="86868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50000"/>
              </a:lnSpc>
              <a:tabLst>
                <a:tab pos="495300" algn="l"/>
                <a:tab pos="5273675" algn="r"/>
              </a:tabLst>
            </a:pPr>
            <a:r>
              <a:rPr lang="en-US" altLang="zh-CN" sz="3200" b="1">
                <a:solidFill>
                  <a:schemeClr val="accent2"/>
                </a:solidFill>
                <a:latin typeface="Times New Roman" panose="02020603050405020304" pitchFamily="18" charset="0"/>
              </a:rPr>
              <a:t>1b  Listen and circle the description words you   </a:t>
            </a:r>
          </a:p>
          <a:p>
            <a:pPr eaLnBrk="0" hangingPunct="0">
              <a:lnSpc>
                <a:spcPct val="150000"/>
              </a:lnSpc>
              <a:tabLst>
                <a:tab pos="495300" algn="l"/>
                <a:tab pos="5273675" algn="r"/>
              </a:tabLst>
            </a:pPr>
            <a:r>
              <a:rPr lang="en-US" altLang="zh-CN" sz="3200" b="1">
                <a:solidFill>
                  <a:schemeClr val="accent2"/>
                </a:solidFill>
                <a:latin typeface="Times New Roman" panose="02020603050405020304" pitchFamily="18" charset="0"/>
              </a:rPr>
              <a:t>      hear in the box in 1a.</a:t>
            </a:r>
            <a:endParaRPr lang="en-US" altLang="zh-CN" sz="3200" b="1">
              <a:solidFill>
                <a:schemeClr val="accent2"/>
              </a:solidFill>
              <a:latin typeface="Times New Roman" panose="02020603050405020304" pitchFamily="18" charset="0"/>
              <a:cs typeface="Times New Roman" panose="02020603050405020304" pitchFamily="18" charset="0"/>
            </a:endParaRPr>
          </a:p>
        </p:txBody>
      </p:sp>
      <p:sp>
        <p:nvSpPr>
          <p:cNvPr id="16387" name="Oval 5"/>
          <p:cNvSpPr>
            <a:spLocks noChangeArrowheads="1"/>
          </p:cNvSpPr>
          <p:nvPr/>
        </p:nvSpPr>
        <p:spPr bwMode="auto">
          <a:xfrm>
            <a:off x="2843213" y="981075"/>
            <a:ext cx="1081087" cy="381000"/>
          </a:xfrm>
          <a:prstGeom prst="ellipse">
            <a:avLst/>
          </a:prstGeom>
          <a:noFill/>
          <a:ln w="28575">
            <a:solidFill>
              <a:srgbClr val="FF0000"/>
            </a:solidFill>
            <a:rou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zh-CN" altLang="zh-CN"/>
          </a:p>
        </p:txBody>
      </p:sp>
      <p:sp>
        <p:nvSpPr>
          <p:cNvPr id="19460" name="Rectangle 7"/>
          <p:cNvSpPr>
            <a:spLocks noChangeArrowheads="1"/>
          </p:cNvSpPr>
          <p:nvPr/>
        </p:nvSpPr>
        <p:spPr bwMode="auto">
          <a:xfrm>
            <a:off x="684213" y="2565400"/>
            <a:ext cx="7848600" cy="2063750"/>
          </a:xfrm>
          <a:prstGeom prst="rect">
            <a:avLst/>
          </a:prstGeom>
          <a:solidFill>
            <a:schemeClr val="accent6">
              <a:lumMod val="20000"/>
              <a:lumOff val="80000"/>
            </a:schemeClr>
          </a:solidFill>
          <a:ln w="9525">
            <a:noFill/>
            <a:miter lim="800000"/>
          </a:ln>
        </p:spPr>
        <p:txBody>
          <a:bodyPr anchor="ctr">
            <a:spAutoFit/>
          </a:bodyPr>
          <a:lstStyle/>
          <a:p>
            <a:pPr eaLnBrk="0" hangingPunct="0">
              <a:lnSpc>
                <a:spcPct val="135000"/>
              </a:lnSpc>
              <a:tabLst>
                <a:tab pos="495300" algn="l"/>
                <a:tab pos="5273675" algn="r"/>
              </a:tabLst>
              <a:defRPr/>
            </a:pPr>
            <a:r>
              <a:rPr lang="en-US" altLang="zh-CN" sz="3200" b="1" dirty="0">
                <a:latin typeface="Times New Roman" panose="02020603050405020304" pitchFamily="18" charset="0"/>
                <a:cs typeface="Times New Roman" panose="02020603050405020304" pitchFamily="18" charset="0"/>
                <a:sym typeface="+mn-ea"/>
              </a:rPr>
              <a:t>educational        serious            wonderful      </a:t>
            </a:r>
          </a:p>
          <a:p>
            <a:pPr eaLnBrk="0" hangingPunct="0">
              <a:lnSpc>
                <a:spcPct val="135000"/>
              </a:lnSpc>
              <a:tabLst>
                <a:tab pos="495300" algn="l"/>
                <a:tab pos="5273675" algn="r"/>
              </a:tabLst>
              <a:defRPr/>
            </a:pPr>
            <a:r>
              <a:rPr lang="en-US" altLang="zh-CN" sz="3200" b="1" dirty="0">
                <a:latin typeface="Times New Roman" panose="02020603050405020304" pitchFamily="18" charset="0"/>
                <a:cs typeface="Times New Roman" panose="02020603050405020304" pitchFamily="18" charset="0"/>
                <a:sym typeface="+mn-ea"/>
              </a:rPr>
              <a:t>relaxing</a:t>
            </a:r>
            <a:r>
              <a:rPr lang="en-US" altLang="zh-CN" sz="3200" b="1" dirty="0">
                <a:latin typeface="Times New Roman" panose="02020603050405020304" pitchFamily="18" charset="0"/>
                <a:sym typeface="+mn-ea"/>
              </a:rPr>
              <a:t>              </a:t>
            </a:r>
            <a:r>
              <a:rPr lang="en-US" altLang="zh-CN" sz="3200" b="1" dirty="0">
                <a:latin typeface="Times New Roman" panose="02020603050405020304" pitchFamily="18" charset="0"/>
                <a:cs typeface="Times New Roman" panose="02020603050405020304" pitchFamily="18" charset="0"/>
                <a:sym typeface="+mn-ea"/>
              </a:rPr>
              <a:t>meaningless    enjoyable     </a:t>
            </a:r>
          </a:p>
          <a:p>
            <a:pPr eaLnBrk="0" hangingPunct="0">
              <a:lnSpc>
                <a:spcPct val="135000"/>
              </a:lnSpc>
              <a:tabLst>
                <a:tab pos="495300" algn="l"/>
                <a:tab pos="5273675" algn="r"/>
              </a:tabLst>
              <a:defRPr/>
            </a:pPr>
            <a:r>
              <a:rPr lang="en-US" altLang="zh-CN" sz="3200" b="1" dirty="0">
                <a:latin typeface="Times New Roman" panose="02020603050405020304" pitchFamily="18" charset="0"/>
                <a:cs typeface="Times New Roman" panose="02020603050405020304" pitchFamily="18" charset="0"/>
                <a:sym typeface="+mn-ea"/>
              </a:rPr>
              <a:t>exciting               boring</a:t>
            </a:r>
          </a:p>
        </p:txBody>
      </p:sp>
      <p:sp>
        <p:nvSpPr>
          <p:cNvPr id="21510" name="Oval 8"/>
          <p:cNvSpPr>
            <a:spLocks noChangeArrowheads="1"/>
          </p:cNvSpPr>
          <p:nvPr/>
        </p:nvSpPr>
        <p:spPr bwMode="auto">
          <a:xfrm>
            <a:off x="755650" y="4089400"/>
            <a:ext cx="1728788" cy="381000"/>
          </a:xfrm>
          <a:prstGeom prst="ellipse">
            <a:avLst/>
          </a:prstGeom>
          <a:solidFill>
            <a:schemeClr val="bg1">
              <a:alpha val="0"/>
            </a:schemeClr>
          </a:solidFill>
          <a:ln w="28575">
            <a:solidFill>
              <a:srgbClr val="FF0000"/>
            </a:solidFill>
            <a:round/>
          </a:ln>
        </p:spPr>
        <p:txBody>
          <a:bodyPr wrap="none" anchor="ctr"/>
          <a:lstStyle/>
          <a:p>
            <a:pPr eaLnBrk="0" hangingPunct="0"/>
            <a:endParaRPr lang="zh-CN" altLang="zh-CN"/>
          </a:p>
        </p:txBody>
      </p:sp>
      <p:sp>
        <p:nvSpPr>
          <p:cNvPr id="21511" name="Oval 12"/>
          <p:cNvSpPr>
            <a:spLocks noChangeArrowheads="1"/>
          </p:cNvSpPr>
          <p:nvPr/>
        </p:nvSpPr>
        <p:spPr bwMode="auto">
          <a:xfrm>
            <a:off x="3563938" y="4076700"/>
            <a:ext cx="1439862" cy="431800"/>
          </a:xfrm>
          <a:prstGeom prst="ellipse">
            <a:avLst/>
          </a:prstGeom>
          <a:solidFill>
            <a:schemeClr val="bg1">
              <a:alpha val="0"/>
            </a:schemeClr>
          </a:solidFill>
          <a:ln w="28575">
            <a:solidFill>
              <a:srgbClr val="FF0000"/>
            </a:solidFill>
            <a:round/>
          </a:ln>
        </p:spPr>
        <p:txBody>
          <a:bodyPr wrap="none" anchor="ctr"/>
          <a:lstStyle/>
          <a:p>
            <a:pPr eaLnBrk="0" hangingPunct="0"/>
            <a:endParaRPr lang="zh-CN" altLang="zh-CN"/>
          </a:p>
        </p:txBody>
      </p:sp>
      <p:sp>
        <p:nvSpPr>
          <p:cNvPr id="21512" name="Oval 13"/>
          <p:cNvSpPr>
            <a:spLocks noChangeArrowheads="1"/>
          </p:cNvSpPr>
          <p:nvPr/>
        </p:nvSpPr>
        <p:spPr bwMode="auto">
          <a:xfrm>
            <a:off x="6084888" y="3500438"/>
            <a:ext cx="1800225" cy="381000"/>
          </a:xfrm>
          <a:prstGeom prst="ellipse">
            <a:avLst/>
          </a:prstGeom>
          <a:solidFill>
            <a:schemeClr val="bg1">
              <a:alpha val="0"/>
            </a:schemeClr>
          </a:solidFill>
          <a:ln w="28575">
            <a:solidFill>
              <a:srgbClr val="FF0000"/>
            </a:solidFill>
            <a:round/>
          </a:ln>
        </p:spPr>
        <p:txBody>
          <a:bodyPr wrap="none" anchor="ctr"/>
          <a:lstStyle/>
          <a:p>
            <a:pPr eaLnBrk="0" hangingPunct="0"/>
            <a:endParaRPr lang="zh-CN" altLang="zh-CN"/>
          </a:p>
        </p:txBody>
      </p:sp>
      <p:sp>
        <p:nvSpPr>
          <p:cNvPr id="21513" name="Oval 14"/>
          <p:cNvSpPr>
            <a:spLocks noChangeArrowheads="1"/>
          </p:cNvSpPr>
          <p:nvPr/>
        </p:nvSpPr>
        <p:spPr bwMode="auto">
          <a:xfrm>
            <a:off x="3492500" y="3429000"/>
            <a:ext cx="2232025" cy="431800"/>
          </a:xfrm>
          <a:prstGeom prst="ellipse">
            <a:avLst/>
          </a:prstGeom>
          <a:solidFill>
            <a:schemeClr val="bg1">
              <a:alpha val="0"/>
            </a:schemeClr>
          </a:solidFill>
          <a:ln w="28575">
            <a:solidFill>
              <a:srgbClr val="FF0000"/>
            </a:solidFill>
            <a:round/>
          </a:ln>
        </p:spPr>
        <p:txBody>
          <a:bodyPr wrap="none" anchor="ctr"/>
          <a:lstStyle/>
          <a:p>
            <a:pPr eaLnBrk="0" hangingPunct="0"/>
            <a:endParaRPr lang="zh-CN" altLang="zh-CN"/>
          </a:p>
        </p:txBody>
      </p:sp>
      <p:sp>
        <p:nvSpPr>
          <p:cNvPr id="21514" name="Oval 15"/>
          <p:cNvSpPr>
            <a:spLocks noChangeArrowheads="1"/>
          </p:cNvSpPr>
          <p:nvPr/>
        </p:nvSpPr>
        <p:spPr bwMode="auto">
          <a:xfrm>
            <a:off x="755650" y="3479800"/>
            <a:ext cx="1655763" cy="381000"/>
          </a:xfrm>
          <a:prstGeom prst="ellipse">
            <a:avLst/>
          </a:prstGeom>
          <a:solidFill>
            <a:schemeClr val="bg1">
              <a:alpha val="0"/>
            </a:schemeClr>
          </a:solidFill>
          <a:ln w="28575">
            <a:solidFill>
              <a:srgbClr val="FF0000"/>
            </a:solidFill>
            <a:round/>
          </a:ln>
        </p:spPr>
        <p:txBody>
          <a:bodyPr wrap="none" anchor="ctr"/>
          <a:lstStyle/>
          <a:p>
            <a:pPr eaLnBrk="0" hangingPunct="0"/>
            <a:endParaRPr lang="zh-CN" altLang="zh-CN"/>
          </a:p>
        </p:txBody>
      </p:sp>
      <p:sp>
        <p:nvSpPr>
          <p:cNvPr id="21515" name="Oval 16"/>
          <p:cNvSpPr>
            <a:spLocks noChangeArrowheads="1"/>
          </p:cNvSpPr>
          <p:nvPr/>
        </p:nvSpPr>
        <p:spPr bwMode="auto">
          <a:xfrm>
            <a:off x="5867400" y="2794000"/>
            <a:ext cx="2089150" cy="381000"/>
          </a:xfrm>
          <a:prstGeom prst="ellipse">
            <a:avLst/>
          </a:prstGeom>
          <a:solidFill>
            <a:schemeClr val="bg1">
              <a:alpha val="0"/>
            </a:schemeClr>
          </a:solidFill>
          <a:ln w="28575">
            <a:solidFill>
              <a:srgbClr val="FF0000"/>
            </a:solidFill>
            <a:round/>
          </a:ln>
        </p:spPr>
        <p:txBody>
          <a:bodyPr wrap="none" anchor="ctr"/>
          <a:lstStyle/>
          <a:p>
            <a:pPr eaLnBrk="0" hangingPunct="0"/>
            <a:endParaRPr lang="zh-CN" altLang="zh-CN"/>
          </a:p>
        </p:txBody>
      </p:sp>
      <p:pic>
        <p:nvPicPr>
          <p:cNvPr id="11" name="Unit05SectionB1b.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4716463" y="1773238"/>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15"/>
                                        </p:tgtEl>
                                        <p:attrNameLst>
                                          <p:attrName>style.visibility</p:attrName>
                                        </p:attrNameLst>
                                      </p:cBhvr>
                                      <p:to>
                                        <p:strVal val="visible"/>
                                      </p:to>
                                    </p:set>
                                    <p:anim calcmode="lin" valueType="num">
                                      <p:cBhvr additive="base">
                                        <p:cTn id="7" dur="500" fill="hold"/>
                                        <p:tgtEl>
                                          <p:spTgt spid="21515"/>
                                        </p:tgtEl>
                                        <p:attrNameLst>
                                          <p:attrName>ppt_x</p:attrName>
                                        </p:attrNameLst>
                                      </p:cBhvr>
                                      <p:tavLst>
                                        <p:tav tm="0">
                                          <p:val>
                                            <p:strVal val="#ppt_x"/>
                                          </p:val>
                                        </p:tav>
                                        <p:tav tm="100000">
                                          <p:val>
                                            <p:strVal val="#ppt_x"/>
                                          </p:val>
                                        </p:tav>
                                      </p:tavLst>
                                    </p:anim>
                                    <p:anim calcmode="lin" valueType="num">
                                      <p:cBhvr additive="base">
                                        <p:cTn id="8" dur="500" fill="hold"/>
                                        <p:tgtEl>
                                          <p:spTgt spid="215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2"/>
                                        </p:tgtEl>
                                        <p:attrNameLst>
                                          <p:attrName>style.visibility</p:attrName>
                                        </p:attrNameLst>
                                      </p:cBhvr>
                                      <p:to>
                                        <p:strVal val="visible"/>
                                      </p:to>
                                    </p:set>
                                    <p:anim calcmode="lin" valueType="num">
                                      <p:cBhvr additive="base">
                                        <p:cTn id="11" dur="500" fill="hold"/>
                                        <p:tgtEl>
                                          <p:spTgt spid="21512"/>
                                        </p:tgtEl>
                                        <p:attrNameLst>
                                          <p:attrName>ppt_x</p:attrName>
                                        </p:attrNameLst>
                                      </p:cBhvr>
                                      <p:tavLst>
                                        <p:tav tm="0">
                                          <p:val>
                                            <p:strVal val="#ppt_x"/>
                                          </p:val>
                                        </p:tav>
                                        <p:tav tm="100000">
                                          <p:val>
                                            <p:strVal val="#ppt_x"/>
                                          </p:val>
                                        </p:tav>
                                      </p:tavLst>
                                    </p:anim>
                                    <p:anim calcmode="lin" valueType="num">
                                      <p:cBhvr additive="base">
                                        <p:cTn id="12" dur="500" fill="hold"/>
                                        <p:tgtEl>
                                          <p:spTgt spid="215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514"/>
                                        </p:tgtEl>
                                        <p:attrNameLst>
                                          <p:attrName>style.visibility</p:attrName>
                                        </p:attrNameLst>
                                      </p:cBhvr>
                                      <p:to>
                                        <p:strVal val="visible"/>
                                      </p:to>
                                    </p:set>
                                    <p:anim calcmode="lin" valueType="num">
                                      <p:cBhvr additive="base">
                                        <p:cTn id="15" dur="500" fill="hold"/>
                                        <p:tgtEl>
                                          <p:spTgt spid="21514"/>
                                        </p:tgtEl>
                                        <p:attrNameLst>
                                          <p:attrName>ppt_x</p:attrName>
                                        </p:attrNameLst>
                                      </p:cBhvr>
                                      <p:tavLst>
                                        <p:tav tm="0">
                                          <p:val>
                                            <p:strVal val="#ppt_x"/>
                                          </p:val>
                                        </p:tav>
                                        <p:tav tm="100000">
                                          <p:val>
                                            <p:strVal val="#ppt_x"/>
                                          </p:val>
                                        </p:tav>
                                      </p:tavLst>
                                    </p:anim>
                                    <p:anim calcmode="lin" valueType="num">
                                      <p:cBhvr additive="base">
                                        <p:cTn id="16" dur="500" fill="hold"/>
                                        <p:tgtEl>
                                          <p:spTgt spid="215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511"/>
                                        </p:tgtEl>
                                        <p:attrNameLst>
                                          <p:attrName>style.visibility</p:attrName>
                                        </p:attrNameLst>
                                      </p:cBhvr>
                                      <p:to>
                                        <p:strVal val="visible"/>
                                      </p:to>
                                    </p:set>
                                    <p:anim calcmode="lin" valueType="num">
                                      <p:cBhvr additive="base">
                                        <p:cTn id="19" dur="500" fill="hold"/>
                                        <p:tgtEl>
                                          <p:spTgt spid="21511"/>
                                        </p:tgtEl>
                                        <p:attrNameLst>
                                          <p:attrName>ppt_x</p:attrName>
                                        </p:attrNameLst>
                                      </p:cBhvr>
                                      <p:tavLst>
                                        <p:tav tm="0">
                                          <p:val>
                                            <p:strVal val="#ppt_x"/>
                                          </p:val>
                                        </p:tav>
                                        <p:tav tm="100000">
                                          <p:val>
                                            <p:strVal val="#ppt_x"/>
                                          </p:val>
                                        </p:tav>
                                      </p:tavLst>
                                    </p:anim>
                                    <p:anim calcmode="lin" valueType="num">
                                      <p:cBhvr additive="base">
                                        <p:cTn id="20" dur="500" fill="hold"/>
                                        <p:tgtEl>
                                          <p:spTgt spid="215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510"/>
                                        </p:tgtEl>
                                        <p:attrNameLst>
                                          <p:attrName>style.visibility</p:attrName>
                                        </p:attrNameLst>
                                      </p:cBhvr>
                                      <p:to>
                                        <p:strVal val="visible"/>
                                      </p:to>
                                    </p:set>
                                    <p:anim calcmode="lin" valueType="num">
                                      <p:cBhvr additive="base">
                                        <p:cTn id="23" dur="500" fill="hold"/>
                                        <p:tgtEl>
                                          <p:spTgt spid="21510"/>
                                        </p:tgtEl>
                                        <p:attrNameLst>
                                          <p:attrName>ppt_x</p:attrName>
                                        </p:attrNameLst>
                                      </p:cBhvr>
                                      <p:tavLst>
                                        <p:tav tm="0">
                                          <p:val>
                                            <p:strVal val="#ppt_x"/>
                                          </p:val>
                                        </p:tav>
                                        <p:tav tm="100000">
                                          <p:val>
                                            <p:strVal val="#ppt_x"/>
                                          </p:val>
                                        </p:tav>
                                      </p:tavLst>
                                    </p:anim>
                                    <p:anim calcmode="lin" valueType="num">
                                      <p:cBhvr additive="base">
                                        <p:cTn id="24" dur="500" fill="hold"/>
                                        <p:tgtEl>
                                          <p:spTgt spid="215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513"/>
                                        </p:tgtEl>
                                        <p:attrNameLst>
                                          <p:attrName>style.visibility</p:attrName>
                                        </p:attrNameLst>
                                      </p:cBhvr>
                                      <p:to>
                                        <p:strVal val="visible"/>
                                      </p:to>
                                    </p:set>
                                    <p:anim calcmode="lin" valueType="num">
                                      <p:cBhvr additive="base">
                                        <p:cTn id="27" dur="500" fill="hold"/>
                                        <p:tgtEl>
                                          <p:spTgt spid="21513"/>
                                        </p:tgtEl>
                                        <p:attrNameLst>
                                          <p:attrName>ppt_x</p:attrName>
                                        </p:attrNameLst>
                                      </p:cBhvr>
                                      <p:tavLst>
                                        <p:tav tm="0">
                                          <p:val>
                                            <p:strVal val="#ppt_x"/>
                                          </p:val>
                                        </p:tav>
                                        <p:tav tm="100000">
                                          <p:val>
                                            <p:strVal val="#ppt_x"/>
                                          </p:val>
                                        </p:tav>
                                      </p:tavLst>
                                    </p:anim>
                                    <p:anim calcmode="lin" valueType="num">
                                      <p:cBhvr additive="base">
                                        <p:cTn id="28"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11"/>
                    </p:tgtEl>
                  </p:cond>
                </p:stCondLst>
                <p:endSync evt="end" delay="0">
                  <p:rtn val="all"/>
                </p:endSync>
                <p:childTnLst>
                  <p:par>
                    <p:cTn id="30" fill="hold">
                      <p:stCondLst>
                        <p:cond delay="0"/>
                      </p:stCondLst>
                      <p:childTnLst>
                        <p:par>
                          <p:cTn id="31" fill="hold">
                            <p:stCondLst>
                              <p:cond delay="0"/>
                            </p:stCondLst>
                            <p:childTnLst>
                              <p:par>
                                <p:cTn id="32" presetID="1" presetClass="mediacall" presetSubtype="0" fill="hold" nodeType="clickEffect">
                                  <p:stCondLst>
                                    <p:cond delay="0"/>
                                  </p:stCondLst>
                                  <p:childTnLst>
                                    <p:cmd type="call" cmd="playFrom(0.0)">
                                      <p:cBhvr>
                                        <p:cTn id="33" dur="70087" fill="hold"/>
                                        <p:tgtEl>
                                          <p:spTgt spid="11"/>
                                        </p:tgtEl>
                                      </p:cBhvr>
                                    </p:cmd>
                                  </p:childTnLst>
                                </p:cTn>
                              </p:par>
                            </p:childTnLst>
                          </p:cTn>
                        </p:par>
                      </p:childTnLst>
                    </p:cTn>
                  </p:par>
                </p:childTnLst>
              </p:cTn>
              <p:nextCondLst>
                <p:cond evt="onClick" delay="0">
                  <p:tgtEl>
                    <p:spTgt spid="11"/>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bldLst>
      <p:bldP spid="21510" grpId="0" animBg="1"/>
      <p:bldP spid="21511" grpId="0" animBg="1"/>
      <p:bldP spid="21512" grpId="0" animBg="1"/>
      <p:bldP spid="21513" grpId="0" animBg="1"/>
      <p:bldP spid="21514" grpId="0" animBg="1"/>
      <p:bldP spid="215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Group 2"/>
          <p:cNvGraphicFramePr>
            <a:graphicFrameLocks noGrp="1"/>
          </p:cNvGraphicFramePr>
          <p:nvPr/>
        </p:nvGraphicFramePr>
        <p:xfrm>
          <a:off x="552450" y="1916113"/>
          <a:ext cx="7620000" cy="3995739"/>
        </p:xfrm>
        <a:graphic>
          <a:graphicData uri="http://schemas.openxmlformats.org/drawingml/2006/table">
            <a:tbl>
              <a:tblPr>
                <a:tableStyleId>{ED083AE6-46FA-4A59-8FB0-9F97EB10719F}</a:tableStyleId>
              </a:tblPr>
              <a:tblGrid>
                <a:gridCol w="2655888">
                  <a:extLst>
                    <a:ext uri="{9D8B030D-6E8A-4147-A177-3AD203B41FA5}">
                      <a16:colId xmlns:a16="http://schemas.microsoft.com/office/drawing/2014/main" val="20000"/>
                    </a:ext>
                  </a:extLst>
                </a:gridCol>
                <a:gridCol w="2601912">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John</a:t>
                      </a:r>
                      <a:endParaRPr kumimoji="0" lang="en-US" sz="3200" b="1"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Mary</a:t>
                      </a:r>
                      <a:endParaRPr kumimoji="0" lang="en-US" sz="3200" b="1"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solidFill>
                      <a:schemeClr val="accent2">
                        <a:lumMod val="20000"/>
                        <a:lumOff val="80000"/>
                      </a:schemeClr>
                    </a:solidFill>
                  </a:tcPr>
                </a:tc>
                <a:extLst>
                  <a:ext uri="{0D108BD9-81ED-4DB2-BD59-A6C34878D82A}">
                    <a16:rowId xmlns:a16="http://schemas.microsoft.com/office/drawing/2014/main" val="10000"/>
                  </a:ext>
                </a:extLst>
              </a:tr>
              <a:tr h="676275">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Action movies</a:t>
                      </a:r>
                      <a:endParaRPr kumimoji="0" lang="en-US" sz="1800" b="0"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  exciting</a:t>
                      </a:r>
                      <a:endParaRPr kumimoji="0" lang="en-US" sz="3200" b="1"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extLst>
                  <a:ext uri="{0D108BD9-81ED-4DB2-BD59-A6C34878D82A}">
                    <a16:rowId xmlns:a16="http://schemas.microsoft.com/office/drawing/2014/main" val="10001"/>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Scary movies</a:t>
                      </a:r>
                      <a:endParaRPr kumimoji="0" lang="en-US" sz="3200" b="1"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extLst>
                  <a:ext uri="{0D108BD9-81ED-4DB2-BD59-A6C34878D82A}">
                    <a16:rowId xmlns:a16="http://schemas.microsoft.com/office/drawing/2014/main" val="10002"/>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Game shows</a:t>
                      </a:r>
                      <a:endParaRPr kumimoji="0" lang="en-US" sz="3200" b="1"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extLst>
                  <a:ext uri="{0D108BD9-81ED-4DB2-BD59-A6C34878D82A}">
                    <a16:rowId xmlns:a16="http://schemas.microsoft.com/office/drawing/2014/main" val="10003"/>
                  </a:ext>
                </a:extLst>
              </a:tr>
              <a:tr h="676275">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Sitcoms</a:t>
                      </a:r>
                      <a:endParaRPr kumimoji="0" lang="en-US" sz="1800" b="0"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extLst>
                  <a:ext uri="{0D108BD9-81ED-4DB2-BD59-A6C34878D82A}">
                    <a16:rowId xmlns:a16="http://schemas.microsoft.com/office/drawing/2014/main" val="10004"/>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sz="3200" u="none" strike="noStrike" cap="none" normalizeH="0" baseline="0" dirty="0" smtClean="0">
                          <a:ln>
                            <a:noFill/>
                          </a:ln>
                          <a:effectLst/>
                          <a:latin typeface="Times New Roman" panose="02020603050405020304" pitchFamily="18" charset="0"/>
                          <a:cs typeface="Times New Roman" panose="02020603050405020304" pitchFamily="18" charset="0"/>
                          <a:sym typeface="MS PGothic" panose="020B0600070205080204" pitchFamily="34" charset="-128"/>
                        </a:rPr>
                        <a:t>Talk shows</a:t>
                      </a:r>
                      <a:endParaRPr kumimoji="0" lang="en-US" sz="3200" b="1"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sz="1800" b="0" i="0" u="none" strike="noStrike" cap="none" normalizeH="0" baseline="0" dirty="0" smtClean="0">
                        <a:ln>
                          <a:noFill/>
                        </a:ln>
                        <a:solidFill>
                          <a:srgbClr val="321911"/>
                        </a:solidFill>
                        <a:effectLst/>
                        <a:latin typeface="Times New Roman" panose="02020603050405020304" pitchFamily="18" charset="0"/>
                        <a:ea typeface="微软雅黑" panose="020B0503020204020204" pitchFamily="34" charset="-122"/>
                        <a:cs typeface="Times New Roman" panose="02020603050405020304" pitchFamily="18" charset="0"/>
                        <a:sym typeface="MS PGothic" panose="020B0600070205080204" pitchFamily="34" charset="-128"/>
                      </a:endParaRPr>
                    </a:p>
                  </a:txBody>
                  <a:tcPr horzOverflow="overflow"/>
                </a:tc>
                <a:extLst>
                  <a:ext uri="{0D108BD9-81ED-4DB2-BD59-A6C34878D82A}">
                    <a16:rowId xmlns:a16="http://schemas.microsoft.com/office/drawing/2014/main" val="10005"/>
                  </a:ext>
                </a:extLst>
              </a:tr>
            </a:tbl>
          </a:graphicData>
        </a:graphic>
      </p:graphicFrame>
      <p:sp>
        <p:nvSpPr>
          <p:cNvPr id="17440" name="Rectangle 46"/>
          <p:cNvSpPr>
            <a:spLocks noChangeArrowheads="1"/>
          </p:cNvSpPr>
          <p:nvPr/>
        </p:nvSpPr>
        <p:spPr bwMode="auto">
          <a:xfrm>
            <a:off x="117475" y="428625"/>
            <a:ext cx="877570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35000"/>
              </a:lnSpc>
              <a:tabLst>
                <a:tab pos="495300" algn="l"/>
                <a:tab pos="5273675" algn="r"/>
              </a:tabLst>
            </a:pPr>
            <a:r>
              <a:rPr lang="en-US" altLang="zh-CN" sz="3200" b="1">
                <a:solidFill>
                  <a:schemeClr val="accent2"/>
                </a:solidFill>
                <a:latin typeface="Times New Roman" panose="02020603050405020304" pitchFamily="18" charset="0"/>
              </a:rPr>
              <a:t>1c  Listen again. Write down the words John and  Mary use to describe the TV shows or movies.</a:t>
            </a:r>
            <a:endParaRPr lang="en-US" altLang="zh-CN" sz="3200" b="1">
              <a:solidFill>
                <a:schemeClr val="accent2"/>
              </a:solidFill>
              <a:latin typeface="Times New Roman" panose="02020603050405020304" pitchFamily="18" charset="0"/>
              <a:cs typeface="Times New Roman" panose="02020603050405020304" pitchFamily="18" charset="0"/>
            </a:endParaRPr>
          </a:p>
        </p:txBody>
      </p:sp>
      <p:sp>
        <p:nvSpPr>
          <p:cNvPr id="22562" name="Text Box 47"/>
          <p:cNvSpPr txBox="1">
            <a:spLocks noChangeArrowheads="1"/>
          </p:cNvSpPr>
          <p:nvPr/>
        </p:nvSpPr>
        <p:spPr bwMode="auto">
          <a:xfrm>
            <a:off x="3371850" y="3213100"/>
            <a:ext cx="1538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exciting</a:t>
            </a:r>
          </a:p>
        </p:txBody>
      </p:sp>
      <p:sp>
        <p:nvSpPr>
          <p:cNvPr id="22563" name="Rectangle 48"/>
          <p:cNvSpPr>
            <a:spLocks noChangeArrowheads="1"/>
          </p:cNvSpPr>
          <p:nvPr/>
        </p:nvSpPr>
        <p:spPr bwMode="auto">
          <a:xfrm>
            <a:off x="5810250" y="2601913"/>
            <a:ext cx="22844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meaningless</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64" name="Rectangle 49"/>
          <p:cNvSpPr>
            <a:spLocks noChangeArrowheads="1"/>
          </p:cNvSpPr>
          <p:nvPr/>
        </p:nvSpPr>
        <p:spPr bwMode="auto">
          <a:xfrm>
            <a:off x="5816600" y="3213100"/>
            <a:ext cx="2284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meaningless</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65" name="Rectangle 50"/>
          <p:cNvSpPr>
            <a:spLocks noChangeArrowheads="1"/>
          </p:cNvSpPr>
          <p:nvPr/>
        </p:nvSpPr>
        <p:spPr bwMode="auto">
          <a:xfrm>
            <a:off x="6061075" y="3933825"/>
            <a:ext cx="1606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relaxing</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66" name="Rectangle 51"/>
          <p:cNvSpPr>
            <a:spLocks noChangeArrowheads="1"/>
          </p:cNvSpPr>
          <p:nvPr/>
        </p:nvSpPr>
        <p:spPr bwMode="auto">
          <a:xfrm>
            <a:off x="6061075" y="4578350"/>
            <a:ext cx="1606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relaxing</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67" name="Rectangle 52"/>
          <p:cNvSpPr>
            <a:spLocks noChangeArrowheads="1"/>
          </p:cNvSpPr>
          <p:nvPr/>
        </p:nvSpPr>
        <p:spPr bwMode="auto">
          <a:xfrm>
            <a:off x="3419475" y="5229225"/>
            <a:ext cx="1854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enjoyable</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68" name="Rectangle 53"/>
          <p:cNvSpPr>
            <a:spLocks noChangeArrowheads="1"/>
          </p:cNvSpPr>
          <p:nvPr/>
        </p:nvSpPr>
        <p:spPr bwMode="auto">
          <a:xfrm>
            <a:off x="3419475" y="3933825"/>
            <a:ext cx="13350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boring</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69" name="Rectangle 54"/>
          <p:cNvSpPr>
            <a:spLocks noChangeArrowheads="1"/>
          </p:cNvSpPr>
          <p:nvPr/>
        </p:nvSpPr>
        <p:spPr bwMode="auto">
          <a:xfrm>
            <a:off x="3419475" y="4583113"/>
            <a:ext cx="13350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boring</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2570" name="Rectangle 55"/>
          <p:cNvSpPr>
            <a:spLocks noChangeArrowheads="1"/>
          </p:cNvSpPr>
          <p:nvPr/>
        </p:nvSpPr>
        <p:spPr bwMode="auto">
          <a:xfrm>
            <a:off x="6038850" y="5268913"/>
            <a:ext cx="19669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200" b="1">
                <a:solidFill>
                  <a:srgbClr val="FF0000"/>
                </a:solidFill>
                <a:latin typeface="Times New Roman" panose="02020603050405020304" pitchFamily="18" charset="0"/>
              </a:rPr>
              <a:t>wonderful</a:t>
            </a:r>
            <a:endParaRPr lang="en-US" altLang="zh-CN" sz="3200" b="1">
              <a:solidFill>
                <a:srgbClr val="FF0000"/>
              </a:solidFill>
              <a:latin typeface="Times New Roman" panose="02020603050405020304" pitchFamily="18" charset="0"/>
              <a:cs typeface="Times New Roman" panose="02020603050405020304" pitchFamily="18" charset="0"/>
            </a:endParaRPr>
          </a:p>
        </p:txBody>
      </p:sp>
      <p:pic>
        <p:nvPicPr>
          <p:cNvPr id="18" name="Unit05SectionB1c.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316913" y="1341438"/>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63"/>
                                        </p:tgtEl>
                                        <p:attrNameLst>
                                          <p:attrName>style.visibility</p:attrName>
                                        </p:attrNameLst>
                                      </p:cBhvr>
                                      <p:to>
                                        <p:strVal val="visible"/>
                                      </p:to>
                                    </p:set>
                                    <p:anim calcmode="lin" valueType="num">
                                      <p:cBhvr additive="base">
                                        <p:cTn id="7" dur="500" fill="hold"/>
                                        <p:tgtEl>
                                          <p:spTgt spid="22563"/>
                                        </p:tgtEl>
                                        <p:attrNameLst>
                                          <p:attrName>ppt_x</p:attrName>
                                        </p:attrNameLst>
                                      </p:cBhvr>
                                      <p:tavLst>
                                        <p:tav tm="0">
                                          <p:val>
                                            <p:strVal val="#ppt_x"/>
                                          </p:val>
                                        </p:tav>
                                        <p:tav tm="100000">
                                          <p:val>
                                            <p:strVal val="#ppt_x"/>
                                          </p:val>
                                        </p:tav>
                                      </p:tavLst>
                                    </p:anim>
                                    <p:anim calcmode="lin" valueType="num">
                                      <p:cBhvr additive="base">
                                        <p:cTn id="8" dur="500" fill="hold"/>
                                        <p:tgtEl>
                                          <p:spTgt spid="225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62"/>
                                        </p:tgtEl>
                                        <p:attrNameLst>
                                          <p:attrName>style.visibility</p:attrName>
                                        </p:attrNameLst>
                                      </p:cBhvr>
                                      <p:to>
                                        <p:strVal val="visible"/>
                                      </p:to>
                                    </p:set>
                                    <p:anim calcmode="lin" valueType="num">
                                      <p:cBhvr additive="base">
                                        <p:cTn id="13" dur="500" fill="hold"/>
                                        <p:tgtEl>
                                          <p:spTgt spid="22562"/>
                                        </p:tgtEl>
                                        <p:attrNameLst>
                                          <p:attrName>ppt_x</p:attrName>
                                        </p:attrNameLst>
                                      </p:cBhvr>
                                      <p:tavLst>
                                        <p:tav tm="0">
                                          <p:val>
                                            <p:strVal val="#ppt_x"/>
                                          </p:val>
                                        </p:tav>
                                        <p:tav tm="100000">
                                          <p:val>
                                            <p:strVal val="#ppt_x"/>
                                          </p:val>
                                        </p:tav>
                                      </p:tavLst>
                                    </p:anim>
                                    <p:anim calcmode="lin" valueType="num">
                                      <p:cBhvr additive="base">
                                        <p:cTn id="14" dur="500" fill="hold"/>
                                        <p:tgtEl>
                                          <p:spTgt spid="2256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564"/>
                                        </p:tgtEl>
                                        <p:attrNameLst>
                                          <p:attrName>style.visibility</p:attrName>
                                        </p:attrNameLst>
                                      </p:cBhvr>
                                      <p:to>
                                        <p:strVal val="visible"/>
                                      </p:to>
                                    </p:set>
                                    <p:anim calcmode="lin" valueType="num">
                                      <p:cBhvr additive="base">
                                        <p:cTn id="17" dur="500" fill="hold"/>
                                        <p:tgtEl>
                                          <p:spTgt spid="22564"/>
                                        </p:tgtEl>
                                        <p:attrNameLst>
                                          <p:attrName>ppt_x</p:attrName>
                                        </p:attrNameLst>
                                      </p:cBhvr>
                                      <p:tavLst>
                                        <p:tav tm="0">
                                          <p:val>
                                            <p:strVal val="#ppt_x"/>
                                          </p:val>
                                        </p:tav>
                                        <p:tav tm="100000">
                                          <p:val>
                                            <p:strVal val="#ppt_x"/>
                                          </p:val>
                                        </p:tav>
                                      </p:tavLst>
                                    </p:anim>
                                    <p:anim calcmode="lin" valueType="num">
                                      <p:cBhvr additive="base">
                                        <p:cTn id="18" dur="500" fill="hold"/>
                                        <p:tgtEl>
                                          <p:spTgt spid="2256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565"/>
                                        </p:tgtEl>
                                        <p:attrNameLst>
                                          <p:attrName>style.visibility</p:attrName>
                                        </p:attrNameLst>
                                      </p:cBhvr>
                                      <p:to>
                                        <p:strVal val="visible"/>
                                      </p:to>
                                    </p:set>
                                    <p:anim calcmode="lin" valueType="num">
                                      <p:cBhvr additive="base">
                                        <p:cTn id="23" dur="500" fill="hold"/>
                                        <p:tgtEl>
                                          <p:spTgt spid="22565"/>
                                        </p:tgtEl>
                                        <p:attrNameLst>
                                          <p:attrName>ppt_x</p:attrName>
                                        </p:attrNameLst>
                                      </p:cBhvr>
                                      <p:tavLst>
                                        <p:tav tm="0">
                                          <p:val>
                                            <p:strVal val="#ppt_x"/>
                                          </p:val>
                                        </p:tav>
                                        <p:tav tm="100000">
                                          <p:val>
                                            <p:strVal val="#ppt_x"/>
                                          </p:val>
                                        </p:tav>
                                      </p:tavLst>
                                    </p:anim>
                                    <p:anim calcmode="lin" valueType="num">
                                      <p:cBhvr additive="base">
                                        <p:cTn id="24" dur="500" fill="hold"/>
                                        <p:tgtEl>
                                          <p:spTgt spid="2256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568"/>
                                        </p:tgtEl>
                                        <p:attrNameLst>
                                          <p:attrName>style.visibility</p:attrName>
                                        </p:attrNameLst>
                                      </p:cBhvr>
                                      <p:to>
                                        <p:strVal val="visible"/>
                                      </p:to>
                                    </p:set>
                                    <p:anim calcmode="lin" valueType="num">
                                      <p:cBhvr additive="base">
                                        <p:cTn id="27" dur="500" fill="hold"/>
                                        <p:tgtEl>
                                          <p:spTgt spid="22568"/>
                                        </p:tgtEl>
                                        <p:attrNameLst>
                                          <p:attrName>ppt_x</p:attrName>
                                        </p:attrNameLst>
                                      </p:cBhvr>
                                      <p:tavLst>
                                        <p:tav tm="0">
                                          <p:val>
                                            <p:strVal val="#ppt_x"/>
                                          </p:val>
                                        </p:tav>
                                        <p:tav tm="100000">
                                          <p:val>
                                            <p:strVal val="#ppt_x"/>
                                          </p:val>
                                        </p:tav>
                                      </p:tavLst>
                                    </p:anim>
                                    <p:anim calcmode="lin" valueType="num">
                                      <p:cBhvr additive="base">
                                        <p:cTn id="28" dur="500" fill="hold"/>
                                        <p:tgtEl>
                                          <p:spTgt spid="2256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569"/>
                                        </p:tgtEl>
                                        <p:attrNameLst>
                                          <p:attrName>style.visibility</p:attrName>
                                        </p:attrNameLst>
                                      </p:cBhvr>
                                      <p:to>
                                        <p:strVal val="visible"/>
                                      </p:to>
                                    </p:set>
                                    <p:anim calcmode="lin" valueType="num">
                                      <p:cBhvr additive="base">
                                        <p:cTn id="33" dur="500" fill="hold"/>
                                        <p:tgtEl>
                                          <p:spTgt spid="22569"/>
                                        </p:tgtEl>
                                        <p:attrNameLst>
                                          <p:attrName>ppt_x</p:attrName>
                                        </p:attrNameLst>
                                      </p:cBhvr>
                                      <p:tavLst>
                                        <p:tav tm="0">
                                          <p:val>
                                            <p:strVal val="#ppt_x"/>
                                          </p:val>
                                        </p:tav>
                                        <p:tav tm="100000">
                                          <p:val>
                                            <p:strVal val="#ppt_x"/>
                                          </p:val>
                                        </p:tav>
                                      </p:tavLst>
                                    </p:anim>
                                    <p:anim calcmode="lin" valueType="num">
                                      <p:cBhvr additive="base">
                                        <p:cTn id="34" dur="500" fill="hold"/>
                                        <p:tgtEl>
                                          <p:spTgt spid="2256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2566"/>
                                        </p:tgtEl>
                                        <p:attrNameLst>
                                          <p:attrName>style.visibility</p:attrName>
                                        </p:attrNameLst>
                                      </p:cBhvr>
                                      <p:to>
                                        <p:strVal val="visible"/>
                                      </p:to>
                                    </p:set>
                                    <p:anim calcmode="lin" valueType="num">
                                      <p:cBhvr additive="base">
                                        <p:cTn id="37" dur="500" fill="hold"/>
                                        <p:tgtEl>
                                          <p:spTgt spid="22566"/>
                                        </p:tgtEl>
                                        <p:attrNameLst>
                                          <p:attrName>ppt_x</p:attrName>
                                        </p:attrNameLst>
                                      </p:cBhvr>
                                      <p:tavLst>
                                        <p:tav tm="0">
                                          <p:val>
                                            <p:strVal val="#ppt_x"/>
                                          </p:val>
                                        </p:tav>
                                        <p:tav tm="100000">
                                          <p:val>
                                            <p:strVal val="#ppt_x"/>
                                          </p:val>
                                        </p:tav>
                                      </p:tavLst>
                                    </p:anim>
                                    <p:anim calcmode="lin" valueType="num">
                                      <p:cBhvr additive="base">
                                        <p:cTn id="38" dur="500" fill="hold"/>
                                        <p:tgtEl>
                                          <p:spTgt spid="2256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57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5" restart="whenNotActive" fill="hold" evtFilter="cancelBubble" nodeType="interactiveSeq">
                <p:stCondLst>
                  <p:cond evt="onClick" delay="0">
                    <p:tgtEl>
                      <p:spTgt spid="18"/>
                    </p:tgtEl>
                  </p:cond>
                </p:stCondLst>
                <p:endSync evt="end" delay="0">
                  <p:rtn val="all"/>
                </p:endSync>
                <p:childTnLst>
                  <p:par>
                    <p:cTn id="46" fill="hold">
                      <p:stCondLst>
                        <p:cond delay="0"/>
                      </p:stCondLst>
                      <p:childTnLst>
                        <p:par>
                          <p:cTn id="47" fill="hold">
                            <p:stCondLst>
                              <p:cond delay="0"/>
                            </p:stCondLst>
                            <p:childTnLst>
                              <p:par>
                                <p:cTn id="48" presetID="1" presetClass="mediacall" presetSubtype="0" fill="hold" nodeType="clickEffect">
                                  <p:stCondLst>
                                    <p:cond delay="0"/>
                                  </p:stCondLst>
                                  <p:childTnLst>
                                    <p:cmd type="call" cmd="playFrom(0.0)">
                                      <p:cBhvr>
                                        <p:cTn id="49" dur="73431" fill="hold"/>
                                        <p:tgtEl>
                                          <p:spTgt spid="18"/>
                                        </p:tgtEl>
                                      </p:cBhvr>
                                    </p:cmd>
                                  </p:childTnLst>
                                </p:cTn>
                              </p:par>
                            </p:childTnLst>
                          </p:cTn>
                        </p:par>
                      </p:childTnLst>
                    </p:cTn>
                  </p:par>
                </p:childTnLst>
              </p:cTn>
              <p:nextCondLst>
                <p:cond evt="onClick" delay="0">
                  <p:tgtEl>
                    <p:spTgt spid="18"/>
                  </p:tgtEl>
                </p:cond>
              </p:nextCondLst>
            </p:seq>
            <p:audio>
              <p:cMediaNode>
                <p:cTn id="50" fill="hold" display="0">
                  <p:stCondLst>
                    <p:cond delay="indefinite"/>
                  </p:stCondLst>
                  <p:endCondLst>
                    <p:cond evt="onNext" delay="0">
                      <p:tgtEl>
                        <p:sldTgt/>
                      </p:tgtEl>
                    </p:cond>
                    <p:cond evt="onPrev" delay="0">
                      <p:tgtEl>
                        <p:sldTgt/>
                      </p:tgtEl>
                    </p:cond>
                    <p:cond evt="onStopAudio" delay="0">
                      <p:tgtEl>
                        <p:sldTgt/>
                      </p:tgtEl>
                    </p:cond>
                  </p:endCondLst>
                </p:cTn>
                <p:tgtEl>
                  <p:spTgt spid="18"/>
                </p:tgtEl>
              </p:cMediaNode>
            </p:audio>
          </p:childTnLst>
        </p:cTn>
      </p:par>
    </p:tnLst>
    <p:bldLst>
      <p:bldP spid="22562" grpId="0"/>
      <p:bldP spid="22563" grpId="0"/>
      <p:bldP spid="22564" grpId="0"/>
      <p:bldP spid="22565" grpId="0"/>
      <p:bldP spid="22566" grpId="0"/>
      <p:bldP spid="22567" grpId="0"/>
      <p:bldP spid="22568" grpId="0"/>
      <p:bldP spid="22569" grpId="0"/>
      <p:bldP spid="225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9"/>
          <p:cNvSpPr>
            <a:spLocks noChangeArrowheads="1"/>
          </p:cNvSpPr>
          <p:nvPr/>
        </p:nvSpPr>
        <p:spPr bwMode="auto">
          <a:xfrm>
            <a:off x="539750" y="2924175"/>
            <a:ext cx="5256213" cy="2808288"/>
          </a:xfrm>
          <a:prstGeom prst="wedgeRoundRectCallout">
            <a:avLst>
              <a:gd name="adj1" fmla="val 55657"/>
              <a:gd name="adj2" fmla="val 1639"/>
              <a:gd name="adj3" fmla="val 16667"/>
            </a:avLst>
          </a:prstGeom>
          <a:solidFill>
            <a:schemeClr val="accent3">
              <a:lumMod val="40000"/>
              <a:lumOff val="60000"/>
            </a:schemeClr>
          </a:solidFill>
          <a:ln w="9525">
            <a:solidFill>
              <a:schemeClr val="bg1"/>
            </a:solidFill>
            <a:miter lim="800000"/>
          </a:ln>
        </p:spPr>
        <p:txBody>
          <a:bodyPr/>
          <a:lstStyle/>
          <a:p>
            <a:pPr algn="ctr" eaLnBrk="0" hangingPunct="0">
              <a:defRPr/>
            </a:pPr>
            <a:endParaRPr lang="zh-CN" altLang="zh-CN"/>
          </a:p>
        </p:txBody>
      </p:sp>
      <p:sp>
        <p:nvSpPr>
          <p:cNvPr id="18435" name="Rectangle 5"/>
          <p:cNvSpPr>
            <a:spLocks noChangeArrowheads="1"/>
          </p:cNvSpPr>
          <p:nvPr/>
        </p:nvSpPr>
        <p:spPr bwMode="auto">
          <a:xfrm>
            <a:off x="250825" y="746125"/>
            <a:ext cx="830580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15000"/>
              </a:lnSpc>
              <a:tabLst>
                <a:tab pos="495300" algn="l"/>
                <a:tab pos="5273675" algn="r"/>
              </a:tabLst>
            </a:pPr>
            <a:r>
              <a:rPr lang="en-US" altLang="zh-CN" sz="2800" b="1" dirty="0">
                <a:solidFill>
                  <a:schemeClr val="accent2"/>
                </a:solidFill>
                <a:latin typeface="Times New Roman" panose="02020603050405020304" pitchFamily="18" charset="0"/>
              </a:rPr>
              <a:t>                            </a:t>
            </a:r>
          </a:p>
          <a:p>
            <a:pPr eaLnBrk="0" hangingPunct="0">
              <a:lnSpc>
                <a:spcPct val="115000"/>
              </a:lnSpc>
              <a:tabLst>
                <a:tab pos="495300" algn="l"/>
                <a:tab pos="5273675" algn="r"/>
              </a:tabLst>
            </a:pPr>
            <a:r>
              <a:rPr lang="en-US" altLang="zh-CN" sz="2800" b="1" dirty="0">
                <a:solidFill>
                  <a:schemeClr val="accent2"/>
                </a:solidFill>
                <a:latin typeface="Times New Roman" panose="02020603050405020304" pitchFamily="18" charset="0"/>
              </a:rPr>
              <a:t>1d   Tell your partner what John and Mary like to watch and why. Then tell your partner what you like to watch and why.</a:t>
            </a:r>
            <a:endParaRPr lang="en-US" altLang="zh-CN" sz="2800" b="1" dirty="0">
              <a:solidFill>
                <a:schemeClr val="accent2"/>
              </a:solidFill>
              <a:latin typeface="Times New Roman" panose="02020603050405020304" pitchFamily="18" charset="0"/>
              <a:cs typeface="Times New Roman" panose="02020603050405020304" pitchFamily="18" charset="0"/>
            </a:endParaRPr>
          </a:p>
        </p:txBody>
      </p:sp>
      <p:sp>
        <p:nvSpPr>
          <p:cNvPr id="21508" name="Text Box 10"/>
          <p:cNvSpPr txBox="1">
            <a:spLocks noChangeArrowheads="1"/>
          </p:cNvSpPr>
          <p:nvPr/>
        </p:nvSpPr>
        <p:spPr bwMode="auto">
          <a:xfrm>
            <a:off x="684213" y="2922588"/>
            <a:ext cx="5040312" cy="2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dirty="0">
                <a:latin typeface="Times New Roman" panose="02020603050405020304" pitchFamily="18" charset="0"/>
              </a:rPr>
              <a:t>John wants to watch talk shows because they’re enjoyable. I like to watch action movies because they’re exciting</a:t>
            </a:r>
            <a:r>
              <a:rPr lang="en-US" altLang="zh-CN" sz="2800" b="1" dirty="0" smtClean="0">
                <a:latin typeface="Times New Roman" panose="02020603050405020304" pitchFamily="18" charset="0"/>
              </a:rPr>
              <a:t>.</a:t>
            </a:r>
            <a:endParaRPr lang="en-US" altLang="zh-CN" sz="2800" b="1" dirty="0">
              <a:latin typeface="Times New Roman" panose="02020603050405020304" pitchFamily="18" charset="0"/>
            </a:endParaRPr>
          </a:p>
        </p:txBody>
      </p:sp>
      <p:sp>
        <p:nvSpPr>
          <p:cNvPr id="7" name="文本占位符 1"/>
          <p:cNvSpPr txBox="1"/>
          <p:nvPr/>
        </p:nvSpPr>
        <p:spPr bwMode="auto">
          <a:xfrm>
            <a:off x="323850" y="541338"/>
            <a:ext cx="2590800"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49" charset="-122"/>
                <a:ea typeface="黑体" panose="02010609060101010101" pitchFamily="49"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sz="3600" b="1" kern="0" dirty="0" smtClean="0">
                <a:solidFill>
                  <a:srgbClr val="0000FF"/>
                </a:solidFill>
                <a:latin typeface="Calibri" panose="020F0502020204030204" pitchFamily="34" charset="0"/>
                <a:cs typeface="Calibri" panose="020F0502020204030204" pitchFamily="34" charset="0"/>
                <a:sym typeface="+mn-ea"/>
              </a:rPr>
              <a:t>Group work</a:t>
            </a:r>
            <a:endParaRPr lang="en-US" altLang="zh-CN" sz="3600" b="1" kern="0" dirty="0">
              <a:solidFill>
                <a:srgbClr val="0000FF"/>
              </a:solidFill>
              <a:latin typeface="Calibri" panose="020F0502020204030204" pitchFamily="34" charset="0"/>
              <a:cs typeface="Calibri" panose="020F0502020204030204" pitchFamily="34" charset="0"/>
              <a:sym typeface="+mn-ea"/>
            </a:endParaRPr>
          </a:p>
        </p:txBody>
      </p:sp>
      <p:pic>
        <p:nvPicPr>
          <p:cNvPr id="91139" name="Picture 3"/>
          <p:cNvPicPr>
            <a:picLocks noChangeAspect="1" noChangeArrowheads="1"/>
          </p:cNvPicPr>
          <p:nvPr/>
        </p:nvPicPr>
        <p:blipFill>
          <a:blip r:embed="rId2" cstate="email"/>
          <a:srcRect/>
          <a:stretch>
            <a:fillRect/>
          </a:stretch>
        </p:blipFill>
        <p:spPr bwMode="auto">
          <a:xfrm>
            <a:off x="6300192" y="3212975"/>
            <a:ext cx="1694419" cy="17162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anim calcmode="lin" valueType="num">
                                      <p:cBhvr>
                                        <p:cTn id="7" dur="500" fill="hold"/>
                                        <p:tgtEl>
                                          <p:spTgt spid="21505"/>
                                        </p:tgtEl>
                                        <p:attrNameLst>
                                          <p:attrName>ppt_w</p:attrName>
                                        </p:attrNameLst>
                                      </p:cBhvr>
                                      <p:tavLst>
                                        <p:tav tm="0">
                                          <p:val>
                                            <p:fltVal val="0"/>
                                          </p:val>
                                        </p:tav>
                                        <p:tav tm="100000">
                                          <p:val>
                                            <p:strVal val="#ppt_w"/>
                                          </p:val>
                                        </p:tav>
                                      </p:tavLst>
                                    </p:anim>
                                    <p:anim calcmode="lin" valueType="num">
                                      <p:cBhvr>
                                        <p:cTn id="8" dur="500" fill="hold"/>
                                        <p:tgtEl>
                                          <p:spTgt spid="21505"/>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91139"/>
                                        </p:tgtEl>
                                        <p:attrNameLst>
                                          <p:attrName>style.visibility</p:attrName>
                                        </p:attrNameLst>
                                      </p:cBhvr>
                                      <p:to>
                                        <p:strVal val="visible"/>
                                      </p:to>
                                    </p:set>
                                    <p:anim calcmode="lin" valueType="num">
                                      <p:cBhvr>
                                        <p:cTn id="11" dur="500" fill="hold"/>
                                        <p:tgtEl>
                                          <p:spTgt spid="91139"/>
                                        </p:tgtEl>
                                        <p:attrNameLst>
                                          <p:attrName>ppt_w</p:attrName>
                                        </p:attrNameLst>
                                      </p:cBhvr>
                                      <p:tavLst>
                                        <p:tav tm="0">
                                          <p:val>
                                            <p:fltVal val="0"/>
                                          </p:val>
                                        </p:tav>
                                        <p:tav tm="100000">
                                          <p:val>
                                            <p:strVal val="#ppt_w"/>
                                          </p:val>
                                        </p:tav>
                                      </p:tavLst>
                                    </p:anim>
                                    <p:anim calcmode="lin" valueType="num">
                                      <p:cBhvr>
                                        <p:cTn id="12" dur="500" fill="hold"/>
                                        <p:tgtEl>
                                          <p:spTgt spid="91139"/>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21508"/>
                                        </p:tgtEl>
                                        <p:attrNameLst>
                                          <p:attrName>style.visibility</p:attrName>
                                        </p:attrNameLst>
                                      </p:cBhvr>
                                      <p:to>
                                        <p:strVal val="visible"/>
                                      </p:to>
                                    </p:set>
                                    <p:anim calcmode="lin" valueType="num">
                                      <p:cBhvr>
                                        <p:cTn id="15" dur="500" fill="hold"/>
                                        <p:tgtEl>
                                          <p:spTgt spid="21508"/>
                                        </p:tgtEl>
                                        <p:attrNameLst>
                                          <p:attrName>ppt_w</p:attrName>
                                        </p:attrNameLst>
                                      </p:cBhvr>
                                      <p:tavLst>
                                        <p:tav tm="0">
                                          <p:val>
                                            <p:fltVal val="0"/>
                                          </p:val>
                                        </p:tav>
                                        <p:tav tm="100000">
                                          <p:val>
                                            <p:strVal val="#ppt_w"/>
                                          </p:val>
                                        </p:tav>
                                      </p:tavLst>
                                    </p:anim>
                                    <p:anim calcmode="lin" valueType="num">
                                      <p:cBhvr>
                                        <p:cTn id="16" dur="500" fill="hold"/>
                                        <p:tgtEl>
                                          <p:spTgt spid="2150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animBg="1"/>
      <p:bldP spid="21508"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0.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1.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2.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3.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4.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5.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6.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7.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8.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19.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0.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1.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2.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3.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4.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5.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6.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7.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8.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29.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3.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30.xml><?xml version="1.0" encoding="utf-8"?>
<p:tagLst xmlns:a="http://schemas.openxmlformats.org/drawingml/2006/main" xmlns:r="http://schemas.openxmlformats.org/officeDocument/2006/relationships" xmlns:p="http://schemas.openxmlformats.org/presentationml/2006/main">
  <p:tag name="PA" val="v3.0.1"/>
  <p:tag name="POCKET_SHAPE_SH" val="H"/>
</p:tagLst>
</file>

<file path=ppt/tags/tag31.xml><?xml version="1.0" encoding="utf-8"?>
<p:tagLst xmlns:a="http://schemas.openxmlformats.org/drawingml/2006/main" xmlns:r="http://schemas.openxmlformats.org/officeDocument/2006/relationships" xmlns:p="http://schemas.openxmlformats.org/presentationml/2006/main">
  <p:tag name="PA" val="v3.0.1"/>
  <p:tag name="POCKET_SHAPE_SH" val="H"/>
</p:tagLst>
</file>

<file path=ppt/tags/tag4.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5.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6.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7.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8.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ags/tag9.xml><?xml version="1.0" encoding="utf-8"?>
<p:tagLst xmlns:a="http://schemas.openxmlformats.org/drawingml/2006/main" xmlns:r="http://schemas.openxmlformats.org/officeDocument/2006/relationships" xmlns:p="http://schemas.openxmlformats.org/presentationml/2006/main">
  <p:tag name="PA" val="v3.0.1"/>
  <p:tag name="OOFV49UTZTO7NAF8CT2I6W==" val="Gxo9d9GqO8k="/>
  <p:tag name="ICJA5AH5LE1OU3CEJ/NSQG==" val="XqPEInArPNG4skT822HQgQ=="/>
  <p:tag name="POCKET_SHAPE_SH" val="H"/>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553</Words>
  <Application>Microsoft Office PowerPoint</Application>
  <PresentationFormat>全屏显示(4:3)</PresentationFormat>
  <Paragraphs>106</Paragraphs>
  <Slides>13</Slides>
  <Notes>1</Notes>
  <HiddenSlides>0</HiddenSlides>
  <MMClips>2</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MS PGothic</vt:lpstr>
      <vt:lpstr>黑体</vt:lpstr>
      <vt:lpstr>华文楷体</vt:lpstr>
      <vt:lpstr>隶书</vt:lpstr>
      <vt:lpstr>宋体</vt:lpstr>
      <vt:lpstr>微软雅黑</vt:lpstr>
      <vt:lpstr>Arial</vt:lpstr>
      <vt:lpstr>Calibri</vt:lpstr>
      <vt:lpstr>Franklin Gothic Book</vt:lpstr>
      <vt:lpstr>Franklin Gothic Medium</vt:lpstr>
      <vt:lpstr>Times New Roman</vt:lpstr>
      <vt:lpstr>Wingdings 2</vt:lpstr>
      <vt:lpstr>WWW.2PPT.COM
</vt:lpstr>
      <vt:lpstr>PowerPoint 演示文稿</vt:lpstr>
      <vt:lpstr> 1. 掌握以下单词：educational, meaningless, famous, rich, successful等。 2.掌握以下句型： I like to watch talk shows. They’re more enjoyable. I don’t really like those kinds of TV shows. I think they’re boring.  3.能听懂有关表述喜好或不喜欢某种电视节目和电影的原因的英文表达，独立完成相关的听力任务。 4.通过具体情境下的语言学习，能够自由的进行相关话题的口语输出。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2016-08-01T07:47:00Z</dcterms:created>
  <dcterms:modified xsi:type="dcterms:W3CDTF">2023-01-16T20:00:33Z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8476115ED2F24ADE82FC7C23B4B9D41B</vt:lpwstr>
  </property>
  <property fmtid="{A09F084E-AD41-489F-8076-AA5BE3082BCA}" pid="100">
    <vt:ui4>5</vt:ui4>
  </property>
  <property fmtid="{64440492-4C8B-11D1-8B70-080036B11A03}" pid="11">
    <vt:lpwstr>www.2ppt.com-爱PPT提供资源下载</vt:lpwstr>
  </property>
</Properties>
</file>