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28"/>
  </p:notesMasterIdLst>
  <p:handoutMasterIdLst>
    <p:handoutMasterId r:id="rId29"/>
  </p:handoutMasterIdLst>
  <p:sldIdLst>
    <p:sldId id="280" r:id="rId3"/>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FFCC00"/>
    <a:srgbClr val="9900FF"/>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00" d="100"/>
          <a:sy n="100" d="100"/>
        </p:scale>
        <p:origin x="-294" y="-264"/>
      </p:cViewPr>
      <p:guideLst>
        <p:guide orient="horz" pos="2160"/>
        <p:guide pos="2880"/>
      </p:guideLst>
    </p:cSldViewPr>
  </p:slideViewPr>
  <p:notesTextViewPr>
    <p:cViewPr>
      <p:scale>
        <a:sx n="1" d="1"/>
        <a:sy n="1" d="1"/>
      </p:scale>
      <p:origin x="0" y="0"/>
    </p:cViewPr>
  </p:notesTextViewPr>
  <p:sorterViewPr>
    <p:cViewPr>
      <p:scale>
        <a:sx n="124" d="100"/>
        <a:sy n="124" d="100"/>
      </p:scale>
      <p:origin x="0" y="0"/>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8B2E7B-4610-405D-92B4-88F974CAB426}"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B51CA6-03B6-49C9-8585-9A3A842CCF32}"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8B51CA6-03B6-49C9-8585-9A3A842CCF32}" type="slidenum">
              <a:rPr lang="zh-CN" altLang="en-US" smtClean="0"/>
              <a:t>4</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1">
          <a:blip r:embed="rId2" cstate="email"/>
          <a:srcRect/>
          <a:stretch>
            <a:fillRect/>
          </a:stretch>
        </a:blipFill>
        <a:effectLst/>
      </p:bgPr>
    </p:bg>
    <p:spTree>
      <p:nvGrpSpPr>
        <p:cNvPr id="1" name=""/>
        <p:cNvGrpSpPr/>
        <p:nvPr/>
      </p:nvGrpSpPr>
      <p:grpSpPr>
        <a:xfrm>
          <a:off x="0" y="0"/>
          <a:ext cx="0" cy="0"/>
          <a:chOff x="0" y="0"/>
          <a:chExt cx="0" cy="0"/>
        </a:xfrm>
      </p:grpSpPr>
      <p:sp>
        <p:nvSpPr>
          <p:cNvPr id="4" name="Rectangle 4"/>
          <p:cNvSpPr>
            <a:spLocks noGrp="1" noChangeArrowheads="1"/>
          </p:cNvSpPr>
          <p:nvPr>
            <p:ph type="dt" sz="half" idx="10"/>
          </p:nvPr>
        </p:nvSpPr>
        <p:spPr/>
        <p:txBody>
          <a:bodyPr/>
          <a:lstStyle>
            <a:lvl1pPr>
              <a:defRPr/>
            </a:lvl1pPr>
          </a:lstStyle>
          <a:p>
            <a:endParaRPr lang="zh-CN" altLang="en-US"/>
          </a:p>
        </p:txBody>
      </p:sp>
      <p:sp>
        <p:nvSpPr>
          <p:cNvPr id="5" name="Rectangle 5"/>
          <p:cNvSpPr>
            <a:spLocks noGrp="1" noChangeArrowheads="1"/>
          </p:cNvSpPr>
          <p:nvPr>
            <p:ph type="ftr" sz="quarter" idx="11"/>
          </p:nvPr>
        </p:nvSpPr>
        <p:spPr/>
        <p:txBody>
          <a:bodyPr/>
          <a:lstStyle>
            <a:lvl1pPr>
              <a:defRPr/>
            </a:lvl1pPr>
          </a:lstStyle>
          <a:p>
            <a:endParaRPr lang="zh-CN" altLang="zh-CN"/>
          </a:p>
        </p:txBody>
      </p:sp>
      <p:sp>
        <p:nvSpPr>
          <p:cNvPr id="6" name="Rectangle 6"/>
          <p:cNvSpPr>
            <a:spLocks noGrp="1" noChangeArrowheads="1"/>
          </p:cNvSpPr>
          <p:nvPr>
            <p:ph type="sldNum" sz="quarter" idx="12"/>
          </p:nvPr>
        </p:nvSpPr>
        <p:spPr/>
        <p:txBody>
          <a:bodyPr/>
          <a:lstStyle>
            <a:lvl1pPr>
              <a:defRPr/>
            </a:lvl1pPr>
          </a:lstStyle>
          <a:p>
            <a:fld id="{95B26AEE-8B52-440D-8F70-3CD0B4390285}" type="slidenum">
              <a:rPr lang="zh-CN" altLang="zh-CN" smtClean="0"/>
              <a:t>‹#›</a:t>
            </a:fld>
            <a:endParaRPr lang="zh-CN"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endParaRPr lang="zh-CN" altLang="en-US"/>
          </a:p>
        </p:txBody>
      </p:sp>
      <p:sp>
        <p:nvSpPr>
          <p:cNvPr id="5" name="Rectangle 5"/>
          <p:cNvSpPr>
            <a:spLocks noGrp="1" noChangeArrowheads="1"/>
          </p:cNvSpPr>
          <p:nvPr>
            <p:ph type="ftr" sz="quarter" idx="11"/>
          </p:nvPr>
        </p:nvSpPr>
        <p:spPr/>
        <p:txBody>
          <a:bodyPr/>
          <a:lstStyle>
            <a:lvl1pPr>
              <a:defRPr/>
            </a:lvl1pPr>
          </a:lstStyle>
          <a:p>
            <a:endParaRPr lang="zh-CN" altLang="zh-CN"/>
          </a:p>
        </p:txBody>
      </p:sp>
      <p:sp>
        <p:nvSpPr>
          <p:cNvPr id="6" name="Rectangle 6"/>
          <p:cNvSpPr>
            <a:spLocks noGrp="1" noChangeArrowheads="1"/>
          </p:cNvSpPr>
          <p:nvPr>
            <p:ph type="sldNum" sz="quarter" idx="12"/>
          </p:nvPr>
        </p:nvSpPr>
        <p:spPr/>
        <p:txBody>
          <a:bodyPr/>
          <a:lstStyle>
            <a:lvl1pPr>
              <a:defRPr/>
            </a:lvl1pPr>
          </a:lstStyle>
          <a:p>
            <a:fld id="{F37986E4-DA0C-43C4-9BAE-7AC343D95096}" type="slidenum">
              <a:rPr lang="zh-CN" altLang="zh-CN" smtClean="0"/>
              <a:t>‹#›</a:t>
            </a:fld>
            <a:endParaRPr lang="zh-CN"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endParaRPr lang="zh-CN" altLang="en-US"/>
          </a:p>
        </p:txBody>
      </p:sp>
      <p:sp>
        <p:nvSpPr>
          <p:cNvPr id="5" name="Rectangle 5"/>
          <p:cNvSpPr>
            <a:spLocks noGrp="1" noChangeArrowheads="1"/>
          </p:cNvSpPr>
          <p:nvPr>
            <p:ph type="ftr" sz="quarter" idx="11"/>
          </p:nvPr>
        </p:nvSpPr>
        <p:spPr/>
        <p:txBody>
          <a:bodyPr/>
          <a:lstStyle>
            <a:lvl1pPr>
              <a:defRPr/>
            </a:lvl1pPr>
          </a:lstStyle>
          <a:p>
            <a:endParaRPr lang="zh-CN" altLang="zh-CN"/>
          </a:p>
        </p:txBody>
      </p:sp>
      <p:sp>
        <p:nvSpPr>
          <p:cNvPr id="6" name="Rectangle 6"/>
          <p:cNvSpPr>
            <a:spLocks noGrp="1" noChangeArrowheads="1"/>
          </p:cNvSpPr>
          <p:nvPr>
            <p:ph type="sldNum" sz="quarter" idx="12"/>
          </p:nvPr>
        </p:nvSpPr>
        <p:spPr/>
        <p:txBody>
          <a:bodyPr/>
          <a:lstStyle>
            <a:lvl1pPr>
              <a:defRPr/>
            </a:lvl1pPr>
          </a:lstStyle>
          <a:p>
            <a:fld id="{CD9CDC01-1FCD-4DFD-86A5-7F3D73E7BAD9}" type="slidenum">
              <a:rPr lang="zh-CN" altLang="zh-CN" smtClean="0"/>
              <a:t>‹#›</a:t>
            </a:fld>
            <a:endParaRPr lang="zh-CN" altLang="zh-C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457200" y="1600200"/>
            <a:ext cx="4038600" cy="45259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a:xfrm>
            <a:off x="457200" y="6245225"/>
            <a:ext cx="2133600" cy="476250"/>
          </a:xfrm>
        </p:spPr>
        <p:txBody>
          <a:bodyPr/>
          <a:lstStyle>
            <a:lvl1pPr>
              <a:defRPr/>
            </a:lvl1pPr>
          </a:lstStyle>
          <a:p>
            <a:endParaRPr lang="zh-CN" altLang="en-US"/>
          </a:p>
        </p:txBody>
      </p:sp>
      <p:sp>
        <p:nvSpPr>
          <p:cNvPr id="6" name="页脚占位符 5"/>
          <p:cNvSpPr>
            <a:spLocks noGrp="1"/>
          </p:cNvSpPr>
          <p:nvPr>
            <p:ph type="ftr" sz="quarter" idx="11"/>
          </p:nvPr>
        </p:nvSpPr>
        <p:spPr>
          <a:xfrm>
            <a:off x="3124200" y="6245225"/>
            <a:ext cx="2895600" cy="476250"/>
          </a:xfrm>
        </p:spPr>
        <p:txBody>
          <a:bodyPr/>
          <a:lstStyle>
            <a:lvl1pPr>
              <a:defRPr/>
            </a:lvl1pPr>
          </a:lstStyle>
          <a:p>
            <a:endParaRPr lang="zh-CN" altLang="zh-CN"/>
          </a:p>
        </p:txBody>
      </p:sp>
      <p:sp>
        <p:nvSpPr>
          <p:cNvPr id="7" name="灯片编号占位符 6"/>
          <p:cNvSpPr>
            <a:spLocks noGrp="1"/>
          </p:cNvSpPr>
          <p:nvPr>
            <p:ph type="sldNum" sz="quarter" idx="12"/>
          </p:nvPr>
        </p:nvSpPr>
        <p:spPr>
          <a:xfrm>
            <a:off x="6553200" y="6245225"/>
            <a:ext cx="2133600" cy="476250"/>
          </a:xfrm>
        </p:spPr>
        <p:txBody>
          <a:bodyPr/>
          <a:lstStyle>
            <a:lvl1pPr>
              <a:defRPr/>
            </a:lvl1pPr>
          </a:lstStyle>
          <a:p>
            <a:fld id="{7A7066BE-668A-4319-994D-9F07C7A65B11}" type="slidenum">
              <a:rPr lang="zh-CN" altLang="zh-CN"/>
              <a:t>‹#›</a:t>
            </a:fld>
            <a:endParaRPr lang="zh-CN" altLang="zh-CN"/>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t>2023-01-17</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t>2023-01-17</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t>2023-01-17</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t>2023-01-17</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t>2023-01-17</a:t>
            </a:fld>
            <a:endParaRPr lang="zh-CN" altLang="en-US">
              <a:solidFill>
                <a:prstClr val="black">
                  <a:tint val="75000"/>
                </a:prstClr>
              </a:solidFill>
            </a:endParaRPr>
          </a:p>
        </p:txBody>
      </p:sp>
      <p:sp>
        <p:nvSpPr>
          <p:cNvPr id="8" name="页脚占位符 7"/>
          <p:cNvSpPr>
            <a:spLocks noGrp="1"/>
          </p:cNvSpPr>
          <p:nvPr>
            <p:ph type="ftr" sz="quarter" idx="11"/>
          </p:nvPr>
        </p:nvSpPr>
        <p:spPr/>
        <p:txBody>
          <a:bodyPr/>
          <a:lstStyle/>
          <a:p>
            <a:endParaRPr lang="zh-CN" altLang="en-US">
              <a:solidFill>
                <a:prstClr val="black">
                  <a:tint val="75000"/>
                </a:prstClr>
              </a:solidFill>
            </a:endParaRPr>
          </a:p>
        </p:txBody>
      </p:sp>
      <p:sp>
        <p:nvSpPr>
          <p:cNvPr id="9" name="灯片编号占位符 8"/>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t>2023-01-17</a:t>
            </a:fld>
            <a:endParaRPr lang="zh-CN" altLang="en-US">
              <a:solidFill>
                <a:prstClr val="black">
                  <a:tint val="75000"/>
                </a:prstClr>
              </a:solidFill>
            </a:endParaRPr>
          </a:p>
        </p:txBody>
      </p:sp>
      <p:sp>
        <p:nvSpPr>
          <p:cNvPr id="4" name="页脚占位符 3"/>
          <p:cNvSpPr>
            <a:spLocks noGrp="1"/>
          </p:cNvSpPr>
          <p:nvPr>
            <p:ph type="ftr" sz="quarter" idx="11"/>
          </p:nvPr>
        </p:nvSpPr>
        <p:spPr/>
        <p:txBody>
          <a:bodyPr/>
          <a:lstStyle/>
          <a:p>
            <a:endParaRPr lang="zh-CN" altLang="en-US">
              <a:solidFill>
                <a:prstClr val="black">
                  <a:tint val="75000"/>
                </a:prstClr>
              </a:solidFill>
            </a:endParaRPr>
          </a:p>
        </p:txBody>
      </p:sp>
      <p:sp>
        <p:nvSpPr>
          <p:cNvPr id="5" name="灯片编号占位符 4"/>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t>2023-01-17</a:t>
            </a:fld>
            <a:endParaRPr lang="zh-CN" altLang="en-US">
              <a:solidFill>
                <a:prstClr val="black">
                  <a:tint val="75000"/>
                </a:prstClr>
              </a:solidFill>
            </a:endParaRPr>
          </a:p>
        </p:txBody>
      </p:sp>
      <p:sp>
        <p:nvSpPr>
          <p:cNvPr id="3" name="页脚占位符 2"/>
          <p:cNvSpPr>
            <a:spLocks noGrp="1"/>
          </p:cNvSpPr>
          <p:nvPr>
            <p:ph type="ftr" sz="quarter" idx="11"/>
          </p:nvPr>
        </p:nvSpPr>
        <p:spPr/>
        <p:txBody>
          <a:bodyPr/>
          <a:lstStyle/>
          <a:p>
            <a:endParaRPr lang="zh-CN" altLang="en-US">
              <a:solidFill>
                <a:prstClr val="black">
                  <a:tint val="75000"/>
                </a:prstClr>
              </a:solidFill>
            </a:endParaRPr>
          </a:p>
        </p:txBody>
      </p:sp>
      <p:sp>
        <p:nvSpPr>
          <p:cNvPr id="4" name="灯片编号占位符 3"/>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endParaRPr lang="zh-CN" altLang="en-US"/>
          </a:p>
        </p:txBody>
      </p:sp>
      <p:sp>
        <p:nvSpPr>
          <p:cNvPr id="5" name="Rectangle 5"/>
          <p:cNvSpPr>
            <a:spLocks noGrp="1" noChangeArrowheads="1"/>
          </p:cNvSpPr>
          <p:nvPr>
            <p:ph type="ftr" sz="quarter" idx="11"/>
          </p:nvPr>
        </p:nvSpPr>
        <p:spPr/>
        <p:txBody>
          <a:bodyPr/>
          <a:lstStyle>
            <a:lvl1pPr>
              <a:defRPr/>
            </a:lvl1pPr>
          </a:lstStyle>
          <a:p>
            <a:endParaRPr lang="zh-CN" altLang="zh-CN"/>
          </a:p>
        </p:txBody>
      </p:sp>
      <p:sp>
        <p:nvSpPr>
          <p:cNvPr id="6" name="Rectangle 6"/>
          <p:cNvSpPr>
            <a:spLocks noGrp="1" noChangeArrowheads="1"/>
          </p:cNvSpPr>
          <p:nvPr>
            <p:ph type="sldNum" sz="quarter" idx="12"/>
          </p:nvPr>
        </p:nvSpPr>
        <p:spPr/>
        <p:txBody>
          <a:bodyPr/>
          <a:lstStyle>
            <a:lvl1pPr>
              <a:defRPr/>
            </a:lvl1pPr>
          </a:lstStyle>
          <a:p>
            <a:fld id="{4015B603-4F8B-4933-9A05-A78CEF4FA892}" type="slidenum">
              <a:rPr lang="zh-CN" altLang="zh-CN" smtClean="0"/>
              <a:t>‹#›</a:t>
            </a:fld>
            <a:endParaRPr lang="zh-CN" altLang="zh-CN"/>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t>2023-01-17</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t>2023-01-17</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t>2023-01-17</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t>2023-01-17</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p:txBody>
          <a:bodyPr/>
          <a:lstStyle>
            <a:lvl1pPr>
              <a:defRPr/>
            </a:lvl1pPr>
          </a:lstStyle>
          <a:p>
            <a:endParaRPr lang="zh-CN" altLang="en-US"/>
          </a:p>
        </p:txBody>
      </p:sp>
      <p:sp>
        <p:nvSpPr>
          <p:cNvPr id="5" name="Rectangle 5"/>
          <p:cNvSpPr>
            <a:spLocks noGrp="1" noChangeArrowheads="1"/>
          </p:cNvSpPr>
          <p:nvPr>
            <p:ph type="ftr" sz="quarter" idx="11"/>
          </p:nvPr>
        </p:nvSpPr>
        <p:spPr/>
        <p:txBody>
          <a:bodyPr/>
          <a:lstStyle>
            <a:lvl1pPr>
              <a:defRPr/>
            </a:lvl1pPr>
          </a:lstStyle>
          <a:p>
            <a:endParaRPr lang="zh-CN" altLang="zh-CN"/>
          </a:p>
        </p:txBody>
      </p:sp>
      <p:sp>
        <p:nvSpPr>
          <p:cNvPr id="6" name="Rectangle 6"/>
          <p:cNvSpPr>
            <a:spLocks noGrp="1" noChangeArrowheads="1"/>
          </p:cNvSpPr>
          <p:nvPr>
            <p:ph type="sldNum" sz="quarter" idx="12"/>
          </p:nvPr>
        </p:nvSpPr>
        <p:spPr/>
        <p:txBody>
          <a:bodyPr/>
          <a:lstStyle>
            <a:lvl1pPr>
              <a:defRPr/>
            </a:lvl1pPr>
          </a:lstStyle>
          <a:p>
            <a:fld id="{EB74BE4C-55C0-4A6E-AB96-CA865B3C5EA6}" type="slidenum">
              <a:rPr lang="zh-CN" altLang="zh-CN" smtClean="0"/>
              <a:t>‹#›</a:t>
            </a:fld>
            <a:endParaRPr lang="zh-CN"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p:txBody>
          <a:bodyPr/>
          <a:lstStyle>
            <a:lvl1pPr>
              <a:defRPr/>
            </a:lvl1pPr>
          </a:lstStyle>
          <a:p>
            <a:endParaRPr lang="zh-CN" altLang="en-US"/>
          </a:p>
        </p:txBody>
      </p:sp>
      <p:sp>
        <p:nvSpPr>
          <p:cNvPr id="6" name="Rectangle 5"/>
          <p:cNvSpPr>
            <a:spLocks noGrp="1" noChangeArrowheads="1"/>
          </p:cNvSpPr>
          <p:nvPr>
            <p:ph type="ftr" sz="quarter" idx="11"/>
          </p:nvPr>
        </p:nvSpPr>
        <p:spPr/>
        <p:txBody>
          <a:bodyPr/>
          <a:lstStyle>
            <a:lvl1pPr>
              <a:defRPr/>
            </a:lvl1pPr>
          </a:lstStyle>
          <a:p>
            <a:endParaRPr lang="zh-CN" altLang="zh-CN"/>
          </a:p>
        </p:txBody>
      </p:sp>
      <p:sp>
        <p:nvSpPr>
          <p:cNvPr id="7" name="Rectangle 6"/>
          <p:cNvSpPr>
            <a:spLocks noGrp="1" noChangeArrowheads="1"/>
          </p:cNvSpPr>
          <p:nvPr>
            <p:ph type="sldNum" sz="quarter" idx="12"/>
          </p:nvPr>
        </p:nvSpPr>
        <p:spPr/>
        <p:txBody>
          <a:bodyPr/>
          <a:lstStyle>
            <a:lvl1pPr>
              <a:defRPr/>
            </a:lvl1pPr>
          </a:lstStyle>
          <a:p>
            <a:fld id="{7B4D0A2B-BDC1-413A-835A-7D556A044C08}" type="slidenum">
              <a:rPr lang="zh-CN" altLang="zh-CN" smtClean="0"/>
              <a:t>‹#›</a:t>
            </a:fld>
            <a:endParaRPr lang="zh-CN"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p:txBody>
          <a:bodyPr/>
          <a:lstStyle>
            <a:lvl1pPr>
              <a:defRPr/>
            </a:lvl1pPr>
          </a:lstStyle>
          <a:p>
            <a:endParaRPr lang="zh-CN" altLang="en-US"/>
          </a:p>
        </p:txBody>
      </p:sp>
      <p:sp>
        <p:nvSpPr>
          <p:cNvPr id="8" name="Rectangle 5"/>
          <p:cNvSpPr>
            <a:spLocks noGrp="1" noChangeArrowheads="1"/>
          </p:cNvSpPr>
          <p:nvPr>
            <p:ph type="ftr" sz="quarter" idx="11"/>
          </p:nvPr>
        </p:nvSpPr>
        <p:spPr/>
        <p:txBody>
          <a:bodyPr/>
          <a:lstStyle>
            <a:lvl1pPr>
              <a:defRPr/>
            </a:lvl1pPr>
          </a:lstStyle>
          <a:p>
            <a:endParaRPr lang="zh-CN" altLang="zh-CN"/>
          </a:p>
        </p:txBody>
      </p:sp>
      <p:sp>
        <p:nvSpPr>
          <p:cNvPr id="9" name="Rectangle 6"/>
          <p:cNvSpPr>
            <a:spLocks noGrp="1" noChangeArrowheads="1"/>
          </p:cNvSpPr>
          <p:nvPr>
            <p:ph type="sldNum" sz="quarter" idx="12"/>
          </p:nvPr>
        </p:nvSpPr>
        <p:spPr/>
        <p:txBody>
          <a:bodyPr/>
          <a:lstStyle>
            <a:lvl1pPr>
              <a:defRPr/>
            </a:lvl1pPr>
          </a:lstStyle>
          <a:p>
            <a:fld id="{A553F225-1E67-4558-BED0-D8729305B8C5}" type="slidenum">
              <a:rPr lang="zh-CN" altLang="zh-CN" smtClean="0"/>
              <a:t>‹#›</a:t>
            </a:fld>
            <a:endParaRPr lang="zh-CN"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p:txBody>
          <a:bodyPr/>
          <a:lstStyle>
            <a:lvl1pPr>
              <a:defRPr/>
            </a:lvl1pPr>
          </a:lstStyle>
          <a:p>
            <a:endParaRPr lang="zh-CN" altLang="en-US"/>
          </a:p>
        </p:txBody>
      </p:sp>
      <p:sp>
        <p:nvSpPr>
          <p:cNvPr id="4" name="Rectangle 5"/>
          <p:cNvSpPr>
            <a:spLocks noGrp="1" noChangeArrowheads="1"/>
          </p:cNvSpPr>
          <p:nvPr>
            <p:ph type="ftr" sz="quarter" idx="11"/>
          </p:nvPr>
        </p:nvSpPr>
        <p:spPr/>
        <p:txBody>
          <a:bodyPr/>
          <a:lstStyle>
            <a:lvl1pPr>
              <a:defRPr/>
            </a:lvl1pPr>
          </a:lstStyle>
          <a:p>
            <a:endParaRPr lang="zh-CN" altLang="zh-CN"/>
          </a:p>
        </p:txBody>
      </p:sp>
      <p:sp>
        <p:nvSpPr>
          <p:cNvPr id="5" name="Rectangle 6"/>
          <p:cNvSpPr>
            <a:spLocks noGrp="1" noChangeArrowheads="1"/>
          </p:cNvSpPr>
          <p:nvPr>
            <p:ph type="sldNum" sz="quarter" idx="12"/>
          </p:nvPr>
        </p:nvSpPr>
        <p:spPr/>
        <p:txBody>
          <a:bodyPr/>
          <a:lstStyle>
            <a:lvl1pPr>
              <a:defRPr/>
            </a:lvl1pPr>
          </a:lstStyle>
          <a:p>
            <a:fld id="{3D804520-4B26-450B-8C55-A3F179856573}" type="slidenum">
              <a:rPr lang="zh-CN" altLang="zh-CN" smtClean="0"/>
              <a:t>‹#›</a:t>
            </a:fld>
            <a:endParaRPr lang="zh-CN"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endParaRPr lang="zh-CN" altLang="en-US"/>
          </a:p>
        </p:txBody>
      </p:sp>
      <p:sp>
        <p:nvSpPr>
          <p:cNvPr id="3" name="Rectangle 5"/>
          <p:cNvSpPr>
            <a:spLocks noGrp="1" noChangeArrowheads="1"/>
          </p:cNvSpPr>
          <p:nvPr>
            <p:ph type="ftr" sz="quarter" idx="11"/>
          </p:nvPr>
        </p:nvSpPr>
        <p:spPr/>
        <p:txBody>
          <a:bodyPr/>
          <a:lstStyle>
            <a:lvl1pPr>
              <a:defRPr/>
            </a:lvl1pPr>
          </a:lstStyle>
          <a:p>
            <a:endParaRPr lang="zh-CN" altLang="zh-CN"/>
          </a:p>
        </p:txBody>
      </p:sp>
      <p:sp>
        <p:nvSpPr>
          <p:cNvPr id="4" name="Rectangle 6"/>
          <p:cNvSpPr>
            <a:spLocks noGrp="1" noChangeArrowheads="1"/>
          </p:cNvSpPr>
          <p:nvPr>
            <p:ph type="sldNum" sz="quarter" idx="12"/>
          </p:nvPr>
        </p:nvSpPr>
        <p:spPr/>
        <p:txBody>
          <a:bodyPr/>
          <a:lstStyle>
            <a:lvl1pPr>
              <a:defRPr/>
            </a:lvl1pPr>
          </a:lstStyle>
          <a:p>
            <a:fld id="{345A5696-7586-4BB7-AF39-603C804304C9}" type="slidenum">
              <a:rPr lang="zh-CN" altLang="zh-CN" smtClean="0"/>
              <a:t>‹#›</a:t>
            </a:fld>
            <a:endParaRPr lang="zh-CN"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p:txBody>
          <a:bodyPr/>
          <a:lstStyle>
            <a:lvl1pPr>
              <a:defRPr/>
            </a:lvl1pPr>
          </a:lstStyle>
          <a:p>
            <a:endParaRPr lang="zh-CN" altLang="en-US"/>
          </a:p>
        </p:txBody>
      </p:sp>
      <p:sp>
        <p:nvSpPr>
          <p:cNvPr id="6" name="Rectangle 5"/>
          <p:cNvSpPr>
            <a:spLocks noGrp="1" noChangeArrowheads="1"/>
          </p:cNvSpPr>
          <p:nvPr>
            <p:ph type="ftr" sz="quarter" idx="11"/>
          </p:nvPr>
        </p:nvSpPr>
        <p:spPr/>
        <p:txBody>
          <a:bodyPr/>
          <a:lstStyle>
            <a:lvl1pPr>
              <a:defRPr/>
            </a:lvl1pPr>
          </a:lstStyle>
          <a:p>
            <a:endParaRPr lang="zh-CN" altLang="zh-CN"/>
          </a:p>
        </p:txBody>
      </p:sp>
      <p:sp>
        <p:nvSpPr>
          <p:cNvPr id="7" name="Rectangle 6"/>
          <p:cNvSpPr>
            <a:spLocks noGrp="1" noChangeArrowheads="1"/>
          </p:cNvSpPr>
          <p:nvPr>
            <p:ph type="sldNum" sz="quarter" idx="12"/>
          </p:nvPr>
        </p:nvSpPr>
        <p:spPr/>
        <p:txBody>
          <a:bodyPr/>
          <a:lstStyle>
            <a:lvl1pPr>
              <a:defRPr/>
            </a:lvl1pPr>
          </a:lstStyle>
          <a:p>
            <a:fld id="{3D3ABA7C-6368-4E3C-8B48-BAE4B91F01CF}" type="slidenum">
              <a:rPr lang="zh-CN" altLang="zh-CN" smtClean="0"/>
              <a:t>‹#›</a:t>
            </a:fld>
            <a:endParaRPr lang="zh-CN"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单击图标添加图片</a:t>
            </a: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p:txBody>
          <a:bodyPr/>
          <a:lstStyle>
            <a:lvl1pPr>
              <a:defRPr/>
            </a:lvl1pPr>
          </a:lstStyle>
          <a:p>
            <a:endParaRPr lang="zh-CN" altLang="en-US"/>
          </a:p>
        </p:txBody>
      </p:sp>
      <p:sp>
        <p:nvSpPr>
          <p:cNvPr id="6" name="Rectangle 5"/>
          <p:cNvSpPr>
            <a:spLocks noGrp="1" noChangeArrowheads="1"/>
          </p:cNvSpPr>
          <p:nvPr>
            <p:ph type="ftr" sz="quarter" idx="11"/>
          </p:nvPr>
        </p:nvSpPr>
        <p:spPr/>
        <p:txBody>
          <a:bodyPr/>
          <a:lstStyle>
            <a:lvl1pPr>
              <a:defRPr/>
            </a:lvl1pPr>
          </a:lstStyle>
          <a:p>
            <a:endParaRPr lang="zh-CN" altLang="zh-CN"/>
          </a:p>
        </p:txBody>
      </p:sp>
      <p:sp>
        <p:nvSpPr>
          <p:cNvPr id="7" name="Rectangle 6"/>
          <p:cNvSpPr>
            <a:spLocks noGrp="1" noChangeArrowheads="1"/>
          </p:cNvSpPr>
          <p:nvPr>
            <p:ph type="sldNum" sz="quarter" idx="12"/>
          </p:nvPr>
        </p:nvSpPr>
        <p:spPr/>
        <p:txBody>
          <a:bodyPr/>
          <a:lstStyle>
            <a:lvl1pPr>
              <a:defRPr/>
            </a:lvl1pPr>
          </a:lstStyle>
          <a:p>
            <a:fld id="{754ED9CA-2FFA-474F-BD41-AB6A390FFFE3}" type="slidenum">
              <a:rPr lang="zh-CN" altLang="zh-CN" smtClean="0"/>
              <a:t>‹#›</a:t>
            </a:fld>
            <a:endParaRPr lang="zh-CN"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14" cstate="email"/>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smtClean="0"/>
              <a:t>单击此处编辑母版标题样式</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smtClean="0"/>
              <a:t>单击此处编辑母版文本样式</a:t>
            </a:r>
          </a:p>
          <a:p>
            <a:pPr lvl="1"/>
            <a:r>
              <a:rPr lang="zh-CN" smtClean="0"/>
              <a:t>第二级</a:t>
            </a:r>
          </a:p>
          <a:p>
            <a:pPr lvl="2"/>
            <a:r>
              <a:rPr lang="zh-CN" smtClean="0"/>
              <a:t>第三级</a:t>
            </a:r>
          </a:p>
          <a:p>
            <a:pPr lvl="3"/>
            <a:r>
              <a:rPr lang="zh-CN" smtClean="0"/>
              <a:t>第四级</a:t>
            </a:r>
          </a:p>
          <a:p>
            <a:pPr lvl="4"/>
            <a:r>
              <a:rPr lang="zh-CN" smtClean="0"/>
              <a:t>第五级</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ln>
        </p:spPr>
        <p:txBody>
          <a:bodyPr vert="horz" wrap="square" lIns="91440" tIns="45720" rIns="91440" bIns="45720" numCol="1" anchor="t" anchorCtr="0" compatLnSpc="1"/>
          <a:lstStyle>
            <a:lvl1pPr>
              <a:buFont typeface="Arial" panose="020B0604020202020204" pitchFamily="34" charset="0"/>
              <a:buNone/>
              <a:defRPr sz="1400">
                <a:latin typeface="Arial" panose="020B0604020202020204" pitchFamily="34" charset="0"/>
                <a:ea typeface="宋体" panose="02010600030101010101" pitchFamily="2" charset="-122"/>
              </a:defRPr>
            </a:lvl1pPr>
          </a:lstStyle>
          <a:p>
            <a:endParaRPr lang="zh-CN"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ln>
        </p:spPr>
        <p:txBody>
          <a:bodyPr vert="horz" wrap="square" lIns="91440" tIns="45720" rIns="91440" bIns="45720" numCol="1" anchor="t" anchorCtr="0" compatLnSpc="1"/>
          <a:lstStyle>
            <a:lvl1pPr algn="ctr">
              <a:buFont typeface="Arial" panose="020B0604020202020204" pitchFamily="34" charset="0"/>
              <a:buNone/>
              <a:defRPr sz="1400">
                <a:latin typeface="Arial" panose="020B0604020202020204" pitchFamily="34" charset="0"/>
                <a:ea typeface="宋体" panose="02010600030101010101" pitchFamily="2" charset="-122"/>
              </a:defRPr>
            </a:lvl1pPr>
          </a:lstStyle>
          <a:p>
            <a:endParaRPr lang="zh-CN" altLang="zh-CN"/>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ln>
        </p:spPr>
        <p:txBody>
          <a:bodyPr vert="horz" wrap="square" lIns="91440" tIns="45720" rIns="91440" bIns="45720" numCol="1" anchor="t" anchorCtr="0" compatLnSpc="1"/>
          <a:lstStyle>
            <a:lvl1pPr algn="r">
              <a:buFont typeface="Arial" panose="020B0604020202020204" pitchFamily="34" charset="0"/>
              <a:buNone/>
              <a:defRPr sz="1400">
                <a:latin typeface="Arial" panose="020B0604020202020204" pitchFamily="34" charset="0"/>
                <a:ea typeface="宋体" panose="02010600030101010101" pitchFamily="2" charset="-122"/>
              </a:defRPr>
            </a:lvl1pPr>
          </a:lstStyle>
          <a:p>
            <a:fld id="{614D804E-F98A-411C-AEFB-E23E49EEC9B8}" type="slidenum">
              <a:rPr lang="zh-CN" altLang="zh-CN" smtClean="0"/>
              <a:t>‹#›</a:t>
            </a:fld>
            <a:endParaRPr lang="zh-CN"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panose="020B0604020202020204" pitchFamily="34" charset="0"/>
          <a:ea typeface="微软雅黑" panose="020B0503020204020204" pitchFamily="34" charset="-122"/>
        </a:defRPr>
      </a:lvl2pPr>
      <a:lvl3pPr algn="ctr" rtl="0" eaLnBrk="1" fontAlgn="base" hangingPunct="1">
        <a:spcBef>
          <a:spcPct val="0"/>
        </a:spcBef>
        <a:spcAft>
          <a:spcPct val="0"/>
        </a:spcAft>
        <a:defRPr sz="3600">
          <a:solidFill>
            <a:schemeClr val="tx2"/>
          </a:solidFill>
          <a:latin typeface="Arial" panose="020B0604020202020204" pitchFamily="34" charset="0"/>
          <a:ea typeface="微软雅黑" panose="020B0503020204020204" pitchFamily="34" charset="-122"/>
        </a:defRPr>
      </a:lvl3pPr>
      <a:lvl4pPr algn="ctr" rtl="0" eaLnBrk="1" fontAlgn="base" hangingPunct="1">
        <a:spcBef>
          <a:spcPct val="0"/>
        </a:spcBef>
        <a:spcAft>
          <a:spcPct val="0"/>
        </a:spcAft>
        <a:defRPr sz="3600">
          <a:solidFill>
            <a:schemeClr val="tx2"/>
          </a:solidFill>
          <a:latin typeface="Arial" panose="020B0604020202020204" pitchFamily="34" charset="0"/>
          <a:ea typeface="微软雅黑" panose="020B0503020204020204" pitchFamily="34" charset="-122"/>
        </a:defRPr>
      </a:lvl4pPr>
      <a:lvl5pPr algn="ctr" rtl="0" eaLnBrk="1" fontAlgn="base" hangingPunct="1">
        <a:spcBef>
          <a:spcPct val="0"/>
        </a:spcBef>
        <a:spcAft>
          <a:spcPct val="0"/>
        </a:spcAft>
        <a:defRPr sz="3600">
          <a:solidFill>
            <a:schemeClr val="tx2"/>
          </a:solidFill>
          <a:latin typeface="Arial" panose="020B0604020202020204" pitchFamily="34" charset="0"/>
          <a:ea typeface="微软雅黑" panose="020B0503020204020204" pitchFamily="34" charset="-122"/>
        </a:defRPr>
      </a:lvl5pPr>
      <a:lvl6pPr marL="457200" algn="ctr" rtl="0" eaLnBrk="1" fontAlgn="base" hangingPunct="1">
        <a:spcBef>
          <a:spcPct val="0"/>
        </a:spcBef>
        <a:spcAft>
          <a:spcPct val="0"/>
        </a:spcAft>
        <a:defRPr sz="3600">
          <a:solidFill>
            <a:schemeClr val="tx2"/>
          </a:solidFill>
          <a:latin typeface="Arial" panose="020B0604020202020204" pitchFamily="34" charset="0"/>
          <a:ea typeface="微软雅黑" panose="020B0503020204020204" pitchFamily="34" charset="-122"/>
        </a:defRPr>
      </a:lvl6pPr>
      <a:lvl7pPr marL="914400" algn="ctr" rtl="0" eaLnBrk="1" fontAlgn="base" hangingPunct="1">
        <a:spcBef>
          <a:spcPct val="0"/>
        </a:spcBef>
        <a:spcAft>
          <a:spcPct val="0"/>
        </a:spcAft>
        <a:defRPr sz="3600">
          <a:solidFill>
            <a:schemeClr val="tx2"/>
          </a:solidFill>
          <a:latin typeface="Arial" panose="020B0604020202020204" pitchFamily="34" charset="0"/>
          <a:ea typeface="微软雅黑" panose="020B0503020204020204" pitchFamily="34" charset="-122"/>
        </a:defRPr>
      </a:lvl7pPr>
      <a:lvl8pPr marL="1371600" algn="ctr" rtl="0" eaLnBrk="1" fontAlgn="base" hangingPunct="1">
        <a:spcBef>
          <a:spcPct val="0"/>
        </a:spcBef>
        <a:spcAft>
          <a:spcPct val="0"/>
        </a:spcAft>
        <a:defRPr sz="3600">
          <a:solidFill>
            <a:schemeClr val="tx2"/>
          </a:solidFill>
          <a:latin typeface="Arial" panose="020B0604020202020204" pitchFamily="34" charset="0"/>
          <a:ea typeface="微软雅黑" panose="020B0503020204020204" pitchFamily="34" charset="-122"/>
        </a:defRPr>
      </a:lvl8pPr>
      <a:lvl9pPr marL="1828800" algn="ctr" rtl="0" eaLnBrk="1" fontAlgn="base" hangingPunct="1">
        <a:spcBef>
          <a:spcPct val="0"/>
        </a:spcBef>
        <a:spcAft>
          <a:spcPct val="0"/>
        </a:spcAft>
        <a:defRPr sz="3600">
          <a:solidFill>
            <a:schemeClr val="tx2"/>
          </a:solidFill>
          <a:latin typeface="Arial" panose="020B0604020202020204" pitchFamily="34" charset="0"/>
          <a:ea typeface="微软雅黑" panose="020B0503020204020204" pitchFamily="34" charset="-122"/>
        </a:defRPr>
      </a:lvl9pPr>
    </p:titleStyle>
    <p:body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ea typeface="+mn-ea"/>
        </a:defRPr>
      </a:lvl2pPr>
      <a:lvl3pPr marL="1143000" indent="-228600" algn="l" rtl="0" eaLnBrk="1" fontAlgn="base" hangingPunct="1">
        <a:spcBef>
          <a:spcPct val="20000"/>
        </a:spcBef>
        <a:spcAft>
          <a:spcPct val="0"/>
        </a:spcAft>
        <a:buChar char="•"/>
        <a:defRPr>
          <a:solidFill>
            <a:schemeClr val="tx1"/>
          </a:solidFill>
          <a:latin typeface="+mn-lt"/>
          <a:ea typeface="+mn-ea"/>
        </a:defRPr>
      </a:lvl3pPr>
      <a:lvl4pPr marL="1600200" indent="-228600" algn="l" rtl="0" eaLnBrk="1" fontAlgn="base" hangingPunct="1">
        <a:spcBef>
          <a:spcPct val="20000"/>
        </a:spcBef>
        <a:spcAft>
          <a:spcPct val="0"/>
        </a:spcAft>
        <a:buChar char="–"/>
        <a:defRPr sz="1600">
          <a:solidFill>
            <a:schemeClr val="tx1"/>
          </a:solidFill>
          <a:latin typeface="+mn-lt"/>
          <a:ea typeface="+mn-ea"/>
        </a:defRPr>
      </a:lvl4pPr>
      <a:lvl5pPr marL="2057400" indent="-228600" algn="l" rtl="0" eaLnBrk="1" fontAlgn="base" hangingPunct="1">
        <a:spcBef>
          <a:spcPct val="20000"/>
        </a:spcBef>
        <a:spcAft>
          <a:spcPct val="0"/>
        </a:spcAft>
        <a:buChar char="»"/>
        <a:defRPr sz="1600">
          <a:solidFill>
            <a:schemeClr val="tx1"/>
          </a:solidFill>
          <a:latin typeface="+mn-lt"/>
          <a:ea typeface="+mn-ea"/>
        </a:defRPr>
      </a:lvl5pPr>
      <a:lvl6pPr marL="2514600" indent="-228600" algn="l" rtl="0" eaLnBrk="1" fontAlgn="base" hangingPunct="1">
        <a:spcBef>
          <a:spcPct val="20000"/>
        </a:spcBef>
        <a:spcAft>
          <a:spcPct val="0"/>
        </a:spcAft>
        <a:buChar char="»"/>
        <a:defRPr sz="1600">
          <a:solidFill>
            <a:schemeClr val="tx1"/>
          </a:solidFill>
          <a:latin typeface="+mn-lt"/>
          <a:ea typeface="+mn-ea"/>
        </a:defRPr>
      </a:lvl6pPr>
      <a:lvl7pPr marL="2971800" indent="-228600" algn="l" rtl="0" eaLnBrk="1" fontAlgn="base" hangingPunct="1">
        <a:spcBef>
          <a:spcPct val="20000"/>
        </a:spcBef>
        <a:spcAft>
          <a:spcPct val="0"/>
        </a:spcAft>
        <a:buChar char="»"/>
        <a:defRPr sz="1600">
          <a:solidFill>
            <a:schemeClr val="tx1"/>
          </a:solidFill>
          <a:latin typeface="+mn-lt"/>
          <a:ea typeface="+mn-ea"/>
        </a:defRPr>
      </a:lvl7pPr>
      <a:lvl8pPr marL="3429000" indent="-228600" algn="l" rtl="0" eaLnBrk="1" fontAlgn="base" hangingPunct="1">
        <a:spcBef>
          <a:spcPct val="20000"/>
        </a:spcBef>
        <a:spcAft>
          <a:spcPct val="0"/>
        </a:spcAft>
        <a:buChar char="»"/>
        <a:defRPr sz="1600">
          <a:solidFill>
            <a:schemeClr val="tx1"/>
          </a:solidFill>
          <a:latin typeface="+mn-lt"/>
          <a:ea typeface="+mn-ea"/>
        </a:defRPr>
      </a:lvl8pPr>
      <a:lvl9pPr marL="3886200" indent="-228600" algn="l" rtl="0" eaLnBrk="1" fontAlgn="base" hangingPunct="1">
        <a:spcBef>
          <a:spcPct val="20000"/>
        </a:spcBef>
        <a:spcAft>
          <a:spcPct val="0"/>
        </a:spcAft>
        <a:buChar char="»"/>
        <a:defRPr sz="16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buFontTx/>
              <a:buNone/>
            </a:pPr>
            <a:fld id="{530820CF-B880-4189-942D-D702A7CBA730}" type="datetimeFigureOut">
              <a:rPr lang="zh-CN" altLang="en-US" smtClean="0">
                <a:solidFill>
                  <a:prstClr val="black">
                    <a:tint val="75000"/>
                  </a:prstClr>
                </a:solidFill>
                <a:latin typeface="Calibri" panose="020F0502020204030204"/>
                <a:ea typeface="宋体" panose="02010600030101010101" pitchFamily="2" charset="-122"/>
              </a:rPr>
              <a:t>2023-01-17</a:t>
            </a:fld>
            <a:endParaRPr lang="zh-CN" altLang="en-US">
              <a:solidFill>
                <a:prstClr val="black">
                  <a:tint val="75000"/>
                </a:prstClr>
              </a:solidFill>
              <a:latin typeface="Calibri" panose="020F0502020204030204"/>
              <a:ea typeface="宋体" panose="02010600030101010101" pitchFamily="2" charset="-122"/>
            </a:endParaRPr>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buFontTx/>
              <a:buNone/>
            </a:pPr>
            <a:endParaRPr lang="zh-CN" altLang="en-US">
              <a:solidFill>
                <a:prstClr val="black">
                  <a:tint val="75000"/>
                </a:prstClr>
              </a:solidFill>
              <a:latin typeface="Calibri" panose="020F0502020204030204"/>
              <a:ea typeface="宋体" panose="02010600030101010101" pitchFamily="2" charset="-122"/>
            </a:endParaRPr>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buFontTx/>
              <a:buNone/>
            </a:pPr>
            <a:fld id="{0C913308-F349-4B6D-A68A-DD1791B4A57B}" type="slidenum">
              <a:rPr lang="zh-CN" altLang="en-US" smtClean="0">
                <a:solidFill>
                  <a:prstClr val="black">
                    <a:tint val="75000"/>
                  </a:prstClr>
                </a:solidFill>
                <a:latin typeface="Calibri" panose="020F0502020204030204"/>
                <a:ea typeface="宋体" panose="02010600030101010101" pitchFamily="2" charset="-122"/>
              </a:rPr>
              <a:t>‹#›</a:t>
            </a:fld>
            <a:endParaRPr lang="zh-CN" altLang="en-US">
              <a:solidFill>
                <a:prstClr val="black">
                  <a:tint val="75000"/>
                </a:prstClr>
              </a:solidFill>
              <a:latin typeface="Calibri" panose="020F0502020204030204"/>
              <a:ea typeface="宋体" panose="02010600030101010101" pitchFamily="2" charset="-122"/>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8.GIF"/><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GIF"/><Relationship Id="rId1" Type="http://schemas.openxmlformats.org/officeDocument/2006/relationships/slideLayout" Target="../slideLayouts/slideLayout2.xml"/><Relationship Id="rId5" Type="http://schemas.openxmlformats.org/officeDocument/2006/relationships/image" Target="../media/image7.GIF"/><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7.GIF"/></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7.GIF"/><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audio" Target="../media/audio1.wav"/><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hyperlink" Target="../Module3%20Unit8%20&#21407;&#35838;&#20214;/pack.wav"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Module3%20Unit8%20&#21407;&#35838;&#20214;/pack.wav" TargetMode="External"/><Relationship Id="rId2" Type="http://schemas.openxmlformats.org/officeDocument/2006/relationships/image" Target="../media/image3.GIF"/><Relationship Id="rId1" Type="http://schemas.openxmlformats.org/officeDocument/2006/relationships/slideLayout" Target="../slideLayouts/slideLayout2.xml"/><Relationship Id="rId5" Type="http://schemas.openxmlformats.org/officeDocument/2006/relationships/image" Target="../media/image8.GIF"/><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5410148"/>
            <a:ext cx="9144000" cy="49720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4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400" b="1" kern="0" dirty="0">
              <a:solidFill>
                <a:srgbClr val="000000"/>
              </a:solidFill>
              <a:latin typeface="微软雅黑" panose="020B0503020204020204" pitchFamily="34" charset="-122"/>
              <a:ea typeface="微软雅黑" panose="020B0503020204020204" pitchFamily="34" charset="-122"/>
            </a:endParaRPr>
          </a:p>
        </p:txBody>
      </p:sp>
      <p:sp>
        <p:nvSpPr>
          <p:cNvPr id="3" name="矩形 2"/>
          <p:cNvSpPr/>
          <p:nvPr/>
        </p:nvSpPr>
        <p:spPr>
          <a:xfrm>
            <a:off x="0" y="1752644"/>
            <a:ext cx="9144000" cy="1107996"/>
          </a:xfrm>
          <a:prstGeom prst="rect">
            <a:avLst/>
          </a:prstGeom>
        </p:spPr>
        <p:txBody>
          <a:bodyPr wrap="square">
            <a:spAutoFit/>
          </a:bodyPr>
          <a:lstStyle/>
          <a:p>
            <a:pPr algn="ctr"/>
            <a:r>
              <a:rPr lang="en-US" altLang="zh-CN" sz="6600" b="1" i="1" dirty="0" smtClean="0"/>
              <a:t>Wash your face</a:t>
            </a:r>
            <a:endParaRPr lang="zh-CN" altLang="en-US" sz="6600" b="1"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u=3701123454,3253737849&amp;gp=0"/>
          <p:cNvPicPr>
            <a:picLocks noChangeAspect="1" noChangeArrowheads="1"/>
          </p:cNvPicPr>
          <p:nvPr/>
        </p:nvPicPr>
        <p:blipFill>
          <a:blip r:embed="rId2"/>
          <a:srcRect/>
          <a:stretch>
            <a:fillRect/>
          </a:stretch>
        </p:blipFill>
        <p:spPr bwMode="auto">
          <a:xfrm>
            <a:off x="2193924" y="685872"/>
            <a:ext cx="5184775" cy="460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Text Box 3"/>
          <p:cNvSpPr txBox="1">
            <a:spLocks noChangeArrowheads="1"/>
          </p:cNvSpPr>
          <p:nvPr/>
        </p:nvSpPr>
        <p:spPr bwMode="auto">
          <a:xfrm>
            <a:off x="3581400" y="5410200"/>
            <a:ext cx="2063750" cy="1098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zh-CN" sz="6600" b="1">
                <a:latin typeface="Comic Sans MS" panose="030F0702030302020204" pitchFamily="66" charset="0"/>
              </a:rPr>
              <a:t>hand</a:t>
            </a:r>
          </a:p>
        </p:txBody>
      </p:sp>
    </p:spTree>
  </p:cSld>
  <p:clrMapOvr>
    <a:masterClrMapping/>
  </p:clrMapOvr>
  <p:transition>
    <p:wheel spokes="8"/>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aear-a"/>
          <p:cNvPicPr>
            <a:picLocks noChangeAspect="1" noChangeArrowheads="1"/>
          </p:cNvPicPr>
          <p:nvPr/>
        </p:nvPicPr>
        <p:blipFill>
          <a:blip r:embed="rId2"/>
          <a:srcRect/>
          <a:stretch>
            <a:fillRect/>
          </a:stretch>
        </p:blipFill>
        <p:spPr bwMode="auto">
          <a:xfrm>
            <a:off x="1762125" y="833438"/>
            <a:ext cx="6119813" cy="474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Text Box 3"/>
          <p:cNvSpPr txBox="1">
            <a:spLocks noChangeArrowheads="1"/>
          </p:cNvSpPr>
          <p:nvPr/>
        </p:nvSpPr>
        <p:spPr bwMode="auto">
          <a:xfrm>
            <a:off x="3563938" y="5084763"/>
            <a:ext cx="1520825" cy="1098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zh-CN" sz="6600" b="1">
                <a:latin typeface="Comic Sans MS" panose="030F0702030302020204" pitchFamily="66" charset="0"/>
              </a:rPr>
              <a:t>ear</a:t>
            </a:r>
          </a:p>
        </p:txBody>
      </p:sp>
    </p:spTree>
  </p:cSld>
  <p:clrMapOvr>
    <a:masterClrMapping/>
  </p:clrMapOvr>
  <p:transition>
    <p:wheel/>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78"/>
          <p:cNvPicPr>
            <a:picLocks noChangeAspect="1" noChangeArrowheads="1"/>
          </p:cNvPicPr>
          <p:nvPr/>
        </p:nvPicPr>
        <p:blipFill>
          <a:blip r:embed="rId2"/>
          <a:srcRect/>
          <a:stretch>
            <a:fillRect/>
          </a:stretch>
        </p:blipFill>
        <p:spPr bwMode="auto">
          <a:xfrm>
            <a:off x="2339975" y="476250"/>
            <a:ext cx="4537075" cy="453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 Box 3"/>
          <p:cNvSpPr txBox="1">
            <a:spLocks noChangeArrowheads="1"/>
          </p:cNvSpPr>
          <p:nvPr/>
        </p:nvSpPr>
        <p:spPr bwMode="auto">
          <a:xfrm>
            <a:off x="3563938" y="5011738"/>
            <a:ext cx="2093912" cy="1098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zh-CN" sz="6600" b="1">
                <a:latin typeface="Comic Sans MS" panose="030F0702030302020204" pitchFamily="66" charset="0"/>
              </a:rPr>
              <a:t>head</a:t>
            </a:r>
          </a:p>
        </p:txBody>
      </p:sp>
    </p:spTree>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u=2632728040,3357217380&amp;gp=2"/>
          <p:cNvPicPr>
            <a:picLocks noChangeAspect="1" noChangeArrowheads="1"/>
          </p:cNvPicPr>
          <p:nvPr/>
        </p:nvPicPr>
        <p:blipFill>
          <a:blip r:embed="rId2"/>
          <a:srcRect/>
          <a:stretch>
            <a:fillRect/>
          </a:stretch>
        </p:blipFill>
        <p:spPr bwMode="auto">
          <a:xfrm>
            <a:off x="2051050" y="549275"/>
            <a:ext cx="5256213" cy="459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Text Box 3"/>
          <p:cNvSpPr txBox="1">
            <a:spLocks noChangeArrowheads="1"/>
          </p:cNvSpPr>
          <p:nvPr/>
        </p:nvSpPr>
        <p:spPr bwMode="auto">
          <a:xfrm>
            <a:off x="3635375" y="5229225"/>
            <a:ext cx="1973263" cy="1098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zh-CN" sz="6600" b="1">
                <a:latin typeface="Comic Sans MS" panose="030F0702030302020204" pitchFamily="66" charset="0"/>
              </a:rPr>
              <a:t>face</a:t>
            </a:r>
          </a:p>
        </p:txBody>
      </p:sp>
    </p:spTree>
  </p:cSld>
  <p:clrMapOvr>
    <a:masterClrMapping/>
  </p:clrMapOvr>
  <p:transition>
    <p:zo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MOUTH"/>
          <p:cNvPicPr>
            <a:picLocks noChangeAspect="1" noChangeArrowheads="1"/>
          </p:cNvPicPr>
          <p:nvPr/>
        </p:nvPicPr>
        <p:blipFill>
          <a:blip r:embed="rId2"/>
          <a:srcRect/>
          <a:stretch>
            <a:fillRect/>
          </a:stretch>
        </p:blipFill>
        <p:spPr bwMode="auto">
          <a:xfrm>
            <a:off x="1042988" y="620713"/>
            <a:ext cx="6913562"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Text Box 3"/>
          <p:cNvSpPr txBox="1">
            <a:spLocks noChangeArrowheads="1"/>
          </p:cNvSpPr>
          <p:nvPr/>
        </p:nvSpPr>
        <p:spPr bwMode="auto">
          <a:xfrm>
            <a:off x="3563938" y="5011738"/>
            <a:ext cx="2592387" cy="1098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zh-CN" sz="6600" b="1">
                <a:latin typeface="Comic Sans MS" panose="030F0702030302020204" pitchFamily="66" charset="0"/>
              </a:rPr>
              <a:t>mouth</a:t>
            </a:r>
          </a:p>
        </p:txBody>
      </p:sp>
    </p:spTree>
  </p:cSld>
  <p:clrMapOvr>
    <a:masterClrMapping/>
  </p:clrMapOvr>
  <p:transition>
    <p:wheel spokes="8"/>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H-30M"/>
          <p:cNvPicPr>
            <a:picLocks noChangeAspect="1" noChangeArrowheads="1"/>
          </p:cNvPicPr>
          <p:nvPr/>
        </p:nvPicPr>
        <p:blipFill>
          <a:blip r:embed="rId2"/>
          <a:srcRect/>
          <a:stretch>
            <a:fillRect/>
          </a:stretch>
        </p:blipFill>
        <p:spPr bwMode="auto">
          <a:xfrm>
            <a:off x="2124075" y="549275"/>
            <a:ext cx="5086350" cy="439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Text Box 3"/>
          <p:cNvSpPr txBox="1">
            <a:spLocks noChangeArrowheads="1"/>
          </p:cNvSpPr>
          <p:nvPr/>
        </p:nvSpPr>
        <p:spPr bwMode="auto">
          <a:xfrm>
            <a:off x="3563938" y="5011738"/>
            <a:ext cx="1703387" cy="1098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zh-CN" sz="6600" b="1">
                <a:latin typeface="Comic Sans MS" panose="030F0702030302020204" pitchFamily="66" charset="0"/>
              </a:rPr>
              <a:t>arm</a:t>
            </a:r>
          </a:p>
        </p:txBody>
      </p:sp>
    </p:spTree>
  </p:cSld>
  <p:clrMapOvr>
    <a:masterClrMapping/>
  </p:clrMapOvr>
  <p:transition>
    <p:comb/>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u=1715595565,502295266&amp;gp=2"/>
          <p:cNvPicPr>
            <a:picLocks noChangeAspect="1" noChangeArrowheads="1"/>
          </p:cNvPicPr>
          <p:nvPr/>
        </p:nvPicPr>
        <p:blipFill>
          <a:blip r:embed="rId2"/>
          <a:srcRect/>
          <a:stretch>
            <a:fillRect/>
          </a:stretch>
        </p:blipFill>
        <p:spPr bwMode="auto">
          <a:xfrm>
            <a:off x="1692275" y="188913"/>
            <a:ext cx="5689600" cy="4938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1" name="Text Box 3"/>
          <p:cNvSpPr txBox="1">
            <a:spLocks noChangeArrowheads="1"/>
          </p:cNvSpPr>
          <p:nvPr/>
        </p:nvSpPr>
        <p:spPr bwMode="auto">
          <a:xfrm>
            <a:off x="3995738" y="4941888"/>
            <a:ext cx="1327150" cy="1098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zh-CN" sz="6600" b="1">
                <a:latin typeface="Comic Sans MS" panose="030F0702030302020204" pitchFamily="66" charset="0"/>
              </a:rPr>
              <a:t>leg</a:t>
            </a:r>
          </a:p>
        </p:txBody>
      </p:sp>
    </p:spTree>
  </p:cSld>
  <p:clrMapOvr>
    <a:masterClrMapping/>
  </p:clrMapOvr>
  <p:transition>
    <p:comb dir="ver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20030903151111404"/>
          <p:cNvPicPr>
            <a:picLocks noChangeAspect="1" noChangeArrowheads="1"/>
          </p:cNvPicPr>
          <p:nvPr/>
        </p:nvPicPr>
        <p:blipFill>
          <a:blip r:embed="rId2"/>
          <a:srcRect/>
          <a:stretch>
            <a:fillRect/>
          </a:stretch>
        </p:blipFill>
        <p:spPr bwMode="auto">
          <a:xfrm>
            <a:off x="1600200" y="533400"/>
            <a:ext cx="6337300" cy="432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5" name="Text Box 3"/>
          <p:cNvSpPr txBox="1">
            <a:spLocks noChangeArrowheads="1"/>
          </p:cNvSpPr>
          <p:nvPr/>
        </p:nvSpPr>
        <p:spPr bwMode="auto">
          <a:xfrm>
            <a:off x="3657600" y="5029200"/>
            <a:ext cx="2286000" cy="1311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zh-CN" sz="8000" b="1">
                <a:latin typeface="Comic Sans MS" panose="030F0702030302020204" pitchFamily="66" charset="0"/>
              </a:rPr>
              <a:t> toe</a:t>
            </a:r>
          </a:p>
        </p:txBody>
      </p:sp>
      <p:sp>
        <p:nvSpPr>
          <p:cNvPr id="18436" name="Line 4"/>
          <p:cNvSpPr>
            <a:spLocks noChangeShapeType="1"/>
          </p:cNvSpPr>
          <p:nvPr/>
        </p:nvSpPr>
        <p:spPr bwMode="auto">
          <a:xfrm flipV="1">
            <a:off x="5791200" y="3733800"/>
            <a:ext cx="1828800" cy="1828800"/>
          </a:xfrm>
          <a:prstGeom prst="line">
            <a:avLst/>
          </a:prstGeom>
          <a:noFill/>
          <a:ln w="76200" cmpd="sng">
            <a:solidFill>
              <a:srgbClr val="3366FF"/>
            </a:solidFill>
            <a:round/>
            <a:tailEnd type="stealth" w="lg" len="lg"/>
          </a:ln>
          <a:extLst>
            <a:ext uri="{909E8E84-426E-40DD-AFC4-6F175D3DCCD1}">
              <a14:hiddenFill xmlns:a14="http://schemas.microsoft.com/office/drawing/2010/main">
                <a:noFill/>
              </a14:hiddenFill>
            </a:ext>
          </a:extLst>
        </p:spPr>
        <p:txBody>
          <a:bodyPr/>
          <a:lstStyle/>
          <a:p>
            <a:endParaRPr lang="zh-CN" altLang="en-US"/>
          </a:p>
        </p:txBody>
      </p:sp>
    </p:spTree>
  </p:cSld>
  <p:clrMapOvr>
    <a:masterClrMapping/>
  </p:clrMapOvr>
  <p:transition>
    <p:checke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body" sz="half" idx="1"/>
          </p:nvPr>
        </p:nvSpPr>
        <p:spPr>
          <a:xfrm>
            <a:off x="914496" y="1752644"/>
            <a:ext cx="7315200" cy="2285988"/>
          </a:xfrm>
        </p:spPr>
        <p:txBody>
          <a:bodyPr/>
          <a:lstStyle/>
          <a:p>
            <a:pPr>
              <a:buFontTx/>
              <a:buNone/>
            </a:pPr>
            <a:r>
              <a:rPr lang="zh-CN" sz="3600" dirty="0">
                <a:latin typeface="Comic Sans MS" panose="030F0702030302020204" pitchFamily="66" charset="0"/>
              </a:rPr>
              <a:t>用   </a:t>
            </a:r>
            <a:r>
              <a:rPr lang="zh-CN" altLang="zh-CN" sz="3600" dirty="0">
                <a:solidFill>
                  <a:schemeClr val="hlink"/>
                </a:solidFill>
                <a:latin typeface="Comic Sans MS" panose="030F0702030302020204" pitchFamily="66" charset="0"/>
              </a:rPr>
              <a:t>Simon Says    </a:t>
            </a:r>
            <a:r>
              <a:rPr lang="zh-CN" sz="3600" dirty="0">
                <a:latin typeface="Comic Sans MS" panose="030F0702030302020204" pitchFamily="66" charset="0"/>
              </a:rPr>
              <a:t>的游戏玩</a:t>
            </a:r>
          </a:p>
          <a:p>
            <a:pPr>
              <a:buFontTx/>
              <a:buNone/>
            </a:pPr>
            <a:endParaRPr lang="zh-CN" sz="3600" dirty="0">
              <a:latin typeface="Comic Sans MS" panose="030F0702030302020204" pitchFamily="66" charset="0"/>
            </a:endParaRPr>
          </a:p>
          <a:p>
            <a:pPr>
              <a:buFontTx/>
              <a:buNone/>
            </a:pPr>
            <a:r>
              <a:rPr lang="zh-CN" sz="3600" dirty="0">
                <a:latin typeface="Comic Sans MS" panose="030F0702030302020204" pitchFamily="66" charset="0"/>
              </a:rPr>
              <a:t>     一些指令性的句型。</a:t>
            </a:r>
          </a:p>
        </p:txBody>
      </p:sp>
      <p:pic>
        <p:nvPicPr>
          <p:cNvPr id="19459" name="Picture 3" descr="1"/>
          <p:cNvPicPr>
            <a:picLocks noChangeAspect="1" noChangeArrowheads="1"/>
          </p:cNvPicPr>
          <p:nvPr/>
        </p:nvPicPr>
        <p:blipFill>
          <a:blip r:embed="rId2"/>
          <a:srcRect/>
          <a:stretch>
            <a:fillRect/>
          </a:stretch>
        </p:blipFill>
        <p:spPr bwMode="auto">
          <a:xfrm>
            <a:off x="0" y="4941888"/>
            <a:ext cx="1597025" cy="191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0" name="Picture 4" descr="07"/>
          <p:cNvPicPr>
            <a:picLocks noChangeAspect="1" noChangeArrowheads="1"/>
          </p:cNvPicPr>
          <p:nvPr/>
        </p:nvPicPr>
        <p:blipFill>
          <a:blip r:embed="rId3"/>
          <a:srcRect/>
          <a:stretch>
            <a:fillRect/>
          </a:stretch>
        </p:blipFill>
        <p:spPr bwMode="auto">
          <a:xfrm>
            <a:off x="6877050" y="4792663"/>
            <a:ext cx="2266950" cy="2065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1" name="Picture 5" descr="other008"/>
          <p:cNvPicPr>
            <a:picLocks noChangeAspect="1" noChangeArrowheads="1"/>
          </p:cNvPicPr>
          <p:nvPr/>
        </p:nvPicPr>
        <p:blipFill>
          <a:blip r:embed="rId4"/>
          <a:srcRect/>
          <a:stretch>
            <a:fillRect/>
          </a:stretch>
        </p:blipFill>
        <p:spPr bwMode="auto">
          <a:xfrm>
            <a:off x="7572375" y="0"/>
            <a:ext cx="1571625"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2" name="Picture 6" descr="CUTS_329"/>
          <p:cNvPicPr>
            <a:picLocks noChangeAspect="1" noChangeArrowheads="1"/>
          </p:cNvPicPr>
          <p:nvPr/>
        </p:nvPicPr>
        <p:blipFill>
          <a:blip r:embed="rId5"/>
          <a:srcRect/>
          <a:stretch>
            <a:fillRect/>
          </a:stretch>
        </p:blipFill>
        <p:spPr bwMode="auto">
          <a:xfrm>
            <a:off x="0" y="188913"/>
            <a:ext cx="2219325"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457200" y="430213"/>
            <a:ext cx="3733800" cy="6427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zh-CN" sz="3200" b="1" dirty="0">
                <a:latin typeface="Comic Sans MS" panose="030F0702030302020204" pitchFamily="66" charset="0"/>
              </a:rPr>
              <a:t> Brush your hair.</a:t>
            </a:r>
          </a:p>
          <a:p>
            <a:endParaRPr lang="zh-CN" altLang="zh-CN" sz="3200" b="1" dirty="0">
              <a:latin typeface="Comic Sans MS" panose="030F0702030302020204" pitchFamily="66" charset="0"/>
            </a:endParaRPr>
          </a:p>
          <a:p>
            <a:r>
              <a:rPr lang="zh-CN" altLang="zh-CN" sz="3200" b="1" dirty="0">
                <a:solidFill>
                  <a:schemeClr val="hlink"/>
                </a:solidFill>
                <a:latin typeface="Comic Sans MS" panose="030F0702030302020204" pitchFamily="66" charset="0"/>
              </a:rPr>
              <a:t>Wipe your eye.</a:t>
            </a:r>
          </a:p>
          <a:p>
            <a:endParaRPr lang="zh-CN" altLang="zh-CN" sz="3200" b="1" dirty="0">
              <a:solidFill>
                <a:schemeClr val="hlink"/>
              </a:solidFill>
              <a:latin typeface="Comic Sans MS" panose="030F0702030302020204" pitchFamily="66" charset="0"/>
            </a:endParaRPr>
          </a:p>
          <a:p>
            <a:r>
              <a:rPr lang="zh-CN" altLang="zh-CN" sz="3200" b="1" dirty="0">
                <a:solidFill>
                  <a:schemeClr val="folHlink"/>
                </a:solidFill>
                <a:latin typeface="Comic Sans MS" panose="030F0702030302020204" pitchFamily="66" charset="0"/>
              </a:rPr>
              <a:t>Blow your nose.</a:t>
            </a:r>
          </a:p>
          <a:p>
            <a:endParaRPr lang="zh-CN" altLang="zh-CN" sz="3200" b="1" dirty="0">
              <a:solidFill>
                <a:schemeClr val="folHlink"/>
              </a:solidFill>
              <a:latin typeface="Comic Sans MS" panose="030F0702030302020204" pitchFamily="66" charset="0"/>
            </a:endParaRPr>
          </a:p>
          <a:p>
            <a:r>
              <a:rPr lang="zh-CN" altLang="zh-CN" sz="3200" b="1" dirty="0">
                <a:solidFill>
                  <a:srgbClr val="FF3399"/>
                </a:solidFill>
                <a:latin typeface="Comic Sans MS" panose="030F0702030302020204" pitchFamily="66" charset="0"/>
              </a:rPr>
              <a:t>Wash your hands.</a:t>
            </a:r>
          </a:p>
          <a:p>
            <a:endParaRPr lang="zh-CN" altLang="zh-CN" sz="3200" b="1" dirty="0">
              <a:solidFill>
                <a:srgbClr val="FF3399"/>
              </a:solidFill>
              <a:latin typeface="Comic Sans MS" panose="030F0702030302020204" pitchFamily="66" charset="0"/>
            </a:endParaRPr>
          </a:p>
          <a:p>
            <a:r>
              <a:rPr lang="zh-CN" altLang="zh-CN" sz="3200" b="1" dirty="0">
                <a:solidFill>
                  <a:srgbClr val="9900FF"/>
                </a:solidFill>
                <a:latin typeface="Comic Sans MS" panose="030F0702030302020204" pitchFamily="66" charset="0"/>
              </a:rPr>
              <a:t>Clean your ear.</a:t>
            </a:r>
          </a:p>
          <a:p>
            <a:endParaRPr lang="zh-CN" altLang="zh-CN" sz="3200" b="1" dirty="0">
              <a:solidFill>
                <a:srgbClr val="9900FF"/>
              </a:solidFill>
              <a:latin typeface="Comic Sans MS" panose="030F0702030302020204" pitchFamily="66" charset="0"/>
            </a:endParaRPr>
          </a:p>
          <a:p>
            <a:r>
              <a:rPr lang="zh-CN" altLang="zh-CN" sz="3200" b="1" dirty="0">
                <a:solidFill>
                  <a:schemeClr val="bg2"/>
                </a:solidFill>
                <a:latin typeface="Comic Sans MS" panose="030F0702030302020204" pitchFamily="66" charset="0"/>
              </a:rPr>
              <a:t>Wash your face.</a:t>
            </a:r>
          </a:p>
          <a:p>
            <a:endParaRPr lang="zh-CN" altLang="zh-CN" sz="3200" b="1" dirty="0">
              <a:solidFill>
                <a:schemeClr val="bg2"/>
              </a:solidFill>
              <a:latin typeface="Comic Sans MS" panose="030F0702030302020204" pitchFamily="66" charset="0"/>
            </a:endParaRPr>
          </a:p>
          <a:p>
            <a:r>
              <a:rPr lang="zh-CN" altLang="zh-CN" sz="3200" b="1" dirty="0">
                <a:solidFill>
                  <a:srgbClr val="FFCC00"/>
                </a:solidFill>
                <a:latin typeface="Comic Sans MS" panose="030F0702030302020204" pitchFamily="66" charset="0"/>
              </a:rPr>
              <a:t>Touch your head.</a:t>
            </a:r>
          </a:p>
        </p:txBody>
      </p:sp>
      <p:sp>
        <p:nvSpPr>
          <p:cNvPr id="20483" name="Text Box 3"/>
          <p:cNvSpPr txBox="1">
            <a:spLocks noChangeArrowheads="1"/>
          </p:cNvSpPr>
          <p:nvPr/>
        </p:nvSpPr>
        <p:spPr bwMode="auto">
          <a:xfrm>
            <a:off x="4495800" y="685800"/>
            <a:ext cx="4419600" cy="60023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zh-CN" sz="3200" b="1">
                <a:solidFill>
                  <a:srgbClr val="FF9900"/>
                </a:solidFill>
                <a:latin typeface="Comic Sans MS" panose="030F0702030302020204" pitchFamily="66" charset="0"/>
              </a:rPr>
              <a:t>Touch your toe</a:t>
            </a:r>
            <a:r>
              <a:rPr lang="zh-CN" altLang="zh-CN" sz="3200" b="1" u="sng">
                <a:solidFill>
                  <a:srgbClr val="FF3300"/>
                </a:solidFill>
                <a:latin typeface="Comic Sans MS" panose="030F0702030302020204" pitchFamily="66" charset="0"/>
              </a:rPr>
              <a:t>s</a:t>
            </a:r>
            <a:r>
              <a:rPr lang="zh-CN" altLang="zh-CN" sz="3200" b="1">
                <a:solidFill>
                  <a:srgbClr val="FF9900"/>
                </a:solidFill>
                <a:latin typeface="Comic Sans MS" panose="030F0702030302020204" pitchFamily="66" charset="0"/>
              </a:rPr>
              <a:t>.</a:t>
            </a:r>
          </a:p>
          <a:p>
            <a:endParaRPr lang="zh-CN" altLang="zh-CN" sz="3200" b="1">
              <a:latin typeface="Comic Sans MS" panose="030F0702030302020204" pitchFamily="66" charset="0"/>
            </a:endParaRPr>
          </a:p>
          <a:p>
            <a:r>
              <a:rPr lang="zh-CN" altLang="zh-CN" sz="3200" b="1">
                <a:solidFill>
                  <a:srgbClr val="339966"/>
                </a:solidFill>
                <a:latin typeface="Comic Sans MS" panose="030F0702030302020204" pitchFamily="66" charset="0"/>
              </a:rPr>
              <a:t>Raise your arm</a:t>
            </a:r>
            <a:r>
              <a:rPr lang="zh-CN" altLang="zh-CN" sz="3200" b="1" u="sng">
                <a:solidFill>
                  <a:srgbClr val="FF3300"/>
                </a:solidFill>
                <a:latin typeface="Comic Sans MS" panose="030F0702030302020204" pitchFamily="66" charset="0"/>
              </a:rPr>
              <a:t>s</a:t>
            </a:r>
            <a:r>
              <a:rPr lang="zh-CN" altLang="zh-CN" sz="3200" b="1">
                <a:solidFill>
                  <a:srgbClr val="339966"/>
                </a:solidFill>
                <a:latin typeface="Comic Sans MS" panose="030F0702030302020204" pitchFamily="66" charset="0"/>
              </a:rPr>
              <a:t>.</a:t>
            </a:r>
          </a:p>
          <a:p>
            <a:endParaRPr lang="zh-CN" altLang="zh-CN" sz="3200" b="1">
              <a:latin typeface="Comic Sans MS" panose="030F0702030302020204" pitchFamily="66" charset="0"/>
            </a:endParaRPr>
          </a:p>
          <a:p>
            <a:r>
              <a:rPr lang="zh-CN" altLang="zh-CN" sz="3200" b="1">
                <a:solidFill>
                  <a:srgbClr val="0000FF"/>
                </a:solidFill>
                <a:latin typeface="Comic Sans MS" panose="030F0702030302020204" pitchFamily="66" charset="0"/>
              </a:rPr>
              <a:t>Raise your </a:t>
            </a:r>
            <a:r>
              <a:rPr lang="zh-CN" altLang="zh-CN" sz="3200" b="1" i="1" u="sng">
                <a:latin typeface="Comic Sans MS" panose="030F0702030302020204" pitchFamily="66" charset="0"/>
              </a:rPr>
              <a:t>left</a:t>
            </a:r>
            <a:r>
              <a:rPr lang="zh-CN" altLang="zh-CN" sz="3200" b="1" i="1" u="sng">
                <a:solidFill>
                  <a:srgbClr val="0000FF"/>
                </a:solidFill>
                <a:latin typeface="Comic Sans MS" panose="030F0702030302020204" pitchFamily="66" charset="0"/>
              </a:rPr>
              <a:t> </a:t>
            </a:r>
            <a:r>
              <a:rPr lang="zh-CN" altLang="zh-CN" sz="3200" b="1">
                <a:solidFill>
                  <a:srgbClr val="0000FF"/>
                </a:solidFill>
                <a:latin typeface="Comic Sans MS" panose="030F0702030302020204" pitchFamily="66" charset="0"/>
              </a:rPr>
              <a:t>arm.</a:t>
            </a:r>
          </a:p>
          <a:p>
            <a:endParaRPr lang="zh-CN" altLang="zh-CN" sz="3200" b="1">
              <a:latin typeface="Comic Sans MS" panose="030F0702030302020204" pitchFamily="66" charset="0"/>
            </a:endParaRPr>
          </a:p>
          <a:p>
            <a:r>
              <a:rPr lang="zh-CN" altLang="zh-CN" sz="3200" b="1">
                <a:solidFill>
                  <a:srgbClr val="FF33CC"/>
                </a:solidFill>
                <a:latin typeface="Comic Sans MS" panose="030F0702030302020204" pitchFamily="66" charset="0"/>
              </a:rPr>
              <a:t>Raise your </a:t>
            </a:r>
            <a:r>
              <a:rPr lang="zh-CN" altLang="zh-CN" sz="3200" b="1" i="1" u="sng">
                <a:latin typeface="Comic Sans MS" panose="030F0702030302020204" pitchFamily="66" charset="0"/>
              </a:rPr>
              <a:t>right</a:t>
            </a:r>
            <a:r>
              <a:rPr lang="zh-CN" altLang="zh-CN" sz="3200" b="1">
                <a:latin typeface="Comic Sans MS" panose="030F0702030302020204" pitchFamily="66" charset="0"/>
              </a:rPr>
              <a:t> </a:t>
            </a:r>
            <a:r>
              <a:rPr lang="zh-CN" altLang="zh-CN" sz="3200" b="1">
                <a:solidFill>
                  <a:srgbClr val="FF33CC"/>
                </a:solidFill>
                <a:latin typeface="Comic Sans MS" panose="030F0702030302020204" pitchFamily="66" charset="0"/>
              </a:rPr>
              <a:t>arm.</a:t>
            </a:r>
          </a:p>
          <a:p>
            <a:endParaRPr lang="zh-CN" altLang="zh-CN" sz="3200" b="1">
              <a:solidFill>
                <a:srgbClr val="FF33CC"/>
              </a:solidFill>
              <a:latin typeface="Comic Sans MS" panose="030F0702030302020204" pitchFamily="66" charset="0"/>
            </a:endParaRPr>
          </a:p>
          <a:p>
            <a:r>
              <a:rPr lang="zh-CN" altLang="zh-CN" sz="3200" b="1">
                <a:solidFill>
                  <a:srgbClr val="9900FF"/>
                </a:solidFill>
                <a:latin typeface="Comic Sans MS" panose="030F0702030302020204" pitchFamily="66" charset="0"/>
              </a:rPr>
              <a:t>Raise your </a:t>
            </a:r>
            <a:r>
              <a:rPr lang="zh-CN" altLang="zh-CN" sz="3200" b="1" u="sng">
                <a:latin typeface="Comic Sans MS" panose="030F0702030302020204" pitchFamily="66" charset="0"/>
              </a:rPr>
              <a:t>left</a:t>
            </a:r>
            <a:r>
              <a:rPr lang="zh-CN" altLang="zh-CN" sz="3200" b="1">
                <a:solidFill>
                  <a:srgbClr val="9900FF"/>
                </a:solidFill>
                <a:latin typeface="Comic Sans MS" panose="030F0702030302020204" pitchFamily="66" charset="0"/>
              </a:rPr>
              <a:t> leg.</a:t>
            </a:r>
          </a:p>
          <a:p>
            <a:endParaRPr lang="zh-CN" altLang="zh-CN" sz="3200" b="1">
              <a:solidFill>
                <a:srgbClr val="FF33CC"/>
              </a:solidFill>
              <a:latin typeface="Comic Sans MS" panose="030F0702030302020204" pitchFamily="66" charset="0"/>
            </a:endParaRPr>
          </a:p>
          <a:p>
            <a:r>
              <a:rPr lang="zh-CN" altLang="zh-CN" sz="3200" b="1">
                <a:solidFill>
                  <a:schemeClr val="folHlink"/>
                </a:solidFill>
                <a:latin typeface="Comic Sans MS" panose="030F0702030302020204" pitchFamily="66" charset="0"/>
              </a:rPr>
              <a:t>Raise your </a:t>
            </a:r>
            <a:r>
              <a:rPr lang="zh-CN" altLang="zh-CN" sz="3200" b="1" u="sng">
                <a:latin typeface="Comic Sans MS" panose="030F0702030302020204" pitchFamily="66" charset="0"/>
              </a:rPr>
              <a:t>right </a:t>
            </a:r>
            <a:r>
              <a:rPr lang="zh-CN" altLang="zh-CN" sz="3200" b="1">
                <a:solidFill>
                  <a:schemeClr val="folHlink"/>
                </a:solidFill>
                <a:latin typeface="Comic Sans MS" panose="030F0702030302020204" pitchFamily="66" charset="0"/>
              </a:rPr>
              <a:t>leg.</a:t>
            </a:r>
          </a:p>
          <a:p>
            <a:endParaRPr lang="zh-CN" altLang="zh-CN" sz="3600" b="1">
              <a:solidFill>
                <a:schemeClr val="folHlink"/>
              </a:solidFill>
              <a:latin typeface="Comic Sans MS" panose="030F0702030302020204" pitchFamily="66" charset="0"/>
            </a:endParaRPr>
          </a:p>
        </p:txBody>
      </p:sp>
      <p:pic>
        <p:nvPicPr>
          <p:cNvPr id="20484" name="Picture 4" descr="17"/>
          <p:cNvPicPr>
            <a:picLocks noChangeAspect="1" noChangeArrowheads="1"/>
          </p:cNvPicPr>
          <p:nvPr/>
        </p:nvPicPr>
        <p:blipFill>
          <a:blip r:embed="rId2"/>
          <a:srcRect/>
          <a:stretch>
            <a:fillRect/>
          </a:stretch>
        </p:blipFill>
        <p:spPr bwMode="auto">
          <a:xfrm>
            <a:off x="0" y="0"/>
            <a:ext cx="1331913" cy="148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5" name="Picture 5" descr="17"/>
          <p:cNvPicPr>
            <a:picLocks noChangeAspect="1" noChangeArrowheads="1"/>
          </p:cNvPicPr>
          <p:nvPr/>
        </p:nvPicPr>
        <p:blipFill>
          <a:blip r:embed="rId2"/>
          <a:srcRect/>
          <a:stretch>
            <a:fillRect/>
          </a:stretch>
        </p:blipFill>
        <p:spPr bwMode="auto">
          <a:xfrm>
            <a:off x="7596188" y="0"/>
            <a:ext cx="1547812" cy="126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fill="hold">
                                          <p:stCondLst>
                                            <p:cond delay="0"/>
                                          </p:stCondLst>
                                        </p:cTn>
                                        <p:tgtEl>
                                          <p:spTgt spid="20482"/>
                                        </p:tgtEl>
                                        <p:attrNameLst>
                                          <p:attrName>style.visibility</p:attrName>
                                        </p:attrNameLst>
                                      </p:cBhvr>
                                      <p:to>
                                        <p:strVal val="visible"/>
                                      </p:to>
                                    </p:set>
                                    <p:anim calcmode="lin" valueType="num">
                                      <p:cBhvr additive="base">
                                        <p:cTn id="7" dur="500" fill="hold"/>
                                        <p:tgtEl>
                                          <p:spTgt spid="20482"/>
                                        </p:tgtEl>
                                        <p:attrNameLst>
                                          <p:attrName>ppt_x</p:attrName>
                                        </p:attrNameLst>
                                      </p:cBhvr>
                                      <p:tavLst>
                                        <p:tav tm="0">
                                          <p:val>
                                            <p:strVal val="#ppt_x"/>
                                          </p:val>
                                        </p:tav>
                                        <p:tav tm="100000">
                                          <p:val>
                                            <p:strVal val="#ppt_x"/>
                                          </p:val>
                                        </p:tav>
                                      </p:tavLst>
                                    </p:anim>
                                    <p:anim calcmode="lin" valueType="num">
                                      <p:cBhvr additive="base">
                                        <p:cTn id="8" dur="500" fill="hold"/>
                                        <p:tgtEl>
                                          <p:spTgt spid="2048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9" presetClass="entr" presetSubtype="0" fill="hold" grpId="0" nodeType="clickEffect">
                                  <p:stCondLst>
                                    <p:cond delay="0"/>
                                  </p:stCondLst>
                                  <p:childTnLst>
                                    <p:set>
                                      <p:cBhvr>
                                        <p:cTn id="12" fill="hold">
                                          <p:stCondLst>
                                            <p:cond delay="0"/>
                                          </p:stCondLst>
                                        </p:cTn>
                                        <p:tgtEl>
                                          <p:spTgt spid="20483"/>
                                        </p:tgtEl>
                                        <p:attrNameLst>
                                          <p:attrName>style.visibility</p:attrName>
                                        </p:attrNameLst>
                                      </p:cBhvr>
                                      <p:to>
                                        <p:strVal val="visible"/>
                                      </p:to>
                                    </p:set>
                                    <p:anim calcmode="lin" valueType="num">
                                      <p:cBhvr>
                                        <p:cTn id="13" dur="1000" fill="hold"/>
                                        <p:tgtEl>
                                          <p:spTgt spid="20483"/>
                                        </p:tgtEl>
                                        <p:attrNameLst>
                                          <p:attrName>ppt_x</p:attrName>
                                        </p:attrNameLst>
                                      </p:cBhvr>
                                      <p:tavLst>
                                        <p:tav tm="0">
                                          <p:val>
                                            <p:strVal val="#ppt_x-.2"/>
                                          </p:val>
                                        </p:tav>
                                        <p:tav tm="100000">
                                          <p:val>
                                            <p:strVal val="#ppt_x"/>
                                          </p:val>
                                        </p:tav>
                                      </p:tavLst>
                                    </p:anim>
                                    <p:anim calcmode="lin" valueType="num">
                                      <p:cBhvr>
                                        <p:cTn id="14" dur="1000" fill="hold"/>
                                        <p:tgtEl>
                                          <p:spTgt spid="20483"/>
                                        </p:tgtEl>
                                        <p:attrNameLst>
                                          <p:attrName>ppt_y</p:attrName>
                                        </p:attrNameLst>
                                      </p:cBhvr>
                                      <p:tavLst>
                                        <p:tav tm="0">
                                          <p:val>
                                            <p:strVal val="#ppt_y"/>
                                          </p:val>
                                        </p:tav>
                                        <p:tav tm="100000">
                                          <p:val>
                                            <p:strVal val="#ppt_y"/>
                                          </p:val>
                                        </p:tav>
                                      </p:tavLst>
                                    </p:anim>
                                    <p:animEffect transition="in" filter="wipe(right)" prLst="gradientSize: 0.1">
                                      <p:cBhvr>
                                        <p:cTn id="15" dur="1000"/>
                                        <p:tgtEl>
                                          <p:spTgt spid="204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autoUpdateAnimBg="0"/>
      <p:bldP spid="20483"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110" y="2667020"/>
            <a:ext cx="8229600" cy="1143000"/>
          </a:xfrm>
        </p:spPr>
        <p:txBody>
          <a:bodyPr/>
          <a:lstStyle/>
          <a:p>
            <a:r>
              <a:rPr lang="zh-CN" altLang="zh-CN" sz="4000" dirty="0">
                <a:solidFill>
                  <a:srgbClr val="9900FF"/>
                </a:solidFill>
                <a:latin typeface="Comic Sans MS" panose="030F0702030302020204" pitchFamily="66" charset="0"/>
              </a:rPr>
              <a:t>Clap ,Clap,Clap Our Hands</a:t>
            </a:r>
            <a:r>
              <a:rPr lang="zh-CN" altLang="zh-CN" sz="4000" dirty="0">
                <a:latin typeface="Comic Sans MS" panose="030F0702030302020204" pitchFamily="66" charset="0"/>
              </a:rPr>
              <a:t/>
            </a:r>
            <a:br>
              <a:rPr lang="zh-CN" altLang="zh-CN" sz="4000" dirty="0">
                <a:latin typeface="Comic Sans MS" panose="030F0702030302020204" pitchFamily="66" charset="0"/>
              </a:rPr>
            </a:br>
            <a:r>
              <a:rPr lang="zh-CN" altLang="zh-CN" sz="4000" dirty="0">
                <a:latin typeface="Comic Sans MS" panose="030F0702030302020204" pitchFamily="66" charset="0"/>
              </a:rPr>
              <a:t/>
            </a:r>
            <a:br>
              <a:rPr lang="zh-CN" altLang="zh-CN" sz="4000" dirty="0">
                <a:latin typeface="Comic Sans MS" panose="030F0702030302020204" pitchFamily="66" charset="0"/>
              </a:rPr>
            </a:br>
            <a:r>
              <a:rPr lang="zh-CN" altLang="zh-CN" sz="2400" dirty="0">
                <a:solidFill>
                  <a:srgbClr val="FF3399"/>
                </a:solidFill>
                <a:latin typeface="Comic Sans MS" panose="030F0702030302020204" pitchFamily="66" charset="0"/>
              </a:rPr>
              <a:t>Clap,clap,clap our hands! Clap our hands together.</a:t>
            </a:r>
            <a:br>
              <a:rPr lang="zh-CN" altLang="zh-CN" sz="2400" dirty="0">
                <a:solidFill>
                  <a:srgbClr val="FF3399"/>
                </a:solidFill>
                <a:latin typeface="Comic Sans MS" panose="030F0702030302020204" pitchFamily="66" charset="0"/>
              </a:rPr>
            </a:br>
            <a:r>
              <a:rPr lang="zh-CN" altLang="zh-CN" sz="2400" dirty="0">
                <a:solidFill>
                  <a:srgbClr val="FF3399"/>
                </a:solidFill>
                <a:latin typeface="Comic Sans MS" panose="030F0702030302020204" pitchFamily="66" charset="0"/>
              </a:rPr>
              <a:t> Clap,clap,clap our hands! Clap our hands together.</a:t>
            </a:r>
            <a:r>
              <a:rPr lang="zh-CN" altLang="zh-CN" sz="2400" dirty="0">
                <a:latin typeface="Comic Sans MS" panose="030F0702030302020204" pitchFamily="66" charset="0"/>
              </a:rPr>
              <a:t/>
            </a:r>
            <a:br>
              <a:rPr lang="zh-CN" altLang="zh-CN" sz="2400" dirty="0">
                <a:latin typeface="Comic Sans MS" panose="030F0702030302020204" pitchFamily="66" charset="0"/>
              </a:rPr>
            </a:br>
            <a:r>
              <a:rPr lang="zh-CN" altLang="zh-CN" sz="2400" dirty="0">
                <a:solidFill>
                  <a:schemeClr val="folHlink"/>
                </a:solidFill>
                <a:latin typeface="Comic Sans MS" panose="030F0702030302020204" pitchFamily="66" charset="0"/>
              </a:rPr>
              <a:t>Raise,raise,raise our arms! Raise our arms together.</a:t>
            </a:r>
            <a:br>
              <a:rPr lang="zh-CN" altLang="zh-CN" sz="2400" dirty="0">
                <a:solidFill>
                  <a:schemeClr val="folHlink"/>
                </a:solidFill>
                <a:latin typeface="Comic Sans MS" panose="030F0702030302020204" pitchFamily="66" charset="0"/>
              </a:rPr>
            </a:br>
            <a:r>
              <a:rPr lang="zh-CN" altLang="zh-CN" sz="2400" dirty="0">
                <a:solidFill>
                  <a:schemeClr val="folHlink"/>
                </a:solidFill>
                <a:latin typeface="Comic Sans MS" panose="030F0702030302020204" pitchFamily="66" charset="0"/>
              </a:rPr>
              <a:t> Raise,raise,raise our arms! Raise our arms together.</a:t>
            </a:r>
            <a:r>
              <a:rPr lang="zh-CN" altLang="zh-CN" sz="2400" dirty="0">
                <a:latin typeface="Comic Sans MS" panose="030F0702030302020204" pitchFamily="66" charset="0"/>
              </a:rPr>
              <a:t/>
            </a:r>
            <a:br>
              <a:rPr lang="zh-CN" altLang="zh-CN" sz="2400" dirty="0">
                <a:latin typeface="Comic Sans MS" panose="030F0702030302020204" pitchFamily="66" charset="0"/>
              </a:rPr>
            </a:br>
            <a:r>
              <a:rPr lang="zh-CN" altLang="zh-CN" sz="2400" dirty="0">
                <a:latin typeface="Comic Sans MS" panose="030F0702030302020204" pitchFamily="66" charset="0"/>
              </a:rPr>
              <a:t> </a:t>
            </a:r>
            <a:r>
              <a:rPr lang="zh-CN" altLang="zh-CN" sz="2400" dirty="0">
                <a:solidFill>
                  <a:srgbClr val="FF3399"/>
                </a:solidFill>
                <a:latin typeface="Comic Sans MS" panose="030F0702030302020204" pitchFamily="66" charset="0"/>
              </a:rPr>
              <a:t>Raise,raise,raise our legs! Raise our legs together.</a:t>
            </a:r>
            <a:br>
              <a:rPr lang="zh-CN" altLang="zh-CN" sz="2400" dirty="0">
                <a:solidFill>
                  <a:srgbClr val="FF3399"/>
                </a:solidFill>
                <a:latin typeface="Comic Sans MS" panose="030F0702030302020204" pitchFamily="66" charset="0"/>
              </a:rPr>
            </a:br>
            <a:r>
              <a:rPr lang="zh-CN" altLang="zh-CN" sz="2400" dirty="0">
                <a:solidFill>
                  <a:srgbClr val="FF3399"/>
                </a:solidFill>
                <a:latin typeface="Comic Sans MS" panose="030F0702030302020204" pitchFamily="66" charset="0"/>
              </a:rPr>
              <a:t> Raise,raise,raise our legs! Raise our legs together.</a:t>
            </a:r>
            <a:br>
              <a:rPr lang="zh-CN" altLang="zh-CN" sz="2400" dirty="0">
                <a:solidFill>
                  <a:srgbClr val="FF3399"/>
                </a:solidFill>
                <a:latin typeface="Comic Sans MS" panose="030F0702030302020204" pitchFamily="66" charset="0"/>
              </a:rPr>
            </a:br>
            <a:r>
              <a:rPr lang="zh-CN" altLang="zh-CN" sz="2400" dirty="0">
                <a:solidFill>
                  <a:schemeClr val="folHlink"/>
                </a:solidFill>
                <a:latin typeface="Comic Sans MS" panose="030F0702030302020204" pitchFamily="66" charset="0"/>
              </a:rPr>
              <a:t>Touch,touch,touch our toes! Touch our toes together.</a:t>
            </a:r>
            <a:br>
              <a:rPr lang="zh-CN" altLang="zh-CN" sz="2400" dirty="0">
                <a:solidFill>
                  <a:schemeClr val="folHlink"/>
                </a:solidFill>
                <a:latin typeface="Comic Sans MS" panose="030F0702030302020204" pitchFamily="66" charset="0"/>
              </a:rPr>
            </a:br>
            <a:r>
              <a:rPr lang="zh-CN" altLang="zh-CN" sz="2400" dirty="0">
                <a:solidFill>
                  <a:schemeClr val="folHlink"/>
                </a:solidFill>
                <a:latin typeface="Comic Sans MS" panose="030F0702030302020204" pitchFamily="66" charset="0"/>
              </a:rPr>
              <a:t> Touch,touch,touch our toes! Touch our toes together.</a:t>
            </a:r>
            <a:br>
              <a:rPr lang="zh-CN" altLang="zh-CN" sz="2400" dirty="0">
                <a:solidFill>
                  <a:schemeClr val="folHlink"/>
                </a:solidFill>
                <a:latin typeface="Comic Sans MS" panose="030F0702030302020204" pitchFamily="66" charset="0"/>
              </a:rPr>
            </a:br>
            <a:r>
              <a:rPr lang="zh-CN" altLang="zh-CN" sz="2400" dirty="0">
                <a:solidFill>
                  <a:srgbClr val="FF3399"/>
                </a:solidFill>
                <a:latin typeface="Comic Sans MS" panose="030F0702030302020204" pitchFamily="66" charset="0"/>
              </a:rPr>
              <a:t>Shake,shake,shake our hips! Shake our hips together.</a:t>
            </a:r>
            <a:br>
              <a:rPr lang="zh-CN" altLang="zh-CN" sz="2400" dirty="0">
                <a:solidFill>
                  <a:srgbClr val="FF3399"/>
                </a:solidFill>
                <a:latin typeface="Comic Sans MS" panose="030F0702030302020204" pitchFamily="66" charset="0"/>
              </a:rPr>
            </a:br>
            <a:r>
              <a:rPr lang="zh-CN" altLang="zh-CN" sz="2400" dirty="0">
                <a:solidFill>
                  <a:srgbClr val="FF3399"/>
                </a:solidFill>
                <a:latin typeface="Comic Sans MS" panose="030F0702030302020204" pitchFamily="66" charset="0"/>
              </a:rPr>
              <a:t> Shake,shake,shake our hips! Shake our hips together.</a:t>
            </a:r>
          </a:p>
        </p:txBody>
      </p:sp>
      <p:pic>
        <p:nvPicPr>
          <p:cNvPr id="3075" name="Picture 3" descr="17"/>
          <p:cNvPicPr>
            <a:picLocks noChangeAspect="1" noChangeArrowheads="1"/>
          </p:cNvPicPr>
          <p:nvPr/>
        </p:nvPicPr>
        <p:blipFill>
          <a:blip r:embed="rId2"/>
          <a:srcRect/>
          <a:stretch>
            <a:fillRect/>
          </a:stretch>
        </p:blipFill>
        <p:spPr bwMode="auto">
          <a:xfrm>
            <a:off x="0" y="0"/>
            <a:ext cx="1331913" cy="148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4" descr="17"/>
          <p:cNvPicPr>
            <a:picLocks noChangeAspect="1" noChangeArrowheads="1"/>
          </p:cNvPicPr>
          <p:nvPr/>
        </p:nvPicPr>
        <p:blipFill>
          <a:blip r:embed="rId2"/>
          <a:srcRect/>
          <a:stretch>
            <a:fillRect/>
          </a:stretch>
        </p:blipFill>
        <p:spPr bwMode="auto">
          <a:xfrm>
            <a:off x="7812088" y="0"/>
            <a:ext cx="1331912" cy="148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fill="hold">
                                          <p:stCondLst>
                                            <p:cond delay="0"/>
                                          </p:stCondLst>
                                        </p:cTn>
                                        <p:tgtEl>
                                          <p:spTgt spid="3074"/>
                                        </p:tgtEl>
                                        <p:attrNameLst>
                                          <p:attrName>style.visibility</p:attrName>
                                        </p:attrNameLst>
                                      </p:cBhvr>
                                      <p:to>
                                        <p:strVal val="visible"/>
                                      </p:to>
                                    </p:set>
                                    <p:animEffect transition="in" filter="fade">
                                      <p:cBhvr>
                                        <p:cTn id="7" dur="798" decel="100000"/>
                                        <p:tgtEl>
                                          <p:spTgt spid="3074"/>
                                        </p:tgtEl>
                                      </p:cBhvr>
                                    </p:animEffect>
                                    <p:anim calcmode="lin" valueType="num">
                                      <p:cBhvr>
                                        <p:cTn id="8" dur="798" decel="100000" fill="hold"/>
                                        <p:tgtEl>
                                          <p:spTgt spid="3074"/>
                                        </p:tgtEl>
                                        <p:attrNameLst>
                                          <p:attrName>style.rotation</p:attrName>
                                        </p:attrNameLst>
                                      </p:cBhvr>
                                      <p:tavLst>
                                        <p:tav tm="0">
                                          <p:val>
                                            <p:fltVal val="-90"/>
                                          </p:val>
                                        </p:tav>
                                        <p:tav tm="100000">
                                          <p:val>
                                            <p:fltVal val="0"/>
                                          </p:val>
                                        </p:tav>
                                      </p:tavLst>
                                    </p:anim>
                                    <p:anim calcmode="lin" valueType="num">
                                      <p:cBhvr>
                                        <p:cTn id="9" dur="798" decel="100000" fill="hold"/>
                                        <p:tgtEl>
                                          <p:spTgt spid="3074"/>
                                        </p:tgtEl>
                                        <p:attrNameLst>
                                          <p:attrName>ppt_x</p:attrName>
                                        </p:attrNameLst>
                                      </p:cBhvr>
                                      <p:tavLst>
                                        <p:tav tm="0">
                                          <p:val>
                                            <p:strVal val="#ppt_x+0.4"/>
                                          </p:val>
                                        </p:tav>
                                        <p:tav tm="100000">
                                          <p:val>
                                            <p:strVal val="#ppt_x-0.05"/>
                                          </p:val>
                                        </p:tav>
                                      </p:tavLst>
                                    </p:anim>
                                    <p:anim calcmode="lin" valueType="num">
                                      <p:cBhvr>
                                        <p:cTn id="10" dur="798" decel="100000" fill="hold"/>
                                        <p:tgtEl>
                                          <p:spTgt spid="3074"/>
                                        </p:tgtEl>
                                        <p:attrNameLst>
                                          <p:attrName>ppt_y</p:attrName>
                                        </p:attrNameLst>
                                      </p:cBhvr>
                                      <p:tavLst>
                                        <p:tav tm="0">
                                          <p:val>
                                            <p:strVal val="#ppt_y-0.4"/>
                                          </p:val>
                                        </p:tav>
                                        <p:tav tm="100000">
                                          <p:val>
                                            <p:strVal val="#ppt_y+0.1"/>
                                          </p:val>
                                        </p:tav>
                                      </p:tavLst>
                                    </p:anim>
                                    <p:anim calcmode="lin" valueType="num">
                                      <p:cBhvr>
                                        <p:cTn id="11" dur="198" accel="100000" fill="hold">
                                          <p:stCondLst>
                                            <p:cond delay="798"/>
                                          </p:stCondLst>
                                        </p:cTn>
                                        <p:tgtEl>
                                          <p:spTgt spid="3074"/>
                                        </p:tgtEl>
                                        <p:attrNameLst>
                                          <p:attrName>ppt_x</p:attrName>
                                        </p:attrNameLst>
                                      </p:cBhvr>
                                      <p:tavLst>
                                        <p:tav tm="0">
                                          <p:val>
                                            <p:strVal val="#ppt_x-0.05"/>
                                          </p:val>
                                        </p:tav>
                                        <p:tav tm="100000">
                                          <p:val>
                                            <p:strVal val="#ppt_x"/>
                                          </p:val>
                                        </p:tav>
                                      </p:tavLst>
                                    </p:anim>
                                    <p:anim calcmode="lin" valueType="num">
                                      <p:cBhvr>
                                        <p:cTn id="12" dur="198" accel="100000" fill="hold">
                                          <p:stCondLst>
                                            <p:cond delay="798"/>
                                          </p:stCondLst>
                                        </p:cTn>
                                        <p:tgtEl>
                                          <p:spTgt spid="3074"/>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1981200"/>
            <a:ext cx="8229600" cy="1143000"/>
          </a:xfrm>
        </p:spPr>
        <p:txBody>
          <a:bodyPr/>
          <a:lstStyle/>
          <a:p>
            <a:r>
              <a:rPr lang="zh-CN" altLang="zh-CN" sz="4000">
                <a:solidFill>
                  <a:srgbClr val="9900FF"/>
                </a:solidFill>
              </a:rPr>
              <a:t>Touch your left</a:t>
            </a:r>
            <a:r>
              <a:rPr lang="zh-CN" altLang="zh-CN" sz="4000">
                <a:solidFill>
                  <a:srgbClr val="FF3399"/>
                </a:solidFill>
              </a:rPr>
              <a:t> </a:t>
            </a:r>
            <a:r>
              <a:rPr lang="zh-CN" altLang="zh-CN" sz="4000" u="sng">
                <a:solidFill>
                  <a:schemeClr val="tx1"/>
                </a:solidFill>
              </a:rPr>
              <a:t>foot</a:t>
            </a:r>
            <a:r>
              <a:rPr lang="zh-CN" altLang="zh-CN" sz="4000">
                <a:solidFill>
                  <a:srgbClr val="FF3399"/>
                </a:solidFill>
              </a:rPr>
              <a:t>.</a:t>
            </a:r>
            <a:br>
              <a:rPr lang="zh-CN" altLang="zh-CN" sz="4000">
                <a:solidFill>
                  <a:srgbClr val="FF3399"/>
                </a:solidFill>
              </a:rPr>
            </a:br>
            <a:r>
              <a:rPr lang="zh-CN" altLang="zh-CN" sz="4000"/>
              <a:t/>
            </a:r>
            <a:br>
              <a:rPr lang="zh-CN" altLang="zh-CN" sz="4000"/>
            </a:br>
            <a:r>
              <a:rPr lang="zh-CN" altLang="zh-CN" sz="4000">
                <a:solidFill>
                  <a:srgbClr val="9900FF"/>
                </a:solidFill>
              </a:rPr>
              <a:t>Touch your right </a:t>
            </a:r>
            <a:r>
              <a:rPr lang="zh-CN" altLang="zh-CN" sz="4000" u="sng">
                <a:solidFill>
                  <a:schemeClr val="tx1"/>
                </a:solidFill>
              </a:rPr>
              <a:t>foot</a:t>
            </a:r>
            <a:r>
              <a:rPr lang="zh-CN" altLang="zh-CN" sz="4000">
                <a:solidFill>
                  <a:srgbClr val="9900FF"/>
                </a:solidFill>
              </a:rPr>
              <a:t>.</a:t>
            </a:r>
          </a:p>
        </p:txBody>
      </p:sp>
      <p:sp>
        <p:nvSpPr>
          <p:cNvPr id="2" name="内容占位符 1"/>
          <p:cNvSpPr>
            <a:spLocks noGrp="1"/>
          </p:cNvSpPr>
          <p:nvPr>
            <p:ph idx="1"/>
          </p:nvPr>
        </p:nvSpPr>
        <p:spPr/>
        <p:txBody>
          <a:bodyPr/>
          <a:lstStyle/>
          <a:p>
            <a:endParaRPr lang="zh-CN" altLang="en-US"/>
          </a:p>
        </p:txBody>
      </p:sp>
      <p:pic>
        <p:nvPicPr>
          <p:cNvPr id="21507" name="Picture 3" descr="9"/>
          <p:cNvPicPr>
            <a:picLocks noChangeAspect="1" noChangeArrowheads="1"/>
          </p:cNvPicPr>
          <p:nvPr/>
        </p:nvPicPr>
        <p:blipFill>
          <a:blip r:embed="rId2"/>
          <a:srcRect/>
          <a:stretch>
            <a:fillRect/>
          </a:stretch>
        </p:blipFill>
        <p:spPr bwMode="auto">
          <a:xfrm>
            <a:off x="0" y="4724400"/>
            <a:ext cx="1779588"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8" name="Picture 4" descr="other008"/>
          <p:cNvPicPr>
            <a:picLocks noChangeAspect="1" noChangeArrowheads="1"/>
          </p:cNvPicPr>
          <p:nvPr/>
        </p:nvPicPr>
        <p:blipFill>
          <a:blip r:embed="rId3"/>
          <a:srcRect/>
          <a:stretch>
            <a:fillRect/>
          </a:stretch>
        </p:blipFill>
        <p:spPr bwMode="auto">
          <a:xfrm>
            <a:off x="7572375" y="0"/>
            <a:ext cx="1571625"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9" name="Picture 5" descr="CUTS_329"/>
          <p:cNvPicPr>
            <a:picLocks noChangeAspect="1" noChangeArrowheads="1"/>
          </p:cNvPicPr>
          <p:nvPr/>
        </p:nvPicPr>
        <p:blipFill>
          <a:blip r:embed="rId4"/>
          <a:srcRect/>
          <a:stretch>
            <a:fillRect/>
          </a:stretch>
        </p:blipFill>
        <p:spPr bwMode="auto">
          <a:xfrm>
            <a:off x="0" y="188913"/>
            <a:ext cx="2219325"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0" name="Picture 6" descr="07"/>
          <p:cNvPicPr>
            <a:picLocks noChangeAspect="1" noChangeArrowheads="1"/>
          </p:cNvPicPr>
          <p:nvPr/>
        </p:nvPicPr>
        <p:blipFill>
          <a:blip r:embed="rId5"/>
          <a:srcRect/>
          <a:stretch>
            <a:fillRect/>
          </a:stretch>
        </p:blipFill>
        <p:spPr bwMode="auto">
          <a:xfrm>
            <a:off x="6877050" y="4792663"/>
            <a:ext cx="2266950" cy="2065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8" presetClass="entr" presetSubtype="0" fill="hold" grpId="0" nodeType="withEffect">
                                  <p:stCondLst>
                                    <p:cond delay="0"/>
                                  </p:stCondLst>
                                  <p:childTnLst>
                                    <p:set>
                                      <p:cBhvr>
                                        <p:cTn id="6" fill="hold">
                                          <p:stCondLst>
                                            <p:cond delay="0"/>
                                          </p:stCondLst>
                                        </p:cTn>
                                        <p:tgtEl>
                                          <p:spTgt spid="21506"/>
                                        </p:tgtEl>
                                        <p:attrNameLst>
                                          <p:attrName>style.visibility</p:attrName>
                                        </p:attrNameLst>
                                      </p:cBhvr>
                                      <p:to>
                                        <p:strVal val="visible"/>
                                      </p:to>
                                    </p:set>
                                    <p:anim calcmode="lin" valueType="num">
                                      <p:cBhvr>
                                        <p:cTn id="7" dur="15000" fill="hold"/>
                                        <p:tgtEl>
                                          <p:spTgt spid="21506"/>
                                        </p:tgtEl>
                                        <p:attrNameLst>
                                          <p:attrName>ppt_x</p:attrName>
                                        </p:attrNameLst>
                                      </p:cBhvr>
                                      <p:tavLst>
                                        <p:tav tm="0">
                                          <p:val>
                                            <p:strVal val="#ppt_x"/>
                                          </p:val>
                                        </p:tav>
                                        <p:tav tm="100000">
                                          <p:val>
                                            <p:strVal val="#ppt_x"/>
                                          </p:val>
                                        </p:tav>
                                      </p:tavLst>
                                    </p:anim>
                                    <p:anim calcmode="lin" valueType="num">
                                      <p:cBhvr>
                                        <p:cTn id="8" dur="15000" fill="hold"/>
                                        <p:tgtEl>
                                          <p:spTgt spid="21506"/>
                                        </p:tgtEl>
                                        <p:attrNameLst>
                                          <p:attrName>ppt_y</p:attrName>
                                        </p:attrNameLst>
                                      </p:cBhvr>
                                      <p:tavLst>
                                        <p:tav tm="0">
                                          <p:val>
                                            <p:strVal val="#ppt_y+1"/>
                                          </p:val>
                                        </p:tav>
                                        <p:tav tm="100000">
                                          <p:val>
                                            <p:strVal val="#ppt_y-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20030903151111404"/>
          <p:cNvPicPr>
            <a:picLocks noChangeAspect="1" noChangeArrowheads="1"/>
          </p:cNvPicPr>
          <p:nvPr/>
        </p:nvPicPr>
        <p:blipFill>
          <a:blip r:embed="rId2"/>
          <a:srcRect/>
          <a:stretch>
            <a:fillRect/>
          </a:stretch>
        </p:blipFill>
        <p:spPr bwMode="auto">
          <a:xfrm>
            <a:off x="1476375" y="620713"/>
            <a:ext cx="6337300" cy="432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1" name="Text Box 3"/>
          <p:cNvSpPr txBox="1">
            <a:spLocks noChangeArrowheads="1"/>
          </p:cNvSpPr>
          <p:nvPr/>
        </p:nvSpPr>
        <p:spPr bwMode="auto">
          <a:xfrm>
            <a:off x="3563938" y="5011738"/>
            <a:ext cx="1887537" cy="1098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zh-CN" sz="6600" b="1">
                <a:latin typeface="Comic Sans MS" panose="030F0702030302020204" pitchFamily="66" charset="0"/>
              </a:rPr>
              <a:t>foot</a:t>
            </a:r>
          </a:p>
        </p:txBody>
      </p:sp>
    </p:spTree>
  </p:cSld>
  <p:clrMapOvr>
    <a:masterClrMapping/>
  </p:clrMapOvr>
  <p:transition>
    <p:checker/>
  </p:transition>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3886200"/>
            <a:ext cx="8229600" cy="1143000"/>
          </a:xfrm>
        </p:spPr>
        <p:txBody>
          <a:bodyPr/>
          <a:lstStyle/>
          <a:p>
            <a:r>
              <a:rPr lang="zh-CN">
                <a:solidFill>
                  <a:srgbClr val="FF3399"/>
                </a:solidFill>
                <a:latin typeface="Comic Sans MS" panose="030F0702030302020204" pitchFamily="66" charset="0"/>
              </a:rPr>
              <a:t>介绍自己的身体部位</a:t>
            </a:r>
          </a:p>
        </p:txBody>
      </p:sp>
      <p:sp>
        <p:nvSpPr>
          <p:cNvPr id="23555" name="Rectangle 3"/>
          <p:cNvSpPr>
            <a:spLocks noGrp="1" noChangeArrowheads="1"/>
          </p:cNvSpPr>
          <p:nvPr>
            <p:ph sz="half" idx="1"/>
          </p:nvPr>
        </p:nvSpPr>
        <p:spPr>
          <a:xfrm>
            <a:off x="381000" y="1905000"/>
            <a:ext cx="4038600" cy="1752600"/>
          </a:xfrm>
        </p:spPr>
        <p:txBody>
          <a:bodyPr/>
          <a:lstStyle/>
          <a:p>
            <a:pPr>
              <a:buFontTx/>
              <a:buNone/>
            </a:pPr>
            <a:r>
              <a:rPr lang="zh-CN" altLang="zh-CN" sz="4000">
                <a:solidFill>
                  <a:schemeClr val="hlink"/>
                </a:solidFill>
                <a:latin typeface="Comic Sans MS" panose="030F0702030302020204" pitchFamily="66" charset="0"/>
              </a:rPr>
              <a:t>This is my body.</a:t>
            </a:r>
          </a:p>
        </p:txBody>
      </p:sp>
      <p:sp>
        <p:nvSpPr>
          <p:cNvPr id="23556" name="Rectangle 4"/>
          <p:cNvSpPr>
            <a:spLocks noGrp="1" noChangeArrowheads="1"/>
          </p:cNvSpPr>
          <p:nvPr>
            <p:ph sz="half" idx="2"/>
          </p:nvPr>
        </p:nvSpPr>
        <p:spPr>
          <a:xfrm>
            <a:off x="4800600" y="1219200"/>
            <a:ext cx="4038600" cy="2971800"/>
          </a:xfrm>
        </p:spPr>
        <p:txBody>
          <a:bodyPr/>
          <a:lstStyle/>
          <a:p>
            <a:pPr>
              <a:buFontTx/>
              <a:buNone/>
            </a:pPr>
            <a:r>
              <a:rPr lang="zh-CN" altLang="zh-CN" sz="4000">
                <a:latin typeface="Comic Sans MS" panose="030F0702030302020204" pitchFamily="66" charset="0"/>
              </a:rPr>
              <a:t>My  </a:t>
            </a:r>
            <a:r>
              <a:rPr lang="zh-CN" sz="4000">
                <a:solidFill>
                  <a:schemeClr val="hlink"/>
                </a:solidFill>
                <a:latin typeface="Comic Sans MS" panose="030F0702030302020204" pitchFamily="66" charset="0"/>
              </a:rPr>
              <a:t>我的</a:t>
            </a:r>
          </a:p>
          <a:p>
            <a:pPr>
              <a:buFontTx/>
              <a:buNone/>
            </a:pPr>
            <a:endParaRPr lang="zh-CN" sz="4000">
              <a:solidFill>
                <a:schemeClr val="hlink"/>
              </a:solidFill>
              <a:latin typeface="Comic Sans MS" panose="030F0702030302020204" pitchFamily="66" charset="0"/>
            </a:endParaRPr>
          </a:p>
          <a:p>
            <a:pPr>
              <a:buFontTx/>
              <a:buNone/>
            </a:pPr>
            <a:r>
              <a:rPr lang="zh-CN" altLang="zh-CN" sz="4000">
                <a:latin typeface="Comic Sans MS" panose="030F0702030302020204" pitchFamily="66" charset="0"/>
              </a:rPr>
              <a:t>Body  </a:t>
            </a:r>
            <a:r>
              <a:rPr lang="zh-CN" sz="4000">
                <a:solidFill>
                  <a:schemeClr val="hlink"/>
                </a:solidFill>
                <a:latin typeface="Comic Sans MS" panose="030F0702030302020204" pitchFamily="66" charset="0"/>
              </a:rPr>
              <a:t>身体</a:t>
            </a:r>
          </a:p>
        </p:txBody>
      </p:sp>
      <p:pic>
        <p:nvPicPr>
          <p:cNvPr id="23557" name="Picture 5" descr="CUTS_329"/>
          <p:cNvPicPr>
            <a:picLocks noChangeAspect="1" noChangeArrowheads="1"/>
          </p:cNvPicPr>
          <p:nvPr/>
        </p:nvPicPr>
        <p:blipFill>
          <a:blip r:embed="rId2"/>
          <a:srcRect/>
          <a:stretch>
            <a:fillRect/>
          </a:stretch>
        </p:blipFill>
        <p:spPr bwMode="auto">
          <a:xfrm>
            <a:off x="0" y="188913"/>
            <a:ext cx="2219325"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8" name="Picture 6" descr="9"/>
          <p:cNvPicPr>
            <a:picLocks noChangeAspect="1" noChangeArrowheads="1"/>
          </p:cNvPicPr>
          <p:nvPr/>
        </p:nvPicPr>
        <p:blipFill>
          <a:blip r:embed="rId3"/>
          <a:srcRect/>
          <a:stretch>
            <a:fillRect/>
          </a:stretch>
        </p:blipFill>
        <p:spPr bwMode="auto">
          <a:xfrm>
            <a:off x="0" y="4724400"/>
            <a:ext cx="1779588"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9" name="Picture 7" descr="9"/>
          <p:cNvPicPr>
            <a:picLocks noChangeAspect="1" noChangeArrowheads="1"/>
          </p:cNvPicPr>
          <p:nvPr/>
        </p:nvPicPr>
        <p:blipFill>
          <a:blip r:embed="rId3"/>
          <a:srcRect/>
          <a:stretch>
            <a:fillRect/>
          </a:stretch>
        </p:blipFill>
        <p:spPr bwMode="auto">
          <a:xfrm>
            <a:off x="7364413" y="0"/>
            <a:ext cx="1779587"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0" name="Picture 8" descr="CUTS_329"/>
          <p:cNvPicPr>
            <a:picLocks noChangeAspect="1" noChangeArrowheads="1"/>
          </p:cNvPicPr>
          <p:nvPr/>
        </p:nvPicPr>
        <p:blipFill>
          <a:blip r:embed="rId2"/>
          <a:srcRect/>
          <a:stretch>
            <a:fillRect/>
          </a:stretch>
        </p:blipFill>
        <p:spPr bwMode="auto">
          <a:xfrm>
            <a:off x="6705600" y="5257800"/>
            <a:ext cx="2219325"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fill="hold">
                                          <p:stCondLst>
                                            <p:cond delay="0"/>
                                          </p:stCondLst>
                                        </p:cTn>
                                        <p:tgtEl>
                                          <p:spTgt spid="23554"/>
                                        </p:tgtEl>
                                        <p:attrNameLst>
                                          <p:attrName>style.visibility</p:attrName>
                                        </p:attrNameLst>
                                      </p:cBhvr>
                                      <p:to>
                                        <p:strVal val="visible"/>
                                      </p:to>
                                    </p:set>
                                    <p:anim calcmode="lin" valueType="num">
                                      <p:cBhvr>
                                        <p:cTn id="7" dur="1000" fill="hold"/>
                                        <p:tgtEl>
                                          <p:spTgt spid="23554"/>
                                        </p:tgtEl>
                                        <p:attrNameLst>
                                          <p:attrName>ppt_x</p:attrName>
                                        </p:attrNameLst>
                                      </p:cBhvr>
                                      <p:tavLst>
                                        <p:tav tm="0">
                                          <p:val>
                                            <p:strVal val="#ppt_x-.2"/>
                                          </p:val>
                                        </p:tav>
                                        <p:tav tm="100000">
                                          <p:val>
                                            <p:strVal val="#ppt_x"/>
                                          </p:val>
                                        </p:tav>
                                      </p:tavLst>
                                    </p:anim>
                                    <p:anim calcmode="lin" valueType="num">
                                      <p:cBhvr>
                                        <p:cTn id="8" dur="1000" fill="hold"/>
                                        <p:tgtEl>
                                          <p:spTgt spid="23554"/>
                                        </p:tgtEl>
                                        <p:attrNameLst>
                                          <p:attrName>ppt_y</p:attrName>
                                        </p:attrNameLst>
                                      </p:cBhvr>
                                      <p:tavLst>
                                        <p:tav tm="0">
                                          <p:val>
                                            <p:strVal val="#ppt_y"/>
                                          </p:val>
                                        </p:tav>
                                        <p:tav tm="100000">
                                          <p:val>
                                            <p:strVal val="#ppt_y"/>
                                          </p:val>
                                        </p:tav>
                                      </p:tavLst>
                                    </p:anim>
                                    <p:animEffect transition="in" filter="wipe(right)" prLst="gradientSize: 0.1">
                                      <p:cBhvr>
                                        <p:cTn id="9" dur="1000"/>
                                        <p:tgtEl>
                                          <p:spTgt spid="23554"/>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fill="hold">
                                          <p:stCondLst>
                                            <p:cond delay="0"/>
                                          </p:stCondLst>
                                        </p:cTn>
                                        <p:tgtEl>
                                          <p:spTgt spid="23555">
                                            <p:txEl>
                                              <p:pRg st="0" end="0"/>
                                            </p:txEl>
                                          </p:spTgt>
                                        </p:tgtEl>
                                        <p:attrNameLst>
                                          <p:attrName>style.visibility</p:attrName>
                                        </p:attrNameLst>
                                      </p:cBhvr>
                                      <p:to>
                                        <p:strVal val="visible"/>
                                      </p:to>
                                    </p:set>
                                    <p:animEffect transition="in" filter="fade">
                                      <p:cBhvr>
                                        <p:cTn id="14" dur="500"/>
                                        <p:tgtEl>
                                          <p:spTgt spid="23555">
                                            <p:txEl>
                                              <p:pRg st="0" end="0"/>
                                            </p:txEl>
                                          </p:spTgt>
                                        </p:tgtEl>
                                      </p:cBhvr>
                                    </p:animEffect>
                                    <p:anim calcmode="lin" valueType="num">
                                      <p:cBhvr>
                                        <p:cTn id="15" dur="500" fill="hold"/>
                                        <p:tgtEl>
                                          <p:spTgt spid="23555">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23555">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fill="hold">
                                          <p:stCondLst>
                                            <p:cond delay="0"/>
                                          </p:stCondLst>
                                        </p:cTn>
                                        <p:tgtEl>
                                          <p:spTgt spid="23556">
                                            <p:txEl>
                                              <p:pRg st="0" end="0"/>
                                            </p:txEl>
                                          </p:spTgt>
                                        </p:tgtEl>
                                        <p:attrNameLst>
                                          <p:attrName>style.visibility</p:attrName>
                                        </p:attrNameLst>
                                      </p:cBhvr>
                                      <p:to>
                                        <p:strVal val="visible"/>
                                      </p:to>
                                    </p:set>
                                    <p:animEffect transition="in" filter="fade">
                                      <p:cBhvr>
                                        <p:cTn id="21" dur="500"/>
                                        <p:tgtEl>
                                          <p:spTgt spid="23556">
                                            <p:txEl>
                                              <p:pRg st="0" end="0"/>
                                            </p:txEl>
                                          </p:spTgt>
                                        </p:tgtEl>
                                      </p:cBhvr>
                                    </p:animEffect>
                                    <p:anim calcmode="lin" valueType="num">
                                      <p:cBhvr>
                                        <p:cTn id="22" dur="500" fill="hold"/>
                                        <p:tgtEl>
                                          <p:spTgt spid="23556">
                                            <p:txEl>
                                              <p:pRg st="0" end="0"/>
                                            </p:txEl>
                                          </p:spTgt>
                                        </p:tgtEl>
                                        <p:attrNameLst>
                                          <p:attrName>ppt_x</p:attrName>
                                        </p:attrNameLst>
                                      </p:cBhvr>
                                      <p:tavLst>
                                        <p:tav tm="0">
                                          <p:val>
                                            <p:strVal val="#ppt_x"/>
                                          </p:val>
                                        </p:tav>
                                        <p:tav tm="100000">
                                          <p:val>
                                            <p:strVal val="#ppt_x"/>
                                          </p:val>
                                        </p:tav>
                                      </p:tavLst>
                                    </p:anim>
                                    <p:anim calcmode="lin" valueType="num">
                                      <p:cBhvr>
                                        <p:cTn id="23" dur="500" fill="hold"/>
                                        <p:tgtEl>
                                          <p:spTgt spid="23556">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fill="hold">
                                          <p:stCondLst>
                                            <p:cond delay="0"/>
                                          </p:stCondLst>
                                        </p:cTn>
                                        <p:tgtEl>
                                          <p:spTgt spid="23556">
                                            <p:txEl>
                                              <p:pRg st="2" end="2"/>
                                            </p:txEl>
                                          </p:spTgt>
                                        </p:tgtEl>
                                        <p:attrNameLst>
                                          <p:attrName>style.visibility</p:attrName>
                                        </p:attrNameLst>
                                      </p:cBhvr>
                                      <p:to>
                                        <p:strVal val="visible"/>
                                      </p:to>
                                    </p:set>
                                    <p:animEffect transition="in" filter="fade">
                                      <p:cBhvr>
                                        <p:cTn id="28" dur="500"/>
                                        <p:tgtEl>
                                          <p:spTgt spid="23556">
                                            <p:txEl>
                                              <p:pRg st="2" end="2"/>
                                            </p:txEl>
                                          </p:spTgt>
                                        </p:tgtEl>
                                      </p:cBhvr>
                                    </p:animEffect>
                                    <p:anim calcmode="lin" valueType="num">
                                      <p:cBhvr>
                                        <p:cTn id="29" dur="500" fill="hold"/>
                                        <p:tgtEl>
                                          <p:spTgt spid="23556">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23556">
                                            <p:txEl>
                                              <p:pRg st="2" end="2"/>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autoUpdateAnimBg="0"/>
      <p:bldP spid="23555" grpId="0" build="p" autoUpdateAnimBg="0"/>
      <p:bldP spid="23556"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CUTS_474"/>
          <p:cNvPicPr>
            <a:picLocks noChangeAspect="1" noChangeArrowheads="1"/>
          </p:cNvPicPr>
          <p:nvPr/>
        </p:nvPicPr>
        <p:blipFill>
          <a:blip r:embed="rId2"/>
          <a:srcRect/>
          <a:stretch>
            <a:fillRect/>
          </a:stretch>
        </p:blipFill>
        <p:spPr bwMode="auto">
          <a:xfrm>
            <a:off x="4535488" y="1125538"/>
            <a:ext cx="4608512" cy="359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79" name="Text Box 3"/>
          <p:cNvSpPr txBox="1">
            <a:spLocks noChangeArrowheads="1"/>
          </p:cNvSpPr>
          <p:nvPr/>
        </p:nvSpPr>
        <p:spPr bwMode="auto">
          <a:xfrm>
            <a:off x="1331913" y="1268413"/>
            <a:ext cx="3114675" cy="5794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zh-CN" sz="3200"/>
              <a:t>That is your ear.</a:t>
            </a:r>
          </a:p>
        </p:txBody>
      </p:sp>
      <p:sp>
        <p:nvSpPr>
          <p:cNvPr id="24580" name="Text Box 4"/>
          <p:cNvSpPr txBox="1">
            <a:spLocks noChangeArrowheads="1"/>
          </p:cNvSpPr>
          <p:nvPr/>
        </p:nvSpPr>
        <p:spPr bwMode="auto">
          <a:xfrm>
            <a:off x="1187450" y="1916113"/>
            <a:ext cx="3182938" cy="5794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zh-CN" sz="3200"/>
              <a:t>That is your eye.</a:t>
            </a:r>
          </a:p>
        </p:txBody>
      </p:sp>
      <p:sp>
        <p:nvSpPr>
          <p:cNvPr id="24581" name="Text Box 5"/>
          <p:cNvSpPr txBox="1">
            <a:spLocks noChangeArrowheads="1"/>
          </p:cNvSpPr>
          <p:nvPr/>
        </p:nvSpPr>
        <p:spPr bwMode="auto">
          <a:xfrm>
            <a:off x="1116013" y="2636838"/>
            <a:ext cx="3227387" cy="5794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zh-CN" sz="3200"/>
              <a:t>That is your arm.</a:t>
            </a:r>
          </a:p>
        </p:txBody>
      </p:sp>
      <p:sp>
        <p:nvSpPr>
          <p:cNvPr id="24582" name="Text Box 6"/>
          <p:cNvSpPr txBox="1">
            <a:spLocks noChangeArrowheads="1"/>
          </p:cNvSpPr>
          <p:nvPr/>
        </p:nvSpPr>
        <p:spPr bwMode="auto">
          <a:xfrm>
            <a:off x="1042988" y="3357563"/>
            <a:ext cx="3529012" cy="5794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zh-CN" sz="3200"/>
              <a:t>That is your nose.</a:t>
            </a:r>
          </a:p>
        </p:txBody>
      </p:sp>
      <p:sp>
        <p:nvSpPr>
          <p:cNvPr id="24583" name="Text Box 7"/>
          <p:cNvSpPr txBox="1">
            <a:spLocks noChangeArrowheads="1"/>
          </p:cNvSpPr>
          <p:nvPr/>
        </p:nvSpPr>
        <p:spPr bwMode="auto">
          <a:xfrm>
            <a:off x="5112544" y="5219556"/>
            <a:ext cx="3435350" cy="641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zh-CN" sz="3600" dirty="0"/>
              <a:t>That is your leg.</a:t>
            </a:r>
          </a:p>
        </p:txBody>
      </p:sp>
      <p:sp>
        <p:nvSpPr>
          <p:cNvPr id="24584" name="Line 8"/>
          <p:cNvSpPr>
            <a:spLocks noChangeShapeType="1"/>
          </p:cNvSpPr>
          <p:nvPr/>
        </p:nvSpPr>
        <p:spPr bwMode="auto">
          <a:xfrm flipH="1" flipV="1">
            <a:off x="4211638" y="2349500"/>
            <a:ext cx="1225550" cy="71438"/>
          </a:xfrm>
          <a:prstGeom prst="line">
            <a:avLst/>
          </a:prstGeom>
          <a:noFill/>
          <a:ln w="38100" cmpd="sng">
            <a:solidFill>
              <a:srgbClr val="FF6600"/>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24585" name="Line 9"/>
          <p:cNvSpPr>
            <a:spLocks noChangeShapeType="1"/>
          </p:cNvSpPr>
          <p:nvPr/>
        </p:nvSpPr>
        <p:spPr bwMode="auto">
          <a:xfrm flipH="1">
            <a:off x="4211638" y="2924175"/>
            <a:ext cx="576262" cy="73025"/>
          </a:xfrm>
          <a:prstGeom prst="line">
            <a:avLst/>
          </a:prstGeom>
          <a:noFill/>
          <a:ln w="38100" cmpd="sng">
            <a:solidFill>
              <a:srgbClr val="FF6600"/>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24586" name="Line 10"/>
          <p:cNvSpPr>
            <a:spLocks noChangeShapeType="1"/>
          </p:cNvSpPr>
          <p:nvPr/>
        </p:nvSpPr>
        <p:spPr bwMode="auto">
          <a:xfrm flipH="1" flipV="1">
            <a:off x="4356100" y="1700213"/>
            <a:ext cx="574675" cy="144462"/>
          </a:xfrm>
          <a:prstGeom prst="line">
            <a:avLst/>
          </a:prstGeom>
          <a:noFill/>
          <a:ln w="38100" cmpd="sng">
            <a:solidFill>
              <a:srgbClr val="FF6600"/>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24587" name="Line 11"/>
          <p:cNvSpPr>
            <a:spLocks noChangeShapeType="1"/>
          </p:cNvSpPr>
          <p:nvPr/>
        </p:nvSpPr>
        <p:spPr bwMode="auto">
          <a:xfrm flipH="1">
            <a:off x="4500563" y="2852738"/>
            <a:ext cx="1223962" cy="720725"/>
          </a:xfrm>
          <a:prstGeom prst="line">
            <a:avLst/>
          </a:prstGeom>
          <a:noFill/>
          <a:ln w="38100" cmpd="sng">
            <a:solidFill>
              <a:srgbClr val="FF6600"/>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pic>
        <p:nvPicPr>
          <p:cNvPr id="24588" name="Picture 12" descr="CUTS_329"/>
          <p:cNvPicPr>
            <a:picLocks noChangeAspect="1" noChangeArrowheads="1"/>
          </p:cNvPicPr>
          <p:nvPr/>
        </p:nvPicPr>
        <p:blipFill>
          <a:blip r:embed="rId3"/>
          <a:srcRect/>
          <a:stretch>
            <a:fillRect/>
          </a:stretch>
        </p:blipFill>
        <p:spPr bwMode="auto">
          <a:xfrm>
            <a:off x="0" y="188913"/>
            <a:ext cx="2219325"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9" name="Line 13"/>
          <p:cNvSpPr>
            <a:spLocks noChangeShapeType="1"/>
          </p:cNvSpPr>
          <p:nvPr/>
        </p:nvSpPr>
        <p:spPr bwMode="auto">
          <a:xfrm>
            <a:off x="8101013" y="3357563"/>
            <a:ext cx="71437" cy="1871662"/>
          </a:xfrm>
          <a:prstGeom prst="line">
            <a:avLst/>
          </a:prstGeom>
          <a:noFill/>
          <a:ln w="38100" cmpd="sng">
            <a:solidFill>
              <a:srgbClr val="FF6600"/>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24590" name="Text Box 14"/>
          <p:cNvSpPr txBox="1">
            <a:spLocks noChangeArrowheads="1"/>
          </p:cNvSpPr>
          <p:nvPr/>
        </p:nvSpPr>
        <p:spPr bwMode="auto">
          <a:xfrm>
            <a:off x="4211638" y="4652963"/>
            <a:ext cx="3460750" cy="641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zh-CN" sz="3600"/>
              <a:t>That is your toe.</a:t>
            </a:r>
          </a:p>
        </p:txBody>
      </p:sp>
      <p:sp>
        <p:nvSpPr>
          <p:cNvPr id="24591" name="Line 15"/>
          <p:cNvSpPr>
            <a:spLocks noChangeShapeType="1"/>
          </p:cNvSpPr>
          <p:nvPr/>
        </p:nvSpPr>
        <p:spPr bwMode="auto">
          <a:xfrm flipH="1">
            <a:off x="7235825" y="4365625"/>
            <a:ext cx="504825" cy="503238"/>
          </a:xfrm>
          <a:prstGeom prst="line">
            <a:avLst/>
          </a:prstGeom>
          <a:noFill/>
          <a:ln w="38100" cmpd="sng">
            <a:solidFill>
              <a:srgbClr val="FF6600"/>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24592" name="Line 16"/>
          <p:cNvSpPr>
            <a:spLocks noChangeShapeType="1"/>
          </p:cNvSpPr>
          <p:nvPr/>
        </p:nvSpPr>
        <p:spPr bwMode="auto">
          <a:xfrm>
            <a:off x="1258888" y="908050"/>
            <a:ext cx="71437" cy="431800"/>
          </a:xfrm>
          <a:prstGeom prst="line">
            <a:avLst/>
          </a:prstGeom>
          <a:noFill/>
          <a:ln w="63500" cmpd="sng">
            <a:solidFill>
              <a:srgbClr val="FFCC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24593" name="Line 17"/>
          <p:cNvSpPr>
            <a:spLocks noChangeShapeType="1"/>
          </p:cNvSpPr>
          <p:nvPr/>
        </p:nvSpPr>
        <p:spPr bwMode="auto">
          <a:xfrm>
            <a:off x="1403350" y="836613"/>
            <a:ext cx="504825" cy="144462"/>
          </a:xfrm>
          <a:prstGeom prst="line">
            <a:avLst/>
          </a:prstGeom>
          <a:noFill/>
          <a:ln w="63500" cmpd="sng">
            <a:solidFill>
              <a:srgbClr val="FFCC00"/>
            </a:solidFill>
            <a:round/>
          </a:ln>
          <a:extLst>
            <a:ext uri="{909E8E84-426E-40DD-AFC4-6F175D3DCCD1}">
              <a14:hiddenFill xmlns:a14="http://schemas.microsoft.com/office/drawing/2010/main">
                <a:noFill/>
              </a14:hiddenFill>
            </a:ext>
          </a:extLst>
        </p:spPr>
        <p:txBody>
          <a:bodyP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fill="hold">
                                          <p:stCondLst>
                                            <p:cond delay="0"/>
                                          </p:stCondLst>
                                        </p:cTn>
                                        <p:tgtEl>
                                          <p:spTgt spid="24579"/>
                                        </p:tgtEl>
                                        <p:attrNameLst>
                                          <p:attrName>style.visibility</p:attrName>
                                        </p:attrNameLst>
                                      </p:cBhvr>
                                      <p:to>
                                        <p:strVal val="visible"/>
                                      </p:to>
                                    </p:set>
                                    <p:anim calcmode="lin" valueType="num">
                                      <p:cBhvr>
                                        <p:cTn id="7" dur="1000" fill="hold"/>
                                        <p:tgtEl>
                                          <p:spTgt spid="24579"/>
                                        </p:tgtEl>
                                        <p:attrNameLst>
                                          <p:attrName>ppt_x</p:attrName>
                                        </p:attrNameLst>
                                      </p:cBhvr>
                                      <p:tavLst>
                                        <p:tav tm="0">
                                          <p:val>
                                            <p:strVal val="#ppt_x-.2"/>
                                          </p:val>
                                        </p:tav>
                                        <p:tav tm="100000">
                                          <p:val>
                                            <p:strVal val="#ppt_x"/>
                                          </p:val>
                                        </p:tav>
                                      </p:tavLst>
                                    </p:anim>
                                    <p:anim calcmode="lin" valueType="num">
                                      <p:cBhvr>
                                        <p:cTn id="8" dur="1000" fill="hold"/>
                                        <p:tgtEl>
                                          <p:spTgt spid="24579"/>
                                        </p:tgtEl>
                                        <p:attrNameLst>
                                          <p:attrName>ppt_y</p:attrName>
                                        </p:attrNameLst>
                                      </p:cBhvr>
                                      <p:tavLst>
                                        <p:tav tm="0">
                                          <p:val>
                                            <p:strVal val="#ppt_y"/>
                                          </p:val>
                                        </p:tav>
                                        <p:tav tm="100000">
                                          <p:val>
                                            <p:strVal val="#ppt_y"/>
                                          </p:val>
                                        </p:tav>
                                      </p:tavLst>
                                    </p:anim>
                                    <p:animEffect transition="in" filter="wipe(right)" prLst="gradientSize: 0.1">
                                      <p:cBhvr>
                                        <p:cTn id="9" dur="1000"/>
                                        <p:tgtEl>
                                          <p:spTgt spid="24579"/>
                                        </p:tgtEl>
                                      </p:cBhvr>
                                    </p:animEffect>
                                  </p:childTnLst>
                                </p:cTn>
                              </p:par>
                              <p:par>
                                <p:cTn id="10" presetID="29" presetClass="entr" presetSubtype="0" fill="hold" grpId="0" nodeType="withEffect">
                                  <p:stCondLst>
                                    <p:cond delay="0"/>
                                  </p:stCondLst>
                                  <p:childTnLst>
                                    <p:set>
                                      <p:cBhvr>
                                        <p:cTn id="11" fill="hold">
                                          <p:stCondLst>
                                            <p:cond delay="0"/>
                                          </p:stCondLst>
                                        </p:cTn>
                                        <p:tgtEl>
                                          <p:spTgt spid="24586"/>
                                        </p:tgtEl>
                                        <p:attrNameLst>
                                          <p:attrName>style.visibility</p:attrName>
                                        </p:attrNameLst>
                                      </p:cBhvr>
                                      <p:to>
                                        <p:strVal val="visible"/>
                                      </p:to>
                                    </p:set>
                                    <p:anim calcmode="lin" valueType="num">
                                      <p:cBhvr>
                                        <p:cTn id="12" dur="1000" fill="hold"/>
                                        <p:tgtEl>
                                          <p:spTgt spid="24586"/>
                                        </p:tgtEl>
                                        <p:attrNameLst>
                                          <p:attrName>ppt_x</p:attrName>
                                        </p:attrNameLst>
                                      </p:cBhvr>
                                      <p:tavLst>
                                        <p:tav tm="0">
                                          <p:val>
                                            <p:strVal val="#ppt_x-.2"/>
                                          </p:val>
                                        </p:tav>
                                        <p:tav tm="100000">
                                          <p:val>
                                            <p:strVal val="#ppt_x"/>
                                          </p:val>
                                        </p:tav>
                                      </p:tavLst>
                                    </p:anim>
                                    <p:anim calcmode="lin" valueType="num">
                                      <p:cBhvr>
                                        <p:cTn id="13" dur="1000" fill="hold"/>
                                        <p:tgtEl>
                                          <p:spTgt spid="24586"/>
                                        </p:tgtEl>
                                        <p:attrNameLst>
                                          <p:attrName>ppt_y</p:attrName>
                                        </p:attrNameLst>
                                      </p:cBhvr>
                                      <p:tavLst>
                                        <p:tav tm="0">
                                          <p:val>
                                            <p:strVal val="#ppt_y"/>
                                          </p:val>
                                        </p:tav>
                                        <p:tav tm="100000">
                                          <p:val>
                                            <p:strVal val="#ppt_y"/>
                                          </p:val>
                                        </p:tav>
                                      </p:tavLst>
                                    </p:anim>
                                    <p:animEffect transition="in" filter="wipe(right)" prLst="gradientSize: 0.1">
                                      <p:cBhvr>
                                        <p:cTn id="14" dur="1000"/>
                                        <p:tgtEl>
                                          <p:spTgt spid="24586"/>
                                        </p:tgtEl>
                                      </p:cBhvr>
                                    </p:animEffect>
                                  </p:childTnLst>
                                </p:cTn>
                              </p:par>
                            </p:childTnLst>
                          </p:cTn>
                        </p:par>
                      </p:childTnLst>
                    </p:cTn>
                  </p:par>
                  <p:par>
                    <p:cTn id="15" fill="hold">
                      <p:stCondLst>
                        <p:cond delay="indefinite"/>
                      </p:stCondLst>
                      <p:childTnLst>
                        <p:par>
                          <p:cTn id="16" fill="hold">
                            <p:stCondLst>
                              <p:cond delay="0"/>
                            </p:stCondLst>
                            <p:childTnLst>
                              <p:par>
                                <p:cTn id="17" presetID="29" presetClass="entr" presetSubtype="0" fill="hold" grpId="0" nodeType="clickEffect">
                                  <p:stCondLst>
                                    <p:cond delay="0"/>
                                  </p:stCondLst>
                                  <p:childTnLst>
                                    <p:set>
                                      <p:cBhvr>
                                        <p:cTn id="18" fill="hold">
                                          <p:stCondLst>
                                            <p:cond delay="0"/>
                                          </p:stCondLst>
                                        </p:cTn>
                                        <p:tgtEl>
                                          <p:spTgt spid="24580"/>
                                        </p:tgtEl>
                                        <p:attrNameLst>
                                          <p:attrName>style.visibility</p:attrName>
                                        </p:attrNameLst>
                                      </p:cBhvr>
                                      <p:to>
                                        <p:strVal val="visible"/>
                                      </p:to>
                                    </p:set>
                                    <p:anim calcmode="lin" valueType="num">
                                      <p:cBhvr>
                                        <p:cTn id="19" dur="1000" fill="hold"/>
                                        <p:tgtEl>
                                          <p:spTgt spid="24580"/>
                                        </p:tgtEl>
                                        <p:attrNameLst>
                                          <p:attrName>ppt_x</p:attrName>
                                        </p:attrNameLst>
                                      </p:cBhvr>
                                      <p:tavLst>
                                        <p:tav tm="0">
                                          <p:val>
                                            <p:strVal val="#ppt_x-.2"/>
                                          </p:val>
                                        </p:tav>
                                        <p:tav tm="100000">
                                          <p:val>
                                            <p:strVal val="#ppt_x"/>
                                          </p:val>
                                        </p:tav>
                                      </p:tavLst>
                                    </p:anim>
                                    <p:anim calcmode="lin" valueType="num">
                                      <p:cBhvr>
                                        <p:cTn id="20" dur="1000" fill="hold"/>
                                        <p:tgtEl>
                                          <p:spTgt spid="24580"/>
                                        </p:tgtEl>
                                        <p:attrNameLst>
                                          <p:attrName>ppt_y</p:attrName>
                                        </p:attrNameLst>
                                      </p:cBhvr>
                                      <p:tavLst>
                                        <p:tav tm="0">
                                          <p:val>
                                            <p:strVal val="#ppt_y"/>
                                          </p:val>
                                        </p:tav>
                                        <p:tav tm="100000">
                                          <p:val>
                                            <p:strVal val="#ppt_y"/>
                                          </p:val>
                                        </p:tav>
                                      </p:tavLst>
                                    </p:anim>
                                    <p:animEffect transition="in" filter="wipe(right)" prLst="gradientSize: 0.1">
                                      <p:cBhvr>
                                        <p:cTn id="21" dur="1000"/>
                                        <p:tgtEl>
                                          <p:spTgt spid="24580"/>
                                        </p:tgtEl>
                                      </p:cBhvr>
                                    </p:animEffect>
                                  </p:childTnLst>
                                </p:cTn>
                              </p:par>
                              <p:par>
                                <p:cTn id="22" presetID="29" presetClass="entr" presetSubtype="0" fill="hold" grpId="0" nodeType="withEffect">
                                  <p:stCondLst>
                                    <p:cond delay="0"/>
                                  </p:stCondLst>
                                  <p:childTnLst>
                                    <p:set>
                                      <p:cBhvr>
                                        <p:cTn id="23" fill="hold">
                                          <p:stCondLst>
                                            <p:cond delay="0"/>
                                          </p:stCondLst>
                                        </p:cTn>
                                        <p:tgtEl>
                                          <p:spTgt spid="24584"/>
                                        </p:tgtEl>
                                        <p:attrNameLst>
                                          <p:attrName>style.visibility</p:attrName>
                                        </p:attrNameLst>
                                      </p:cBhvr>
                                      <p:to>
                                        <p:strVal val="visible"/>
                                      </p:to>
                                    </p:set>
                                    <p:anim calcmode="lin" valueType="num">
                                      <p:cBhvr>
                                        <p:cTn id="24" dur="1000" fill="hold"/>
                                        <p:tgtEl>
                                          <p:spTgt spid="24584"/>
                                        </p:tgtEl>
                                        <p:attrNameLst>
                                          <p:attrName>ppt_x</p:attrName>
                                        </p:attrNameLst>
                                      </p:cBhvr>
                                      <p:tavLst>
                                        <p:tav tm="0">
                                          <p:val>
                                            <p:strVal val="#ppt_x-.2"/>
                                          </p:val>
                                        </p:tav>
                                        <p:tav tm="100000">
                                          <p:val>
                                            <p:strVal val="#ppt_x"/>
                                          </p:val>
                                        </p:tav>
                                      </p:tavLst>
                                    </p:anim>
                                    <p:anim calcmode="lin" valueType="num">
                                      <p:cBhvr>
                                        <p:cTn id="25" dur="1000" fill="hold"/>
                                        <p:tgtEl>
                                          <p:spTgt spid="24584"/>
                                        </p:tgtEl>
                                        <p:attrNameLst>
                                          <p:attrName>ppt_y</p:attrName>
                                        </p:attrNameLst>
                                      </p:cBhvr>
                                      <p:tavLst>
                                        <p:tav tm="0">
                                          <p:val>
                                            <p:strVal val="#ppt_y"/>
                                          </p:val>
                                        </p:tav>
                                        <p:tav tm="100000">
                                          <p:val>
                                            <p:strVal val="#ppt_y"/>
                                          </p:val>
                                        </p:tav>
                                      </p:tavLst>
                                    </p:anim>
                                    <p:animEffect transition="in" filter="wipe(right)" prLst="gradientSize: 0.1">
                                      <p:cBhvr>
                                        <p:cTn id="26" dur="1000"/>
                                        <p:tgtEl>
                                          <p:spTgt spid="24584"/>
                                        </p:tgtEl>
                                      </p:cBhvr>
                                    </p:animEffect>
                                  </p:childTnLst>
                                </p:cTn>
                              </p:par>
                            </p:childTnLst>
                          </p:cTn>
                        </p:par>
                      </p:childTnLst>
                    </p:cTn>
                  </p:par>
                  <p:par>
                    <p:cTn id="27" fill="hold">
                      <p:stCondLst>
                        <p:cond delay="indefinite"/>
                      </p:stCondLst>
                      <p:childTnLst>
                        <p:par>
                          <p:cTn id="28" fill="hold">
                            <p:stCondLst>
                              <p:cond delay="0"/>
                            </p:stCondLst>
                            <p:childTnLst>
                              <p:par>
                                <p:cTn id="29" presetID="29" presetClass="entr" presetSubtype="0" fill="hold" grpId="0" nodeType="clickEffect">
                                  <p:stCondLst>
                                    <p:cond delay="0"/>
                                  </p:stCondLst>
                                  <p:childTnLst>
                                    <p:set>
                                      <p:cBhvr>
                                        <p:cTn id="30" fill="hold">
                                          <p:stCondLst>
                                            <p:cond delay="0"/>
                                          </p:stCondLst>
                                        </p:cTn>
                                        <p:tgtEl>
                                          <p:spTgt spid="24581"/>
                                        </p:tgtEl>
                                        <p:attrNameLst>
                                          <p:attrName>style.visibility</p:attrName>
                                        </p:attrNameLst>
                                      </p:cBhvr>
                                      <p:to>
                                        <p:strVal val="visible"/>
                                      </p:to>
                                    </p:set>
                                    <p:anim calcmode="lin" valueType="num">
                                      <p:cBhvr>
                                        <p:cTn id="31" dur="1000" fill="hold"/>
                                        <p:tgtEl>
                                          <p:spTgt spid="24581"/>
                                        </p:tgtEl>
                                        <p:attrNameLst>
                                          <p:attrName>ppt_x</p:attrName>
                                        </p:attrNameLst>
                                      </p:cBhvr>
                                      <p:tavLst>
                                        <p:tav tm="0">
                                          <p:val>
                                            <p:strVal val="#ppt_x-.2"/>
                                          </p:val>
                                        </p:tav>
                                        <p:tav tm="100000">
                                          <p:val>
                                            <p:strVal val="#ppt_x"/>
                                          </p:val>
                                        </p:tav>
                                      </p:tavLst>
                                    </p:anim>
                                    <p:anim calcmode="lin" valueType="num">
                                      <p:cBhvr>
                                        <p:cTn id="32" dur="1000" fill="hold"/>
                                        <p:tgtEl>
                                          <p:spTgt spid="24581"/>
                                        </p:tgtEl>
                                        <p:attrNameLst>
                                          <p:attrName>ppt_y</p:attrName>
                                        </p:attrNameLst>
                                      </p:cBhvr>
                                      <p:tavLst>
                                        <p:tav tm="0">
                                          <p:val>
                                            <p:strVal val="#ppt_y"/>
                                          </p:val>
                                        </p:tav>
                                        <p:tav tm="100000">
                                          <p:val>
                                            <p:strVal val="#ppt_y"/>
                                          </p:val>
                                        </p:tav>
                                      </p:tavLst>
                                    </p:anim>
                                    <p:animEffect transition="in" filter="wipe(right)" prLst="gradientSize: 0.1">
                                      <p:cBhvr>
                                        <p:cTn id="33" dur="1000"/>
                                        <p:tgtEl>
                                          <p:spTgt spid="24581"/>
                                        </p:tgtEl>
                                      </p:cBhvr>
                                    </p:animEffect>
                                  </p:childTnLst>
                                </p:cTn>
                              </p:par>
                              <p:par>
                                <p:cTn id="34" presetID="29" presetClass="entr" presetSubtype="0" fill="hold" grpId="0" nodeType="withEffect">
                                  <p:stCondLst>
                                    <p:cond delay="0"/>
                                  </p:stCondLst>
                                  <p:childTnLst>
                                    <p:set>
                                      <p:cBhvr>
                                        <p:cTn id="35" fill="hold">
                                          <p:stCondLst>
                                            <p:cond delay="0"/>
                                          </p:stCondLst>
                                        </p:cTn>
                                        <p:tgtEl>
                                          <p:spTgt spid="24585"/>
                                        </p:tgtEl>
                                        <p:attrNameLst>
                                          <p:attrName>style.visibility</p:attrName>
                                        </p:attrNameLst>
                                      </p:cBhvr>
                                      <p:to>
                                        <p:strVal val="visible"/>
                                      </p:to>
                                    </p:set>
                                    <p:anim calcmode="lin" valueType="num">
                                      <p:cBhvr>
                                        <p:cTn id="36" dur="1000" fill="hold"/>
                                        <p:tgtEl>
                                          <p:spTgt spid="24585"/>
                                        </p:tgtEl>
                                        <p:attrNameLst>
                                          <p:attrName>ppt_x</p:attrName>
                                        </p:attrNameLst>
                                      </p:cBhvr>
                                      <p:tavLst>
                                        <p:tav tm="0">
                                          <p:val>
                                            <p:strVal val="#ppt_x-.2"/>
                                          </p:val>
                                        </p:tav>
                                        <p:tav tm="100000">
                                          <p:val>
                                            <p:strVal val="#ppt_x"/>
                                          </p:val>
                                        </p:tav>
                                      </p:tavLst>
                                    </p:anim>
                                    <p:anim calcmode="lin" valueType="num">
                                      <p:cBhvr>
                                        <p:cTn id="37" dur="1000" fill="hold"/>
                                        <p:tgtEl>
                                          <p:spTgt spid="24585"/>
                                        </p:tgtEl>
                                        <p:attrNameLst>
                                          <p:attrName>ppt_y</p:attrName>
                                        </p:attrNameLst>
                                      </p:cBhvr>
                                      <p:tavLst>
                                        <p:tav tm="0">
                                          <p:val>
                                            <p:strVal val="#ppt_y"/>
                                          </p:val>
                                        </p:tav>
                                        <p:tav tm="100000">
                                          <p:val>
                                            <p:strVal val="#ppt_y"/>
                                          </p:val>
                                        </p:tav>
                                      </p:tavLst>
                                    </p:anim>
                                    <p:animEffect transition="in" filter="wipe(right)" prLst="gradientSize: 0.1">
                                      <p:cBhvr>
                                        <p:cTn id="38" dur="1000"/>
                                        <p:tgtEl>
                                          <p:spTgt spid="24585"/>
                                        </p:tgtEl>
                                      </p:cBhvr>
                                    </p:animEffect>
                                  </p:childTnLst>
                                </p:cTn>
                              </p:par>
                            </p:childTnLst>
                          </p:cTn>
                        </p:par>
                      </p:childTnLst>
                    </p:cTn>
                  </p:par>
                  <p:par>
                    <p:cTn id="39" fill="hold">
                      <p:stCondLst>
                        <p:cond delay="indefinite"/>
                      </p:stCondLst>
                      <p:childTnLst>
                        <p:par>
                          <p:cTn id="40" fill="hold">
                            <p:stCondLst>
                              <p:cond delay="0"/>
                            </p:stCondLst>
                            <p:childTnLst>
                              <p:par>
                                <p:cTn id="41" presetID="29" presetClass="entr" presetSubtype="0" fill="hold" grpId="0" nodeType="clickEffect">
                                  <p:stCondLst>
                                    <p:cond delay="0"/>
                                  </p:stCondLst>
                                  <p:childTnLst>
                                    <p:set>
                                      <p:cBhvr>
                                        <p:cTn id="42" fill="hold">
                                          <p:stCondLst>
                                            <p:cond delay="0"/>
                                          </p:stCondLst>
                                        </p:cTn>
                                        <p:tgtEl>
                                          <p:spTgt spid="24582"/>
                                        </p:tgtEl>
                                        <p:attrNameLst>
                                          <p:attrName>style.visibility</p:attrName>
                                        </p:attrNameLst>
                                      </p:cBhvr>
                                      <p:to>
                                        <p:strVal val="visible"/>
                                      </p:to>
                                    </p:set>
                                    <p:anim calcmode="lin" valueType="num">
                                      <p:cBhvr>
                                        <p:cTn id="43" dur="1000" fill="hold"/>
                                        <p:tgtEl>
                                          <p:spTgt spid="24582"/>
                                        </p:tgtEl>
                                        <p:attrNameLst>
                                          <p:attrName>ppt_x</p:attrName>
                                        </p:attrNameLst>
                                      </p:cBhvr>
                                      <p:tavLst>
                                        <p:tav tm="0">
                                          <p:val>
                                            <p:strVal val="#ppt_x-.2"/>
                                          </p:val>
                                        </p:tav>
                                        <p:tav tm="100000">
                                          <p:val>
                                            <p:strVal val="#ppt_x"/>
                                          </p:val>
                                        </p:tav>
                                      </p:tavLst>
                                    </p:anim>
                                    <p:anim calcmode="lin" valueType="num">
                                      <p:cBhvr>
                                        <p:cTn id="44" dur="1000" fill="hold"/>
                                        <p:tgtEl>
                                          <p:spTgt spid="24582"/>
                                        </p:tgtEl>
                                        <p:attrNameLst>
                                          <p:attrName>ppt_y</p:attrName>
                                        </p:attrNameLst>
                                      </p:cBhvr>
                                      <p:tavLst>
                                        <p:tav tm="0">
                                          <p:val>
                                            <p:strVal val="#ppt_y"/>
                                          </p:val>
                                        </p:tav>
                                        <p:tav tm="100000">
                                          <p:val>
                                            <p:strVal val="#ppt_y"/>
                                          </p:val>
                                        </p:tav>
                                      </p:tavLst>
                                    </p:anim>
                                    <p:animEffect transition="in" filter="wipe(right)" prLst="gradientSize: 0.1">
                                      <p:cBhvr>
                                        <p:cTn id="45" dur="1000"/>
                                        <p:tgtEl>
                                          <p:spTgt spid="24582"/>
                                        </p:tgtEl>
                                      </p:cBhvr>
                                    </p:animEffect>
                                  </p:childTnLst>
                                </p:cTn>
                              </p:par>
                              <p:par>
                                <p:cTn id="46" presetID="29" presetClass="entr" presetSubtype="0" fill="hold" grpId="0" nodeType="withEffect">
                                  <p:stCondLst>
                                    <p:cond delay="0"/>
                                  </p:stCondLst>
                                  <p:childTnLst>
                                    <p:set>
                                      <p:cBhvr>
                                        <p:cTn id="47" fill="hold">
                                          <p:stCondLst>
                                            <p:cond delay="0"/>
                                          </p:stCondLst>
                                        </p:cTn>
                                        <p:tgtEl>
                                          <p:spTgt spid="24587"/>
                                        </p:tgtEl>
                                        <p:attrNameLst>
                                          <p:attrName>style.visibility</p:attrName>
                                        </p:attrNameLst>
                                      </p:cBhvr>
                                      <p:to>
                                        <p:strVal val="visible"/>
                                      </p:to>
                                    </p:set>
                                    <p:anim calcmode="lin" valueType="num">
                                      <p:cBhvr>
                                        <p:cTn id="48" dur="1000" fill="hold"/>
                                        <p:tgtEl>
                                          <p:spTgt spid="24587"/>
                                        </p:tgtEl>
                                        <p:attrNameLst>
                                          <p:attrName>ppt_x</p:attrName>
                                        </p:attrNameLst>
                                      </p:cBhvr>
                                      <p:tavLst>
                                        <p:tav tm="0">
                                          <p:val>
                                            <p:strVal val="#ppt_x-.2"/>
                                          </p:val>
                                        </p:tav>
                                        <p:tav tm="100000">
                                          <p:val>
                                            <p:strVal val="#ppt_x"/>
                                          </p:val>
                                        </p:tav>
                                      </p:tavLst>
                                    </p:anim>
                                    <p:anim calcmode="lin" valueType="num">
                                      <p:cBhvr>
                                        <p:cTn id="49" dur="1000" fill="hold"/>
                                        <p:tgtEl>
                                          <p:spTgt spid="24587"/>
                                        </p:tgtEl>
                                        <p:attrNameLst>
                                          <p:attrName>ppt_y</p:attrName>
                                        </p:attrNameLst>
                                      </p:cBhvr>
                                      <p:tavLst>
                                        <p:tav tm="0">
                                          <p:val>
                                            <p:strVal val="#ppt_y"/>
                                          </p:val>
                                        </p:tav>
                                        <p:tav tm="100000">
                                          <p:val>
                                            <p:strVal val="#ppt_y"/>
                                          </p:val>
                                        </p:tav>
                                      </p:tavLst>
                                    </p:anim>
                                    <p:animEffect transition="in" filter="wipe(right)" prLst="gradientSize: 0.1">
                                      <p:cBhvr>
                                        <p:cTn id="50" dur="1000"/>
                                        <p:tgtEl>
                                          <p:spTgt spid="24587"/>
                                        </p:tgtEl>
                                      </p:cBhvr>
                                    </p:animEffect>
                                  </p:childTnLst>
                                </p:cTn>
                              </p:par>
                            </p:childTnLst>
                          </p:cTn>
                        </p:par>
                      </p:childTnLst>
                    </p:cTn>
                  </p:par>
                  <p:par>
                    <p:cTn id="51" fill="hold">
                      <p:stCondLst>
                        <p:cond delay="indefinite"/>
                      </p:stCondLst>
                      <p:childTnLst>
                        <p:par>
                          <p:cTn id="52" fill="hold">
                            <p:stCondLst>
                              <p:cond delay="0"/>
                            </p:stCondLst>
                            <p:childTnLst>
                              <p:par>
                                <p:cTn id="53" presetID="29" presetClass="entr" presetSubtype="0" fill="hold" grpId="0" nodeType="clickEffect">
                                  <p:stCondLst>
                                    <p:cond delay="0"/>
                                  </p:stCondLst>
                                  <p:childTnLst>
                                    <p:set>
                                      <p:cBhvr>
                                        <p:cTn id="54" fill="hold">
                                          <p:stCondLst>
                                            <p:cond delay="0"/>
                                          </p:stCondLst>
                                        </p:cTn>
                                        <p:tgtEl>
                                          <p:spTgt spid="24590"/>
                                        </p:tgtEl>
                                        <p:attrNameLst>
                                          <p:attrName>style.visibility</p:attrName>
                                        </p:attrNameLst>
                                      </p:cBhvr>
                                      <p:to>
                                        <p:strVal val="visible"/>
                                      </p:to>
                                    </p:set>
                                    <p:anim calcmode="lin" valueType="num">
                                      <p:cBhvr>
                                        <p:cTn id="55" dur="1000" fill="hold"/>
                                        <p:tgtEl>
                                          <p:spTgt spid="24590"/>
                                        </p:tgtEl>
                                        <p:attrNameLst>
                                          <p:attrName>ppt_x</p:attrName>
                                        </p:attrNameLst>
                                      </p:cBhvr>
                                      <p:tavLst>
                                        <p:tav tm="0">
                                          <p:val>
                                            <p:strVal val="#ppt_x-.2"/>
                                          </p:val>
                                        </p:tav>
                                        <p:tav tm="100000">
                                          <p:val>
                                            <p:strVal val="#ppt_x"/>
                                          </p:val>
                                        </p:tav>
                                      </p:tavLst>
                                    </p:anim>
                                    <p:anim calcmode="lin" valueType="num">
                                      <p:cBhvr>
                                        <p:cTn id="56" dur="1000" fill="hold"/>
                                        <p:tgtEl>
                                          <p:spTgt spid="24590"/>
                                        </p:tgtEl>
                                        <p:attrNameLst>
                                          <p:attrName>ppt_y</p:attrName>
                                        </p:attrNameLst>
                                      </p:cBhvr>
                                      <p:tavLst>
                                        <p:tav tm="0">
                                          <p:val>
                                            <p:strVal val="#ppt_y"/>
                                          </p:val>
                                        </p:tav>
                                        <p:tav tm="100000">
                                          <p:val>
                                            <p:strVal val="#ppt_y"/>
                                          </p:val>
                                        </p:tav>
                                      </p:tavLst>
                                    </p:anim>
                                    <p:animEffect transition="in" filter="wipe(right)" prLst="gradientSize: 0.1">
                                      <p:cBhvr>
                                        <p:cTn id="57" dur="1000"/>
                                        <p:tgtEl>
                                          <p:spTgt spid="24590"/>
                                        </p:tgtEl>
                                      </p:cBhvr>
                                    </p:animEffect>
                                  </p:childTnLst>
                                </p:cTn>
                              </p:par>
                              <p:par>
                                <p:cTn id="58" presetID="29" presetClass="entr" presetSubtype="0" fill="hold" grpId="0" nodeType="withEffect">
                                  <p:stCondLst>
                                    <p:cond delay="0"/>
                                  </p:stCondLst>
                                  <p:childTnLst>
                                    <p:set>
                                      <p:cBhvr>
                                        <p:cTn id="59" fill="hold">
                                          <p:stCondLst>
                                            <p:cond delay="0"/>
                                          </p:stCondLst>
                                        </p:cTn>
                                        <p:tgtEl>
                                          <p:spTgt spid="24591"/>
                                        </p:tgtEl>
                                        <p:attrNameLst>
                                          <p:attrName>style.visibility</p:attrName>
                                        </p:attrNameLst>
                                      </p:cBhvr>
                                      <p:to>
                                        <p:strVal val="visible"/>
                                      </p:to>
                                    </p:set>
                                    <p:anim calcmode="lin" valueType="num">
                                      <p:cBhvr>
                                        <p:cTn id="60" dur="1000" fill="hold"/>
                                        <p:tgtEl>
                                          <p:spTgt spid="24591"/>
                                        </p:tgtEl>
                                        <p:attrNameLst>
                                          <p:attrName>ppt_x</p:attrName>
                                        </p:attrNameLst>
                                      </p:cBhvr>
                                      <p:tavLst>
                                        <p:tav tm="0">
                                          <p:val>
                                            <p:strVal val="#ppt_x-.2"/>
                                          </p:val>
                                        </p:tav>
                                        <p:tav tm="100000">
                                          <p:val>
                                            <p:strVal val="#ppt_x"/>
                                          </p:val>
                                        </p:tav>
                                      </p:tavLst>
                                    </p:anim>
                                    <p:anim calcmode="lin" valueType="num">
                                      <p:cBhvr>
                                        <p:cTn id="61" dur="1000" fill="hold"/>
                                        <p:tgtEl>
                                          <p:spTgt spid="24591"/>
                                        </p:tgtEl>
                                        <p:attrNameLst>
                                          <p:attrName>ppt_y</p:attrName>
                                        </p:attrNameLst>
                                      </p:cBhvr>
                                      <p:tavLst>
                                        <p:tav tm="0">
                                          <p:val>
                                            <p:strVal val="#ppt_y"/>
                                          </p:val>
                                        </p:tav>
                                        <p:tav tm="100000">
                                          <p:val>
                                            <p:strVal val="#ppt_y"/>
                                          </p:val>
                                        </p:tav>
                                      </p:tavLst>
                                    </p:anim>
                                    <p:animEffect transition="in" filter="wipe(right)" prLst="gradientSize: 0.1">
                                      <p:cBhvr>
                                        <p:cTn id="62" dur="1000"/>
                                        <p:tgtEl>
                                          <p:spTgt spid="24591"/>
                                        </p:tgtEl>
                                      </p:cBhvr>
                                    </p:animEffect>
                                  </p:childTnLst>
                                </p:cTn>
                              </p:par>
                            </p:childTnLst>
                          </p:cTn>
                        </p:par>
                      </p:childTnLst>
                    </p:cTn>
                  </p:par>
                  <p:par>
                    <p:cTn id="63" fill="hold">
                      <p:stCondLst>
                        <p:cond delay="indefinite"/>
                      </p:stCondLst>
                      <p:childTnLst>
                        <p:par>
                          <p:cTn id="64" fill="hold">
                            <p:stCondLst>
                              <p:cond delay="0"/>
                            </p:stCondLst>
                            <p:childTnLst>
                              <p:par>
                                <p:cTn id="65" presetID="29" presetClass="entr" presetSubtype="0" fill="hold" grpId="0" nodeType="clickEffect">
                                  <p:stCondLst>
                                    <p:cond delay="0"/>
                                  </p:stCondLst>
                                  <p:childTnLst>
                                    <p:set>
                                      <p:cBhvr>
                                        <p:cTn id="66" fill="hold">
                                          <p:stCondLst>
                                            <p:cond delay="0"/>
                                          </p:stCondLst>
                                        </p:cTn>
                                        <p:tgtEl>
                                          <p:spTgt spid="24589"/>
                                        </p:tgtEl>
                                        <p:attrNameLst>
                                          <p:attrName>style.visibility</p:attrName>
                                        </p:attrNameLst>
                                      </p:cBhvr>
                                      <p:to>
                                        <p:strVal val="visible"/>
                                      </p:to>
                                    </p:set>
                                    <p:anim calcmode="lin" valueType="num">
                                      <p:cBhvr>
                                        <p:cTn id="67" dur="1000" fill="hold"/>
                                        <p:tgtEl>
                                          <p:spTgt spid="24589"/>
                                        </p:tgtEl>
                                        <p:attrNameLst>
                                          <p:attrName>ppt_x</p:attrName>
                                        </p:attrNameLst>
                                      </p:cBhvr>
                                      <p:tavLst>
                                        <p:tav tm="0">
                                          <p:val>
                                            <p:strVal val="#ppt_x-.2"/>
                                          </p:val>
                                        </p:tav>
                                        <p:tav tm="100000">
                                          <p:val>
                                            <p:strVal val="#ppt_x"/>
                                          </p:val>
                                        </p:tav>
                                      </p:tavLst>
                                    </p:anim>
                                    <p:anim calcmode="lin" valueType="num">
                                      <p:cBhvr>
                                        <p:cTn id="68" dur="1000" fill="hold"/>
                                        <p:tgtEl>
                                          <p:spTgt spid="24589"/>
                                        </p:tgtEl>
                                        <p:attrNameLst>
                                          <p:attrName>ppt_y</p:attrName>
                                        </p:attrNameLst>
                                      </p:cBhvr>
                                      <p:tavLst>
                                        <p:tav tm="0">
                                          <p:val>
                                            <p:strVal val="#ppt_y"/>
                                          </p:val>
                                        </p:tav>
                                        <p:tav tm="100000">
                                          <p:val>
                                            <p:strVal val="#ppt_y"/>
                                          </p:val>
                                        </p:tav>
                                      </p:tavLst>
                                    </p:anim>
                                    <p:animEffect transition="in" filter="wipe(right)" prLst="gradientSize: 0.1">
                                      <p:cBhvr>
                                        <p:cTn id="69" dur="1000"/>
                                        <p:tgtEl>
                                          <p:spTgt spid="24589"/>
                                        </p:tgtEl>
                                      </p:cBhvr>
                                    </p:animEffect>
                                  </p:childTnLst>
                                </p:cTn>
                              </p:par>
                              <p:par>
                                <p:cTn id="70" presetID="29" presetClass="entr" presetSubtype="0" fill="hold" grpId="0" nodeType="withEffect">
                                  <p:stCondLst>
                                    <p:cond delay="0"/>
                                  </p:stCondLst>
                                  <p:childTnLst>
                                    <p:set>
                                      <p:cBhvr>
                                        <p:cTn id="71" fill="hold">
                                          <p:stCondLst>
                                            <p:cond delay="0"/>
                                          </p:stCondLst>
                                        </p:cTn>
                                        <p:tgtEl>
                                          <p:spTgt spid="24583"/>
                                        </p:tgtEl>
                                        <p:attrNameLst>
                                          <p:attrName>style.visibility</p:attrName>
                                        </p:attrNameLst>
                                      </p:cBhvr>
                                      <p:to>
                                        <p:strVal val="visible"/>
                                      </p:to>
                                    </p:set>
                                    <p:anim calcmode="lin" valueType="num">
                                      <p:cBhvr>
                                        <p:cTn id="72" dur="1000" fill="hold"/>
                                        <p:tgtEl>
                                          <p:spTgt spid="24583"/>
                                        </p:tgtEl>
                                        <p:attrNameLst>
                                          <p:attrName>ppt_x</p:attrName>
                                        </p:attrNameLst>
                                      </p:cBhvr>
                                      <p:tavLst>
                                        <p:tav tm="0">
                                          <p:val>
                                            <p:strVal val="#ppt_x-.2"/>
                                          </p:val>
                                        </p:tav>
                                        <p:tav tm="100000">
                                          <p:val>
                                            <p:strVal val="#ppt_x"/>
                                          </p:val>
                                        </p:tav>
                                      </p:tavLst>
                                    </p:anim>
                                    <p:anim calcmode="lin" valueType="num">
                                      <p:cBhvr>
                                        <p:cTn id="73" dur="1000" fill="hold"/>
                                        <p:tgtEl>
                                          <p:spTgt spid="24583"/>
                                        </p:tgtEl>
                                        <p:attrNameLst>
                                          <p:attrName>ppt_y</p:attrName>
                                        </p:attrNameLst>
                                      </p:cBhvr>
                                      <p:tavLst>
                                        <p:tav tm="0">
                                          <p:val>
                                            <p:strVal val="#ppt_y"/>
                                          </p:val>
                                        </p:tav>
                                        <p:tav tm="100000">
                                          <p:val>
                                            <p:strVal val="#ppt_y"/>
                                          </p:val>
                                        </p:tav>
                                      </p:tavLst>
                                    </p:anim>
                                    <p:animEffect transition="in" filter="wipe(right)" prLst="gradientSize: 0.1">
                                      <p:cBhvr>
                                        <p:cTn id="74" dur="1000"/>
                                        <p:tgtEl>
                                          <p:spTgt spid="245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autoUpdateAnimBg="0"/>
      <p:bldP spid="24580" grpId="0" autoUpdateAnimBg="0"/>
      <p:bldP spid="24581" grpId="0" autoUpdateAnimBg="0"/>
      <p:bldP spid="24582" grpId="0" autoUpdateAnimBg="0"/>
      <p:bldP spid="24583" grpId="0" autoUpdateAnimBg="0"/>
      <p:bldP spid="24584" grpId="0" animBg="1"/>
      <p:bldP spid="24585" grpId="0" animBg="1"/>
      <p:bldP spid="24586" grpId="0" animBg="1"/>
      <p:bldP spid="24587" grpId="0" animBg="1"/>
      <p:bldP spid="24589" grpId="0" animBg="1"/>
      <p:bldP spid="24590" grpId="0" autoUpdateAnimBg="0"/>
      <p:bldP spid="24591"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990600" y="2286000"/>
            <a:ext cx="7046913" cy="2101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zh-CN" sz="4400">
                <a:solidFill>
                  <a:srgbClr val="FF3399"/>
                </a:solidFill>
              </a:rPr>
              <a:t>This is …</a:t>
            </a:r>
            <a:r>
              <a:rPr lang="zh-CN" sz="4400"/>
              <a:t>这是。。。。。。</a:t>
            </a:r>
          </a:p>
          <a:p>
            <a:endParaRPr lang="zh-CN" sz="4400"/>
          </a:p>
          <a:p>
            <a:r>
              <a:rPr lang="zh-CN" altLang="zh-CN" sz="4400">
                <a:solidFill>
                  <a:srgbClr val="FF3399"/>
                </a:solidFill>
              </a:rPr>
              <a:t>That is …</a:t>
            </a:r>
            <a:r>
              <a:rPr lang="zh-CN" sz="4400"/>
              <a:t>那是。。。。。。</a:t>
            </a:r>
          </a:p>
        </p:txBody>
      </p:sp>
      <p:pic>
        <p:nvPicPr>
          <p:cNvPr id="25603" name="Picture 3" descr="other008"/>
          <p:cNvPicPr>
            <a:picLocks noChangeAspect="1" noChangeArrowheads="1"/>
          </p:cNvPicPr>
          <p:nvPr/>
        </p:nvPicPr>
        <p:blipFill>
          <a:blip r:embed="rId2"/>
          <a:srcRect/>
          <a:stretch>
            <a:fillRect/>
          </a:stretch>
        </p:blipFill>
        <p:spPr bwMode="auto">
          <a:xfrm>
            <a:off x="0" y="0"/>
            <a:ext cx="1571625"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4" name="Picture 4" descr="9"/>
          <p:cNvPicPr>
            <a:picLocks noChangeAspect="1" noChangeArrowheads="1"/>
          </p:cNvPicPr>
          <p:nvPr/>
        </p:nvPicPr>
        <p:blipFill>
          <a:blip r:embed="rId3"/>
          <a:srcRect/>
          <a:stretch>
            <a:fillRect/>
          </a:stretch>
        </p:blipFill>
        <p:spPr bwMode="auto">
          <a:xfrm>
            <a:off x="0" y="4724400"/>
            <a:ext cx="1779588"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5" name="Picture 5" descr="9"/>
          <p:cNvPicPr>
            <a:picLocks noChangeAspect="1" noChangeArrowheads="1"/>
          </p:cNvPicPr>
          <p:nvPr/>
        </p:nvPicPr>
        <p:blipFill>
          <a:blip r:embed="rId3"/>
          <a:srcRect/>
          <a:stretch>
            <a:fillRect/>
          </a:stretch>
        </p:blipFill>
        <p:spPr bwMode="auto">
          <a:xfrm>
            <a:off x="7364413" y="0"/>
            <a:ext cx="1779587"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6" name="Picture 6" descr="07"/>
          <p:cNvPicPr>
            <a:picLocks noChangeAspect="1" noChangeArrowheads="1"/>
          </p:cNvPicPr>
          <p:nvPr/>
        </p:nvPicPr>
        <p:blipFill>
          <a:blip r:embed="rId4"/>
          <a:srcRect/>
          <a:stretch>
            <a:fillRect/>
          </a:stretch>
        </p:blipFill>
        <p:spPr bwMode="auto">
          <a:xfrm>
            <a:off x="6877050" y="4792663"/>
            <a:ext cx="2266950" cy="2065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1828872" y="1066862"/>
            <a:ext cx="6553090" cy="40318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zh-CN" sz="3200" b="1" i="1" u="sng" dirty="0"/>
              <a:t>Mr Chen:</a:t>
            </a:r>
            <a:r>
              <a:rPr lang="zh-CN" altLang="zh-CN" sz="3200" dirty="0"/>
              <a:t> Touch your toes</a:t>
            </a:r>
            <a:r>
              <a:rPr lang="zh-CN" altLang="zh-CN" sz="3200" dirty="0" smtClean="0"/>
              <a:t>.</a:t>
            </a:r>
            <a:endParaRPr lang="zh-CN" altLang="zh-CN" sz="3200" dirty="0"/>
          </a:p>
          <a:p>
            <a:r>
              <a:rPr lang="zh-CN" altLang="zh-CN" sz="3200" b="1" i="1" u="sng" dirty="0"/>
              <a:t>Mr Chen:</a:t>
            </a:r>
            <a:r>
              <a:rPr lang="zh-CN" altLang="zh-CN" sz="3200" dirty="0"/>
              <a:t> Raise your arms</a:t>
            </a:r>
            <a:r>
              <a:rPr lang="zh-CN" altLang="zh-CN" sz="3200" dirty="0" smtClean="0"/>
              <a:t>.</a:t>
            </a:r>
            <a:endParaRPr lang="zh-CN" altLang="zh-CN" sz="3200" dirty="0"/>
          </a:p>
          <a:p>
            <a:r>
              <a:rPr lang="zh-CN" altLang="zh-CN" sz="3200" b="1" i="1" u="sng" dirty="0"/>
              <a:t>Mr Chen:</a:t>
            </a:r>
            <a:r>
              <a:rPr lang="zh-CN" altLang="zh-CN" sz="3200" dirty="0"/>
              <a:t> Raise your right leg</a:t>
            </a:r>
            <a:r>
              <a:rPr lang="zh-CN" altLang="zh-CN" sz="3200" dirty="0" smtClean="0"/>
              <a:t>.</a:t>
            </a:r>
            <a:endParaRPr lang="zh-CN" altLang="zh-CN" sz="3200" dirty="0"/>
          </a:p>
          <a:p>
            <a:r>
              <a:rPr lang="zh-CN" altLang="zh-CN" sz="3200" b="1" i="1" u="sng" dirty="0"/>
              <a:t>Mr Chen:</a:t>
            </a:r>
            <a:r>
              <a:rPr lang="zh-CN" altLang="zh-CN" sz="3200" dirty="0"/>
              <a:t> Raise your left arm</a:t>
            </a:r>
            <a:r>
              <a:rPr lang="zh-CN" altLang="zh-CN" sz="3200" dirty="0" smtClean="0"/>
              <a:t>.</a:t>
            </a:r>
            <a:endParaRPr lang="zh-CN" altLang="zh-CN" sz="3200" dirty="0"/>
          </a:p>
          <a:p>
            <a:r>
              <a:rPr lang="zh-CN" altLang="zh-CN" sz="3200" i="1" u="sng" dirty="0"/>
              <a:t>Mr Chen:</a:t>
            </a:r>
            <a:r>
              <a:rPr lang="zh-CN" altLang="zh-CN" sz="3200" dirty="0"/>
              <a:t> Raise your right arm</a:t>
            </a:r>
            <a:r>
              <a:rPr lang="zh-CN" altLang="zh-CN" sz="3200" dirty="0" smtClean="0"/>
              <a:t>.</a:t>
            </a:r>
            <a:endParaRPr lang="zh-CN" altLang="zh-CN" sz="3200" dirty="0"/>
          </a:p>
          <a:p>
            <a:r>
              <a:rPr lang="zh-CN" altLang="zh-CN" sz="3200" b="1" i="1" u="sng" dirty="0"/>
              <a:t>Mr Chen:</a:t>
            </a:r>
            <a:r>
              <a:rPr lang="zh-CN" altLang="zh-CN" sz="3200" dirty="0"/>
              <a:t> Raise your left leg</a:t>
            </a:r>
            <a:r>
              <a:rPr lang="zh-CN" altLang="zh-CN" sz="3200" dirty="0" smtClean="0"/>
              <a:t>.</a:t>
            </a:r>
            <a:endParaRPr lang="zh-CN" altLang="zh-CN" sz="3200" dirty="0"/>
          </a:p>
          <a:p>
            <a:r>
              <a:rPr lang="zh-CN" altLang="zh-CN" sz="3200" b="1" i="1" u="sng" dirty="0"/>
              <a:t>Mr Chen:</a:t>
            </a:r>
            <a:r>
              <a:rPr lang="zh-CN" altLang="zh-CN" sz="3200" dirty="0"/>
              <a:t> Touch your toes.</a:t>
            </a:r>
          </a:p>
          <a:p>
            <a:r>
              <a:rPr lang="zh-CN" altLang="zh-CN" sz="3200" b="1" i="1" u="sng" dirty="0"/>
              <a:t>Jiamin:</a:t>
            </a:r>
            <a:r>
              <a:rPr lang="zh-CN" altLang="zh-CN" sz="3200" dirty="0"/>
              <a:t> Ouch</a:t>
            </a:r>
            <a:r>
              <a:rPr lang="zh-CN" altLang="zh-CN" sz="3200" dirty="0" smtClean="0"/>
              <a:t>!</a:t>
            </a:r>
            <a:r>
              <a:rPr lang="en-US" altLang="zh-CN" sz="3200" dirty="0" smtClean="0"/>
              <a:t> </a:t>
            </a:r>
            <a:endParaRPr lang="zh-CN" altLang="zh-CN" sz="3200" dirty="0"/>
          </a:p>
        </p:txBody>
      </p:sp>
      <p:pic>
        <p:nvPicPr>
          <p:cNvPr id="26627" name="Picture 3" descr="CUTS_329"/>
          <p:cNvPicPr>
            <a:picLocks noChangeAspect="1" noChangeArrowheads="1"/>
          </p:cNvPicPr>
          <p:nvPr/>
        </p:nvPicPr>
        <p:blipFill>
          <a:blip r:embed="rId2"/>
          <a:srcRect/>
          <a:stretch>
            <a:fillRect/>
          </a:stretch>
        </p:blipFill>
        <p:spPr bwMode="auto">
          <a:xfrm>
            <a:off x="0" y="188913"/>
            <a:ext cx="2219325"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cover dir="rd"/>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3276600"/>
            <a:ext cx="8229600" cy="1143000"/>
          </a:xfrm>
        </p:spPr>
        <p:txBody>
          <a:bodyPr/>
          <a:lstStyle/>
          <a:p>
            <a:r>
              <a:rPr lang="zh-CN" altLang="zh-CN" sz="4000" dirty="0">
                <a:latin typeface="Comic Sans MS" panose="030F0702030302020204" pitchFamily="66" charset="0"/>
              </a:rPr>
              <a:t>Arms up high.</a:t>
            </a:r>
            <a:br>
              <a:rPr lang="zh-CN" altLang="zh-CN" sz="4000" dirty="0">
                <a:latin typeface="Comic Sans MS" panose="030F0702030302020204" pitchFamily="66" charset="0"/>
              </a:rPr>
            </a:br>
            <a:r>
              <a:rPr lang="zh-CN" altLang="zh-CN" sz="4000" dirty="0">
                <a:latin typeface="Comic Sans MS" panose="030F0702030302020204" pitchFamily="66" charset="0"/>
              </a:rPr>
              <a:t/>
            </a:r>
            <a:br>
              <a:rPr lang="zh-CN" altLang="zh-CN" sz="4000" dirty="0">
                <a:latin typeface="Comic Sans MS" panose="030F0702030302020204" pitchFamily="66" charset="0"/>
              </a:rPr>
            </a:br>
            <a:r>
              <a:rPr lang="zh-CN" altLang="zh-CN" sz="4000" dirty="0">
                <a:solidFill>
                  <a:srgbClr val="9900FF"/>
                </a:solidFill>
                <a:latin typeface="Comic Sans MS" panose="030F0702030302020204" pitchFamily="66" charset="0"/>
              </a:rPr>
              <a:t>Stand,don’t sit.</a:t>
            </a:r>
            <a:br>
              <a:rPr lang="zh-CN" altLang="zh-CN" sz="4000" dirty="0">
                <a:solidFill>
                  <a:srgbClr val="9900FF"/>
                </a:solidFill>
                <a:latin typeface="Comic Sans MS" panose="030F0702030302020204" pitchFamily="66" charset="0"/>
              </a:rPr>
            </a:br>
            <a:r>
              <a:rPr lang="zh-CN" altLang="zh-CN" sz="4000" dirty="0">
                <a:latin typeface="Comic Sans MS" panose="030F0702030302020204" pitchFamily="66" charset="0"/>
              </a:rPr>
              <a:t/>
            </a:r>
            <a:br>
              <a:rPr lang="zh-CN" altLang="zh-CN" sz="4000" dirty="0">
                <a:latin typeface="Comic Sans MS" panose="030F0702030302020204" pitchFamily="66" charset="0"/>
              </a:rPr>
            </a:br>
            <a:r>
              <a:rPr lang="zh-CN" altLang="zh-CN" sz="4000" dirty="0">
                <a:solidFill>
                  <a:srgbClr val="FFCC00"/>
                </a:solidFill>
                <a:latin typeface="Comic Sans MS" panose="030F0702030302020204" pitchFamily="66" charset="0"/>
              </a:rPr>
              <a:t>Let</a:t>
            </a:r>
            <a:r>
              <a:rPr lang="zh-CN" altLang="zh-CN" sz="4000" dirty="0">
                <a:solidFill>
                  <a:srgbClr val="FFCC00"/>
                </a:solidFill>
              </a:rPr>
              <a:t>’</a:t>
            </a:r>
            <a:r>
              <a:rPr lang="zh-CN" altLang="zh-CN" sz="4000" dirty="0">
                <a:solidFill>
                  <a:srgbClr val="FFCC00"/>
                </a:solidFill>
                <a:latin typeface="Comic Sans MS" panose="030F0702030302020204" pitchFamily="66" charset="0"/>
              </a:rPr>
              <a:t>s exercise,</a:t>
            </a:r>
            <a:br>
              <a:rPr lang="zh-CN" altLang="zh-CN" sz="4000" dirty="0">
                <a:solidFill>
                  <a:srgbClr val="FFCC00"/>
                </a:solidFill>
                <a:latin typeface="Comic Sans MS" panose="030F0702030302020204" pitchFamily="66" charset="0"/>
              </a:rPr>
            </a:br>
            <a:r>
              <a:rPr lang="zh-CN" altLang="zh-CN" sz="4000" dirty="0">
                <a:latin typeface="Comic Sans MS" panose="030F0702030302020204" pitchFamily="66" charset="0"/>
              </a:rPr>
              <a:t/>
            </a:r>
            <a:br>
              <a:rPr lang="zh-CN" altLang="zh-CN" sz="4000" dirty="0">
                <a:latin typeface="Comic Sans MS" panose="030F0702030302020204" pitchFamily="66" charset="0"/>
              </a:rPr>
            </a:br>
            <a:r>
              <a:rPr lang="zh-CN" altLang="zh-CN" sz="4000" dirty="0">
                <a:solidFill>
                  <a:schemeClr val="hlink"/>
                </a:solidFill>
                <a:latin typeface="Comic Sans MS" panose="030F0702030302020204" pitchFamily="66" charset="0"/>
              </a:rPr>
              <a:t>To keep us fit.</a:t>
            </a:r>
          </a:p>
        </p:txBody>
      </p:sp>
      <p:pic>
        <p:nvPicPr>
          <p:cNvPr id="4099" name="Picture 3" descr="CUTS_329"/>
          <p:cNvPicPr>
            <a:picLocks noChangeAspect="1" noChangeArrowheads="1"/>
          </p:cNvPicPr>
          <p:nvPr/>
        </p:nvPicPr>
        <p:blipFill>
          <a:blip r:embed="rId2"/>
          <a:srcRect/>
          <a:stretch>
            <a:fillRect/>
          </a:stretch>
        </p:blipFill>
        <p:spPr bwMode="auto">
          <a:xfrm>
            <a:off x="0" y="188913"/>
            <a:ext cx="2219325"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iterate type="lt">
                                    <p:tmPct val="10000"/>
                                  </p:iterate>
                                  <p:childTnLst>
                                    <p:set>
                                      <p:cBhvr>
                                        <p:cTn id="6" fill="hold">
                                          <p:stCondLst>
                                            <p:cond delay="0"/>
                                          </p:stCondLst>
                                        </p:cTn>
                                        <p:tgtEl>
                                          <p:spTgt spid="4098"/>
                                        </p:tgtEl>
                                        <p:attrNameLst>
                                          <p:attrName>style.visibility</p:attrName>
                                        </p:attrNameLst>
                                      </p:cBhvr>
                                      <p:to>
                                        <p:strVal val="visible"/>
                                      </p:to>
                                    </p:set>
                                    <p:anim calcmode="lin" valueType="num">
                                      <p:cBhvr additive="base">
                                        <p:cTn id="7" dur="798" fill="hold">
                                          <p:stCondLst>
                                            <p:cond delay="0"/>
                                          </p:stCondLst>
                                        </p:cTn>
                                        <p:tgtEl>
                                          <p:spTgt spid="4098"/>
                                        </p:tgtEl>
                                        <p:attrNameLst>
                                          <p:attrName>ppt_x</p:attrName>
                                        </p:attrNameLst>
                                      </p:cBhvr>
                                      <p:tavLst>
                                        <p:tav tm="0">
                                          <p:val>
                                            <p:strVal val="0-#ppt_w/2"/>
                                          </p:val>
                                        </p:tav>
                                        <p:tav tm="100000">
                                          <p:val>
                                            <p:strVal val="#ppt_x"/>
                                          </p:val>
                                        </p:tav>
                                      </p:tavLst>
                                    </p:anim>
                                    <p:anim calcmode="lin" valueType="num">
                                      <p:cBhvr additive="base">
                                        <p:cTn id="8" dur="798" fill="hold">
                                          <p:stCondLst>
                                            <p:cond delay="0"/>
                                          </p:stCondLst>
                                        </p:cTn>
                                        <p:tgtEl>
                                          <p:spTgt spid="409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09600" y="2514600"/>
            <a:ext cx="8229600" cy="1143000"/>
          </a:xfrm>
        </p:spPr>
        <p:txBody>
          <a:bodyPr/>
          <a:lstStyle/>
          <a:p>
            <a:r>
              <a:rPr lang="zh-CN" altLang="zh-CN" sz="4000" dirty="0">
                <a:latin typeface="Comic Sans MS" panose="030F0702030302020204" pitchFamily="66" charset="0"/>
              </a:rPr>
              <a:t>CO   LI   AH   </a:t>
            </a:r>
            <a:r>
              <a:rPr lang="zh-CN" altLang="zh-CN" sz="4000" dirty="0">
                <a:solidFill>
                  <a:schemeClr val="hlink"/>
                </a:solidFill>
                <a:latin typeface="Comic Sans MS" panose="030F0702030302020204" pitchFamily="66" charset="0"/>
              </a:rPr>
              <a:t>bd   pq</a:t>
            </a:r>
            <a:r>
              <a:rPr lang="zh-CN" altLang="zh-CN" sz="4000" dirty="0">
                <a:latin typeface="Comic Sans MS" panose="030F0702030302020204" pitchFamily="66" charset="0"/>
              </a:rPr>
              <a:t/>
            </a:r>
            <a:br>
              <a:rPr lang="zh-CN" altLang="zh-CN" sz="4000" dirty="0">
                <a:latin typeface="Comic Sans MS" panose="030F0702030302020204" pitchFamily="66" charset="0"/>
              </a:rPr>
            </a:br>
            <a:r>
              <a:rPr lang="zh-CN" altLang="zh-CN" sz="4000" dirty="0">
                <a:latin typeface="Comic Sans MS" panose="030F0702030302020204" pitchFamily="66" charset="0"/>
              </a:rPr>
              <a:t/>
            </a:r>
            <a:br>
              <a:rPr lang="zh-CN" altLang="zh-CN" sz="4000" dirty="0">
                <a:latin typeface="Comic Sans MS" panose="030F0702030302020204" pitchFamily="66" charset="0"/>
              </a:rPr>
            </a:br>
            <a:r>
              <a:rPr lang="zh-CN" altLang="zh-CN" sz="4000" dirty="0">
                <a:latin typeface="Comic Sans MS" panose="030F0702030302020204" pitchFamily="66" charset="0"/>
              </a:rPr>
              <a:t>EF   </a:t>
            </a:r>
            <a:r>
              <a:rPr lang="zh-CN" altLang="zh-CN" sz="4000" dirty="0">
                <a:solidFill>
                  <a:schemeClr val="hlink"/>
                </a:solidFill>
                <a:latin typeface="Comic Sans MS" panose="030F0702030302020204" pitchFamily="66" charset="0"/>
              </a:rPr>
              <a:t>ij   mn   gy   ce</a:t>
            </a:r>
            <a:r>
              <a:rPr lang="zh-CN" altLang="zh-CN" sz="4000" dirty="0">
                <a:latin typeface="Comic Sans MS" panose="030F0702030302020204" pitchFamily="66" charset="0"/>
              </a:rPr>
              <a:t/>
            </a:r>
            <a:br>
              <a:rPr lang="zh-CN" altLang="zh-CN" sz="4000" dirty="0">
                <a:latin typeface="Comic Sans MS" panose="030F0702030302020204" pitchFamily="66" charset="0"/>
              </a:rPr>
            </a:br>
            <a:r>
              <a:rPr lang="zh-CN" altLang="zh-CN" sz="4000" dirty="0">
                <a:latin typeface="Comic Sans MS" panose="030F0702030302020204" pitchFamily="66" charset="0"/>
              </a:rPr>
              <a:t/>
            </a:r>
            <a:br>
              <a:rPr lang="zh-CN" altLang="zh-CN" sz="4000" dirty="0">
                <a:latin typeface="Comic Sans MS" panose="030F0702030302020204" pitchFamily="66" charset="0"/>
              </a:rPr>
            </a:br>
            <a:r>
              <a:rPr lang="zh-CN" altLang="zh-CN" sz="4000" dirty="0">
                <a:latin typeface="Comic Sans MS" panose="030F0702030302020204" pitchFamily="66" charset="0"/>
              </a:rPr>
              <a:t>AHJK     BCDEG</a:t>
            </a:r>
          </a:p>
        </p:txBody>
      </p:sp>
      <p:pic>
        <p:nvPicPr>
          <p:cNvPr id="5123" name="Picture 3" descr="9"/>
          <p:cNvPicPr>
            <a:picLocks noChangeAspect="1" noChangeArrowheads="1"/>
          </p:cNvPicPr>
          <p:nvPr/>
        </p:nvPicPr>
        <p:blipFill>
          <a:blip r:embed="rId3"/>
          <a:srcRect/>
          <a:stretch>
            <a:fillRect/>
          </a:stretch>
        </p:blipFill>
        <p:spPr bwMode="auto">
          <a:xfrm>
            <a:off x="0" y="4724400"/>
            <a:ext cx="1779588"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4" descr="9"/>
          <p:cNvPicPr>
            <a:picLocks noChangeAspect="1" noChangeArrowheads="1"/>
          </p:cNvPicPr>
          <p:nvPr/>
        </p:nvPicPr>
        <p:blipFill>
          <a:blip r:embed="rId3"/>
          <a:srcRect/>
          <a:stretch>
            <a:fillRect/>
          </a:stretch>
        </p:blipFill>
        <p:spPr bwMode="auto">
          <a:xfrm>
            <a:off x="7162800" y="0"/>
            <a:ext cx="1800225" cy="216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5" descr="other008"/>
          <p:cNvPicPr>
            <a:picLocks noChangeAspect="1" noChangeArrowheads="1"/>
          </p:cNvPicPr>
          <p:nvPr/>
        </p:nvPicPr>
        <p:blipFill>
          <a:blip r:embed="rId4"/>
          <a:srcRect/>
          <a:stretch>
            <a:fillRect/>
          </a:stretch>
        </p:blipFill>
        <p:spPr bwMode="auto">
          <a:xfrm>
            <a:off x="0" y="0"/>
            <a:ext cx="1571625"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6" name="Picture 6" descr="07"/>
          <p:cNvPicPr>
            <a:picLocks noChangeAspect="1" noChangeArrowheads="1"/>
          </p:cNvPicPr>
          <p:nvPr/>
        </p:nvPicPr>
        <p:blipFill>
          <a:blip r:embed="rId5"/>
          <a:srcRect/>
          <a:stretch>
            <a:fillRect/>
          </a:stretch>
        </p:blipFill>
        <p:spPr bwMode="auto">
          <a:xfrm>
            <a:off x="6877050" y="4792663"/>
            <a:ext cx="2266950" cy="2065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fill="hold">
                                          <p:stCondLst>
                                            <p:cond delay="0"/>
                                          </p:stCondLst>
                                        </p:cTn>
                                        <p:tgtEl>
                                          <p:spTgt spid="5122"/>
                                        </p:tgtEl>
                                        <p:attrNameLst>
                                          <p:attrName>style.visibility</p:attrName>
                                        </p:attrNameLst>
                                      </p:cBhvr>
                                      <p:to>
                                        <p:strVal val="visible"/>
                                      </p:to>
                                    </p:set>
                                    <p:anim calcmode="lin" valueType="num">
                                      <p:cBhvr>
                                        <p:cTn id="7" dur="1000" fill="hold"/>
                                        <p:tgtEl>
                                          <p:spTgt spid="5122"/>
                                        </p:tgtEl>
                                        <p:attrNameLst>
                                          <p:attrName>ppt_x</p:attrName>
                                        </p:attrNameLst>
                                      </p:cBhvr>
                                      <p:tavLst>
                                        <p:tav tm="0">
                                          <p:val>
                                            <p:strVal val="#ppt_x-.2"/>
                                          </p:val>
                                        </p:tav>
                                        <p:tav tm="100000">
                                          <p:val>
                                            <p:strVal val="#ppt_x"/>
                                          </p:val>
                                        </p:tav>
                                      </p:tavLst>
                                    </p:anim>
                                    <p:anim calcmode="lin" valueType="num">
                                      <p:cBhvr>
                                        <p:cTn id="8" dur="1000" fill="hold"/>
                                        <p:tgtEl>
                                          <p:spTgt spid="5122"/>
                                        </p:tgtEl>
                                        <p:attrNameLst>
                                          <p:attrName>ppt_y</p:attrName>
                                        </p:attrNameLst>
                                      </p:cBhvr>
                                      <p:tavLst>
                                        <p:tav tm="0">
                                          <p:val>
                                            <p:strVal val="#ppt_y"/>
                                          </p:val>
                                        </p:tav>
                                        <p:tav tm="100000">
                                          <p:val>
                                            <p:strVal val="#ppt_y"/>
                                          </p:val>
                                        </p:tav>
                                      </p:tavLst>
                                    </p:anim>
                                    <p:animEffect transition="in" filter="wipe(right)" prLst="gradientSize: 0.1">
                                      <p:cBhvr>
                                        <p:cTn id="9" dur="10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9" name="Line 5"/>
          <p:cNvSpPr>
            <a:spLocks noChangeShapeType="1"/>
          </p:cNvSpPr>
          <p:nvPr/>
        </p:nvSpPr>
        <p:spPr bwMode="auto">
          <a:xfrm>
            <a:off x="611188" y="2060575"/>
            <a:ext cx="7391400" cy="0"/>
          </a:xfrm>
          <a:prstGeom prst="line">
            <a:avLst/>
          </a:prstGeom>
          <a:noFill/>
          <a:ln w="9525" cmpd="sng">
            <a:solidFill>
              <a:srgbClr val="FF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6147" name="Line 3"/>
          <p:cNvSpPr>
            <a:spLocks noChangeShapeType="1"/>
          </p:cNvSpPr>
          <p:nvPr/>
        </p:nvSpPr>
        <p:spPr bwMode="auto">
          <a:xfrm>
            <a:off x="609600" y="1828800"/>
            <a:ext cx="7391400" cy="0"/>
          </a:xfrm>
          <a:prstGeom prst="line">
            <a:avLst/>
          </a:prstGeom>
          <a:noFill/>
          <a:ln w="9525" cmpd="sng">
            <a:solidFill>
              <a:srgbClr val="FF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6146" name="Text Box 2"/>
          <p:cNvSpPr txBox="1">
            <a:spLocks noChangeArrowheads="1"/>
          </p:cNvSpPr>
          <p:nvPr/>
        </p:nvSpPr>
        <p:spPr bwMode="auto">
          <a:xfrm>
            <a:off x="838200" y="1524000"/>
            <a:ext cx="7165975" cy="701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zh-CN" sz="4000" b="1" dirty="0">
                <a:solidFill>
                  <a:srgbClr val="000099"/>
                </a:solidFill>
                <a:latin typeface="Times New Roman" panose="02020603050405020304" pitchFamily="18" charset="0"/>
              </a:rPr>
              <a:t>  </a:t>
            </a:r>
            <a:r>
              <a:rPr lang="zh-CN" altLang="zh-CN" sz="3200" b="1" dirty="0">
                <a:solidFill>
                  <a:srgbClr val="000099"/>
                </a:solidFill>
                <a:latin typeface="Comic Sans MS" panose="030F0702030302020204" pitchFamily="66" charset="0"/>
              </a:rPr>
              <a:t>Uu    Vv    Ww    Xx    Yy    Zz</a:t>
            </a:r>
          </a:p>
        </p:txBody>
      </p:sp>
      <p:sp>
        <p:nvSpPr>
          <p:cNvPr id="6148" name="Line 4"/>
          <p:cNvSpPr>
            <a:spLocks noChangeShapeType="1"/>
          </p:cNvSpPr>
          <p:nvPr/>
        </p:nvSpPr>
        <p:spPr bwMode="auto">
          <a:xfrm>
            <a:off x="609600" y="1676400"/>
            <a:ext cx="7391400" cy="0"/>
          </a:xfrm>
          <a:prstGeom prst="line">
            <a:avLst/>
          </a:prstGeom>
          <a:noFill/>
          <a:ln w="9525" cmpd="sng">
            <a:solidFill>
              <a:srgbClr val="FF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6150" name="Line 6"/>
          <p:cNvSpPr>
            <a:spLocks noChangeShapeType="1"/>
          </p:cNvSpPr>
          <p:nvPr/>
        </p:nvSpPr>
        <p:spPr bwMode="auto">
          <a:xfrm flipH="1">
            <a:off x="611188" y="2205038"/>
            <a:ext cx="7391400" cy="0"/>
          </a:xfrm>
          <a:prstGeom prst="line">
            <a:avLst/>
          </a:prstGeom>
          <a:noFill/>
          <a:ln w="9525" cmpd="sng">
            <a:solidFill>
              <a:srgbClr val="FF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6151" name="Line 7"/>
          <p:cNvSpPr>
            <a:spLocks noChangeShapeType="1"/>
          </p:cNvSpPr>
          <p:nvPr/>
        </p:nvSpPr>
        <p:spPr bwMode="auto">
          <a:xfrm flipH="1">
            <a:off x="611188" y="3068638"/>
            <a:ext cx="7772400" cy="0"/>
          </a:xfrm>
          <a:prstGeom prst="line">
            <a:avLst/>
          </a:prstGeom>
          <a:noFill/>
          <a:ln w="9525" cmpd="sng">
            <a:solidFill>
              <a:srgbClr val="FF0000"/>
            </a:solidFill>
            <a:round/>
          </a:ln>
          <a:extLst>
            <a:ext uri="{909E8E84-426E-40DD-AFC4-6F175D3DCCD1}">
              <a14:hiddenFill xmlns:a14="http://schemas.microsoft.com/office/drawing/2010/main">
                <a:noFill/>
              </a14:hiddenFill>
            </a:ext>
          </a:extLst>
        </p:spPr>
        <p:txBody>
          <a:bodyPr>
            <a:spAutoFit/>
          </a:bodyPr>
          <a:lstStyle/>
          <a:p>
            <a:endParaRPr lang="zh-CN" altLang="en-US"/>
          </a:p>
        </p:txBody>
      </p:sp>
      <p:sp>
        <p:nvSpPr>
          <p:cNvPr id="6152" name="Line 8"/>
          <p:cNvSpPr>
            <a:spLocks noChangeShapeType="1"/>
          </p:cNvSpPr>
          <p:nvPr/>
        </p:nvSpPr>
        <p:spPr bwMode="auto">
          <a:xfrm>
            <a:off x="611188" y="2924175"/>
            <a:ext cx="7772400" cy="0"/>
          </a:xfrm>
          <a:prstGeom prst="line">
            <a:avLst/>
          </a:prstGeom>
          <a:noFill/>
          <a:ln w="9525" cmpd="sng">
            <a:solidFill>
              <a:srgbClr val="FF0000"/>
            </a:solidFill>
            <a:round/>
          </a:ln>
          <a:extLst>
            <a:ext uri="{909E8E84-426E-40DD-AFC4-6F175D3DCCD1}">
              <a14:hiddenFill xmlns:a14="http://schemas.microsoft.com/office/drawing/2010/main">
                <a:noFill/>
              </a14:hiddenFill>
            </a:ext>
          </a:extLst>
        </p:spPr>
        <p:txBody>
          <a:bodyPr>
            <a:spAutoFit/>
          </a:bodyPr>
          <a:lstStyle/>
          <a:p>
            <a:endParaRPr lang="zh-CN" altLang="en-US"/>
          </a:p>
        </p:txBody>
      </p:sp>
      <p:sp>
        <p:nvSpPr>
          <p:cNvPr id="6153" name="Line 9"/>
          <p:cNvSpPr>
            <a:spLocks noChangeShapeType="1"/>
          </p:cNvSpPr>
          <p:nvPr/>
        </p:nvSpPr>
        <p:spPr bwMode="auto">
          <a:xfrm>
            <a:off x="611188" y="3213100"/>
            <a:ext cx="7772400" cy="0"/>
          </a:xfrm>
          <a:prstGeom prst="line">
            <a:avLst/>
          </a:prstGeom>
          <a:noFill/>
          <a:ln w="9525" cmpd="sng">
            <a:solidFill>
              <a:srgbClr val="FF0000"/>
            </a:solidFill>
            <a:round/>
          </a:ln>
          <a:extLst>
            <a:ext uri="{909E8E84-426E-40DD-AFC4-6F175D3DCCD1}">
              <a14:hiddenFill xmlns:a14="http://schemas.microsoft.com/office/drawing/2010/main">
                <a:noFill/>
              </a14:hiddenFill>
            </a:ext>
          </a:extLst>
        </p:spPr>
        <p:txBody>
          <a:bodyPr>
            <a:spAutoFit/>
          </a:bodyPr>
          <a:lstStyle/>
          <a:p>
            <a:endParaRPr lang="zh-CN" altLang="en-US"/>
          </a:p>
        </p:txBody>
      </p:sp>
      <p:sp>
        <p:nvSpPr>
          <p:cNvPr id="6154" name="Line 10"/>
          <p:cNvSpPr>
            <a:spLocks noChangeShapeType="1"/>
          </p:cNvSpPr>
          <p:nvPr/>
        </p:nvSpPr>
        <p:spPr bwMode="auto">
          <a:xfrm>
            <a:off x="611188" y="3357563"/>
            <a:ext cx="7696200" cy="0"/>
          </a:xfrm>
          <a:prstGeom prst="line">
            <a:avLst/>
          </a:prstGeom>
          <a:noFill/>
          <a:ln w="9525" cmpd="sng">
            <a:solidFill>
              <a:srgbClr val="FF0000"/>
            </a:solidFill>
            <a:round/>
          </a:ln>
          <a:extLst>
            <a:ext uri="{909E8E84-426E-40DD-AFC4-6F175D3DCCD1}">
              <a14:hiddenFill xmlns:a14="http://schemas.microsoft.com/office/drawing/2010/main">
                <a:noFill/>
              </a14:hiddenFill>
            </a:ext>
          </a:extLst>
        </p:spPr>
        <p:txBody>
          <a:bodyPr>
            <a:spAutoFit/>
          </a:bodyPr>
          <a:lstStyle/>
          <a:p>
            <a:endParaRPr lang="zh-CN" altLang="en-US"/>
          </a:p>
        </p:txBody>
      </p:sp>
      <p:sp>
        <p:nvSpPr>
          <p:cNvPr id="6155" name="Line 11"/>
          <p:cNvSpPr>
            <a:spLocks noChangeShapeType="1"/>
          </p:cNvSpPr>
          <p:nvPr/>
        </p:nvSpPr>
        <p:spPr bwMode="auto">
          <a:xfrm>
            <a:off x="827088" y="4221163"/>
            <a:ext cx="7010400" cy="0"/>
          </a:xfrm>
          <a:prstGeom prst="line">
            <a:avLst/>
          </a:prstGeom>
          <a:noFill/>
          <a:ln w="9525" cmpd="sng">
            <a:solidFill>
              <a:srgbClr val="FF0000"/>
            </a:solidFill>
            <a:round/>
          </a:ln>
          <a:extLst>
            <a:ext uri="{909E8E84-426E-40DD-AFC4-6F175D3DCCD1}">
              <a14:hiddenFill xmlns:a14="http://schemas.microsoft.com/office/drawing/2010/main">
                <a:noFill/>
              </a14:hiddenFill>
            </a:ext>
          </a:extLst>
        </p:spPr>
        <p:txBody>
          <a:bodyPr>
            <a:spAutoFit/>
          </a:bodyPr>
          <a:lstStyle/>
          <a:p>
            <a:endParaRPr lang="zh-CN" altLang="en-US"/>
          </a:p>
        </p:txBody>
      </p:sp>
      <p:sp>
        <p:nvSpPr>
          <p:cNvPr id="6156" name="Line 12"/>
          <p:cNvSpPr>
            <a:spLocks noChangeShapeType="1"/>
          </p:cNvSpPr>
          <p:nvPr/>
        </p:nvSpPr>
        <p:spPr bwMode="auto">
          <a:xfrm>
            <a:off x="827088" y="4076700"/>
            <a:ext cx="6934200" cy="0"/>
          </a:xfrm>
          <a:prstGeom prst="line">
            <a:avLst/>
          </a:prstGeom>
          <a:noFill/>
          <a:ln w="12700" cmpd="sng">
            <a:solidFill>
              <a:srgbClr val="FF0000"/>
            </a:solidFill>
            <a:round/>
          </a:ln>
          <a:extLst>
            <a:ext uri="{909E8E84-426E-40DD-AFC4-6F175D3DCCD1}">
              <a14:hiddenFill xmlns:a14="http://schemas.microsoft.com/office/drawing/2010/main">
                <a:noFill/>
              </a14:hiddenFill>
            </a:ext>
          </a:extLst>
        </p:spPr>
        <p:txBody>
          <a:bodyPr wrap="none">
            <a:spAutoFit/>
          </a:bodyPr>
          <a:lstStyle/>
          <a:p>
            <a:endParaRPr lang="zh-CN" altLang="en-US"/>
          </a:p>
        </p:txBody>
      </p:sp>
      <p:sp>
        <p:nvSpPr>
          <p:cNvPr id="6157" name="Line 13"/>
          <p:cNvSpPr>
            <a:spLocks noChangeShapeType="1"/>
          </p:cNvSpPr>
          <p:nvPr/>
        </p:nvSpPr>
        <p:spPr bwMode="auto">
          <a:xfrm>
            <a:off x="827088" y="4437063"/>
            <a:ext cx="6934200" cy="0"/>
          </a:xfrm>
          <a:prstGeom prst="line">
            <a:avLst/>
          </a:prstGeom>
          <a:noFill/>
          <a:ln w="9525" cmpd="sng">
            <a:solidFill>
              <a:srgbClr val="FF0000"/>
            </a:solidFill>
            <a:round/>
          </a:ln>
          <a:extLst>
            <a:ext uri="{909E8E84-426E-40DD-AFC4-6F175D3DCCD1}">
              <a14:hiddenFill xmlns:a14="http://schemas.microsoft.com/office/drawing/2010/main">
                <a:noFill/>
              </a14:hiddenFill>
            </a:ext>
          </a:extLst>
        </p:spPr>
        <p:txBody>
          <a:bodyPr wrap="none">
            <a:spAutoFit/>
          </a:bodyPr>
          <a:lstStyle/>
          <a:p>
            <a:endParaRPr lang="zh-CN" altLang="en-US"/>
          </a:p>
        </p:txBody>
      </p:sp>
      <p:sp>
        <p:nvSpPr>
          <p:cNvPr id="6158" name="Line 14"/>
          <p:cNvSpPr>
            <a:spLocks noChangeShapeType="1"/>
          </p:cNvSpPr>
          <p:nvPr/>
        </p:nvSpPr>
        <p:spPr bwMode="auto">
          <a:xfrm flipH="1">
            <a:off x="827088" y="4581525"/>
            <a:ext cx="6781800" cy="0"/>
          </a:xfrm>
          <a:prstGeom prst="line">
            <a:avLst/>
          </a:prstGeom>
          <a:noFill/>
          <a:ln w="12700" cmpd="sng">
            <a:solidFill>
              <a:srgbClr val="FF0000"/>
            </a:solidFill>
            <a:round/>
          </a:ln>
          <a:extLst>
            <a:ext uri="{909E8E84-426E-40DD-AFC4-6F175D3DCCD1}">
              <a14:hiddenFill xmlns:a14="http://schemas.microsoft.com/office/drawing/2010/main">
                <a:noFill/>
              </a14:hiddenFill>
            </a:ext>
          </a:extLst>
        </p:spPr>
        <p:txBody>
          <a:bodyPr>
            <a:spAutoFit/>
          </a:bodyPr>
          <a:lstStyle/>
          <a:p>
            <a:endParaRPr lang="zh-CN" altLang="en-US"/>
          </a:p>
        </p:txBody>
      </p:sp>
      <p:sp>
        <p:nvSpPr>
          <p:cNvPr id="6159" name="Text Box 15"/>
          <p:cNvSpPr txBox="1">
            <a:spLocks noChangeArrowheads="1"/>
          </p:cNvSpPr>
          <p:nvPr/>
        </p:nvSpPr>
        <p:spPr bwMode="auto">
          <a:xfrm>
            <a:off x="2743200" y="457200"/>
            <a:ext cx="4876800" cy="701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zh-CN" altLang="zh-CN" sz="4000" b="1" u="sng" dirty="0">
                <a:solidFill>
                  <a:schemeClr val="accent2"/>
                </a:solidFill>
                <a:latin typeface="华文新魏" panose="02010800040101010101" pitchFamily="2" charset="-122"/>
                <a:ea typeface="华文新魏" panose="02010800040101010101" pitchFamily="2" charset="-122"/>
              </a:rPr>
              <a:t>Spell and write</a:t>
            </a:r>
          </a:p>
        </p:txBody>
      </p:sp>
      <p:pic>
        <p:nvPicPr>
          <p:cNvPr id="6160" name="Picture 16" descr="1"/>
          <p:cNvPicPr>
            <a:picLocks noChangeAspect="1" noChangeArrowheads="1"/>
          </p:cNvPicPr>
          <p:nvPr/>
        </p:nvPicPr>
        <p:blipFill>
          <a:blip r:embed="rId3"/>
          <a:srcRect/>
          <a:stretch>
            <a:fillRect/>
          </a:stretch>
        </p:blipFill>
        <p:spPr bwMode="auto">
          <a:xfrm>
            <a:off x="0" y="4941888"/>
            <a:ext cx="1597025" cy="191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61" name="Picture 17" descr="other040">
            <a:hlinkClick r:id="rId4" tooltip="0"/>
          </p:cNvPr>
          <p:cNvPicPr>
            <a:picLocks noChangeAspect="1" noChangeArrowheads="1"/>
          </p:cNvPicPr>
          <p:nvPr/>
        </p:nvPicPr>
        <p:blipFill>
          <a:blip r:embed="rId5"/>
          <a:srcRect/>
          <a:stretch>
            <a:fillRect/>
          </a:stretch>
        </p:blipFill>
        <p:spPr bwMode="auto">
          <a:xfrm>
            <a:off x="7451725" y="3810000"/>
            <a:ext cx="19050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fill="hold">
                                          <p:stCondLst>
                                            <p:cond delay="0"/>
                                          </p:stCondLst>
                                        </p:cTn>
                                        <p:tgtEl>
                                          <p:spTgt spid="6146"/>
                                        </p:tgtEl>
                                        <p:attrNameLst>
                                          <p:attrName>style.visibility</p:attrName>
                                        </p:attrNameLst>
                                      </p:cBhvr>
                                      <p:to>
                                        <p:strVal val="visible"/>
                                      </p:to>
                                    </p:set>
                                    <p:anim calcmode="lin" valueType="num">
                                      <p:cBhvr additive="base">
                                        <p:cTn id="7" dur="500" fill="hold"/>
                                        <p:tgtEl>
                                          <p:spTgt spid="6146"/>
                                        </p:tgtEl>
                                        <p:attrNameLst>
                                          <p:attrName>ppt_x</p:attrName>
                                        </p:attrNameLst>
                                      </p:cBhvr>
                                      <p:tavLst>
                                        <p:tav tm="0">
                                          <p:val>
                                            <p:strVal val="#ppt_x"/>
                                          </p:val>
                                        </p:tav>
                                        <p:tav tm="100000">
                                          <p:val>
                                            <p:strVal val="#ppt_x"/>
                                          </p:val>
                                        </p:tav>
                                      </p:tavLst>
                                    </p:anim>
                                    <p:anim calcmode="lin" valueType="num">
                                      <p:cBhvr additive="base">
                                        <p:cTn id="8" dur="500" fill="hold"/>
                                        <p:tgtEl>
                                          <p:spTgt spid="6146"/>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projcto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09600" y="2209800"/>
            <a:ext cx="8229600" cy="1143000"/>
          </a:xfrm>
        </p:spPr>
        <p:txBody>
          <a:bodyPr/>
          <a:lstStyle/>
          <a:p>
            <a:r>
              <a:rPr lang="zh-CN" altLang="zh-CN" sz="4000" dirty="0">
                <a:solidFill>
                  <a:schemeClr val="tx1"/>
                </a:solidFill>
                <a:latin typeface="Comic Sans MS" panose="030F0702030302020204" pitchFamily="66" charset="0"/>
              </a:rPr>
              <a:t>W M    U V    X Y</a:t>
            </a:r>
            <a:br>
              <a:rPr lang="zh-CN" altLang="zh-CN" sz="4000" dirty="0">
                <a:solidFill>
                  <a:schemeClr val="tx1"/>
                </a:solidFill>
                <a:latin typeface="Comic Sans MS" panose="030F0702030302020204" pitchFamily="66" charset="0"/>
              </a:rPr>
            </a:br>
            <a:r>
              <a:rPr lang="zh-CN" altLang="zh-CN" sz="4000" dirty="0">
                <a:latin typeface="Comic Sans MS" panose="030F0702030302020204" pitchFamily="66" charset="0"/>
              </a:rPr>
              <a:t/>
            </a:r>
            <a:br>
              <a:rPr lang="zh-CN" altLang="zh-CN" sz="4000" dirty="0">
                <a:latin typeface="Comic Sans MS" panose="030F0702030302020204" pitchFamily="66" charset="0"/>
              </a:rPr>
            </a:br>
            <a:r>
              <a:rPr lang="zh-CN" altLang="zh-CN" sz="4000" dirty="0">
                <a:solidFill>
                  <a:srgbClr val="9900FF"/>
                </a:solidFill>
                <a:latin typeface="Comic Sans MS" panose="030F0702030302020204" pitchFamily="66" charset="0"/>
              </a:rPr>
              <a:t>W C     U K</a:t>
            </a:r>
            <a:br>
              <a:rPr lang="zh-CN" altLang="zh-CN" sz="4000" dirty="0">
                <a:solidFill>
                  <a:srgbClr val="9900FF"/>
                </a:solidFill>
                <a:latin typeface="Comic Sans MS" panose="030F0702030302020204" pitchFamily="66" charset="0"/>
              </a:rPr>
            </a:br>
            <a:r>
              <a:rPr lang="zh-CN" altLang="zh-CN" sz="4000" dirty="0">
                <a:latin typeface="Comic Sans MS" panose="030F0702030302020204" pitchFamily="66" charset="0"/>
              </a:rPr>
              <a:t/>
            </a:r>
            <a:br>
              <a:rPr lang="zh-CN" altLang="zh-CN" sz="4000" dirty="0">
                <a:latin typeface="Comic Sans MS" panose="030F0702030302020204" pitchFamily="66" charset="0"/>
              </a:rPr>
            </a:br>
            <a:r>
              <a:rPr lang="zh-CN" altLang="zh-CN" sz="4000" dirty="0">
                <a:solidFill>
                  <a:srgbClr val="9900FF"/>
                </a:solidFill>
                <a:latin typeface="Comic Sans MS" panose="030F0702030302020204" pitchFamily="66" charset="0"/>
              </a:rPr>
              <a:t>U F O     Z O O</a:t>
            </a:r>
          </a:p>
        </p:txBody>
      </p:sp>
      <p:pic>
        <p:nvPicPr>
          <p:cNvPr id="7171" name="Picture 3" descr="17"/>
          <p:cNvPicPr>
            <a:picLocks noChangeAspect="1" noChangeArrowheads="1"/>
          </p:cNvPicPr>
          <p:nvPr/>
        </p:nvPicPr>
        <p:blipFill>
          <a:blip r:embed="rId2"/>
          <a:srcRect/>
          <a:stretch>
            <a:fillRect/>
          </a:stretch>
        </p:blipFill>
        <p:spPr bwMode="auto">
          <a:xfrm>
            <a:off x="533400" y="228600"/>
            <a:ext cx="1331913" cy="148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2" name="Picture 4" descr="17"/>
          <p:cNvPicPr>
            <a:picLocks noChangeAspect="1" noChangeArrowheads="1"/>
          </p:cNvPicPr>
          <p:nvPr/>
        </p:nvPicPr>
        <p:blipFill>
          <a:blip r:embed="rId2"/>
          <a:srcRect/>
          <a:stretch>
            <a:fillRect/>
          </a:stretch>
        </p:blipFill>
        <p:spPr bwMode="auto">
          <a:xfrm>
            <a:off x="6705600" y="228600"/>
            <a:ext cx="1547813" cy="126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3" name="Picture 5" descr="other040">
            <a:hlinkClick r:id="rId3"/>
          </p:cNvPr>
          <p:cNvPicPr>
            <a:picLocks noChangeAspect="1" noChangeArrowheads="1"/>
          </p:cNvPicPr>
          <p:nvPr/>
        </p:nvPicPr>
        <p:blipFill>
          <a:blip r:embed="rId4"/>
          <a:srcRect/>
          <a:stretch>
            <a:fillRect/>
          </a:stretch>
        </p:blipFill>
        <p:spPr bwMode="auto">
          <a:xfrm>
            <a:off x="7010400" y="3810000"/>
            <a:ext cx="19050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6" descr="1"/>
          <p:cNvPicPr>
            <a:picLocks noChangeAspect="1" noChangeArrowheads="1"/>
          </p:cNvPicPr>
          <p:nvPr/>
        </p:nvPicPr>
        <p:blipFill>
          <a:blip r:embed="rId5"/>
          <a:srcRect/>
          <a:stretch>
            <a:fillRect/>
          </a:stretch>
        </p:blipFill>
        <p:spPr bwMode="auto">
          <a:xfrm>
            <a:off x="228600" y="4419600"/>
            <a:ext cx="1597025" cy="191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fill="hold">
                                          <p:stCondLst>
                                            <p:cond delay="0"/>
                                          </p:stCondLst>
                                        </p:cTn>
                                        <p:tgtEl>
                                          <p:spTgt spid="7170"/>
                                        </p:tgtEl>
                                        <p:attrNameLst>
                                          <p:attrName>style.visibility</p:attrName>
                                        </p:attrNameLst>
                                      </p:cBhvr>
                                      <p:to>
                                        <p:strVal val="visible"/>
                                      </p:to>
                                    </p:set>
                                    <p:anim calcmode="lin" valueType="num">
                                      <p:cBhvr>
                                        <p:cTn id="7" dur="1000" fill="hold"/>
                                        <p:tgtEl>
                                          <p:spTgt spid="7170"/>
                                        </p:tgtEl>
                                        <p:attrNameLst>
                                          <p:attrName>ppt_x</p:attrName>
                                        </p:attrNameLst>
                                      </p:cBhvr>
                                      <p:tavLst>
                                        <p:tav tm="0">
                                          <p:val>
                                            <p:strVal val="#ppt_x-.2"/>
                                          </p:val>
                                        </p:tav>
                                        <p:tav tm="100000">
                                          <p:val>
                                            <p:strVal val="#ppt_x"/>
                                          </p:val>
                                        </p:tav>
                                      </p:tavLst>
                                    </p:anim>
                                    <p:anim calcmode="lin" valueType="num">
                                      <p:cBhvr>
                                        <p:cTn id="8" dur="1000" fill="hold"/>
                                        <p:tgtEl>
                                          <p:spTgt spid="7170"/>
                                        </p:tgtEl>
                                        <p:attrNameLst>
                                          <p:attrName>ppt_y</p:attrName>
                                        </p:attrNameLst>
                                      </p:cBhvr>
                                      <p:tavLst>
                                        <p:tav tm="0">
                                          <p:val>
                                            <p:strVal val="#ppt_y"/>
                                          </p:val>
                                        </p:tav>
                                        <p:tav tm="100000">
                                          <p:val>
                                            <p:strVal val="#ppt_y"/>
                                          </p:val>
                                        </p:tav>
                                      </p:tavLst>
                                    </p:anim>
                                    <p:animEffect transition="in" filter="wipe(right)" prLst="gradientSize: 0.1">
                                      <p:cBhvr>
                                        <p:cTn id="9" dur="1000"/>
                                        <p:tgtEl>
                                          <p:spTgt spid="7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tu_03"/>
          <p:cNvPicPr>
            <a:picLocks noChangeAspect="1" noChangeArrowheads="1"/>
          </p:cNvPicPr>
          <p:nvPr/>
        </p:nvPicPr>
        <p:blipFill>
          <a:blip r:embed="rId2"/>
          <a:srcRect/>
          <a:stretch>
            <a:fillRect/>
          </a:stretch>
        </p:blipFill>
        <p:spPr bwMode="auto">
          <a:xfrm>
            <a:off x="2411413" y="260350"/>
            <a:ext cx="4681537" cy="51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Text Box 3"/>
          <p:cNvSpPr txBox="1">
            <a:spLocks noChangeArrowheads="1"/>
          </p:cNvSpPr>
          <p:nvPr/>
        </p:nvSpPr>
        <p:spPr bwMode="auto">
          <a:xfrm>
            <a:off x="3779838" y="5300663"/>
            <a:ext cx="1771650" cy="1098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zh-CN" sz="6600" b="1">
                <a:latin typeface="Comic Sans MS" panose="030F0702030302020204" pitchFamily="66" charset="0"/>
              </a:rPr>
              <a:t>hair</a:t>
            </a:r>
          </a:p>
        </p:txBody>
      </p:sp>
    </p:spTree>
  </p:cSld>
  <p:clrMapOvr>
    <a:masterClrMapping/>
  </p:clrMapOvr>
  <p:transition>
    <p:wheel spokes="8"/>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u=3130842809,3836629150&amp;gp=0"/>
          <p:cNvPicPr>
            <a:picLocks noChangeAspect="1" noChangeArrowheads="1"/>
          </p:cNvPicPr>
          <p:nvPr/>
        </p:nvPicPr>
        <p:blipFill>
          <a:blip r:embed="rId2"/>
          <a:srcRect/>
          <a:stretch>
            <a:fillRect/>
          </a:stretch>
        </p:blipFill>
        <p:spPr bwMode="auto">
          <a:xfrm>
            <a:off x="1403350" y="906463"/>
            <a:ext cx="6769100" cy="395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Text Box 3"/>
          <p:cNvSpPr txBox="1">
            <a:spLocks noChangeArrowheads="1"/>
          </p:cNvSpPr>
          <p:nvPr/>
        </p:nvSpPr>
        <p:spPr bwMode="auto">
          <a:xfrm>
            <a:off x="3708400" y="5013325"/>
            <a:ext cx="1584325" cy="1098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zh-CN" sz="6600" b="1">
                <a:latin typeface="Comic Sans MS" panose="030F0702030302020204" pitchFamily="66" charset="0"/>
              </a:rPr>
              <a:t>eye</a:t>
            </a:r>
          </a:p>
        </p:txBody>
      </p:sp>
    </p:spTree>
  </p:cSld>
  <p:clrMapOvr>
    <a:masterClrMapping/>
  </p:clrMapOvr>
  <p:transition>
    <p:zo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nose"/>
          <p:cNvPicPr>
            <a:picLocks noChangeAspect="1" noChangeArrowheads="1"/>
          </p:cNvPicPr>
          <p:nvPr/>
        </p:nvPicPr>
        <p:blipFill>
          <a:blip r:embed="rId2"/>
          <a:srcRect/>
          <a:stretch>
            <a:fillRect/>
          </a:stretch>
        </p:blipFill>
        <p:spPr bwMode="auto">
          <a:xfrm>
            <a:off x="1546225" y="906463"/>
            <a:ext cx="6335713" cy="438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Text Box 3"/>
          <p:cNvSpPr txBox="1">
            <a:spLocks noChangeArrowheads="1"/>
          </p:cNvSpPr>
          <p:nvPr/>
        </p:nvSpPr>
        <p:spPr bwMode="auto">
          <a:xfrm>
            <a:off x="3563938" y="5011738"/>
            <a:ext cx="1939925" cy="1098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zh-CN" sz="6600" b="1">
                <a:latin typeface="Comic Sans MS" panose="030F0702030302020204" pitchFamily="66" charset="0"/>
              </a:rPr>
              <a:t>nose</a:t>
            </a:r>
          </a:p>
        </p:txBody>
      </p:sp>
    </p:spTree>
  </p:cSld>
  <p:clrMapOvr>
    <a:masterClrMapping/>
  </p:clrMapOvr>
  <p:transition>
    <p:split orient="vert" dir="in"/>
  </p:transition>
</p:sld>
</file>

<file path=ppt/theme/theme1.xml><?xml version="1.0" encoding="utf-8"?>
<a:theme xmlns:a="http://schemas.openxmlformats.org/drawingml/2006/main" name="WWW.2PPT.COM&#10;">
  <a:themeElements>
    <a:clrScheme name="ABC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BC模板">
      <a:majorFont>
        <a:latin typeface="Arial"/>
        <a:ea typeface="微软雅黑"/>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ABC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BC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BC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BC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BC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BC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BC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BC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BC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BC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BC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BC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第一PPT模板网-WWW.1PPT.COM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248</Words>
  <Application>Microsoft Office PowerPoint</Application>
  <PresentationFormat>全屏显示(4:3)</PresentationFormat>
  <Paragraphs>71</Paragraphs>
  <Slides>25</Slides>
  <Notes>1</Notes>
  <HiddenSlides>0</HiddenSlides>
  <MMClips>0</MMClips>
  <ScaleCrop>false</ScaleCrop>
  <HeadingPairs>
    <vt:vector size="6" baseType="variant">
      <vt:variant>
        <vt:lpstr>已用的字体</vt:lpstr>
      </vt:variant>
      <vt:variant>
        <vt:i4>7</vt:i4>
      </vt:variant>
      <vt:variant>
        <vt:lpstr>主题</vt:lpstr>
      </vt:variant>
      <vt:variant>
        <vt:i4>2</vt:i4>
      </vt:variant>
      <vt:variant>
        <vt:lpstr>幻灯片标题</vt:lpstr>
      </vt:variant>
      <vt:variant>
        <vt:i4>25</vt:i4>
      </vt:variant>
    </vt:vector>
  </HeadingPairs>
  <TitlesOfParts>
    <vt:vector size="34" baseType="lpstr">
      <vt:lpstr>华文新魏</vt:lpstr>
      <vt:lpstr>宋体</vt:lpstr>
      <vt:lpstr>微软雅黑</vt:lpstr>
      <vt:lpstr>Arial</vt:lpstr>
      <vt:lpstr>Calibri</vt:lpstr>
      <vt:lpstr>Comic Sans MS</vt:lpstr>
      <vt:lpstr>Times New Roman</vt:lpstr>
      <vt:lpstr>WWW.2PPT.COM
</vt:lpstr>
      <vt:lpstr>第一PPT模板网-WWW.1PPT.COM  </vt:lpstr>
      <vt:lpstr>PowerPoint 演示文稿</vt:lpstr>
      <vt:lpstr>Clap ,Clap,Clap Our Hands  Clap,clap,clap our hands! Clap our hands together.  Clap,clap,clap our hands! Clap our hands together. Raise,raise,raise our arms! Raise our arms together.  Raise,raise,raise our arms! Raise our arms together.  Raise,raise,raise our legs! Raise our legs together.  Raise,raise,raise our legs! Raise our legs together. Touch,touch,touch our toes! Touch our toes together.  Touch,touch,touch our toes! Touch our toes together. Shake,shake,shake our hips! Shake our hips together.  Shake,shake,shake our hips! Shake our hips together.</vt:lpstr>
      <vt:lpstr>Arms up high.  Stand,don’t sit.  Let’s exercise,  To keep us fit.</vt:lpstr>
      <vt:lpstr>CO   LI   AH   bd   pq  EF   ij   mn   gy   ce  AHJK     BCDEG</vt:lpstr>
      <vt:lpstr>PowerPoint 演示文稿</vt:lpstr>
      <vt:lpstr>W M    U V    X Y  W C     U K  U F O     Z O O</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Touch your left foot.  Touch your right foot.</vt:lpstr>
      <vt:lpstr>PowerPoint 演示文稿</vt:lpstr>
      <vt:lpstr>介绍自己的身体部位</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cp:lastPrinted>2113-01-01T00:00:00Z</cp:lastPrinted>
  <dcterms:created xsi:type="dcterms:W3CDTF">2113-01-01T00:00:00Z</dcterms:created>
  <dcterms:modified xsi:type="dcterms:W3CDTF">2023-01-16T20:01:44Z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r8>1</vt:r8>
  </property>
  <property fmtid="{D5CDD505-2E9C-101B-9397-08002B2CF9AE}" pid="3" name="KSOProductBuildVer">
    <vt:lpwstr>2052-11.1.0.11294</vt:lpwstr>
  </property>
  <property fmtid="{D5CDD505-2E9C-101B-9397-08002B2CF9AE}" pid="4" name="ICV">
    <vt:lpwstr>6DAD2E8CB13A4334BC2E0DB763744495</vt:lpwstr>
  </property>
  <property fmtid="{A09F084E-AD41-489F-8076-AA5BE3082BCA}" pid="100">
    <vt:ui4>5</vt:ui4>
  </property>
  <property fmtid="{64440492-4C8B-11D1-8B70-080036B11A03}" pid="11">
    <vt:lpwstr>www.2ppt.com-爱PPT提供资源下载</vt:lpwstr>
  </property>
</Properties>
</file>