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80" r:id="rId2"/>
    <p:sldId id="303" r:id="rId3"/>
    <p:sldId id="304" r:id="rId4"/>
    <p:sldId id="306"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1" r:id="rId18"/>
    <p:sldId id="324" r:id="rId19"/>
    <p:sldId id="325" r:id="rId20"/>
    <p:sldId id="326" r:id="rId21"/>
    <p:sldId id="327" r:id="rId22"/>
    <p:sldId id="328" r:id="rId23"/>
    <p:sldId id="329" r:id="rId24"/>
    <p:sldId id="330" r:id="rId25"/>
    <p:sldId id="320" r:id="rId26"/>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3429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685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0287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50">
          <p15:clr>
            <a:srgbClr val="A4A3A4"/>
          </p15:clr>
        </p15:guide>
        <p15:guide id="2" pos="29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A56AD"/>
    <a:srgbClr val="E6FBFE"/>
    <a:srgbClr val="57D2E3"/>
    <a:srgbClr val="21B1C5"/>
    <a:srgbClr val="B2F3FC"/>
    <a:srgbClr val="4BCFE1"/>
    <a:srgbClr val="5BADF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8" autoAdjust="0"/>
    <p:restoredTop sz="93982" autoAdjust="0"/>
  </p:normalViewPr>
  <p:slideViewPr>
    <p:cSldViewPr snapToGrid="0">
      <p:cViewPr>
        <p:scale>
          <a:sx n="130" d="100"/>
          <a:sy n="130" d="100"/>
        </p:scale>
        <p:origin x="-1074" y="-330"/>
      </p:cViewPr>
      <p:guideLst>
        <p:guide orient="horz" pos="1650"/>
        <p:guide pos="291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0" hangingPunct="0">
              <a:buFontTx/>
              <a:buNone/>
              <a:defRPr sz="1200">
                <a:latin typeface="Times New Roman" panose="02020603050405020304" pitchFamily="18" charset="0"/>
                <a:ea typeface="微软雅黑" panose="020B0503020204020204" pitchFamily="34" charset="-122"/>
              </a:defRPr>
            </a:lvl1pPr>
          </a:lstStyle>
          <a:p>
            <a:pPr>
              <a:defRPr/>
            </a:pPr>
            <a:fld id="{B50A476D-8B94-420E-92BC-092D905DE1E2}" type="slidenum">
              <a:rPr lang="zh-CN" altLang="en-US"/>
              <a:t>‹#›</a:t>
            </a:fld>
            <a:endParaRPr lang="zh-CN"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atin typeface="Times New Roman" panose="02020603050405020304" pitchFamily="18" charset="0"/>
                <a:ea typeface="微软雅黑" panose="020B0503020204020204" pitchFamily="34" charset="-122"/>
                <a:cs typeface="Times New Roman" panose="02020603050405020304" pitchFamily="18" charset="0"/>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sz="1200">
                <a:latin typeface="Times New Roman" panose="02020603050405020304" pitchFamily="18" charset="0"/>
                <a:ea typeface="微软雅黑" panose="020B0503020204020204" pitchFamily="34" charset="-122"/>
                <a:cs typeface="Times New Roman" panose="02020603050405020304" pitchFamily="18" charset="0"/>
              </a:defRPr>
            </a:lvl1pPr>
          </a:lstStyle>
          <a:p>
            <a:pPr>
              <a:defRPr/>
            </a:pPr>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dirty="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smtClean="0"/>
              <a:t>单击此处编辑母版文本样式</a:t>
            </a:r>
          </a:p>
          <a:p>
            <a:pPr lvl="1"/>
            <a:r>
              <a:rPr lang="zh-CN" altLang="en-US" noProof="0" dirty="0" smtClean="0"/>
              <a:t>第二级</a:t>
            </a:r>
          </a:p>
          <a:p>
            <a:pPr lvl="2"/>
            <a:r>
              <a:rPr lang="zh-CN" altLang="en-US" noProof="0" dirty="0" smtClean="0"/>
              <a:t>第三级</a:t>
            </a:r>
          </a:p>
          <a:p>
            <a:pPr lvl="3"/>
            <a:r>
              <a:rPr lang="zh-CN" altLang="en-US" noProof="0" dirty="0" smtClean="0"/>
              <a:t>第四级</a:t>
            </a:r>
          </a:p>
          <a:p>
            <a:pPr lvl="4"/>
            <a:r>
              <a:rPr lang="zh-CN" altLang="en-US" noProof="0" dirty="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atin typeface="Times New Roman" panose="02020603050405020304" pitchFamily="18" charset="0"/>
                <a:ea typeface="微软雅黑" panose="020B0503020204020204" pitchFamily="34" charset="-122"/>
                <a:cs typeface="Times New Roman" panose="02020603050405020304" pitchFamily="18"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0" hangingPunct="0">
              <a:buFontTx/>
              <a:buNone/>
              <a:defRPr sz="1200">
                <a:latin typeface="Times New Roman" panose="02020603050405020304" pitchFamily="18" charset="0"/>
                <a:ea typeface="微软雅黑" panose="020B0503020204020204" pitchFamily="34" charset="-122"/>
                <a:cs typeface="Times New Roman" panose="02020603050405020304" pitchFamily="18" charset="0"/>
              </a:defRPr>
            </a:lvl1pPr>
          </a:lstStyle>
          <a:p>
            <a:pPr>
              <a:defRPr/>
            </a:pPr>
            <a:fld id="{F8F0E2D9-DAD9-4A8B-A99C-FBB57B0D1E98}" type="slidenum">
              <a:rPr lang="zh-CN" altLang="en-US"/>
              <a:t>‹#›</a:t>
            </a:fld>
            <a:endParaRPr lang="zh-CN"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Times New Roman" panose="02020603050405020304" pitchFamily="18" charset="0"/>
      </a:defRPr>
    </a:lvl1pPr>
    <a:lvl2pPr marL="3429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Times New Roman" panose="02020603050405020304" pitchFamily="18" charset="0"/>
      </a:defRPr>
    </a:lvl2pPr>
    <a:lvl3pPr marL="6858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Times New Roman" panose="02020603050405020304" pitchFamily="18" charset="0"/>
      </a:defRPr>
    </a:lvl3pPr>
    <a:lvl4pPr marL="10287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Times New Roman" panose="02020603050405020304" pitchFamily="18" charset="0"/>
      </a:defRPr>
    </a:lvl4pPr>
    <a:lvl5pPr marL="13716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Times New Roman" panose="02020603050405020304" pitchFamily="18" charset="0"/>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9219"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92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23CD6F49-44D4-4098-BF5A-2992F7BBCCC3}" type="slidenum">
              <a:rPr lang="zh-CN" altLang="en-US" smtClean="0">
                <a:latin typeface="Times New Roman" panose="02020603050405020304" pitchFamily="18" charset="0"/>
                <a:ea typeface="微软雅黑" panose="020B0503020204020204" pitchFamily="34" charset="-122"/>
              </a:rPr>
              <a:t>1</a:t>
            </a:fld>
            <a:endParaRPr lang="zh-CN" altLang="en-US" smtClean="0">
              <a:latin typeface="Times New Roman" panose="02020603050405020304" pitchFamily="18" charset="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0.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Master" Target="../slideMasters/slideMaster1.xml"/><Relationship Id="rId5" Type="http://schemas.openxmlformats.org/officeDocument/2006/relationships/tags" Target="../tags/tag48.xml"/><Relationship Id="rId4" Type="http://schemas.openxmlformats.org/officeDocument/2006/relationships/tags" Target="../tags/tag4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135" algn="l"/>
                <a:tab pos="1207135" algn="l"/>
                <a:tab pos="1207135" algn="l"/>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67500" tIns="35100" rIns="67500" bIns="35100" rtlCol="0" anchor="t" anchorCtr="0">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67500" tIns="35100" rIns="67500" bIns="35100">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800"/>
            <a:ext cx="8226900" cy="35694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4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300"/>
            <a:ext cx="5826600" cy="575100"/>
          </a:xfrm>
        </p:spPr>
        <p:txBody>
          <a:bodyPr lIns="67500" tIns="35100" rIns="67500" bIns="35100" anchor="b" anchorCtr="0">
            <a:normAutofit/>
          </a:bodyPr>
          <a:lstStyle>
            <a:lvl1pPr>
              <a:defRPr sz="3300" b="1" i="0" u="none" strike="noStrike" kern="1200" cap="none" spc="225"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400"/>
            <a:ext cx="5826600" cy="650700"/>
          </a:xfrm>
        </p:spPr>
        <p:txBody>
          <a:bodyPr lIns="67500" tIns="35100" rIns="67500" bIns="35100">
            <a:normAutofit/>
          </a:bodyPr>
          <a:lstStyle>
            <a:lvl1pPr marL="0" indent="0" eaLnBrk="1" fontAlgn="auto" latinLnBrk="0" hangingPunct="1">
              <a:lnSpc>
                <a:spcPct val="130000"/>
              </a:lnSpc>
              <a:buNone/>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5900"/>
            <a:ext cx="3882600" cy="35613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5900"/>
            <a:ext cx="3882600" cy="3561300"/>
          </a:xfrm>
        </p:spPr>
        <p:txBody>
          <a:bodyPr lIns="67500" tIns="35100" rIns="67500" bIns="35100">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685800" eaLnBrk="1" fontAlgn="auto" latinLnBrk="0" hangingPunct="1">
              <a:lnSpc>
                <a:spcPct val="120000"/>
              </a:lnSpc>
              <a:buFont typeface="Arial" panose="020B0604020202020204" pitchFamily="34" charset="0"/>
              <a:buChar char="●"/>
              <a:tabLst>
                <a:tab pos="1207135" algn="l"/>
                <a:tab pos="1207135" algn="l"/>
                <a:tab pos="1207135" algn="l"/>
                <a:tab pos="1207135"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1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10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1900"/>
            <a:ext cx="4006800" cy="286200"/>
          </a:xfrm>
        </p:spPr>
        <p:txBody>
          <a:bodyPr lIns="76200" tIns="28575" rIns="57150" bIns="28575" anchor="t" anchorCtr="0">
            <a:normAutofit/>
          </a:bodyPr>
          <a:lstStyle>
            <a:lvl1pPr marL="0" indent="0" eaLnBrk="1" fontAlgn="auto" latinLnBrk="0" hangingPunct="1">
              <a:lnSpc>
                <a:spcPct val="100000"/>
              </a:lnSpc>
              <a:spcAft>
                <a:spcPts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297"/>
            <a:ext cx="4006800" cy="286200"/>
          </a:xfrm>
        </p:spPr>
        <p:txBody>
          <a:bodyPr vert="horz" lIns="76200" tIns="28575" rIns="57150" bIns="28575" rtlCol="0" anchor="t" anchorCtr="0">
            <a:normAutofit/>
          </a:bodyPr>
          <a:lstStyle>
            <a:lvl1pPr marL="0" marR="0" lvl="0" indent="0" algn="l" defTabSz="6858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ts val="0"/>
              </a:spcBef>
              <a:spcAft>
                <a:spcPts val="75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ts val="0"/>
              </a:spcBef>
              <a:spcAft>
                <a:spcPts val="7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ts val="0"/>
              </a:spcBef>
              <a:spcAft>
                <a:spcPts val="450"/>
              </a:spcAft>
              <a:buFont typeface="Arial" panose="020B0604020202020204" pitchFamily="34" charset="0"/>
              <a:buNone/>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685800" eaLnBrk="1" fontAlgn="auto" latinLnBrk="0" hangingPunct="1">
              <a:buFont typeface="Arial" panose="020B0604020202020204" pitchFamily="34" charset="0"/>
              <a:buNone/>
              <a:tabLst>
                <a:tab pos="1207135" algn="l"/>
                <a:tab pos="1207135" algn="l"/>
                <a:tab pos="1207135" algn="l"/>
                <a:tab pos="1207135"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00"/>
            <a:ext cx="783000" cy="3771900"/>
          </a:xfrm>
        </p:spPr>
        <p:txBody>
          <a:bodyPr vert="eaVert" lIns="67500" tIns="35100" rIns="67500" bIns="35100" rtlCol="0" anchor="ctr" anchorCtr="0">
            <a:normAutofit/>
          </a:bodyPr>
          <a:lstStyle>
            <a:lvl1pPr marL="0" marR="0" lvl="0" algn="l" defTabSz="685800" rtl="0" eaLnBrk="1" fontAlgn="auto" latinLnBrk="0" hangingPunct="1">
              <a:lnSpc>
                <a:spcPct val="100000"/>
              </a:lnSpc>
              <a:spcAft>
                <a:spcPts val="0"/>
              </a:spcAft>
              <a:buNone/>
              <a:defRPr kumimoji="0" lang="zh-CN" altLang="en-US" sz="21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00"/>
            <a:ext cx="6876900" cy="3771900"/>
          </a:xfrm>
        </p:spPr>
        <p:txBody>
          <a:bodyPr vert="eaVert" lIns="35100" tIns="35100" rIns="35100" bIns="351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135" algn="l"/>
                <a:tab pos="1207135" algn="l"/>
                <a:tab pos="1207135" algn="l"/>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2" cstate="email">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7"/>
            </p:custDataLst>
          </p:nvPr>
        </p:nvSpPr>
        <p:spPr>
          <a:xfrm>
            <a:off x="456300" y="456300"/>
            <a:ext cx="8226900" cy="529200"/>
          </a:xfrm>
          <a:prstGeom prst="rect">
            <a:avLst/>
          </a:prstGeom>
        </p:spPr>
        <p:txBody>
          <a:bodyPr vert="horz" lIns="67628" tIns="35243" rIns="67628" bIns="35243"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8"/>
            </p:custDataLst>
          </p:nvPr>
        </p:nvSpPr>
        <p:spPr>
          <a:xfrm>
            <a:off x="456300" y="1117800"/>
            <a:ext cx="8226900" cy="3569400"/>
          </a:xfrm>
          <a:prstGeom prst="rect">
            <a:avLst/>
          </a:prstGeom>
        </p:spPr>
        <p:txBody>
          <a:bodyPr vert="horz" lIns="67500" tIns="35100" rIns="67500" bIns="351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9"/>
            </p:custDataLst>
          </p:nvPr>
        </p:nvSpPr>
        <p:spPr>
          <a:xfrm>
            <a:off x="459000" y="4735800"/>
            <a:ext cx="2025000" cy="237600"/>
          </a:xfrm>
          <a:prstGeom prst="rect">
            <a:avLst/>
          </a:prstGeom>
        </p:spPr>
        <p:txBody>
          <a:bodyPr vert="horz" lIns="68580" tIns="34290" rIns="68580" bIns="34290" rtlCol="0" anchor="ctr">
            <a:normAutofit/>
          </a:bodyPr>
          <a:lstStyle>
            <a:lvl1pPr algn="l">
              <a:defRPr sz="8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20"/>
            </p:custDataLst>
          </p:nvPr>
        </p:nvSpPr>
        <p:spPr>
          <a:xfrm>
            <a:off x="3087000" y="4735800"/>
            <a:ext cx="2970000" cy="237600"/>
          </a:xfrm>
          <a:prstGeom prst="rect">
            <a:avLst/>
          </a:prstGeom>
        </p:spPr>
        <p:txBody>
          <a:bodyPr vert="horz" lIns="68580" tIns="34290" rIns="68580" bIns="34290" rtlCol="0" anchor="ctr">
            <a:normAutofit/>
          </a:bodyPr>
          <a:lstStyle>
            <a:lvl1pPr algn="ctr">
              <a:defRPr sz="8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1"/>
            </p:custDataLst>
          </p:nvPr>
        </p:nvSpPr>
        <p:spPr>
          <a:xfrm>
            <a:off x="6658200" y="4735800"/>
            <a:ext cx="2025000" cy="237600"/>
          </a:xfrm>
          <a:prstGeom prst="rect">
            <a:avLst/>
          </a:prstGeom>
        </p:spPr>
        <p:txBody>
          <a:bodyPr vert="horz" lIns="68580" tIns="34290" rIns="68580" bIns="34290" rtlCol="0" anchor="ctr">
            <a:normAutofit/>
          </a:bodyPr>
          <a:lstStyle>
            <a:lvl1pPr algn="r">
              <a:defRPr sz="8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685800" rtl="0" eaLnBrk="1" fontAlgn="auto" latinLnBrk="0" hangingPunct="1">
        <a:lnSpc>
          <a:spcPct val="100000"/>
        </a:lnSpc>
        <a:spcBef>
          <a:spcPct val="0"/>
        </a:spcBef>
        <a:buNone/>
        <a:defRPr sz="2700" b="1" u="none" strike="noStrike" kern="1200" cap="none" spc="225"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750"/>
        </a:spcAft>
        <a:buFont typeface="Arial" panose="020B0604020202020204" pitchFamily="34" charset="0"/>
        <a:buChar char="●"/>
        <a:defRPr sz="14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 pos="1207135" algn="l"/>
          <a:tab pos="1207135" algn="l"/>
          <a:tab pos="1207135"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225"/>
        </a:spcAft>
        <a:buFont typeface="Wingdings" panose="05000000000000000000"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225"/>
        </a:spcAft>
        <a:buFont typeface="Arial" panose="020B0604020202020204" pitchFamily="34"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14"/>
          <p:cNvSpPr>
            <a:spLocks noChangeArrowheads="1"/>
          </p:cNvSpPr>
          <p:nvPr/>
        </p:nvSpPr>
        <p:spPr bwMode="auto">
          <a:xfrm>
            <a:off x="4898" y="630226"/>
            <a:ext cx="9144000" cy="4513274"/>
          </a:xfrm>
          <a:prstGeom prst="rect">
            <a:avLst/>
          </a:prstGeom>
          <a:noFill/>
          <a:ln>
            <a:noFill/>
          </a:ln>
          <a:effectLst>
            <a:reflection blurRad="6350" stA="50000" endA="300" endPos="55000" dir="5400000" sy="-100000" algn="bl" rotWithShape="0"/>
          </a:effectLst>
        </p:spPr>
        <p:txBody>
          <a:bodyPr lIns="68580" tIns="34290" rIns="68580" bIns="342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196" name="图片 6"/>
          <p:cNvSpPr>
            <a:spLocks noChangeAspect="1" noChangeArrowheads="1"/>
          </p:cNvSpPr>
          <p:nvPr/>
        </p:nvSpPr>
        <p:spPr bwMode="auto">
          <a:xfrm>
            <a:off x="8470107" y="189310"/>
            <a:ext cx="392906" cy="27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8197" name="组合 8"/>
          <p:cNvGrpSpPr/>
          <p:nvPr/>
        </p:nvGrpSpPr>
        <p:grpSpPr bwMode="auto">
          <a:xfrm>
            <a:off x="622697" y="775097"/>
            <a:ext cx="7847409" cy="2415927"/>
            <a:chOff x="424889" y="1028622"/>
            <a:chExt cx="8970163" cy="3219956"/>
          </a:xfrm>
        </p:grpSpPr>
        <p:sp>
          <p:nvSpPr>
            <p:cNvPr id="25" name="矩形 24"/>
            <p:cNvSpPr>
              <a:spLocks noChangeArrowheads="1"/>
            </p:cNvSpPr>
            <p:nvPr/>
          </p:nvSpPr>
          <p:spPr bwMode="auto">
            <a:xfrm>
              <a:off x="2812712" y="1028622"/>
              <a:ext cx="4194514" cy="769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defRPr/>
              </a:pPr>
              <a:r>
                <a:rPr lang="en-US" altLang="zh-CN" sz="21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微软雅黑" panose="020B0503020204020204" pitchFamily="34" charset="-122"/>
                </a:rPr>
                <a:t>Module 8 Sports life</a:t>
              </a:r>
            </a:p>
          </p:txBody>
        </p:sp>
        <p:sp>
          <p:nvSpPr>
            <p:cNvPr id="6154" name="TextBox 2"/>
            <p:cNvSpPr txBox="1">
              <a:spLocks noChangeArrowheads="1"/>
            </p:cNvSpPr>
            <p:nvPr/>
          </p:nvSpPr>
          <p:spPr bwMode="auto">
            <a:xfrm>
              <a:off x="424889" y="2094998"/>
              <a:ext cx="8970163" cy="21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defRPr/>
              </a:pPr>
              <a:r>
                <a:rPr lang="en-US" altLang="zh-CN" sz="33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微软雅黑" panose="020B0503020204020204" pitchFamily="34" charset="-122"/>
                </a:rPr>
                <a:t>Unit 2   He was invited to competitions around the world.</a:t>
              </a:r>
            </a:p>
          </p:txBody>
        </p:sp>
      </p:grpSp>
      <p:sp>
        <p:nvSpPr>
          <p:cNvPr id="8198" name="图片 2"/>
          <p:cNvSpPr>
            <a:spLocks noChangeAspect="1" noChangeArrowheads="1"/>
          </p:cNvSpPr>
          <p:nvPr/>
        </p:nvSpPr>
        <p:spPr bwMode="auto">
          <a:xfrm>
            <a:off x="6020991" y="775098"/>
            <a:ext cx="3044428" cy="430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0" y="4142941"/>
            <a:ext cx="9148898" cy="40703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7409"/>
          <p:cNvSpPr>
            <a:spLocks noGrp="1"/>
          </p:cNvSpPr>
          <p:nvPr>
            <p:ph type="title"/>
          </p:nvPr>
        </p:nvSpPr>
        <p:spPr>
          <a:xfrm>
            <a:off x="1406526" y="1148657"/>
            <a:ext cx="6218635" cy="526256"/>
          </a:xfrm>
        </p:spPr>
        <p:txBody>
          <a:bodyPr anchor="b">
            <a:normAutofit fontScale="90000"/>
          </a:bodyPr>
          <a:lstStyle/>
          <a:p>
            <a:r>
              <a:rPr lang="zh-CN" altLang="en-US" sz="2100" dirty="0">
                <a:latin typeface="Times New Roman" panose="02020603050405020304" pitchFamily="18" charset="0"/>
                <a:cs typeface="Arial" panose="020B0604020202020204" pitchFamily="34" charset="0"/>
              </a:rPr>
              <a:t>What stopped Liu Xiang from completing the Beijing and London Olympic Games?</a:t>
            </a:r>
          </a:p>
        </p:txBody>
      </p:sp>
      <p:pic>
        <p:nvPicPr>
          <p:cNvPr id="17412" name="图片 17411" descr="121903915282666pk0upxx4"/>
          <p:cNvPicPr>
            <a:picLocks noChangeAspect="1"/>
          </p:cNvPicPr>
          <p:nvPr/>
        </p:nvPicPr>
        <p:blipFill>
          <a:blip r:embed="rId2" cstate="email"/>
          <a:stretch>
            <a:fillRect/>
          </a:stretch>
        </p:blipFill>
        <p:spPr>
          <a:xfrm>
            <a:off x="2709864" y="1957984"/>
            <a:ext cx="4007644" cy="2837259"/>
          </a:xfrm>
          <a:prstGeom prst="rect">
            <a:avLst/>
          </a:prstGeom>
          <a:noFill/>
          <a:ln w="9525">
            <a:noFill/>
          </a:ln>
        </p:spPr>
      </p:pic>
      <p:pic>
        <p:nvPicPr>
          <p:cNvPr id="17413" name="图片 17412" descr="res15_attpic_brief"/>
          <p:cNvPicPr>
            <a:picLocks noChangeAspect="1"/>
          </p:cNvPicPr>
          <p:nvPr/>
        </p:nvPicPr>
        <p:blipFill>
          <a:blip r:embed="rId3"/>
          <a:stretch>
            <a:fillRect/>
          </a:stretch>
        </p:blipFill>
        <p:spPr>
          <a:xfrm>
            <a:off x="2709864" y="1918098"/>
            <a:ext cx="4007644" cy="3006328"/>
          </a:xfrm>
          <a:prstGeom prst="rect">
            <a:avLst/>
          </a:prstGeom>
          <a:noFill/>
          <a:ln w="9525">
            <a:noFill/>
          </a:ln>
        </p:spPr>
      </p:pic>
      <p:sp>
        <p:nvSpPr>
          <p:cNvPr id="17414" name="文本框 17413"/>
          <p:cNvSpPr txBox="1"/>
          <p:nvPr/>
        </p:nvSpPr>
        <p:spPr>
          <a:xfrm>
            <a:off x="1278082" y="589606"/>
            <a:ext cx="7536465" cy="438582"/>
          </a:xfrm>
          <a:prstGeom prst="rect">
            <a:avLst/>
          </a:prstGeom>
          <a:noFill/>
          <a:ln w="9525">
            <a:noFill/>
          </a:ln>
        </p:spPr>
        <p:txBody>
          <a:bodyPr wrap="square" lIns="68580" tIns="34290" rIns="68580" bIns="34290">
            <a:spAutoFit/>
          </a:bodyPr>
          <a:lstStyle>
            <a:defPPr>
              <a:defRPr lang="zh-CN"/>
            </a:defPPr>
            <a:lvl1pPr fontAlgn="b">
              <a:spcBef>
                <a:spcPct val="50000"/>
              </a:spcBef>
              <a:buClrTx/>
              <a:defRPr sz="3200" b="1">
                <a:solidFill>
                  <a:srgbClr val="008000"/>
                </a:solidFill>
                <a:latin typeface="Times New Roman" panose="02020603050405020304" pitchFamily="18" charset="0"/>
                <a:ea typeface="华文细黑" panose="02010600040101010101" pitchFamily="2" charset="-122"/>
              </a:defRPr>
            </a:lvl1pPr>
          </a:lstStyle>
          <a:p>
            <a:r>
              <a:rPr lang="zh-CN" altLang="en-US" sz="2400" dirty="0">
                <a:cs typeface="Times New Roman" panose="02020603050405020304" pitchFamily="18" charset="0"/>
              </a:rPr>
              <a:t>  D. Read para 5 and para 6, and answer the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7412"/>
                                        </p:tgtEl>
                                      </p:cBhvr>
                                    </p:animEffect>
                                    <p:set>
                                      <p:cBhvr>
                                        <p:cTn id="7" dur="1" fill="hold">
                                          <p:stCondLst>
                                            <p:cond delay="499"/>
                                          </p:stCondLst>
                                        </p:cTn>
                                        <p:tgtEl>
                                          <p:spTgt spid="174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additive="base">
                                        <p:cTn id="12" dur="500" fill="hold"/>
                                        <p:tgtEl>
                                          <p:spTgt spid="17413"/>
                                        </p:tgtEl>
                                        <p:attrNameLst>
                                          <p:attrName>ppt_x</p:attrName>
                                        </p:attrNameLst>
                                      </p:cBhvr>
                                      <p:tavLst>
                                        <p:tav tm="0">
                                          <p:val>
                                            <p:strVal val="#ppt_x"/>
                                          </p:val>
                                        </p:tav>
                                        <p:tav tm="100000">
                                          <p:val>
                                            <p:strVal val="#ppt_x"/>
                                          </p:val>
                                        </p:tav>
                                      </p:tavLst>
                                    </p:anim>
                                    <p:anim calcmode="lin" valueType="num">
                                      <p:cBhvr additive="base">
                                        <p:cTn id="13"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图片 18435" descr="design_jingmeisheji_253575_2"/>
          <p:cNvPicPr>
            <a:picLocks noChangeAspect="1"/>
          </p:cNvPicPr>
          <p:nvPr/>
        </p:nvPicPr>
        <p:blipFill>
          <a:blip r:embed="rId2" cstate="email"/>
          <a:stretch>
            <a:fillRect/>
          </a:stretch>
        </p:blipFill>
        <p:spPr>
          <a:xfrm>
            <a:off x="4020741" y="2158680"/>
            <a:ext cx="3979070" cy="2984820"/>
          </a:xfrm>
          <a:prstGeom prst="rect">
            <a:avLst/>
          </a:prstGeom>
          <a:noFill/>
          <a:ln w="9525">
            <a:noFill/>
          </a:ln>
        </p:spPr>
      </p:pic>
      <p:pic>
        <p:nvPicPr>
          <p:cNvPr id="18437" name="图片 18436" descr="u=1229304829,3941488173&amp;fm=23&amp;gp=0"/>
          <p:cNvPicPr>
            <a:picLocks noChangeAspect="1"/>
          </p:cNvPicPr>
          <p:nvPr/>
        </p:nvPicPr>
        <p:blipFill>
          <a:blip r:embed="rId3" cstate="email"/>
          <a:stretch>
            <a:fillRect/>
          </a:stretch>
        </p:blipFill>
        <p:spPr>
          <a:xfrm>
            <a:off x="2780110" y="4367212"/>
            <a:ext cx="1108472" cy="776288"/>
          </a:xfrm>
          <a:prstGeom prst="rect">
            <a:avLst/>
          </a:prstGeom>
          <a:noFill/>
          <a:ln w="9525">
            <a:noFill/>
          </a:ln>
        </p:spPr>
      </p:pic>
      <p:sp>
        <p:nvSpPr>
          <p:cNvPr id="18438" name="AutoShape 3"/>
          <p:cNvSpPr/>
          <p:nvPr/>
        </p:nvSpPr>
        <p:spPr>
          <a:xfrm>
            <a:off x="6060281" y="3330180"/>
            <a:ext cx="1939529" cy="1506140"/>
          </a:xfrm>
          <a:prstGeom prst="roundRect">
            <a:avLst>
              <a:gd name="adj" fmla="val 2449"/>
            </a:avLst>
          </a:prstGeom>
          <a:gradFill rotWithShape="1">
            <a:gsLst>
              <a:gs pos="0">
                <a:srgbClr val="FFC000">
                  <a:alpha val="100000"/>
                </a:srgbClr>
              </a:gs>
              <a:gs pos="100000">
                <a:srgbClr val="0070C0">
                  <a:alpha val="100000"/>
                </a:srgbClr>
              </a:gs>
            </a:gsLst>
            <a:lin ang="5400000" scaled="1"/>
            <a:tileRect/>
          </a:gradFill>
          <a:ln w="9525">
            <a:noFill/>
          </a:ln>
        </p:spPr>
        <p:txBody>
          <a:bodyPr vert="horz" wrap="square" lIns="68580" tIns="34290" rIns="68580" bIns="34290" anchor="ctr"/>
          <a:lstStyle/>
          <a:p>
            <a:endParaRPr lang="zh-CN" altLang="en-US" dirty="0">
              <a:latin typeface="Calibri" panose="020F0502020204030204" pitchFamily="34" charset="0"/>
              <a:ea typeface="微软雅黑" panose="020B0503020204020204" pitchFamily="34" charset="-122"/>
              <a:cs typeface="Times New Roman" panose="02020603050405020304" pitchFamily="18" charset="0"/>
            </a:endParaRPr>
          </a:p>
        </p:txBody>
      </p:sp>
      <p:sp>
        <p:nvSpPr>
          <p:cNvPr id="18439" name="AutoShape 3"/>
          <p:cNvSpPr/>
          <p:nvPr/>
        </p:nvSpPr>
        <p:spPr>
          <a:xfrm>
            <a:off x="6122789" y="3382566"/>
            <a:ext cx="1814513" cy="1412081"/>
          </a:xfrm>
          <a:prstGeom prst="roundRect">
            <a:avLst>
              <a:gd name="adj" fmla="val 2731"/>
            </a:avLst>
          </a:prstGeom>
          <a:gradFill rotWithShape="0">
            <a:gsLst>
              <a:gs pos="0">
                <a:schemeClr val="bg1">
                  <a:alpha val="100000"/>
                </a:schemeClr>
              </a:gs>
              <a:gs pos="100000">
                <a:srgbClr val="E8E4CE">
                  <a:alpha val="100000"/>
                </a:srgbClr>
              </a:gs>
            </a:gsLst>
            <a:lin ang="5400000"/>
            <a:tileRect/>
          </a:gradFill>
          <a:ln w="25400" cap="flat" cmpd="sng">
            <a:solidFill>
              <a:schemeClr val="bg1"/>
            </a:solidFill>
            <a:prstDash val="solid"/>
            <a:headEnd type="none" w="med" len="med"/>
            <a:tailEnd type="none" w="med" len="med"/>
          </a:ln>
        </p:spPr>
        <p:txBody>
          <a:bodyPr vert="horz" wrap="none" lIns="68580" tIns="34290" rIns="68580" bIns="34290" anchor="ctr"/>
          <a:lstStyle/>
          <a:p>
            <a:pPr algn="ctr"/>
            <a:endParaRPr lang="zh-CN" altLang="en-US" sz="1500" dirty="0">
              <a:solidFill>
                <a:schemeClr val="tx2"/>
              </a:solidFill>
              <a:latin typeface="Calibri" panose="020F0502020204030204" pitchFamily="34" charset="0"/>
              <a:ea typeface="微软雅黑" panose="020B0503020204020204" pitchFamily="34" charset="-122"/>
              <a:cs typeface="Times New Roman" panose="02020603050405020304" pitchFamily="18" charset="0"/>
            </a:endParaRPr>
          </a:p>
        </p:txBody>
      </p:sp>
      <p:sp>
        <p:nvSpPr>
          <p:cNvPr id="18440" name="矩形 18439"/>
          <p:cNvSpPr/>
          <p:nvPr/>
        </p:nvSpPr>
        <p:spPr>
          <a:xfrm>
            <a:off x="2226470" y="1690688"/>
            <a:ext cx="3960019" cy="1639491"/>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Never give up!</a:t>
            </a:r>
          </a:p>
        </p:txBody>
      </p:sp>
      <p:sp>
        <p:nvSpPr>
          <p:cNvPr id="18441" name="矩形 18440"/>
          <p:cNvSpPr/>
          <p:nvPr/>
        </p:nvSpPr>
        <p:spPr>
          <a:xfrm>
            <a:off x="1457326" y="1390651"/>
            <a:ext cx="5418535" cy="1665685"/>
          </a:xfrm>
          <a:prstGeom prst="rect">
            <a:avLst/>
          </a:prstGeom>
        </p:spPr>
        <p:txBody>
          <a:bodyPr wrap="none" lIns="68580" tIns="34290" rIns="68580" bIns="34290" fromWordArt="1">
            <a:prstTxWarp prst="textSlantUp">
              <a:avLst>
                <a:gd name="adj" fmla="val 55556"/>
              </a:avLst>
            </a:prstTxWarp>
            <a:normAutofit/>
          </a:bodyPr>
          <a:lstStyle/>
          <a:p>
            <a:pPr algn="ctr"/>
            <a:r>
              <a:rPr lang="zh-CN" altLang="en-US" sz="2700" b="1" dirty="0">
                <a:ln w="9525" cap="flat" cmpd="sng">
                  <a:solidFill>
                    <a:srgbClr val="9999FF"/>
                  </a:solidFill>
                  <a:prstDash val="solid"/>
                  <a:headEnd type="none" w="med" len="med"/>
                  <a:tailEnd type="none" w="med" len="med"/>
                </a:ln>
                <a:gradFill rotWithShape="0">
                  <a:gsLst>
                    <a:gs pos="0">
                      <a:srgbClr val="6600CC">
                        <a:alpha val="100000"/>
                      </a:srgbClr>
                    </a:gs>
                    <a:gs pos="100000">
                      <a:srgbClr val="CC00CC"/>
                    </a:gs>
                  </a:gsLst>
                  <a:lin ang="5400000" scaled="1"/>
                  <a:tileRect/>
                </a:gradFill>
                <a:effectLst>
                  <a:outerShdw dist="53882" dir="2699999" algn="ctr" rotWithShape="0">
                    <a:srgbClr val="9999FF">
                      <a:alpha val="78000"/>
                    </a:srgbClr>
                  </a:outerShdw>
                </a:effectLst>
                <a:latin typeface="微软雅黑" panose="020B0503020204020204" pitchFamily="34" charset="-122"/>
                <a:ea typeface="微软雅黑" panose="020B0503020204020204" pitchFamily="34" charset="-122"/>
                <a:cs typeface="Times New Roman" panose="02020603050405020304" pitchFamily="18" charset="0"/>
              </a:rPr>
              <a:t>...trained so hard that ...</a:t>
            </a:r>
          </a:p>
        </p:txBody>
      </p:sp>
      <p:sp>
        <p:nvSpPr>
          <p:cNvPr id="18442" name="矩形 18441"/>
          <p:cNvSpPr/>
          <p:nvPr/>
        </p:nvSpPr>
        <p:spPr>
          <a:xfrm>
            <a:off x="1457326" y="1857375"/>
            <a:ext cx="5932885" cy="1009650"/>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From 2008 on,he suffered ...from </a:t>
            </a:r>
          </a:p>
        </p:txBody>
      </p:sp>
      <p:sp>
        <p:nvSpPr>
          <p:cNvPr id="18443" name="矩形 18442"/>
          <p:cNvSpPr/>
          <p:nvPr/>
        </p:nvSpPr>
        <p:spPr>
          <a:xfrm>
            <a:off x="1143000" y="1390651"/>
            <a:ext cx="6858000" cy="1902619"/>
          </a:xfrm>
          <a:prstGeom prst="rect">
            <a:avLst/>
          </a:prstGeom>
        </p:spPr>
        <p:txBody>
          <a:bodyPr wrap="none" lIns="68580" tIns="34290" rIns="68580" bIns="34290" fromWordArt="1">
            <a:prstTxWarp prst="textSlantUp">
              <a:avLst>
                <a:gd name="adj" fmla="val 55556"/>
              </a:avLst>
            </a:prstTxWarp>
            <a:normAutofit/>
          </a:bodyPr>
          <a:lstStyle/>
          <a:p>
            <a:pPr algn="ctr"/>
            <a:r>
              <a:rPr lang="zh-CN" altLang="en-US" sz="2700" b="1" dirty="0">
                <a:ln w="9525" cap="flat" cmpd="sng">
                  <a:solidFill>
                    <a:srgbClr val="9999FF"/>
                  </a:solidFill>
                  <a:prstDash val="solid"/>
                  <a:headEnd type="none" w="med" len="med"/>
                  <a:tailEnd type="none" w="med" len="med"/>
                </a:ln>
                <a:gradFill rotWithShape="0">
                  <a:gsLst>
                    <a:gs pos="0">
                      <a:srgbClr val="6600CC">
                        <a:alpha val="100000"/>
                      </a:srgbClr>
                    </a:gs>
                    <a:gs pos="100000">
                      <a:srgbClr val="CC00CC"/>
                    </a:gs>
                  </a:gsLst>
                  <a:lin ang="5400000" scaled="1"/>
                  <a:tileRect/>
                </a:gradFill>
                <a:effectLst>
                  <a:outerShdw dist="53882" dir="2699999" algn="ctr" rotWithShape="0">
                    <a:srgbClr val="9999FF">
                      <a:alpha val="78000"/>
                    </a:srgbClr>
                  </a:outerShdw>
                </a:effectLst>
                <a:latin typeface="微软雅黑" panose="020B0503020204020204" pitchFamily="34" charset="-122"/>
                <a:ea typeface="微软雅黑" panose="020B0503020204020204" pitchFamily="34" charset="-122"/>
                <a:cs typeface="Times New Roman" panose="02020603050405020304" pitchFamily="18" charset="0"/>
              </a:rPr>
              <a:t>In 2012, he still returned to first place in the world 110m hurdles race.</a:t>
            </a:r>
          </a:p>
        </p:txBody>
      </p:sp>
      <p:sp>
        <p:nvSpPr>
          <p:cNvPr id="18444" name="矩形 18443"/>
          <p:cNvSpPr/>
          <p:nvPr/>
        </p:nvSpPr>
        <p:spPr>
          <a:xfrm>
            <a:off x="1143000" y="1857376"/>
            <a:ext cx="6534150" cy="970360"/>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It's a pity that ...stopped him from completing...</a:t>
            </a:r>
          </a:p>
        </p:txBody>
      </p:sp>
      <p:sp>
        <p:nvSpPr>
          <p:cNvPr id="18445" name="矩形 18444"/>
          <p:cNvSpPr/>
          <p:nvPr/>
        </p:nvSpPr>
        <p:spPr>
          <a:xfrm>
            <a:off x="1143000" y="2183606"/>
            <a:ext cx="6858000" cy="872729"/>
          </a:xfrm>
          <a:prstGeom prst="rect">
            <a:avLst/>
          </a:prstGeom>
        </p:spPr>
        <p:txBody>
          <a:bodyPr wrap="none" lIns="68580" tIns="34290" rIns="68580" bIns="34290" fromWordArt="1">
            <a:prstTxWarp prst="textSlantUp">
              <a:avLst>
                <a:gd name="adj" fmla="val 55556"/>
              </a:avLst>
            </a:prstTxWarp>
            <a:normAutofit/>
          </a:bodyPr>
          <a:lstStyle/>
          <a:p>
            <a:pPr algn="ctr"/>
            <a:r>
              <a:rPr lang="zh-CN" altLang="en-US" sz="2700" b="1" dirty="0">
                <a:ln w="9525" cap="flat" cmpd="sng">
                  <a:solidFill>
                    <a:srgbClr val="9999FF"/>
                  </a:solidFill>
                  <a:prstDash val="solid"/>
                  <a:headEnd type="none" w="med" len="med"/>
                  <a:tailEnd type="none" w="med" len="med"/>
                </a:ln>
                <a:gradFill rotWithShape="0">
                  <a:gsLst>
                    <a:gs pos="0">
                      <a:srgbClr val="6600CC">
                        <a:alpha val="100000"/>
                      </a:srgbClr>
                    </a:gs>
                    <a:gs pos="100000">
                      <a:srgbClr val="CC00CC"/>
                    </a:gs>
                  </a:gsLst>
                  <a:lin ang="5400000" scaled="1"/>
                  <a:tileRect/>
                </a:gradFill>
                <a:effectLst>
                  <a:outerShdw dist="53882" dir="2699999" algn="ctr" rotWithShape="0">
                    <a:srgbClr val="9999FF">
                      <a:alpha val="78000"/>
                    </a:srgbClr>
                  </a:outerShdw>
                </a:effectLst>
                <a:latin typeface="微软雅黑" panose="020B0503020204020204" pitchFamily="34" charset="-122"/>
                <a:ea typeface="微软雅黑" panose="020B0503020204020204" pitchFamily="34" charset="-122"/>
                <a:cs typeface="Times New Roman" panose="02020603050405020304" pitchFamily="18" charset="0"/>
              </a:rPr>
              <a:t>But he ... a symbol of courage and sucess</a:t>
            </a:r>
          </a:p>
        </p:txBody>
      </p:sp>
      <p:sp>
        <p:nvSpPr>
          <p:cNvPr id="18446" name="矩形 18445"/>
          <p:cNvSpPr/>
          <p:nvPr/>
        </p:nvSpPr>
        <p:spPr>
          <a:xfrm>
            <a:off x="1275160" y="1690688"/>
            <a:ext cx="6858000" cy="1134666"/>
          </a:xfrm>
          <a:prstGeom prst="rect">
            <a:avLst/>
          </a:prstGeom>
        </p:spPr>
        <p:txBody>
          <a:bodyPr wrap="none" lIns="68580" tIns="34290" rIns="68580" bIns="34290" fromWordArt="1">
            <a:prstTxWarp prst="textPlain">
              <a:avLst>
                <a:gd name="adj" fmla="val 50000"/>
              </a:avLst>
            </a:prstTxWarp>
            <a:normAutofit/>
          </a:bodyPr>
          <a:lstStyle/>
          <a:p>
            <a:pPr algn="ctr"/>
            <a:r>
              <a:rPr lang="zh-CN" altLang="en-US" sz="2700" b="1" dirty="0">
                <a:gradFill rotWithShape="0">
                  <a:gsLst>
                    <a:gs pos="0">
                      <a:srgbClr val="FFFF00">
                        <a:alpha val="100000"/>
                      </a:srgbClr>
                    </a:gs>
                    <a:gs pos="100000">
                      <a:srgbClr val="FF9933"/>
                    </a:gs>
                  </a:gsLst>
                  <a:path path="rect">
                    <a:fillToRect r="100000" b="100000"/>
                  </a:path>
                  <a:tileRect/>
                </a:gradFill>
                <a:effectLst>
                  <a:outerShdw dist="35921" dir="2699999" algn="ctr" rotWithShape="0">
                    <a:srgbClr val="C0C0C0">
                      <a:alpha val="78000"/>
                    </a:srgbClr>
                  </a:outerShdw>
                </a:effectLst>
                <a:latin typeface="微软雅黑" panose="020B0503020204020204" pitchFamily="34" charset="-122"/>
                <a:ea typeface="微软雅黑" panose="020B0503020204020204" pitchFamily="34" charset="-122"/>
                <a:cs typeface="Times New Roman" panose="02020603050405020304" pitchFamily="18" charset="0"/>
              </a:rPr>
              <a:t>We continued to take great pride in him .</a:t>
            </a:r>
          </a:p>
        </p:txBody>
      </p:sp>
      <p:sp>
        <p:nvSpPr>
          <p:cNvPr id="18447" name="文本框 18446"/>
          <p:cNvSpPr txBox="1"/>
          <p:nvPr/>
        </p:nvSpPr>
        <p:spPr>
          <a:xfrm>
            <a:off x="6186487" y="3515916"/>
            <a:ext cx="1814513" cy="1028700"/>
          </a:xfrm>
          <a:prstGeom prst="rect">
            <a:avLst/>
          </a:prstGeom>
          <a:noFill/>
          <a:ln w="9525">
            <a:noFill/>
          </a:ln>
        </p:spPr>
        <p:txBody>
          <a:bodyPr wrap="square" lIns="68580" tIns="34290" rIns="68580" bIns="34290">
            <a:spAutoFit/>
          </a:bodyPr>
          <a:lstStyle/>
          <a:p>
            <a:r>
              <a:rPr lang="zh-CN" altLang="en-US"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Tips:</a:t>
            </a:r>
          </a:p>
          <a:p>
            <a:r>
              <a:rPr lang="zh-CN" altLang="en-US" sz="15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When you train, be sure to protect </a:t>
            </a:r>
          </a:p>
          <a:p>
            <a:r>
              <a:rPr lang="zh-CN" altLang="en-US" sz="15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yourself.</a:t>
            </a:r>
          </a:p>
        </p:txBody>
      </p:sp>
      <p:sp>
        <p:nvSpPr>
          <p:cNvPr id="18448" name="矩形 18447"/>
          <p:cNvSpPr/>
          <p:nvPr/>
        </p:nvSpPr>
        <p:spPr>
          <a:xfrm>
            <a:off x="3208139" y="810816"/>
            <a:ext cx="2914650" cy="390525"/>
          </a:xfrm>
          <a:prstGeom prst="rect">
            <a:avLst/>
          </a:prstGeom>
        </p:spPr>
        <p:txBody>
          <a:bodyPr wrap="none" lIns="68580" tIns="34290" rIns="68580" bIns="34290" fromWordArt="1">
            <a:prstTxWarp prst="textPlain">
              <a:avLst>
                <a:gd name="adj" fmla="val 50000"/>
              </a:avLst>
            </a:prstTxWarp>
            <a:normAutofit fontScale="80000" lnSpcReduction="10000"/>
          </a:bodyPr>
          <a:lstStyle/>
          <a:p>
            <a:pPr algn="ctr"/>
            <a:r>
              <a:rPr lang="zh-CN" altLang="en-US" sz="2700" b="1" dirty="0">
                <a:solidFill>
                  <a:srgbClr val="336699">
                    <a:alpha val="100000"/>
                  </a:srgbClr>
                </a:solidFill>
                <a:effectLst>
                  <a:outerShdw dist="38100" algn="ctr" rotWithShape="0">
                    <a:srgbClr val="B2B2B2">
                      <a:alpha val="78000"/>
                    </a:srgbClr>
                  </a:outerShdw>
                </a:effectLst>
                <a:latin typeface="Times New Roman" panose="02020603050405020304" pitchFamily="18" charset="0"/>
                <a:ea typeface="微软雅黑" panose="020B0503020204020204" pitchFamily="34" charset="-122"/>
                <a:cs typeface="Times New Roman" panose="02020603050405020304" pitchFamily="18" charset="0"/>
              </a:rPr>
              <a:t>His foot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48"/>
                                        </p:tgtEl>
                                        <p:attrNameLst>
                                          <p:attrName>style.visibility</p:attrName>
                                        </p:attrNameLst>
                                      </p:cBhvr>
                                      <p:to>
                                        <p:strVal val="visible"/>
                                      </p:to>
                                    </p:set>
                                    <p:anim calcmode="lin" valueType="num">
                                      <p:cBhvr additive="base">
                                        <p:cTn id="13" dur="500" fill="hold"/>
                                        <p:tgtEl>
                                          <p:spTgt spid="18448"/>
                                        </p:tgtEl>
                                        <p:attrNameLst>
                                          <p:attrName>ppt_x</p:attrName>
                                        </p:attrNameLst>
                                      </p:cBhvr>
                                      <p:tavLst>
                                        <p:tav tm="0">
                                          <p:val>
                                            <p:strVal val="#ppt_x"/>
                                          </p:val>
                                        </p:tav>
                                        <p:tav tm="100000">
                                          <p:val>
                                            <p:strVal val="#ppt_x"/>
                                          </p:val>
                                        </p:tav>
                                      </p:tavLst>
                                    </p:anim>
                                    <p:anim calcmode="lin" valueType="num">
                                      <p:cBhvr additive="base">
                                        <p:cTn id="14" dur="500" fill="hold"/>
                                        <p:tgtEl>
                                          <p:spTgt spid="1844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41"/>
                                        </p:tgtEl>
                                        <p:attrNameLst>
                                          <p:attrName>style.visibility</p:attrName>
                                        </p:attrNameLst>
                                      </p:cBhvr>
                                      <p:to>
                                        <p:strVal val="visible"/>
                                      </p:to>
                                    </p:set>
                                    <p:anim calcmode="lin" valueType="num">
                                      <p:cBhvr additive="base">
                                        <p:cTn id="19" dur="500" fill="hold"/>
                                        <p:tgtEl>
                                          <p:spTgt spid="18441"/>
                                        </p:tgtEl>
                                        <p:attrNameLst>
                                          <p:attrName>ppt_x</p:attrName>
                                        </p:attrNameLst>
                                      </p:cBhvr>
                                      <p:tavLst>
                                        <p:tav tm="0">
                                          <p:val>
                                            <p:strVal val="#ppt_x"/>
                                          </p:val>
                                        </p:tav>
                                        <p:tav tm="100000">
                                          <p:val>
                                            <p:strVal val="#ppt_x"/>
                                          </p:val>
                                        </p:tav>
                                      </p:tavLst>
                                    </p:anim>
                                    <p:anim calcmode="lin" valueType="num">
                                      <p:cBhvr additive="base">
                                        <p:cTn id="20" dur="500" fill="hold"/>
                                        <p:tgtEl>
                                          <p:spTgt spid="1844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8441"/>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42"/>
                                        </p:tgtEl>
                                        <p:attrNameLst>
                                          <p:attrName>style.visibility</p:attrName>
                                        </p:attrNameLst>
                                      </p:cBhvr>
                                      <p:to>
                                        <p:strVal val="visible"/>
                                      </p:to>
                                    </p:set>
                                    <p:anim calcmode="lin" valueType="num">
                                      <p:cBhvr additive="base">
                                        <p:cTn id="25" dur="500" fill="hold"/>
                                        <p:tgtEl>
                                          <p:spTgt spid="18442"/>
                                        </p:tgtEl>
                                        <p:attrNameLst>
                                          <p:attrName>ppt_x</p:attrName>
                                        </p:attrNameLst>
                                      </p:cBhvr>
                                      <p:tavLst>
                                        <p:tav tm="0">
                                          <p:val>
                                            <p:strVal val="#ppt_x"/>
                                          </p:val>
                                        </p:tav>
                                        <p:tav tm="100000">
                                          <p:val>
                                            <p:strVal val="#ppt_x"/>
                                          </p:val>
                                        </p:tav>
                                      </p:tavLst>
                                    </p:anim>
                                    <p:anim calcmode="lin" valueType="num">
                                      <p:cBhvr additive="base">
                                        <p:cTn id="26"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nodeType="clickEffect">
                                  <p:stCondLst>
                                    <p:cond delay="0"/>
                                  </p:stCondLst>
                                  <p:childTnLst>
                                    <p:anim calcmode="lin" valueType="num">
                                      <p:cBhvr additive="base">
                                        <p:cTn id="30" dur="500"/>
                                        <p:tgtEl>
                                          <p:spTgt spid="18442"/>
                                        </p:tgtEl>
                                        <p:attrNameLst>
                                          <p:attrName>ppt_x</p:attrName>
                                        </p:attrNameLst>
                                      </p:cBhvr>
                                      <p:tavLst>
                                        <p:tav tm="0">
                                          <p:val>
                                            <p:strVal val="ppt_x"/>
                                          </p:val>
                                        </p:tav>
                                        <p:tav tm="100000">
                                          <p:val>
                                            <p:strVal val="ppt_x"/>
                                          </p:val>
                                        </p:tav>
                                      </p:tavLst>
                                    </p:anim>
                                    <p:anim calcmode="lin" valueType="num">
                                      <p:cBhvr additive="base">
                                        <p:cTn id="31" dur="500"/>
                                        <p:tgtEl>
                                          <p:spTgt spid="18442"/>
                                        </p:tgtEl>
                                        <p:attrNameLst>
                                          <p:attrName>ppt_y</p:attrName>
                                        </p:attrNameLst>
                                      </p:cBhvr>
                                      <p:tavLst>
                                        <p:tav tm="0">
                                          <p:val>
                                            <p:strVal val="ppt_y"/>
                                          </p:val>
                                        </p:tav>
                                        <p:tav tm="100000">
                                          <p:val>
                                            <p:strVal val="1+ppt_h/2"/>
                                          </p:val>
                                        </p:tav>
                                      </p:tavLst>
                                    </p:anim>
                                    <p:set>
                                      <p:cBhvr>
                                        <p:cTn id="32" dur="1" fill="hold">
                                          <p:stCondLst>
                                            <p:cond delay="499"/>
                                          </p:stCondLst>
                                        </p:cTn>
                                        <p:tgtEl>
                                          <p:spTgt spid="1844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40"/>
                                        </p:tgtEl>
                                        <p:attrNameLst>
                                          <p:attrName>style.visibility</p:attrName>
                                        </p:attrNameLst>
                                      </p:cBhvr>
                                      <p:to>
                                        <p:strVal val="visible"/>
                                      </p:to>
                                    </p:set>
                                    <p:anim calcmode="lin" valueType="num">
                                      <p:cBhvr additive="base">
                                        <p:cTn id="37" dur="500" fill="hold"/>
                                        <p:tgtEl>
                                          <p:spTgt spid="18440"/>
                                        </p:tgtEl>
                                        <p:attrNameLst>
                                          <p:attrName>ppt_x</p:attrName>
                                        </p:attrNameLst>
                                      </p:cBhvr>
                                      <p:tavLst>
                                        <p:tav tm="0">
                                          <p:val>
                                            <p:strVal val="#ppt_x"/>
                                          </p:val>
                                        </p:tav>
                                        <p:tav tm="100000">
                                          <p:val>
                                            <p:strVal val="#ppt_x"/>
                                          </p:val>
                                        </p:tav>
                                      </p:tavLst>
                                    </p:anim>
                                    <p:anim calcmode="lin" valueType="num">
                                      <p:cBhvr additive="base">
                                        <p:cTn id="38" dur="5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nodeType="clickEffect">
                                  <p:stCondLst>
                                    <p:cond delay="0"/>
                                  </p:stCondLst>
                                  <p:childTnLst>
                                    <p:anim calcmode="lin" valueType="num">
                                      <p:cBhvr additive="base">
                                        <p:cTn id="42" dur="500"/>
                                        <p:tgtEl>
                                          <p:spTgt spid="18440"/>
                                        </p:tgtEl>
                                        <p:attrNameLst>
                                          <p:attrName>ppt_x</p:attrName>
                                        </p:attrNameLst>
                                      </p:cBhvr>
                                      <p:tavLst>
                                        <p:tav tm="0">
                                          <p:val>
                                            <p:strVal val="ppt_x"/>
                                          </p:val>
                                        </p:tav>
                                        <p:tav tm="100000">
                                          <p:val>
                                            <p:strVal val="ppt_x"/>
                                          </p:val>
                                        </p:tav>
                                      </p:tavLst>
                                    </p:anim>
                                    <p:anim calcmode="lin" valueType="num">
                                      <p:cBhvr additive="base">
                                        <p:cTn id="43" dur="500"/>
                                        <p:tgtEl>
                                          <p:spTgt spid="18440"/>
                                        </p:tgtEl>
                                        <p:attrNameLst>
                                          <p:attrName>ppt_y</p:attrName>
                                        </p:attrNameLst>
                                      </p:cBhvr>
                                      <p:tavLst>
                                        <p:tav tm="0">
                                          <p:val>
                                            <p:strVal val="ppt_y"/>
                                          </p:val>
                                        </p:tav>
                                        <p:tav tm="100000">
                                          <p:val>
                                            <p:strVal val="1+ppt_h/2"/>
                                          </p:val>
                                        </p:tav>
                                      </p:tavLst>
                                    </p:anim>
                                    <p:set>
                                      <p:cBhvr>
                                        <p:cTn id="44" dur="1" fill="hold">
                                          <p:stCondLst>
                                            <p:cond delay="499"/>
                                          </p:stCondLst>
                                        </p:cTn>
                                        <p:tgtEl>
                                          <p:spTgt spid="1844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443"/>
                                        </p:tgtEl>
                                        <p:attrNameLst>
                                          <p:attrName>style.visibility</p:attrName>
                                        </p:attrNameLst>
                                      </p:cBhvr>
                                      <p:to>
                                        <p:strVal val="visible"/>
                                      </p:to>
                                    </p:set>
                                    <p:anim calcmode="lin" valueType="num">
                                      <p:cBhvr additive="base">
                                        <p:cTn id="49" dur="500" fill="hold"/>
                                        <p:tgtEl>
                                          <p:spTgt spid="18443"/>
                                        </p:tgtEl>
                                        <p:attrNameLst>
                                          <p:attrName>ppt_x</p:attrName>
                                        </p:attrNameLst>
                                      </p:cBhvr>
                                      <p:tavLst>
                                        <p:tav tm="0">
                                          <p:val>
                                            <p:strVal val="#ppt_x"/>
                                          </p:val>
                                        </p:tav>
                                        <p:tav tm="100000">
                                          <p:val>
                                            <p:strVal val="#ppt_x"/>
                                          </p:val>
                                        </p:tav>
                                      </p:tavLst>
                                    </p:anim>
                                    <p:anim calcmode="lin" valueType="num">
                                      <p:cBhvr additive="base">
                                        <p:cTn id="50" dur="500" fill="hold"/>
                                        <p:tgtEl>
                                          <p:spTgt spid="1844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nodeType="clickEffect">
                                  <p:stCondLst>
                                    <p:cond delay="0"/>
                                  </p:stCondLst>
                                  <p:childTnLst>
                                    <p:anim calcmode="lin" valueType="num">
                                      <p:cBhvr additive="base">
                                        <p:cTn id="54" dur="500"/>
                                        <p:tgtEl>
                                          <p:spTgt spid="18443"/>
                                        </p:tgtEl>
                                        <p:attrNameLst>
                                          <p:attrName>ppt_x</p:attrName>
                                        </p:attrNameLst>
                                      </p:cBhvr>
                                      <p:tavLst>
                                        <p:tav tm="0">
                                          <p:val>
                                            <p:strVal val="ppt_x"/>
                                          </p:val>
                                        </p:tav>
                                        <p:tav tm="100000">
                                          <p:val>
                                            <p:strVal val="ppt_x"/>
                                          </p:val>
                                        </p:tav>
                                      </p:tavLst>
                                    </p:anim>
                                    <p:anim calcmode="lin" valueType="num">
                                      <p:cBhvr additive="base">
                                        <p:cTn id="55" dur="500"/>
                                        <p:tgtEl>
                                          <p:spTgt spid="18443"/>
                                        </p:tgtEl>
                                        <p:attrNameLst>
                                          <p:attrName>ppt_y</p:attrName>
                                        </p:attrNameLst>
                                      </p:cBhvr>
                                      <p:tavLst>
                                        <p:tav tm="0">
                                          <p:val>
                                            <p:strVal val="ppt_y"/>
                                          </p:val>
                                        </p:tav>
                                        <p:tav tm="100000">
                                          <p:val>
                                            <p:strVal val="1+ppt_h/2"/>
                                          </p:val>
                                        </p:tav>
                                      </p:tavLst>
                                    </p:anim>
                                    <p:set>
                                      <p:cBhvr>
                                        <p:cTn id="56" dur="1" fill="hold">
                                          <p:stCondLst>
                                            <p:cond delay="499"/>
                                          </p:stCondLst>
                                        </p:cTn>
                                        <p:tgtEl>
                                          <p:spTgt spid="1844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444"/>
                                        </p:tgtEl>
                                        <p:attrNameLst>
                                          <p:attrName>style.visibility</p:attrName>
                                        </p:attrNameLst>
                                      </p:cBhvr>
                                      <p:to>
                                        <p:strVal val="visible"/>
                                      </p:to>
                                    </p:set>
                                    <p:anim calcmode="lin" valueType="num">
                                      <p:cBhvr additive="base">
                                        <p:cTn id="61" dur="500" fill="hold"/>
                                        <p:tgtEl>
                                          <p:spTgt spid="18444"/>
                                        </p:tgtEl>
                                        <p:attrNameLst>
                                          <p:attrName>ppt_x</p:attrName>
                                        </p:attrNameLst>
                                      </p:cBhvr>
                                      <p:tavLst>
                                        <p:tav tm="0">
                                          <p:val>
                                            <p:strVal val="#ppt_x"/>
                                          </p:val>
                                        </p:tav>
                                        <p:tav tm="100000">
                                          <p:val>
                                            <p:strVal val="#ppt_x"/>
                                          </p:val>
                                        </p:tav>
                                      </p:tavLst>
                                    </p:anim>
                                    <p:anim calcmode="lin" valueType="num">
                                      <p:cBhvr additive="base">
                                        <p:cTn id="62" dur="500" fill="hold"/>
                                        <p:tgtEl>
                                          <p:spTgt spid="1844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nodeType="clickEffect">
                                  <p:stCondLst>
                                    <p:cond delay="0"/>
                                  </p:stCondLst>
                                  <p:childTnLst>
                                    <p:anim calcmode="lin" valueType="num">
                                      <p:cBhvr additive="base">
                                        <p:cTn id="66" dur="500"/>
                                        <p:tgtEl>
                                          <p:spTgt spid="18444"/>
                                        </p:tgtEl>
                                        <p:attrNameLst>
                                          <p:attrName>ppt_x</p:attrName>
                                        </p:attrNameLst>
                                      </p:cBhvr>
                                      <p:tavLst>
                                        <p:tav tm="0">
                                          <p:val>
                                            <p:strVal val="ppt_x"/>
                                          </p:val>
                                        </p:tav>
                                        <p:tav tm="100000">
                                          <p:val>
                                            <p:strVal val="ppt_x"/>
                                          </p:val>
                                        </p:tav>
                                      </p:tavLst>
                                    </p:anim>
                                    <p:anim calcmode="lin" valueType="num">
                                      <p:cBhvr additive="base">
                                        <p:cTn id="67" dur="500"/>
                                        <p:tgtEl>
                                          <p:spTgt spid="18444"/>
                                        </p:tgtEl>
                                        <p:attrNameLst>
                                          <p:attrName>ppt_y</p:attrName>
                                        </p:attrNameLst>
                                      </p:cBhvr>
                                      <p:tavLst>
                                        <p:tav tm="0">
                                          <p:val>
                                            <p:strVal val="ppt_y"/>
                                          </p:val>
                                        </p:tav>
                                        <p:tav tm="100000">
                                          <p:val>
                                            <p:strVal val="1+ppt_h/2"/>
                                          </p:val>
                                        </p:tav>
                                      </p:tavLst>
                                    </p:anim>
                                    <p:set>
                                      <p:cBhvr>
                                        <p:cTn id="68" dur="1" fill="hold">
                                          <p:stCondLst>
                                            <p:cond delay="499"/>
                                          </p:stCondLst>
                                        </p:cTn>
                                        <p:tgtEl>
                                          <p:spTgt spid="1844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445"/>
                                        </p:tgtEl>
                                        <p:attrNameLst>
                                          <p:attrName>style.visibility</p:attrName>
                                        </p:attrNameLst>
                                      </p:cBhvr>
                                      <p:to>
                                        <p:strVal val="visible"/>
                                      </p:to>
                                    </p:set>
                                    <p:anim calcmode="lin" valueType="num">
                                      <p:cBhvr additive="base">
                                        <p:cTn id="73" dur="500" fill="hold"/>
                                        <p:tgtEl>
                                          <p:spTgt spid="18445"/>
                                        </p:tgtEl>
                                        <p:attrNameLst>
                                          <p:attrName>ppt_x</p:attrName>
                                        </p:attrNameLst>
                                      </p:cBhvr>
                                      <p:tavLst>
                                        <p:tav tm="0">
                                          <p:val>
                                            <p:strVal val="#ppt_x"/>
                                          </p:val>
                                        </p:tav>
                                        <p:tav tm="100000">
                                          <p:val>
                                            <p:strVal val="#ppt_x"/>
                                          </p:val>
                                        </p:tav>
                                      </p:tavLst>
                                    </p:anim>
                                    <p:anim calcmode="lin" valueType="num">
                                      <p:cBhvr additive="base">
                                        <p:cTn id="74" dur="500" fill="hold"/>
                                        <p:tgtEl>
                                          <p:spTgt spid="1844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xit" presetSubtype="4" fill="hold" nodeType="clickEffect">
                                  <p:stCondLst>
                                    <p:cond delay="0"/>
                                  </p:stCondLst>
                                  <p:childTnLst>
                                    <p:anim calcmode="lin" valueType="num">
                                      <p:cBhvr additive="base">
                                        <p:cTn id="78" dur="500"/>
                                        <p:tgtEl>
                                          <p:spTgt spid="18445"/>
                                        </p:tgtEl>
                                        <p:attrNameLst>
                                          <p:attrName>ppt_x</p:attrName>
                                        </p:attrNameLst>
                                      </p:cBhvr>
                                      <p:tavLst>
                                        <p:tav tm="0">
                                          <p:val>
                                            <p:strVal val="ppt_x"/>
                                          </p:val>
                                        </p:tav>
                                        <p:tav tm="100000">
                                          <p:val>
                                            <p:strVal val="ppt_x"/>
                                          </p:val>
                                        </p:tav>
                                      </p:tavLst>
                                    </p:anim>
                                    <p:anim calcmode="lin" valueType="num">
                                      <p:cBhvr additive="base">
                                        <p:cTn id="79" dur="500"/>
                                        <p:tgtEl>
                                          <p:spTgt spid="18445"/>
                                        </p:tgtEl>
                                        <p:attrNameLst>
                                          <p:attrName>ppt_y</p:attrName>
                                        </p:attrNameLst>
                                      </p:cBhvr>
                                      <p:tavLst>
                                        <p:tav tm="0">
                                          <p:val>
                                            <p:strVal val="ppt_y"/>
                                          </p:val>
                                        </p:tav>
                                        <p:tav tm="100000">
                                          <p:val>
                                            <p:strVal val="1+ppt_h/2"/>
                                          </p:val>
                                        </p:tav>
                                      </p:tavLst>
                                    </p:anim>
                                    <p:set>
                                      <p:cBhvr>
                                        <p:cTn id="80" dur="1" fill="hold">
                                          <p:stCondLst>
                                            <p:cond delay="499"/>
                                          </p:stCondLst>
                                        </p:cTn>
                                        <p:tgtEl>
                                          <p:spTgt spid="1844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8446"/>
                                        </p:tgtEl>
                                        <p:attrNameLst>
                                          <p:attrName>style.visibility</p:attrName>
                                        </p:attrNameLst>
                                      </p:cBhvr>
                                      <p:to>
                                        <p:strVal val="visible"/>
                                      </p:to>
                                    </p:set>
                                    <p:anim calcmode="lin" valueType="num">
                                      <p:cBhvr additive="base">
                                        <p:cTn id="85" dur="500" fill="hold"/>
                                        <p:tgtEl>
                                          <p:spTgt spid="18446"/>
                                        </p:tgtEl>
                                        <p:attrNameLst>
                                          <p:attrName>ppt_x</p:attrName>
                                        </p:attrNameLst>
                                      </p:cBhvr>
                                      <p:tavLst>
                                        <p:tav tm="0">
                                          <p:val>
                                            <p:strVal val="#ppt_x"/>
                                          </p:val>
                                        </p:tav>
                                        <p:tav tm="100000">
                                          <p:val>
                                            <p:strVal val="#ppt_x"/>
                                          </p:val>
                                        </p:tav>
                                      </p:tavLst>
                                    </p:anim>
                                    <p:anim calcmode="lin" valueType="num">
                                      <p:cBhvr additive="base">
                                        <p:cTn id="86" dur="500" fill="hold"/>
                                        <p:tgtEl>
                                          <p:spTgt spid="1844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xit" presetSubtype="4" fill="hold" nodeType="clickEffect">
                                  <p:stCondLst>
                                    <p:cond delay="0"/>
                                  </p:stCondLst>
                                  <p:childTnLst>
                                    <p:anim calcmode="lin" valueType="num">
                                      <p:cBhvr additive="base">
                                        <p:cTn id="90" dur="500"/>
                                        <p:tgtEl>
                                          <p:spTgt spid="18446"/>
                                        </p:tgtEl>
                                        <p:attrNameLst>
                                          <p:attrName>ppt_x</p:attrName>
                                        </p:attrNameLst>
                                      </p:cBhvr>
                                      <p:tavLst>
                                        <p:tav tm="0">
                                          <p:val>
                                            <p:strVal val="ppt_x"/>
                                          </p:val>
                                        </p:tav>
                                        <p:tav tm="100000">
                                          <p:val>
                                            <p:strVal val="ppt_x"/>
                                          </p:val>
                                        </p:tav>
                                      </p:tavLst>
                                    </p:anim>
                                    <p:anim calcmode="lin" valueType="num">
                                      <p:cBhvr additive="base">
                                        <p:cTn id="91" dur="500"/>
                                        <p:tgtEl>
                                          <p:spTgt spid="18446"/>
                                        </p:tgtEl>
                                        <p:attrNameLst>
                                          <p:attrName>ppt_y</p:attrName>
                                        </p:attrNameLst>
                                      </p:cBhvr>
                                      <p:tavLst>
                                        <p:tav tm="0">
                                          <p:val>
                                            <p:strVal val="ppt_y"/>
                                          </p:val>
                                        </p:tav>
                                        <p:tav tm="100000">
                                          <p:val>
                                            <p:strVal val="1+ppt_h/2"/>
                                          </p:val>
                                        </p:tav>
                                      </p:tavLst>
                                    </p:anim>
                                    <p:set>
                                      <p:cBhvr>
                                        <p:cTn id="92" dur="1" fill="hold">
                                          <p:stCondLst>
                                            <p:cond delay="499"/>
                                          </p:stCondLst>
                                        </p:cTn>
                                        <p:tgtEl>
                                          <p:spTgt spid="18446"/>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447"/>
                                        </p:tgtEl>
                                        <p:attrNameLst>
                                          <p:attrName>style.visibility</p:attrName>
                                        </p:attrNameLst>
                                      </p:cBhvr>
                                      <p:to>
                                        <p:strVal val="visible"/>
                                      </p:to>
                                    </p:set>
                                    <p:anim calcmode="lin" valueType="num">
                                      <p:cBhvr additive="base">
                                        <p:cTn id="97" dur="500" fill="hold"/>
                                        <p:tgtEl>
                                          <p:spTgt spid="18447"/>
                                        </p:tgtEl>
                                        <p:attrNameLst>
                                          <p:attrName>ppt_x</p:attrName>
                                        </p:attrNameLst>
                                      </p:cBhvr>
                                      <p:tavLst>
                                        <p:tav tm="0">
                                          <p:val>
                                            <p:strVal val="#ppt_x"/>
                                          </p:val>
                                        </p:tav>
                                        <p:tav tm="100000">
                                          <p:val>
                                            <p:strVal val="#ppt_x"/>
                                          </p:val>
                                        </p:tav>
                                      </p:tavLst>
                                    </p:anim>
                                    <p:anim calcmode="lin" valueType="num">
                                      <p:cBhvr additive="base">
                                        <p:cTn id="98" dur="500" fill="hold"/>
                                        <p:tgtEl>
                                          <p:spTgt spid="184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9457">
            <a:hlinkClick r:id="" action="ppaction://noaction"/>
          </p:cNvPr>
          <p:cNvSpPr/>
          <p:nvPr/>
        </p:nvSpPr>
        <p:spPr>
          <a:xfrm>
            <a:off x="1703256" y="1384497"/>
            <a:ext cx="4886325" cy="378619"/>
          </a:xfrm>
          <a:prstGeom prst="rect">
            <a:avLst/>
          </a:prstGeom>
          <a:solidFill>
            <a:schemeClr val="accent1"/>
          </a:solidFill>
          <a:ln w="9525" cap="flat" cmpd="sng">
            <a:solidFill>
              <a:schemeClr val="tx1"/>
            </a:solidFill>
            <a:prstDash val="solid"/>
            <a:miter/>
            <a:headEnd type="none" w="med" len="med"/>
            <a:tailEnd type="none" w="med" len="med"/>
          </a:ln>
        </p:spPr>
        <p:txBody>
          <a:bodyPr wrap="none" lIns="68580" tIns="34290" rIns="68580" bIns="34290" anchor="ctr"/>
          <a:lstStyle/>
          <a:p>
            <a:pPr algn="ct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ability   Asian   courage  method  pride  race</a:t>
            </a:r>
          </a:p>
        </p:txBody>
      </p:sp>
      <p:sp>
        <p:nvSpPr>
          <p:cNvPr id="19459" name="文本框 19458"/>
          <p:cNvSpPr txBox="1"/>
          <p:nvPr/>
        </p:nvSpPr>
        <p:spPr>
          <a:xfrm>
            <a:off x="1325828" y="1833363"/>
            <a:ext cx="6410325" cy="3310137"/>
          </a:xfrm>
          <a:prstGeom prst="rect">
            <a:avLst/>
          </a:prstGeom>
          <a:noFill/>
          <a:ln w="9525">
            <a:noFill/>
          </a:ln>
        </p:spPr>
        <p:txBody>
          <a:bodyPr lIns="68580" tIns="34290" rIns="68580" bIns="34290">
            <a:spAutoFit/>
          </a:bodyPr>
          <a:lstStyle/>
          <a:p>
            <a:pPr>
              <a:lnSpc>
                <a:spcPct val="13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  The Chinese take great (1)__________ in Liu Xiang. At first, he was not very successful, but his coach noticed his (2)_______ in running and jumping, and helped him change his training (3)________. He won a number of important (4)_________ and became the first (5)__________ sportsperson to win an Olympic gold medal for hurdling. However, from 2008 on he missed some competitions because of his foot problem. Although he did not complete the 2012 Olympic Games, he is still a symbo</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l of great (6)__________ and success.</a:t>
            </a:r>
            <a:endParaRPr lang="zh-CN" altLang="en-US"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9460" name="文本框 19459"/>
          <p:cNvSpPr txBox="1"/>
          <p:nvPr/>
        </p:nvSpPr>
        <p:spPr>
          <a:xfrm>
            <a:off x="4420262" y="1833363"/>
            <a:ext cx="112395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pride</a:t>
            </a:r>
          </a:p>
        </p:txBody>
      </p:sp>
      <p:sp>
        <p:nvSpPr>
          <p:cNvPr id="19461" name="文本框 19460"/>
          <p:cNvSpPr txBox="1"/>
          <p:nvPr/>
        </p:nvSpPr>
        <p:spPr>
          <a:xfrm>
            <a:off x="6478324" y="2211982"/>
            <a:ext cx="112395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ability</a:t>
            </a:r>
          </a:p>
        </p:txBody>
      </p:sp>
      <p:sp>
        <p:nvSpPr>
          <p:cNvPr id="19462" name="文本框 19461"/>
          <p:cNvSpPr txBox="1"/>
          <p:nvPr/>
        </p:nvSpPr>
        <p:spPr>
          <a:xfrm>
            <a:off x="1635523" y="2922544"/>
            <a:ext cx="112395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methods</a:t>
            </a:r>
          </a:p>
        </p:txBody>
      </p:sp>
      <p:sp>
        <p:nvSpPr>
          <p:cNvPr id="19463" name="文本框 19462"/>
          <p:cNvSpPr txBox="1"/>
          <p:nvPr/>
        </p:nvSpPr>
        <p:spPr>
          <a:xfrm>
            <a:off x="6247079" y="2936850"/>
            <a:ext cx="112276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races</a:t>
            </a:r>
          </a:p>
        </p:txBody>
      </p:sp>
      <p:sp>
        <p:nvSpPr>
          <p:cNvPr id="19464" name="文本框 19463"/>
          <p:cNvSpPr txBox="1"/>
          <p:nvPr/>
        </p:nvSpPr>
        <p:spPr>
          <a:xfrm>
            <a:off x="3505994" y="3283098"/>
            <a:ext cx="112395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Asian</a:t>
            </a:r>
          </a:p>
        </p:txBody>
      </p:sp>
      <p:sp>
        <p:nvSpPr>
          <p:cNvPr id="19465" name="文本框 19464"/>
          <p:cNvSpPr txBox="1"/>
          <p:nvPr/>
        </p:nvSpPr>
        <p:spPr>
          <a:xfrm>
            <a:off x="1804194" y="4704223"/>
            <a:ext cx="1123950" cy="346249"/>
          </a:xfrm>
          <a:prstGeom prst="rect">
            <a:avLst/>
          </a:prstGeom>
          <a:noFill/>
          <a:ln w="9525">
            <a:noFill/>
          </a:ln>
        </p:spPr>
        <p:txBody>
          <a:bodyPr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courage</a:t>
            </a:r>
          </a:p>
        </p:txBody>
      </p:sp>
      <p:sp>
        <p:nvSpPr>
          <p:cNvPr id="19466" name="矩形 19465"/>
          <p:cNvSpPr>
            <a:spLocks noGrp="1"/>
          </p:cNvSpPr>
          <p:nvPr/>
        </p:nvSpPr>
        <p:spPr>
          <a:xfrm>
            <a:off x="1325828" y="858241"/>
            <a:ext cx="6410325" cy="526256"/>
          </a:xfrm>
          <a:prstGeom prst="rect">
            <a:avLst/>
          </a:prstGeom>
          <a:noFill/>
          <a:ln w="9525">
            <a:noFill/>
          </a:ln>
        </p:spPr>
        <p:txBody>
          <a:bodyPr vert="horz" wrap="square" lIns="68580" tIns="34290" rIns="68580" bIns="34290" anchor="b"/>
          <a:lstStyle>
            <a:lvl1pPr marL="0" lvl="0" indent="0" algn="l" defTabSz="914400" eaLnBrk="1" fontAlgn="base" latinLnBrk="0" hangingPunct="1">
              <a:lnSpc>
                <a:spcPct val="90000"/>
              </a:lnSpc>
              <a:spcBef>
                <a:spcPct val="0"/>
              </a:spcBef>
              <a:spcAft>
                <a:spcPct val="0"/>
              </a:spcAft>
              <a:buNone/>
              <a:defRPr sz="3200" u="none" kern="1200" baseline="0">
                <a:solidFill>
                  <a:srgbClr val="98C125"/>
                </a:solidFill>
                <a:latin typeface="Arial Black" panose="020B0A04020102020204" pitchFamily="2" charset="0"/>
                <a:ea typeface="微软雅黑" panose="020B0503020204020204" pitchFamily="34" charset="-122"/>
              </a:defRPr>
            </a:lvl1pPr>
          </a:lstStyle>
          <a:p>
            <a:pPr lvl="0"/>
            <a:r>
              <a:rPr lang="zh-CN" altLang="en-US" dirty="0">
                <a:solidFill>
                  <a:srgbClr val="008000"/>
                </a:solidFill>
                <a:latin typeface="Times New Roman" panose="02020603050405020304" pitchFamily="18" charset="0"/>
                <a:cs typeface="Times New Roman" panose="02020603050405020304" pitchFamily="18" charset="0"/>
              </a:rPr>
              <a:t>Part 3 : </a:t>
            </a:r>
            <a:r>
              <a:rPr lang="zh-CN" altLang="en-US" sz="2100" dirty="0">
                <a:solidFill>
                  <a:srgbClr val="008000"/>
                </a:solidFill>
                <a:latin typeface="Times New Roman" panose="02020603050405020304" pitchFamily="18" charset="0"/>
                <a:cs typeface="Times New Roman" panose="02020603050405020304" pitchFamily="18" charset="0"/>
              </a:rPr>
              <a:t>Complete the passage with the correct form of the words in the box.</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500" fill="hold"/>
                                        <p:tgtEl>
                                          <p:spTgt spid="19461"/>
                                        </p:tgtEl>
                                        <p:attrNameLst>
                                          <p:attrName>ppt_x</p:attrName>
                                        </p:attrNameLst>
                                      </p:cBhvr>
                                      <p:tavLst>
                                        <p:tav tm="0">
                                          <p:val>
                                            <p:strVal val="#ppt_x"/>
                                          </p:val>
                                        </p:tav>
                                        <p:tav tm="100000">
                                          <p:val>
                                            <p:strVal val="#ppt_x"/>
                                          </p:val>
                                        </p:tav>
                                      </p:tavLst>
                                    </p:anim>
                                    <p:anim calcmode="lin" valueType="num">
                                      <p:cBhvr additive="base">
                                        <p:cTn id="14"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2"/>
                                        </p:tgtEl>
                                        <p:attrNameLst>
                                          <p:attrName>style.visibility</p:attrName>
                                        </p:attrNameLst>
                                      </p:cBhvr>
                                      <p:to>
                                        <p:strVal val="visible"/>
                                      </p:to>
                                    </p:set>
                                    <p:anim calcmode="lin" valueType="num">
                                      <p:cBhvr additive="base">
                                        <p:cTn id="19" dur="500" fill="hold"/>
                                        <p:tgtEl>
                                          <p:spTgt spid="19462"/>
                                        </p:tgtEl>
                                        <p:attrNameLst>
                                          <p:attrName>ppt_x</p:attrName>
                                        </p:attrNameLst>
                                      </p:cBhvr>
                                      <p:tavLst>
                                        <p:tav tm="0">
                                          <p:val>
                                            <p:strVal val="#ppt_x"/>
                                          </p:val>
                                        </p:tav>
                                        <p:tav tm="100000">
                                          <p:val>
                                            <p:strVal val="#ppt_x"/>
                                          </p:val>
                                        </p:tav>
                                      </p:tavLst>
                                    </p:anim>
                                    <p:anim calcmode="lin" valueType="num">
                                      <p:cBhvr additive="base">
                                        <p:cTn id="20"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3"/>
                                        </p:tgtEl>
                                        <p:attrNameLst>
                                          <p:attrName>style.visibility</p:attrName>
                                        </p:attrNameLst>
                                      </p:cBhvr>
                                      <p:to>
                                        <p:strVal val="visible"/>
                                      </p:to>
                                    </p:set>
                                    <p:anim calcmode="lin" valueType="num">
                                      <p:cBhvr additive="base">
                                        <p:cTn id="25" dur="500" fill="hold"/>
                                        <p:tgtEl>
                                          <p:spTgt spid="19463"/>
                                        </p:tgtEl>
                                        <p:attrNameLst>
                                          <p:attrName>ppt_x</p:attrName>
                                        </p:attrNameLst>
                                      </p:cBhvr>
                                      <p:tavLst>
                                        <p:tav tm="0">
                                          <p:val>
                                            <p:strVal val="#ppt_x"/>
                                          </p:val>
                                        </p:tav>
                                        <p:tav tm="100000">
                                          <p:val>
                                            <p:strVal val="#ppt_x"/>
                                          </p:val>
                                        </p:tav>
                                      </p:tavLst>
                                    </p:anim>
                                    <p:anim calcmode="lin" valueType="num">
                                      <p:cBhvr additive="base">
                                        <p:cTn id="26"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64"/>
                                        </p:tgtEl>
                                        <p:attrNameLst>
                                          <p:attrName>style.visibility</p:attrName>
                                        </p:attrNameLst>
                                      </p:cBhvr>
                                      <p:to>
                                        <p:strVal val="visible"/>
                                      </p:to>
                                    </p:set>
                                    <p:anim calcmode="lin" valueType="num">
                                      <p:cBhvr additive="base">
                                        <p:cTn id="31" dur="500" fill="hold"/>
                                        <p:tgtEl>
                                          <p:spTgt spid="19464"/>
                                        </p:tgtEl>
                                        <p:attrNameLst>
                                          <p:attrName>ppt_x</p:attrName>
                                        </p:attrNameLst>
                                      </p:cBhvr>
                                      <p:tavLst>
                                        <p:tav tm="0">
                                          <p:val>
                                            <p:strVal val="#ppt_x"/>
                                          </p:val>
                                        </p:tav>
                                        <p:tav tm="100000">
                                          <p:val>
                                            <p:strVal val="#ppt_x"/>
                                          </p:val>
                                        </p:tav>
                                      </p:tavLst>
                                    </p:anim>
                                    <p:anim calcmode="lin" valueType="num">
                                      <p:cBhvr additive="base">
                                        <p:cTn id="32"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65"/>
                                        </p:tgtEl>
                                        <p:attrNameLst>
                                          <p:attrName>style.visibility</p:attrName>
                                        </p:attrNameLst>
                                      </p:cBhvr>
                                      <p:to>
                                        <p:strVal val="visible"/>
                                      </p:to>
                                    </p:set>
                                    <p:anim calcmode="lin" valueType="num">
                                      <p:cBhvr additive="base">
                                        <p:cTn id="37" dur="500" fill="hold"/>
                                        <p:tgtEl>
                                          <p:spTgt spid="19465"/>
                                        </p:tgtEl>
                                        <p:attrNameLst>
                                          <p:attrName>ppt_x</p:attrName>
                                        </p:attrNameLst>
                                      </p:cBhvr>
                                      <p:tavLst>
                                        <p:tav tm="0">
                                          <p:val>
                                            <p:strVal val="#ppt_x"/>
                                          </p:val>
                                        </p:tav>
                                        <p:tav tm="100000">
                                          <p:val>
                                            <p:strVal val="#ppt_x"/>
                                          </p:val>
                                        </p:tav>
                                      </p:tavLst>
                                    </p:anim>
                                    <p:anim calcmode="lin" valueType="num">
                                      <p:cBhvr additive="base">
                                        <p:cTn id="38"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ldLvl="0"/>
      <p:bldP spid="19461" grpId="0" bldLvl="0"/>
      <p:bldP spid="19462" grpId="0" bldLvl="0"/>
      <p:bldP spid="19463" grpId="0" bldLvl="0"/>
      <p:bldP spid="19464" grpId="0" bldLvl="0"/>
      <p:bldP spid="19465"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0481"/>
          <p:cNvSpPr txBox="1"/>
          <p:nvPr/>
        </p:nvSpPr>
        <p:spPr>
          <a:xfrm>
            <a:off x="1238118" y="748241"/>
            <a:ext cx="6305550" cy="891779"/>
          </a:xfrm>
          <a:prstGeom prst="rect">
            <a:avLst/>
          </a:prstGeom>
          <a:noFill/>
          <a:ln w="9525">
            <a:noFill/>
          </a:ln>
        </p:spPr>
        <p:txBody>
          <a:bodyPr wrap="square" lIns="68580" tIns="34290" rIns="68580" bIns="34290">
            <a:spAutoFit/>
          </a:bodyPr>
          <a:lstStyle/>
          <a:p>
            <a:pPr fontAlgn="b">
              <a:spcBef>
                <a:spcPct val="50000"/>
              </a:spcBef>
              <a:buClrTx/>
            </a:pPr>
            <a:r>
              <a:rPr lang="zh-CN" altLang="en-US" sz="27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Part </a:t>
            </a:r>
            <a:r>
              <a:rPr lang="en-US" altLang="zh-CN" sz="27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4</a:t>
            </a:r>
            <a:r>
              <a:rPr lang="zh-CN" altLang="en-US" sz="27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 Look at the verb forms in the two sentences.</a:t>
            </a:r>
          </a:p>
        </p:txBody>
      </p:sp>
      <p:sp>
        <p:nvSpPr>
          <p:cNvPr id="20483" name="文本框 20482"/>
          <p:cNvSpPr txBox="1"/>
          <p:nvPr/>
        </p:nvSpPr>
        <p:spPr>
          <a:xfrm>
            <a:off x="1495293" y="2004351"/>
            <a:ext cx="6048375" cy="900113"/>
          </a:xfrm>
          <a:prstGeom prst="rect">
            <a:avLst/>
          </a:prstGeom>
          <a:noFill/>
          <a:ln w="9525" cap="flat" cmpd="sng">
            <a:solidFill>
              <a:srgbClr val="00CCFF"/>
            </a:solidFill>
            <a:prstDash val="solid"/>
            <a:miter/>
            <a:headEnd type="none" w="med" len="med"/>
            <a:tailEnd type="none" w="med" len="med"/>
          </a:ln>
        </p:spPr>
        <p:txBody>
          <a:bodyPr lIns="68580" tIns="34290" rIns="68580" bIns="34290">
            <a:spAutoFit/>
          </a:bodyPr>
          <a:lstStyle/>
          <a:p>
            <a:pPr>
              <a:spcBef>
                <a:spcPct val="50000"/>
              </a:spcBef>
            </a:pPr>
            <a:r>
              <a:rPr lang="en-US" altLang="zh-CN" sz="27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Sun </a:t>
            </a:r>
            <a:r>
              <a:rPr lang="en-US" altLang="zh-CN" sz="2700" b="1" dirty="0" err="1">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Haiping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noticed</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u="sng" dirty="0">
                <a:solidFill>
                  <a:srgbClr val="6600CC"/>
                </a:solidFill>
                <a:latin typeface="Times New Roman" panose="02020603050405020304" pitchFamily="18" charset="0"/>
                <a:ea typeface="微软雅黑" panose="020B0503020204020204" pitchFamily="34" charset="-122"/>
                <a:cs typeface="Times New Roman" panose="02020603050405020304" pitchFamily="18" charset="0"/>
              </a:rPr>
              <a:t>Liu Xiang’s ability in hurdling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0484" name="矩形 20483"/>
          <p:cNvSpPr/>
          <p:nvPr/>
        </p:nvSpPr>
        <p:spPr>
          <a:xfrm>
            <a:off x="1496484" y="3786716"/>
            <a:ext cx="6047185" cy="486966"/>
          </a:xfrm>
          <a:prstGeom prst="rect">
            <a:avLst/>
          </a:prstGeom>
          <a:noFill/>
          <a:ln w="9525" cap="flat" cmpd="sng">
            <a:solidFill>
              <a:srgbClr val="00CCFF"/>
            </a:solidFill>
            <a:prstDash val="solid"/>
            <a:miter/>
            <a:headEnd type="none" w="med" len="med"/>
            <a:tailEnd type="none" w="med" len="med"/>
          </a:ln>
        </p:spPr>
        <p:txBody>
          <a:bodyPr lIns="68580" tIns="34290" rIns="68580" bIns="34290">
            <a:spAutoFit/>
          </a:bodyPr>
          <a:lstStyle/>
          <a:p>
            <a:r>
              <a:rPr lang="en-US" altLang="zh-CN" sz="2700" b="1" u="sng" dirty="0">
                <a:solidFill>
                  <a:srgbClr val="6600CC"/>
                </a:solidFill>
                <a:latin typeface="Times New Roman" panose="02020603050405020304" pitchFamily="18" charset="0"/>
                <a:ea typeface="微软雅黑" panose="020B0503020204020204" pitchFamily="34" charset="-122"/>
                <a:cs typeface="Times New Roman" panose="02020603050405020304" pitchFamily="18" charset="0"/>
              </a:rPr>
              <a:t>Liu Xiang’s ability in hurdling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p>
        </p:txBody>
      </p:sp>
      <p:sp>
        <p:nvSpPr>
          <p:cNvPr id="20485" name="下箭头 20484"/>
          <p:cNvSpPr/>
          <p:nvPr/>
        </p:nvSpPr>
        <p:spPr>
          <a:xfrm rot="2323299">
            <a:off x="4832616" y="2307960"/>
            <a:ext cx="159544" cy="1781175"/>
          </a:xfrm>
          <a:prstGeom prst="downArrow">
            <a:avLst>
              <a:gd name="adj1" fmla="val 50000"/>
              <a:gd name="adj2" fmla="val 279104"/>
            </a:avLst>
          </a:prstGeom>
          <a:solidFill>
            <a:srgbClr val="6600CC"/>
          </a:solidFill>
          <a:ln w="9525" cap="flat" cmpd="sng">
            <a:solidFill>
              <a:srgbClr val="000080"/>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486" name="椭圆 20485"/>
          <p:cNvSpPr/>
          <p:nvPr/>
        </p:nvSpPr>
        <p:spPr>
          <a:xfrm>
            <a:off x="3168122" y="4501091"/>
            <a:ext cx="540544" cy="485775"/>
          </a:xfrm>
          <a:prstGeom prst="ellipse">
            <a:avLst/>
          </a:prstGeom>
          <a:noFill/>
          <a:ln w="28575" cap="flat" cmpd="sng">
            <a:solidFill>
              <a:srgbClr val="FF0066"/>
            </a:solidFill>
            <a:prstDash val="solid"/>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487" name="下箭头 20486"/>
          <p:cNvSpPr/>
          <p:nvPr/>
        </p:nvSpPr>
        <p:spPr>
          <a:xfrm rot="18499882">
            <a:off x="5625572" y="1741224"/>
            <a:ext cx="151210" cy="2926556"/>
          </a:xfrm>
          <a:prstGeom prst="downArrow">
            <a:avLst>
              <a:gd name="adj1" fmla="val 50000"/>
              <a:gd name="adj2" fmla="val 483857"/>
            </a:avLst>
          </a:prstGeom>
          <a:solidFill>
            <a:srgbClr val="FF3399"/>
          </a:solidFill>
          <a:ln w="9525" cap="flat" cmpd="sng">
            <a:solidFill>
              <a:srgbClr val="333399"/>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488" name="下箭头 20487"/>
          <p:cNvSpPr/>
          <p:nvPr/>
        </p:nvSpPr>
        <p:spPr>
          <a:xfrm rot="20302639">
            <a:off x="3120497" y="2393686"/>
            <a:ext cx="216694" cy="2213372"/>
          </a:xfrm>
          <a:prstGeom prst="downArrow">
            <a:avLst>
              <a:gd name="adj1" fmla="val 50000"/>
              <a:gd name="adj2" fmla="val 255357"/>
            </a:avLst>
          </a:prstGeom>
          <a:solidFill>
            <a:srgbClr val="339966">
              <a:alpha val="75999"/>
            </a:srgbClr>
          </a:solidFill>
          <a:ln w="9525" cap="flat" cmpd="sng">
            <a:solidFill>
              <a:srgbClr val="333399"/>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489" name="文本框 20488"/>
          <p:cNvSpPr txBox="1"/>
          <p:nvPr/>
        </p:nvSpPr>
        <p:spPr>
          <a:xfrm>
            <a:off x="6518540" y="3866490"/>
            <a:ext cx="782907" cy="484748"/>
          </a:xfrm>
          <a:prstGeom prst="rect">
            <a:avLst/>
          </a:prstGeom>
          <a:noFill/>
          <a:ln w="9525">
            <a:noFill/>
          </a:ln>
        </p:spPr>
        <p:txBody>
          <a:bodyPr wrap="none" lIns="68580" tIns="34290" rIns="68580" bIns="34290">
            <a:spAutoFit/>
          </a:bodyPr>
          <a:lstStyle/>
          <a:p>
            <a:r>
              <a:rPr lang="en-US" altLang="zh-CN" sz="27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was </a:t>
            </a:r>
          </a:p>
        </p:txBody>
      </p:sp>
      <p:sp>
        <p:nvSpPr>
          <p:cNvPr id="20490" name="文本框 20489"/>
          <p:cNvSpPr txBox="1"/>
          <p:nvPr/>
        </p:nvSpPr>
        <p:spPr>
          <a:xfrm>
            <a:off x="1496484" y="4501093"/>
            <a:ext cx="1215718" cy="484748"/>
          </a:xfrm>
          <a:prstGeom prst="rect">
            <a:avLst/>
          </a:prstGeom>
          <a:noFill/>
          <a:ln w="9525">
            <a:noFill/>
          </a:ln>
        </p:spPr>
        <p:txBody>
          <a:bodyPr wrap="none" lIns="68580" tIns="34290" rIns="68580" bIns="34290">
            <a:spAutoFit/>
          </a:bodyPr>
          <a:lstStyle/>
          <a:p>
            <a:r>
              <a:rPr lang="en-US" altLang="zh-CN" sz="27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noticed</a:t>
            </a:r>
          </a:p>
        </p:txBody>
      </p:sp>
      <p:sp>
        <p:nvSpPr>
          <p:cNvPr id="20491" name="文本框 20490"/>
          <p:cNvSpPr txBox="1"/>
          <p:nvPr/>
        </p:nvSpPr>
        <p:spPr>
          <a:xfrm>
            <a:off x="3168122" y="4501093"/>
            <a:ext cx="2619948" cy="484748"/>
          </a:xfrm>
          <a:prstGeom prst="rect">
            <a:avLst/>
          </a:prstGeom>
          <a:noFill/>
          <a:ln w="9525">
            <a:noFill/>
          </a:ln>
        </p:spPr>
        <p:txBody>
          <a:bodyPr wrap="none" lIns="68580" tIns="34290" rIns="68580" bIns="34290">
            <a:spAutoFit/>
          </a:bodyPr>
          <a:lstStyle/>
          <a:p>
            <a:r>
              <a:rPr lang="en-US" altLang="zh-CN" sz="27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by Sun </a:t>
            </a:r>
            <a:r>
              <a:rPr lang="en-US" altLang="zh-CN" sz="2700" b="1" dirty="0" err="1">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Haiping</a:t>
            </a:r>
            <a:r>
              <a:rPr lang="en-US" altLang="zh-CN" sz="27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0492" name="矩形 20491"/>
          <p:cNvSpPr/>
          <p:nvPr/>
        </p:nvSpPr>
        <p:spPr>
          <a:xfrm>
            <a:off x="1495293" y="4601104"/>
            <a:ext cx="6048375" cy="346249"/>
          </a:xfrm>
          <a:prstGeom prst="rect">
            <a:avLst/>
          </a:prstGeom>
          <a:noFill/>
          <a:ln w="9525" cap="flat" cmpd="sng">
            <a:solidFill>
              <a:srgbClr val="00CCFF"/>
            </a:solidFill>
            <a:prstDash val="solid"/>
            <a:bevel/>
            <a:headEnd type="none" w="med" len="med"/>
            <a:tailEnd type="none" w="med" len="med"/>
          </a:ln>
        </p:spPr>
        <p:txBody>
          <a:bodyPr vert="horz" wrap="square" lIns="68580" tIns="34290" rIns="68580" bIns="34290" anchor="t">
            <a:spAutoFit/>
          </a:bodyPr>
          <a:lstStyle/>
          <a:p>
            <a:endParaRPr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p:cTn id="7" dur="1000" fill="hold"/>
                                        <p:tgtEl>
                                          <p:spTgt spid="20483"/>
                                        </p:tgtEl>
                                        <p:attrNameLst>
                                          <p:attrName>ppt_w</p:attrName>
                                        </p:attrNameLst>
                                      </p:cBhvr>
                                      <p:tavLst>
                                        <p:tav tm="0">
                                          <p:val>
                                            <p:strVal val="#ppt_w*0.70"/>
                                          </p:val>
                                        </p:tav>
                                        <p:tav tm="100000">
                                          <p:val>
                                            <p:strVal val="#ppt_w"/>
                                          </p:val>
                                        </p:tav>
                                      </p:tavLst>
                                    </p:anim>
                                    <p:anim calcmode="lin" valueType="num">
                                      <p:cBhvr>
                                        <p:cTn id="8" dur="1000" fill="hold"/>
                                        <p:tgtEl>
                                          <p:spTgt spid="20483"/>
                                        </p:tgtEl>
                                        <p:attrNameLst>
                                          <p:attrName>ppt_h</p:attrName>
                                        </p:attrNameLst>
                                      </p:cBhvr>
                                      <p:tavLst>
                                        <p:tav tm="0">
                                          <p:val>
                                            <p:strVal val="#ppt_h"/>
                                          </p:val>
                                        </p:tav>
                                        <p:tav tm="100000">
                                          <p:val>
                                            <p:strVal val="#ppt_h"/>
                                          </p:val>
                                        </p:tav>
                                      </p:tavLst>
                                    </p:anim>
                                    <p:animEffect transition="in" filter="fade">
                                      <p:cBhvr>
                                        <p:cTn id="9" dur="1000"/>
                                        <p:tgtEl>
                                          <p:spTgt spid="2048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p:cTn id="12" dur="1000" fill="hold"/>
                                        <p:tgtEl>
                                          <p:spTgt spid="20484"/>
                                        </p:tgtEl>
                                        <p:attrNameLst>
                                          <p:attrName>ppt_w</p:attrName>
                                        </p:attrNameLst>
                                      </p:cBhvr>
                                      <p:tavLst>
                                        <p:tav tm="0">
                                          <p:val>
                                            <p:strVal val="#ppt_w*0.70"/>
                                          </p:val>
                                        </p:tav>
                                        <p:tav tm="100000">
                                          <p:val>
                                            <p:strVal val="#ppt_w"/>
                                          </p:val>
                                        </p:tav>
                                      </p:tavLst>
                                    </p:anim>
                                    <p:anim calcmode="lin" valueType="num">
                                      <p:cBhvr>
                                        <p:cTn id="13" dur="1000" fill="hold"/>
                                        <p:tgtEl>
                                          <p:spTgt spid="20484"/>
                                        </p:tgtEl>
                                        <p:attrNameLst>
                                          <p:attrName>ppt_h</p:attrName>
                                        </p:attrNameLst>
                                      </p:cBhvr>
                                      <p:tavLst>
                                        <p:tav tm="0">
                                          <p:val>
                                            <p:strVal val="#ppt_h"/>
                                          </p:val>
                                        </p:tav>
                                        <p:tav tm="100000">
                                          <p:val>
                                            <p:strVal val="#ppt_h"/>
                                          </p:val>
                                        </p:tav>
                                      </p:tavLst>
                                    </p:anim>
                                    <p:animEffect transition="in" filter="fade">
                                      <p:cBhvr>
                                        <p:cTn id="14" dur="1000"/>
                                        <p:tgtEl>
                                          <p:spTgt spid="2048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5"/>
                                        </p:tgtEl>
                                        <p:attrNameLst>
                                          <p:attrName>style.visibility</p:attrName>
                                        </p:attrNameLst>
                                      </p:cBhvr>
                                      <p:to>
                                        <p:strVal val="visible"/>
                                      </p:to>
                                    </p:set>
                                    <p:anim calcmode="lin" valueType="num">
                                      <p:cBhvr additive="base">
                                        <p:cTn id="19" dur="500" fill="hold"/>
                                        <p:tgtEl>
                                          <p:spTgt spid="20485"/>
                                        </p:tgtEl>
                                        <p:attrNameLst>
                                          <p:attrName>ppt_x</p:attrName>
                                        </p:attrNameLst>
                                      </p:cBhvr>
                                      <p:tavLst>
                                        <p:tav tm="0">
                                          <p:val>
                                            <p:strVal val="#ppt_x"/>
                                          </p:val>
                                        </p:tav>
                                        <p:tav tm="100000">
                                          <p:val>
                                            <p:strVal val="#ppt_x"/>
                                          </p:val>
                                        </p:tav>
                                      </p:tavLst>
                                    </p:anim>
                                    <p:anim calcmode="lin" valueType="num">
                                      <p:cBhvr additive="base">
                                        <p:cTn id="20"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20484"/>
                                        </p:tgtEl>
                                        <p:attrNameLst>
                                          <p:attrName>style.visibility</p:attrName>
                                        </p:attrNameLst>
                                      </p:cBhvr>
                                      <p:to>
                                        <p:strVal val="visible"/>
                                      </p:to>
                                    </p:set>
                                    <p:anim calcmode="lin" valueType="num">
                                      <p:cBhvr additive="base">
                                        <p:cTn id="25" dur="500" fill="hold"/>
                                        <p:tgtEl>
                                          <p:spTgt spid="20484"/>
                                        </p:tgtEl>
                                        <p:attrNameLst>
                                          <p:attrName>ppt_x</p:attrName>
                                        </p:attrNameLst>
                                      </p:cBhvr>
                                      <p:tavLst>
                                        <p:tav tm="0">
                                          <p:val>
                                            <p:strVal val="#ppt_x"/>
                                          </p:val>
                                        </p:tav>
                                        <p:tav tm="100000">
                                          <p:val>
                                            <p:strVal val="#ppt_x"/>
                                          </p:val>
                                        </p:tav>
                                      </p:tavLst>
                                    </p:anim>
                                    <p:anim calcmode="lin" valueType="num">
                                      <p:cBhvr additive="base">
                                        <p:cTn id="26"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7"/>
                                        </p:tgtEl>
                                        <p:attrNameLst>
                                          <p:attrName>style.visibility</p:attrName>
                                        </p:attrNameLst>
                                      </p:cBhvr>
                                      <p:to>
                                        <p:strVal val="visible"/>
                                      </p:to>
                                    </p:set>
                                    <p:anim calcmode="lin" valueType="num">
                                      <p:cBhvr additive="base">
                                        <p:cTn id="31" dur="500" fill="hold"/>
                                        <p:tgtEl>
                                          <p:spTgt spid="20487"/>
                                        </p:tgtEl>
                                        <p:attrNameLst>
                                          <p:attrName>ppt_x</p:attrName>
                                        </p:attrNameLst>
                                      </p:cBhvr>
                                      <p:tavLst>
                                        <p:tav tm="0">
                                          <p:val>
                                            <p:strVal val="#ppt_x"/>
                                          </p:val>
                                        </p:tav>
                                        <p:tav tm="100000">
                                          <p:val>
                                            <p:strVal val="#ppt_x"/>
                                          </p:val>
                                        </p:tav>
                                      </p:tavLst>
                                    </p:anim>
                                    <p:anim calcmode="lin" valueType="num">
                                      <p:cBhvr additive="base">
                                        <p:cTn id="32"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9"/>
                                        </p:tgtEl>
                                        <p:attrNameLst>
                                          <p:attrName>style.visibility</p:attrName>
                                        </p:attrNameLst>
                                      </p:cBhvr>
                                      <p:to>
                                        <p:strVal val="visible"/>
                                      </p:to>
                                    </p:set>
                                    <p:anim calcmode="lin" valueType="num">
                                      <p:cBhvr additive="base">
                                        <p:cTn id="37" dur="500" fill="hold"/>
                                        <p:tgtEl>
                                          <p:spTgt spid="20489"/>
                                        </p:tgtEl>
                                        <p:attrNameLst>
                                          <p:attrName>ppt_x</p:attrName>
                                        </p:attrNameLst>
                                      </p:cBhvr>
                                      <p:tavLst>
                                        <p:tav tm="0">
                                          <p:val>
                                            <p:strVal val="#ppt_x"/>
                                          </p:val>
                                        </p:tav>
                                        <p:tav tm="100000">
                                          <p:val>
                                            <p:strVal val="#ppt_x"/>
                                          </p:val>
                                        </p:tav>
                                      </p:tavLst>
                                    </p:anim>
                                    <p:anim calcmode="lin" valueType="num">
                                      <p:cBhvr additive="base">
                                        <p:cTn id="38" dur="500" fill="hold"/>
                                        <p:tgtEl>
                                          <p:spTgt spid="2048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90"/>
                                        </p:tgtEl>
                                        <p:attrNameLst>
                                          <p:attrName>style.visibility</p:attrName>
                                        </p:attrNameLst>
                                      </p:cBhvr>
                                      <p:to>
                                        <p:strVal val="visible"/>
                                      </p:to>
                                    </p:set>
                                    <p:anim calcmode="lin" valueType="num">
                                      <p:cBhvr additive="base">
                                        <p:cTn id="43" dur="500" fill="hold"/>
                                        <p:tgtEl>
                                          <p:spTgt spid="20490"/>
                                        </p:tgtEl>
                                        <p:attrNameLst>
                                          <p:attrName>ppt_x</p:attrName>
                                        </p:attrNameLst>
                                      </p:cBhvr>
                                      <p:tavLst>
                                        <p:tav tm="0">
                                          <p:val>
                                            <p:strVal val="#ppt_x"/>
                                          </p:val>
                                        </p:tav>
                                        <p:tav tm="100000">
                                          <p:val>
                                            <p:strVal val="#ppt_x"/>
                                          </p:val>
                                        </p:tav>
                                      </p:tavLst>
                                    </p:anim>
                                    <p:anim calcmode="lin" valueType="num">
                                      <p:cBhvr additive="base">
                                        <p:cTn id="44"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488"/>
                                        </p:tgtEl>
                                        <p:attrNameLst>
                                          <p:attrName>style.visibility</p:attrName>
                                        </p:attrNameLst>
                                      </p:cBhvr>
                                      <p:to>
                                        <p:strVal val="visible"/>
                                      </p:to>
                                    </p:set>
                                    <p:anim calcmode="lin" valueType="num">
                                      <p:cBhvr additive="base">
                                        <p:cTn id="49" dur="500" fill="hold"/>
                                        <p:tgtEl>
                                          <p:spTgt spid="20488"/>
                                        </p:tgtEl>
                                        <p:attrNameLst>
                                          <p:attrName>ppt_x</p:attrName>
                                        </p:attrNameLst>
                                      </p:cBhvr>
                                      <p:tavLst>
                                        <p:tav tm="0">
                                          <p:val>
                                            <p:strVal val="#ppt_x"/>
                                          </p:val>
                                        </p:tav>
                                        <p:tav tm="100000">
                                          <p:val>
                                            <p:strVal val="#ppt_x"/>
                                          </p:val>
                                        </p:tav>
                                      </p:tavLst>
                                    </p:anim>
                                    <p:anim calcmode="lin" valueType="num">
                                      <p:cBhvr additive="base">
                                        <p:cTn id="50" dur="500" fill="hold"/>
                                        <p:tgtEl>
                                          <p:spTgt spid="20488"/>
                                        </p:tgtEl>
                                        <p:attrNameLst>
                                          <p:attrName>ppt_y</p:attrName>
                                        </p:attrNameLst>
                                      </p:cBhvr>
                                      <p:tavLst>
                                        <p:tav tm="0">
                                          <p:val>
                                            <p:strVal val="1+#ppt_h/2"/>
                                          </p:val>
                                        </p:tav>
                                        <p:tav tm="100000">
                                          <p:val>
                                            <p:strVal val="#ppt_y"/>
                                          </p:val>
                                        </p:tav>
                                      </p:tavLst>
                                    </p:anim>
                                  </p:childTnLst>
                                </p:cTn>
                              </p:par>
                              <p:par>
                                <p:cTn id="51" presetID="55" presetClass="entr" presetSubtype="0" fill="hold" grpId="0" nodeType="withEffect">
                                  <p:stCondLst>
                                    <p:cond delay="0"/>
                                  </p:stCondLst>
                                  <p:childTnLst>
                                    <p:set>
                                      <p:cBhvr>
                                        <p:cTn id="52" dur="1" fill="hold">
                                          <p:stCondLst>
                                            <p:cond delay="0"/>
                                          </p:stCondLst>
                                        </p:cTn>
                                        <p:tgtEl>
                                          <p:spTgt spid="20492"/>
                                        </p:tgtEl>
                                        <p:attrNameLst>
                                          <p:attrName>style.visibility</p:attrName>
                                        </p:attrNameLst>
                                      </p:cBhvr>
                                      <p:to>
                                        <p:strVal val="visible"/>
                                      </p:to>
                                    </p:set>
                                    <p:anim calcmode="lin" valueType="num">
                                      <p:cBhvr>
                                        <p:cTn id="53" dur="1000" fill="hold"/>
                                        <p:tgtEl>
                                          <p:spTgt spid="20492"/>
                                        </p:tgtEl>
                                        <p:attrNameLst>
                                          <p:attrName>ppt_w</p:attrName>
                                        </p:attrNameLst>
                                      </p:cBhvr>
                                      <p:tavLst>
                                        <p:tav tm="0">
                                          <p:val>
                                            <p:strVal val="#ppt_w*0.70"/>
                                          </p:val>
                                        </p:tav>
                                        <p:tav tm="100000">
                                          <p:val>
                                            <p:strVal val="#ppt_w"/>
                                          </p:val>
                                        </p:tav>
                                      </p:tavLst>
                                    </p:anim>
                                    <p:anim calcmode="lin" valueType="num">
                                      <p:cBhvr>
                                        <p:cTn id="54" dur="1000" fill="hold"/>
                                        <p:tgtEl>
                                          <p:spTgt spid="20492"/>
                                        </p:tgtEl>
                                        <p:attrNameLst>
                                          <p:attrName>ppt_h</p:attrName>
                                        </p:attrNameLst>
                                      </p:cBhvr>
                                      <p:tavLst>
                                        <p:tav tm="0">
                                          <p:val>
                                            <p:strVal val="#ppt_h"/>
                                          </p:val>
                                        </p:tav>
                                        <p:tav tm="100000">
                                          <p:val>
                                            <p:strVal val="#ppt_h"/>
                                          </p:val>
                                        </p:tav>
                                      </p:tavLst>
                                    </p:anim>
                                    <p:animEffect transition="in" filter="fade">
                                      <p:cBhvr>
                                        <p:cTn id="55" dur="1000"/>
                                        <p:tgtEl>
                                          <p:spTgt spid="20492"/>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1" nodeType="clickEffect">
                                  <p:stCondLst>
                                    <p:cond delay="0"/>
                                  </p:stCondLst>
                                  <p:childTnLst>
                                    <p:set>
                                      <p:cBhvr>
                                        <p:cTn id="59" dur="1" fill="hold">
                                          <p:stCondLst>
                                            <p:cond delay="0"/>
                                          </p:stCondLst>
                                        </p:cTn>
                                        <p:tgtEl>
                                          <p:spTgt spid="20492"/>
                                        </p:tgtEl>
                                        <p:attrNameLst>
                                          <p:attrName>style.visibility</p:attrName>
                                        </p:attrNameLst>
                                      </p:cBhvr>
                                      <p:to>
                                        <p:strVal val="visible"/>
                                      </p:to>
                                    </p:set>
                                    <p:anim calcmode="lin" valueType="num">
                                      <p:cBhvr additive="base">
                                        <p:cTn id="60" dur="500" fill="hold"/>
                                        <p:tgtEl>
                                          <p:spTgt spid="20492"/>
                                        </p:tgtEl>
                                        <p:attrNameLst>
                                          <p:attrName>ppt_x</p:attrName>
                                        </p:attrNameLst>
                                      </p:cBhvr>
                                      <p:tavLst>
                                        <p:tav tm="0">
                                          <p:val>
                                            <p:strVal val="#ppt_x"/>
                                          </p:val>
                                        </p:tav>
                                        <p:tav tm="100000">
                                          <p:val>
                                            <p:strVal val="#ppt_x"/>
                                          </p:val>
                                        </p:tav>
                                      </p:tavLst>
                                    </p:anim>
                                    <p:anim calcmode="lin" valueType="num">
                                      <p:cBhvr additive="base">
                                        <p:cTn id="61" dur="500" fill="hold"/>
                                        <p:tgtEl>
                                          <p:spTgt spid="2049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0491"/>
                                        </p:tgtEl>
                                        <p:attrNameLst>
                                          <p:attrName>style.visibility</p:attrName>
                                        </p:attrNameLst>
                                      </p:cBhvr>
                                      <p:to>
                                        <p:strVal val="visible"/>
                                      </p:to>
                                    </p:set>
                                    <p:anim calcmode="lin" valueType="num">
                                      <p:cBhvr additive="base">
                                        <p:cTn id="66" dur="500" fill="hold"/>
                                        <p:tgtEl>
                                          <p:spTgt spid="20491"/>
                                        </p:tgtEl>
                                        <p:attrNameLst>
                                          <p:attrName>ppt_x</p:attrName>
                                        </p:attrNameLst>
                                      </p:cBhvr>
                                      <p:tavLst>
                                        <p:tav tm="0">
                                          <p:val>
                                            <p:strVal val="#ppt_x"/>
                                          </p:val>
                                        </p:tav>
                                        <p:tav tm="100000">
                                          <p:val>
                                            <p:strVal val="#ppt_x"/>
                                          </p:val>
                                        </p:tav>
                                      </p:tavLst>
                                    </p:anim>
                                    <p:anim calcmode="lin" valueType="num">
                                      <p:cBhvr additive="base">
                                        <p:cTn id="67"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20486"/>
                                        </p:tgtEl>
                                        <p:attrNameLst>
                                          <p:attrName>style.visibility</p:attrName>
                                        </p:attrNameLst>
                                      </p:cBhvr>
                                      <p:to>
                                        <p:strVal val="visible"/>
                                      </p:to>
                                    </p:set>
                                    <p:anim calcmode="lin" valueType="num">
                                      <p:cBhvr additive="base">
                                        <p:cTn id="72" dur="500" fill="hold"/>
                                        <p:tgtEl>
                                          <p:spTgt spid="20486"/>
                                        </p:tgtEl>
                                        <p:attrNameLst>
                                          <p:attrName>ppt_x</p:attrName>
                                        </p:attrNameLst>
                                      </p:cBhvr>
                                      <p:tavLst>
                                        <p:tav tm="0">
                                          <p:val>
                                            <p:strVal val="#ppt_x"/>
                                          </p:val>
                                        </p:tav>
                                        <p:tav tm="100000">
                                          <p:val>
                                            <p:strVal val="#ppt_x"/>
                                          </p:val>
                                        </p:tav>
                                      </p:tavLst>
                                    </p:anim>
                                    <p:anim calcmode="lin" valueType="num">
                                      <p:cBhvr additive="base">
                                        <p:cTn id="73"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4" grpId="0" bldLvl="0" animBg="1"/>
      <p:bldP spid="20484" grpId="1" bldLvl="0" animBg="1"/>
      <p:bldP spid="20489" grpId="0" bldLvl="0"/>
      <p:bldP spid="20490" grpId="0" bldLvl="0"/>
      <p:bldP spid="20491" grpId="0" bldLvl="0"/>
      <p:bldP spid="20492" grpId="0" bldLvl="0" animBg="1"/>
      <p:bldP spid="20492" grpId="1"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框 21505"/>
          <p:cNvSpPr txBox="1"/>
          <p:nvPr/>
        </p:nvSpPr>
        <p:spPr>
          <a:xfrm>
            <a:off x="1384699" y="573883"/>
            <a:ext cx="6373415" cy="484748"/>
          </a:xfrm>
          <a:prstGeom prst="rect">
            <a:avLst/>
          </a:prstGeom>
          <a:noFill/>
          <a:ln w="9525">
            <a:noFill/>
          </a:ln>
        </p:spPr>
        <p:txBody>
          <a:bodyPr lIns="68580" tIns="34290" rIns="68580" bIns="34290">
            <a:spAutoFit/>
          </a:bodyPr>
          <a:lstStyle/>
          <a:p>
            <a:pPr>
              <a:spcBef>
                <a:spcPct val="50000"/>
              </a:spcBef>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Coach Wang </a:t>
            </a:r>
            <a:r>
              <a:rPr lang="en-US" altLang="zh-CN" sz="2700" b="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noticed </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700" b="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1507" name="矩形 21506"/>
          <p:cNvSpPr/>
          <p:nvPr/>
        </p:nvSpPr>
        <p:spPr>
          <a:xfrm>
            <a:off x="1763317" y="3489722"/>
            <a:ext cx="5940028" cy="1315745"/>
          </a:xfrm>
          <a:prstGeom prst="rect">
            <a:avLst/>
          </a:prstGeom>
          <a:noFill/>
          <a:ln w="9525" cap="flat" cmpd="sng">
            <a:solidFill>
              <a:srgbClr val="339966"/>
            </a:solidFill>
            <a:prstDash val="solid"/>
            <a:miter/>
            <a:headEnd type="none" w="med" len="med"/>
            <a:tailEnd type="none" w="med" len="med"/>
          </a:ln>
        </p:spPr>
        <p:txBody>
          <a:bodyPr lIns="68580" tIns="34290" rIns="68580" bIns="34290">
            <a:spAutoFit/>
          </a:bodyPr>
          <a:lstStyle/>
          <a:p>
            <a:pPr>
              <a:spcBef>
                <a:spcPct val="50000"/>
              </a:spcBef>
            </a:pP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700" b="1" i="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was asked</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 to go to Beijing </a:t>
            </a:r>
            <a:r>
              <a:rPr lang="en-US" altLang="zh-CN" sz="2700" b="1" i="1" dirty="0" err="1">
                <a:latin typeface="Times New Roman" panose="02020603050405020304" pitchFamily="18" charset="0"/>
                <a:ea typeface="微软雅黑" panose="020B0503020204020204" pitchFamily="34" charset="-122"/>
                <a:cs typeface="Times New Roman" panose="02020603050405020304" pitchFamily="18" charset="0"/>
              </a:rPr>
              <a:t>Shichahai</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 Sports School </a:t>
            </a:r>
            <a:r>
              <a:rPr lang="en-US" altLang="zh-CN" sz="27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by </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Wang </a:t>
            </a:r>
            <a:r>
              <a:rPr lang="en-US" altLang="zh-CN" sz="2700" b="1" i="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1508" name="矩形 21507"/>
          <p:cNvSpPr/>
          <p:nvPr/>
        </p:nvSpPr>
        <p:spPr>
          <a:xfrm>
            <a:off x="1331120" y="2463404"/>
            <a:ext cx="6342460" cy="900247"/>
          </a:xfrm>
          <a:prstGeom prst="rect">
            <a:avLst/>
          </a:prstGeom>
          <a:noFill/>
          <a:ln w="9525">
            <a:noFill/>
          </a:ln>
        </p:spPr>
        <p:txBody>
          <a:bodyPr lIns="68580" tIns="34290" rIns="68580" bIns="34290">
            <a:spAutoFit/>
          </a:bodyPr>
          <a:lstStyle/>
          <a:p>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Wang </a:t>
            </a:r>
            <a:r>
              <a:rPr lang="en-US" altLang="zh-CN" sz="2700" b="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asked</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Zhang </a:t>
            </a:r>
            <a:r>
              <a:rPr lang="en-US" altLang="zh-CN" sz="2700" b="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to go to Beijing </a:t>
            </a:r>
            <a:r>
              <a:rPr lang="en-US" altLang="zh-CN" sz="2700" b="1" dirty="0" err="1">
                <a:latin typeface="Times New Roman" panose="02020603050405020304" pitchFamily="18" charset="0"/>
                <a:ea typeface="微软雅黑" panose="020B0503020204020204" pitchFamily="34" charset="-122"/>
                <a:cs typeface="Times New Roman" panose="02020603050405020304" pitchFamily="18" charset="0"/>
              </a:rPr>
              <a:t>Shichahai</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Sports School.</a:t>
            </a:r>
          </a:p>
        </p:txBody>
      </p:sp>
      <p:sp>
        <p:nvSpPr>
          <p:cNvPr id="21509" name="矩形 21508"/>
          <p:cNvSpPr/>
          <p:nvPr/>
        </p:nvSpPr>
        <p:spPr>
          <a:xfrm>
            <a:off x="1735931" y="1275160"/>
            <a:ext cx="6076950" cy="900113"/>
          </a:xfrm>
          <a:prstGeom prst="rect">
            <a:avLst/>
          </a:prstGeom>
          <a:noFill/>
          <a:ln w="9525" cap="flat" cmpd="sng">
            <a:solidFill>
              <a:srgbClr val="339966"/>
            </a:solidFill>
            <a:prstDash val="solid"/>
            <a:miter/>
            <a:headEnd type="none" w="med" len="med"/>
            <a:tailEnd type="none" w="med" len="med"/>
          </a:ln>
        </p:spPr>
        <p:txBody>
          <a:bodyPr lIns="68580" tIns="34290" rIns="68580" bIns="34290">
            <a:spAutoFit/>
          </a:bodyPr>
          <a:lstStyle/>
          <a:p>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700" b="1" i="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was noticed by</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 Coach Wang </a:t>
            </a:r>
            <a:r>
              <a:rPr lang="en-US" altLang="zh-CN" sz="2700" b="1" i="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700" b="1" i="1"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1510" name="右箭头 21509"/>
          <p:cNvSpPr/>
          <p:nvPr/>
        </p:nvSpPr>
        <p:spPr>
          <a:xfrm>
            <a:off x="1331119" y="1383507"/>
            <a:ext cx="323850" cy="216694"/>
          </a:xfrm>
          <a:prstGeom prst="rightArrow">
            <a:avLst>
              <a:gd name="adj1" fmla="val 50000"/>
              <a:gd name="adj2" fmla="val 37362"/>
            </a:avLst>
          </a:prstGeom>
          <a:solidFill>
            <a:srgbClr val="00CCFF">
              <a:alpha val="57999"/>
            </a:srgbClr>
          </a:solidFill>
          <a:ln w="9525" cap="flat" cmpd="sng">
            <a:solidFill>
              <a:schemeClr val="tx2"/>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511" name="右箭头 21510"/>
          <p:cNvSpPr/>
          <p:nvPr/>
        </p:nvSpPr>
        <p:spPr>
          <a:xfrm>
            <a:off x="1331119" y="3543301"/>
            <a:ext cx="323850" cy="216694"/>
          </a:xfrm>
          <a:prstGeom prst="rightArrow">
            <a:avLst>
              <a:gd name="adj1" fmla="val 50000"/>
              <a:gd name="adj2" fmla="val 37362"/>
            </a:avLst>
          </a:prstGeom>
          <a:solidFill>
            <a:srgbClr val="00CCFF">
              <a:alpha val="57999"/>
            </a:srgbClr>
          </a:solidFill>
          <a:ln w="9525" cap="flat" cmpd="sng">
            <a:solidFill>
              <a:schemeClr val="tx2"/>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512" name="云形标注 21511"/>
          <p:cNvSpPr/>
          <p:nvPr/>
        </p:nvSpPr>
        <p:spPr>
          <a:xfrm>
            <a:off x="1223964" y="1113235"/>
            <a:ext cx="6561535" cy="1890713"/>
          </a:xfrm>
          <a:prstGeom prst="cloudCallout">
            <a:avLst>
              <a:gd name="adj1" fmla="val -45556"/>
              <a:gd name="adj2" fmla="val 116375"/>
            </a:avLst>
          </a:prstGeom>
          <a:gradFill rotWithShape="1">
            <a:gsLst>
              <a:gs pos="0">
                <a:srgbClr val="CCFFFF"/>
              </a:gs>
              <a:gs pos="100000">
                <a:schemeClr val="bg1"/>
              </a:gs>
            </a:gsLst>
            <a:lin ang="5400000" scaled="1"/>
            <a:tileRect/>
          </a:gradFill>
          <a:ln w="9525" cap="flat" cmpd="sng">
            <a:solidFill>
              <a:schemeClr val="tx1"/>
            </a:solidFill>
            <a:prstDash val="solid"/>
            <a:headEnd type="none" w="med" len="med"/>
            <a:tailEnd type="none" w="med" len="med"/>
          </a:ln>
        </p:spPr>
        <p:txBody>
          <a:bodyPr lIns="68580" tIns="34290" rIns="68580" bIns="34290"/>
          <a:lstStyle/>
          <a:p>
            <a:pPr algn="ctr">
              <a:buClrTx/>
            </a:pPr>
            <a:endParaRPr sz="27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513" name="文本框 21512"/>
          <p:cNvSpPr txBox="1"/>
          <p:nvPr/>
        </p:nvSpPr>
        <p:spPr>
          <a:xfrm>
            <a:off x="1925242" y="1428750"/>
            <a:ext cx="5779294" cy="1304925"/>
          </a:xfrm>
          <a:prstGeom prst="rect">
            <a:avLst/>
          </a:prstGeom>
          <a:noFill/>
          <a:ln w="9525">
            <a:noFill/>
          </a:ln>
        </p:spPr>
        <p:txBody>
          <a:bodyPr lIns="68580" tIns="34290" rIns="68580" bIns="34290">
            <a:spAutoFit/>
          </a:bodyPr>
          <a:lstStyle/>
          <a:p>
            <a:pPr>
              <a:spcBef>
                <a:spcPct val="50000"/>
              </a:spcBef>
            </a:pPr>
            <a:r>
              <a:rPr lang="en-US" altLang="zh-CN" sz="2700" b="1" dirty="0">
                <a:solidFill>
                  <a:srgbClr val="333399"/>
                </a:solidFill>
                <a:latin typeface="Times New Roman" panose="02020603050405020304" pitchFamily="18" charset="0"/>
                <a:ea typeface="微软雅黑" panose="020B0503020204020204" pitchFamily="34" charset="-122"/>
                <a:cs typeface="Times New Roman" panose="02020603050405020304" pitchFamily="18" charset="0"/>
              </a:rPr>
              <a:t>Now write sentences about table tennis player Zhang </a:t>
            </a:r>
            <a:r>
              <a:rPr lang="en-US" altLang="zh-CN" sz="2700" b="1" dirty="0" err="1">
                <a:solidFill>
                  <a:srgbClr val="333399"/>
                </a:solidFill>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700" b="1" dirty="0">
                <a:solidFill>
                  <a:srgbClr val="333399"/>
                </a:solidFill>
                <a:latin typeface="Times New Roman" panose="02020603050405020304" pitchFamily="18" charset="0"/>
                <a:ea typeface="微软雅黑" panose="020B0503020204020204" pitchFamily="34" charset="-122"/>
                <a:cs typeface="Times New Roman" panose="02020603050405020304" pitchFamily="18" charset="0"/>
              </a:rPr>
              <a:t>. Use the correct verb form.</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1513"/>
                                        </p:tgtEl>
                                        <p:attrNameLst>
                                          <p:attrName>style.visibility</p:attrName>
                                        </p:attrNameLst>
                                      </p:cBhvr>
                                      <p:to>
                                        <p:strVal val="visible"/>
                                      </p:to>
                                    </p:set>
                                    <p:animEffect transition="in" filter="box(in)">
                                      <p:cBhvr>
                                        <p:cTn id="7" dur="500"/>
                                        <p:tgtEl>
                                          <p:spTgt spid="21513"/>
                                        </p:tgtEl>
                                      </p:cBhvr>
                                    </p:animEffect>
                                  </p:childTnLst>
                                </p:cTn>
                              </p:par>
                              <p:par>
                                <p:cTn id="8" presetID="4" presetClass="entr" presetSubtype="16" fill="hold" grpId="1" nodeType="withEffect">
                                  <p:stCondLst>
                                    <p:cond delay="0"/>
                                  </p:stCondLst>
                                  <p:childTnLst>
                                    <p:set>
                                      <p:cBhvr>
                                        <p:cTn id="9" dur="1" fill="hold">
                                          <p:stCondLst>
                                            <p:cond delay="0"/>
                                          </p:stCondLst>
                                        </p:cTn>
                                        <p:tgtEl>
                                          <p:spTgt spid="21512"/>
                                        </p:tgtEl>
                                        <p:attrNameLst>
                                          <p:attrName>style.visibility</p:attrName>
                                        </p:attrNameLst>
                                      </p:cBhvr>
                                      <p:to>
                                        <p:strVal val="visible"/>
                                      </p:to>
                                    </p:set>
                                    <p:animEffect transition="in" filter="box(in)">
                                      <p:cBhvr>
                                        <p:cTn id="10" dur="500"/>
                                        <p:tgtEl>
                                          <p:spTgt spid="2151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151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15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1506"/>
                                        </p:tgtEl>
                                        <p:attrNameLst>
                                          <p:attrName>style.visibility</p:attrName>
                                        </p:attrNameLst>
                                      </p:cBhvr>
                                      <p:to>
                                        <p:strVal val="visible"/>
                                      </p:to>
                                    </p:set>
                                    <p:animEffect transition="in" filter="checkerboard(across)">
                                      <p:cBhvr>
                                        <p:cTn id="21" dur="500"/>
                                        <p:tgtEl>
                                          <p:spTgt spid="2150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1508"/>
                                        </p:tgtEl>
                                        <p:attrNameLst>
                                          <p:attrName>style.visibility</p:attrName>
                                        </p:attrNameLst>
                                      </p:cBhvr>
                                      <p:to>
                                        <p:strVal val="visible"/>
                                      </p:to>
                                    </p:set>
                                    <p:animEffect transition="in" filter="checkerboard(across)">
                                      <p:cBhvr>
                                        <p:cTn id="24" dur="500"/>
                                        <p:tgtEl>
                                          <p:spTgt spid="2150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1510"/>
                                        </p:tgtEl>
                                        <p:attrNameLst>
                                          <p:attrName>style.visibility</p:attrName>
                                        </p:attrNameLst>
                                      </p:cBhvr>
                                      <p:to>
                                        <p:strVal val="visible"/>
                                      </p:to>
                                    </p:set>
                                    <p:animEffect transition="in" filter="checkerboard(across)">
                                      <p:cBhvr>
                                        <p:cTn id="29" dur="500"/>
                                        <p:tgtEl>
                                          <p:spTgt spid="2151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21509"/>
                                        </p:tgtEl>
                                        <p:attrNameLst>
                                          <p:attrName>style.visibility</p:attrName>
                                        </p:attrNameLst>
                                      </p:cBhvr>
                                      <p:to>
                                        <p:strVal val="visible"/>
                                      </p:to>
                                    </p:set>
                                    <p:animEffect transition="in" filter="checkerboard(across)">
                                      <p:cBhvr>
                                        <p:cTn id="32" dur="500"/>
                                        <p:tgtEl>
                                          <p:spTgt spid="2150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1511"/>
                                        </p:tgtEl>
                                        <p:attrNameLst>
                                          <p:attrName>style.visibility</p:attrName>
                                        </p:attrNameLst>
                                      </p:cBhvr>
                                      <p:to>
                                        <p:strVal val="visible"/>
                                      </p:to>
                                    </p:set>
                                    <p:animEffect transition="in" filter="checkerboard(across)">
                                      <p:cBhvr>
                                        <p:cTn id="37" dur="500"/>
                                        <p:tgtEl>
                                          <p:spTgt spid="2151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1507"/>
                                        </p:tgtEl>
                                        <p:attrNameLst>
                                          <p:attrName>style.visibility</p:attrName>
                                        </p:attrNameLst>
                                      </p:cBhvr>
                                      <p:to>
                                        <p:strVal val="visible"/>
                                      </p:to>
                                    </p:set>
                                    <p:animEffect transition="in" filter="checkerboard(across)">
                                      <p:cBhvr>
                                        <p:cTn id="4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animBg="1"/>
      <p:bldP spid="21508" grpId="0"/>
      <p:bldP spid="21509" grpId="0" animBg="1"/>
      <p:bldP spid="21512" grpId="0" animBg="1"/>
      <p:bldP spid="21512" grpId="1" animBg="1"/>
      <p:bldP spid="21513" grpId="0"/>
      <p:bldP spid="215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框 22529"/>
          <p:cNvSpPr txBox="1"/>
          <p:nvPr/>
        </p:nvSpPr>
        <p:spPr>
          <a:xfrm>
            <a:off x="1526117" y="604308"/>
            <a:ext cx="6535341" cy="807914"/>
          </a:xfrm>
          <a:prstGeom prst="rect">
            <a:avLst/>
          </a:prstGeom>
          <a:noFill/>
          <a:ln w="9525">
            <a:noFill/>
          </a:ln>
        </p:spPr>
        <p:txBody>
          <a:bodyPr lIns="68580" tIns="34290" rIns="68580" bIns="34290">
            <a:spAutoFit/>
          </a:bodyPr>
          <a:lstStyle/>
          <a:p>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Yining’s</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training program </a:t>
            </a:r>
            <a:r>
              <a:rPr lang="en-US" altLang="zh-CN" sz="2400" b="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took up</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a lot of her time.</a:t>
            </a:r>
          </a:p>
        </p:txBody>
      </p:sp>
      <p:sp>
        <p:nvSpPr>
          <p:cNvPr id="22531" name="矩形 22530"/>
          <p:cNvSpPr/>
          <p:nvPr/>
        </p:nvSpPr>
        <p:spPr>
          <a:xfrm>
            <a:off x="1368954" y="3411801"/>
            <a:ext cx="6419850" cy="1548501"/>
          </a:xfrm>
          <a:prstGeom prst="rect">
            <a:avLst/>
          </a:prstGeom>
          <a:noFill/>
          <a:ln w="50800" cap="flat" cmpd="sng">
            <a:solidFill>
              <a:srgbClr val="339966"/>
            </a:solidFill>
            <a:prstDash val="solid"/>
            <a:miter/>
            <a:headEnd type="none" w="med" len="med"/>
            <a:tailEnd type="none" w="med" len="med"/>
          </a:ln>
        </p:spPr>
        <p:txBody>
          <a:bodyPr wrap="square" lIns="67628" tIns="35243" rIns="67628" bIns="35243">
            <a:spAutoFit/>
          </a:bodyPr>
          <a:lstStyle/>
          <a:p>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400" b="1" i="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was advised to</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study as well as train hard </a:t>
            </a:r>
            <a:r>
              <a:rPr lang="en-US" altLang="zh-CN" sz="24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by</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her mother./</a:t>
            </a:r>
          </a:p>
          <a:p>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400" b="1" i="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was advised by</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her mother </a:t>
            </a:r>
            <a:r>
              <a:rPr lang="en-US" altLang="zh-CN" sz="24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to</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study as well as train hard.</a:t>
            </a:r>
          </a:p>
        </p:txBody>
      </p:sp>
      <p:sp>
        <p:nvSpPr>
          <p:cNvPr id="22532" name="矩形 22531"/>
          <p:cNvSpPr/>
          <p:nvPr/>
        </p:nvSpPr>
        <p:spPr>
          <a:xfrm>
            <a:off x="1420152" y="2518833"/>
            <a:ext cx="6368653" cy="807914"/>
          </a:xfrm>
          <a:prstGeom prst="rect">
            <a:avLst/>
          </a:prstGeom>
          <a:noFill/>
          <a:ln w="9525">
            <a:noFill/>
          </a:ln>
        </p:spPr>
        <p:txBody>
          <a:bodyPr lIns="68580" tIns="34290" rIns="68580" bIns="34290">
            <a:spAutoFit/>
          </a:bodyPr>
          <a:lstStyle/>
          <a:p>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Yining’s</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mother </a:t>
            </a:r>
            <a:r>
              <a:rPr lang="en-US" altLang="zh-CN" sz="2400" b="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advised her to</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study as well as train hard.</a:t>
            </a:r>
          </a:p>
        </p:txBody>
      </p:sp>
      <p:sp>
        <p:nvSpPr>
          <p:cNvPr id="22533" name="矩形 22532"/>
          <p:cNvSpPr/>
          <p:nvPr/>
        </p:nvSpPr>
        <p:spPr>
          <a:xfrm>
            <a:off x="1526118" y="1497277"/>
            <a:ext cx="6156722" cy="809837"/>
          </a:xfrm>
          <a:prstGeom prst="rect">
            <a:avLst/>
          </a:prstGeom>
          <a:noFill/>
          <a:ln w="50800" cap="flat" cmpd="sng">
            <a:solidFill>
              <a:srgbClr val="339966"/>
            </a:solidFill>
            <a:prstDash val="solid"/>
            <a:miter/>
            <a:headEnd type="none" w="med" len="med"/>
            <a:tailEnd type="none" w="med" len="med"/>
          </a:ln>
        </p:spPr>
        <p:txBody>
          <a:bodyPr wrap="square" lIns="67628" tIns="35243" rIns="67628" bIns="35243">
            <a:spAutoFit/>
          </a:bodyPr>
          <a:lstStyle/>
          <a:p>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A lot of Zhang </a:t>
            </a:r>
            <a:r>
              <a:rPr lang="en-US" altLang="zh-CN" sz="2400" b="1" i="1" dirty="0" err="1">
                <a:latin typeface="Times New Roman" panose="02020603050405020304" pitchFamily="18" charset="0"/>
                <a:ea typeface="微软雅黑" panose="020B0503020204020204" pitchFamily="34" charset="-122"/>
                <a:cs typeface="Times New Roman" panose="02020603050405020304" pitchFamily="18" charset="0"/>
              </a:rPr>
              <a:t>Yining’s</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time </a:t>
            </a:r>
            <a:r>
              <a:rPr lang="en-US" altLang="zh-CN" sz="2400" b="1" i="1" dirty="0">
                <a:solidFill>
                  <a:srgbClr val="FF0066"/>
                </a:solidFill>
                <a:latin typeface="Times New Roman" panose="02020603050405020304" pitchFamily="18" charset="0"/>
                <a:ea typeface="微软雅黑" panose="020B0503020204020204" pitchFamily="34" charset="-122"/>
                <a:cs typeface="Times New Roman" panose="02020603050405020304" pitchFamily="18" charset="0"/>
              </a:rPr>
              <a:t>was taken up by</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 her training </a:t>
            </a:r>
            <a:r>
              <a:rPr lang="en-US" altLang="zh-CN" sz="2400" b="1" i="1" dirty="0" err="1">
                <a:latin typeface="Times New Roman" panose="02020603050405020304" pitchFamily="18" charset="0"/>
                <a:ea typeface="微软雅黑" panose="020B0503020204020204" pitchFamily="34" charset="-122"/>
                <a:cs typeface="Times New Roman" panose="02020603050405020304" pitchFamily="18" charset="0"/>
              </a:rPr>
              <a:t>programme</a:t>
            </a:r>
            <a:r>
              <a:rPr lang="en-US" altLang="zh-CN" sz="2400" b="1" i="1"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22534" name="右箭头 22533"/>
          <p:cNvSpPr/>
          <p:nvPr/>
        </p:nvSpPr>
        <p:spPr>
          <a:xfrm>
            <a:off x="1368954" y="1856846"/>
            <a:ext cx="323850" cy="216694"/>
          </a:xfrm>
          <a:prstGeom prst="rightArrow">
            <a:avLst>
              <a:gd name="adj1" fmla="val 50000"/>
              <a:gd name="adj2" fmla="val 37362"/>
            </a:avLst>
          </a:prstGeom>
          <a:solidFill>
            <a:srgbClr val="00CCFF">
              <a:alpha val="57999"/>
            </a:srgbClr>
          </a:solidFill>
          <a:ln w="9525" cap="flat" cmpd="sng">
            <a:solidFill>
              <a:schemeClr val="tx2"/>
            </a:solidFill>
            <a:prstDash val="solid"/>
            <a:miter/>
            <a:headEnd type="none" w="med" len="med"/>
            <a:tailEnd type="none" w="med" len="med"/>
          </a:ln>
        </p:spPr>
        <p:txBody>
          <a:bodyPr lIns="68580" tIns="34290" rIns="68580" bIns="34290"/>
          <a:lstStyle/>
          <a:p>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535" name="右箭头 22534"/>
          <p:cNvSpPr/>
          <p:nvPr/>
        </p:nvSpPr>
        <p:spPr>
          <a:xfrm>
            <a:off x="1314185" y="3783277"/>
            <a:ext cx="323850" cy="216694"/>
          </a:xfrm>
          <a:prstGeom prst="rightArrow">
            <a:avLst>
              <a:gd name="adj1" fmla="val 50000"/>
              <a:gd name="adj2" fmla="val 37362"/>
            </a:avLst>
          </a:prstGeom>
          <a:solidFill>
            <a:srgbClr val="00CCFF">
              <a:alpha val="57999"/>
            </a:srgbClr>
          </a:solidFill>
          <a:ln w="9525" cap="flat" cmpd="sng">
            <a:solidFill>
              <a:schemeClr val="tx2"/>
            </a:solidFill>
            <a:prstDash val="solid"/>
            <a:miter/>
            <a:headEnd type="none" w="med" len="med"/>
            <a:tailEnd type="none" w="med" len="med"/>
          </a:ln>
        </p:spPr>
        <p:txBody>
          <a:bodyPr lIns="68580" tIns="34290" rIns="68580" bIns="34290"/>
          <a:lstStyle/>
          <a:p>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checkerboard(across)">
                                      <p:cBhvr>
                                        <p:cTn id="7" dur="500"/>
                                        <p:tgtEl>
                                          <p:spTgt spid="2253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2532"/>
                                        </p:tgtEl>
                                        <p:attrNameLst>
                                          <p:attrName>style.visibility</p:attrName>
                                        </p:attrNameLst>
                                      </p:cBhvr>
                                      <p:to>
                                        <p:strVal val="visible"/>
                                      </p:to>
                                    </p:set>
                                    <p:animEffect transition="in" filter="checkerboard(across)">
                                      <p:cBhvr>
                                        <p:cTn id="10" dur="500"/>
                                        <p:tgtEl>
                                          <p:spTgt spid="2253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2534"/>
                                        </p:tgtEl>
                                        <p:attrNameLst>
                                          <p:attrName>style.visibility</p:attrName>
                                        </p:attrNameLst>
                                      </p:cBhvr>
                                      <p:to>
                                        <p:strVal val="visible"/>
                                      </p:to>
                                    </p:set>
                                    <p:animEffect transition="in" filter="checkerboard(across)">
                                      <p:cBhvr>
                                        <p:cTn id="15" dur="500"/>
                                        <p:tgtEl>
                                          <p:spTgt spid="22534"/>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2533"/>
                                        </p:tgtEl>
                                        <p:attrNameLst>
                                          <p:attrName>style.visibility</p:attrName>
                                        </p:attrNameLst>
                                      </p:cBhvr>
                                      <p:to>
                                        <p:strVal val="visible"/>
                                      </p:to>
                                    </p:set>
                                    <p:animEffect transition="in" filter="checkerboard(across)">
                                      <p:cBhvr>
                                        <p:cTn id="18" dur="500"/>
                                        <p:tgtEl>
                                          <p:spTgt spid="2253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2535"/>
                                        </p:tgtEl>
                                        <p:attrNameLst>
                                          <p:attrName>style.visibility</p:attrName>
                                        </p:attrNameLst>
                                      </p:cBhvr>
                                      <p:to>
                                        <p:strVal val="visible"/>
                                      </p:to>
                                    </p:set>
                                    <p:animEffect transition="in" filter="checkerboard(across)">
                                      <p:cBhvr>
                                        <p:cTn id="23" dur="500"/>
                                        <p:tgtEl>
                                          <p:spTgt spid="22535"/>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22531"/>
                                        </p:tgtEl>
                                        <p:attrNameLst>
                                          <p:attrName>style.visibility</p:attrName>
                                        </p:attrNameLst>
                                      </p:cBhvr>
                                      <p:to>
                                        <p:strVal val="visible"/>
                                      </p:to>
                                    </p:set>
                                    <p:animEffect transition="in" filter="checkerboard(across)">
                                      <p:cBhvr>
                                        <p:cTn id="26"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ldLvl="0" animBg="1"/>
      <p:bldP spid="22532" grpId="0"/>
      <p:bldP spid="2253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23553"/>
          <p:cNvSpPr txBox="1"/>
          <p:nvPr/>
        </p:nvSpPr>
        <p:spPr>
          <a:xfrm>
            <a:off x="880534" y="816505"/>
            <a:ext cx="7321814" cy="807914"/>
          </a:xfrm>
          <a:prstGeom prst="rect">
            <a:avLst/>
          </a:prstGeom>
          <a:noFill/>
          <a:ln w="9525">
            <a:noFill/>
          </a:ln>
        </p:spPr>
        <p:txBody>
          <a:bodyPr wrap="square" lIns="68580" tIns="34290" rIns="68580" bIns="34290">
            <a:spAutoFit/>
          </a:bodyPr>
          <a:lstStyle/>
          <a:p>
            <a:pPr fontAlgn="b">
              <a:spcBef>
                <a:spcPct val="50000"/>
              </a:spcBef>
              <a:buClrTx/>
            </a:pPr>
            <a:r>
              <a:rPr lang="zh-CN" altLang="en-US" sz="24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Part </a:t>
            </a:r>
            <a:r>
              <a:rPr lang="en-US" altLang="zh-CN" sz="24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5</a:t>
            </a:r>
            <a:r>
              <a:rPr lang="zh-CN" altLang="en-US" sz="2400" b="1"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:Write a passage about Zhang Yining. Use the sentences you have written in Activity 6 to help you.</a:t>
            </a:r>
          </a:p>
        </p:txBody>
      </p:sp>
      <p:sp>
        <p:nvSpPr>
          <p:cNvPr id="23555" name="文本框 23554"/>
          <p:cNvSpPr txBox="1"/>
          <p:nvPr/>
        </p:nvSpPr>
        <p:spPr>
          <a:xfrm>
            <a:off x="1237985" y="2017449"/>
            <a:ext cx="6481763" cy="2285241"/>
          </a:xfrm>
          <a:prstGeom prst="rect">
            <a:avLst/>
          </a:prstGeom>
          <a:noFill/>
          <a:ln w="9525">
            <a:noFill/>
          </a:ln>
        </p:spPr>
        <p:txBody>
          <a:bodyPr lIns="68580" tIns="34290" rIns="68580" bIns="34290">
            <a:spAutoFit/>
          </a:bodyPr>
          <a:lstStyle/>
          <a:p>
            <a:pPr>
              <a:spcBef>
                <a:spcPct val="50000"/>
              </a:spcBef>
            </a:pP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Zhang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was noticed by</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Coach Wang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She </a:t>
            </a:r>
            <a:r>
              <a:rPr lang="en-US" altLang="zh-CN" sz="24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was asked by</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Wang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Biling</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to go to Beijing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Shichahai</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Sports School. A lot of Zhang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Yining’s</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time </a:t>
            </a:r>
            <a:r>
              <a:rPr lang="en-US" altLang="zh-CN" sz="24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was taken up by</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her training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programme</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but Zhang </a:t>
            </a:r>
            <a:r>
              <a:rPr lang="en-US" altLang="zh-CN" sz="2400" b="1" dirty="0" err="1">
                <a:latin typeface="Times New Roman" panose="02020603050405020304" pitchFamily="18" charset="0"/>
                <a:ea typeface="微软雅黑" panose="020B0503020204020204" pitchFamily="34" charset="-122"/>
                <a:cs typeface="Times New Roman" panose="02020603050405020304" pitchFamily="18" charset="0"/>
              </a:rPr>
              <a:t>Yining</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b="1" dirty="0">
                <a:solidFill>
                  <a:srgbClr val="FF3399"/>
                </a:solidFill>
                <a:latin typeface="Times New Roman" panose="02020603050405020304" pitchFamily="18" charset="0"/>
                <a:ea typeface="微软雅黑" panose="020B0503020204020204" pitchFamily="34" charset="-122"/>
                <a:cs typeface="Times New Roman" panose="02020603050405020304" pitchFamily="18" charset="0"/>
              </a:rPr>
              <a:t>was advised by</a:t>
            </a:r>
            <a:r>
              <a:rPr lang="en-US" altLang="zh-CN" sz="2400" b="1" dirty="0">
                <a:latin typeface="Times New Roman" panose="02020603050405020304" pitchFamily="18" charset="0"/>
                <a:ea typeface="微软雅黑" panose="020B0503020204020204" pitchFamily="34" charset="-122"/>
                <a:cs typeface="Times New Roman" panose="02020603050405020304" pitchFamily="18" charset="0"/>
              </a:rPr>
              <a:t> her mother to study as well as train hard.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ox(in)">
                                      <p:cBhvr>
                                        <p:cTn id="7"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p:nvPr/>
        </p:nvSpPr>
        <p:spPr>
          <a:xfrm>
            <a:off x="2585829" y="4267210"/>
            <a:ext cx="292388" cy="438581"/>
          </a:xfrm>
          <a:prstGeom prst="rect">
            <a:avLst/>
          </a:prstGeom>
          <a:noFill/>
          <a:ln w="9525">
            <a:noFill/>
          </a:ln>
        </p:spPr>
        <p:txBody>
          <a:bodyPr wrap="none" lIns="68580" tIns="34290" rIns="68580" bIns="34290">
            <a:spAutoFit/>
          </a:bodyPr>
          <a:lstStyle/>
          <a:p>
            <a:pPr algn="ctr"/>
            <a:r>
              <a:rPr lang="en-US" altLang="x-none" sz="24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4</a:t>
            </a:r>
            <a:endParaRPr lang="en-US" altLang="x-none" sz="2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03" name="Line 6"/>
          <p:cNvSpPr/>
          <p:nvPr/>
        </p:nvSpPr>
        <p:spPr>
          <a:xfrm>
            <a:off x="1765234" y="3268974"/>
            <a:ext cx="5734050" cy="16669"/>
          </a:xfrm>
          <a:prstGeom prst="line">
            <a:avLst/>
          </a:prstGeom>
          <a:ln w="25400" cap="flat" cmpd="sng">
            <a:solidFill>
              <a:schemeClr val="tx1"/>
            </a:solidFill>
            <a:prstDash val="sysDot"/>
            <a:headEnd type="none" w="med" len="med"/>
            <a:tailEnd type="oval" w="med" len="med"/>
          </a:ln>
        </p:spPr>
        <p:txBody>
          <a:bodyPr/>
          <a:lstStyle/>
          <a:p>
            <a:endParaRPr lang="zh-CN" altLang="en-US"/>
          </a:p>
        </p:txBody>
      </p:sp>
      <p:sp>
        <p:nvSpPr>
          <p:cNvPr id="25604" name="Rectangle 7"/>
          <p:cNvSpPr/>
          <p:nvPr/>
        </p:nvSpPr>
        <p:spPr>
          <a:xfrm rot="3419336">
            <a:off x="1561012" y="2642566"/>
            <a:ext cx="359569" cy="390525"/>
          </a:xfrm>
          <a:prstGeom prst="rect">
            <a:avLst/>
          </a:prstGeom>
          <a:gradFill rotWithShape="1">
            <a:gsLst>
              <a:gs pos="0">
                <a:schemeClr val="accent1"/>
              </a:gs>
              <a:gs pos="100000">
                <a:srgbClr val="762D2D"/>
              </a:gs>
            </a:gsLst>
            <a:lin ang="5400000" scaled="1"/>
            <a:tileRect/>
          </a:gradFill>
          <a:ln w="9525" cap="flat" cmpd="sng">
            <a:prstDash val="solid"/>
            <a:miter/>
            <a:headEnd type="none" w="med" len="med"/>
            <a:tailEnd type="none" w="med" len="med"/>
          </a:ln>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lIns="68580" tIns="34290" rIns="68580" bIns="34290" anchor="ctr">
            <a:flatTx/>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605" name="Text Box 8"/>
          <p:cNvSpPr txBox="1"/>
          <p:nvPr/>
        </p:nvSpPr>
        <p:spPr>
          <a:xfrm>
            <a:off x="2155239" y="1939183"/>
            <a:ext cx="6073510" cy="1361912"/>
          </a:xfrm>
          <a:prstGeom prst="rect">
            <a:avLst/>
          </a:prstGeom>
          <a:noFill/>
          <a:ln w="9525">
            <a:noFill/>
          </a:ln>
        </p:spPr>
        <p:txBody>
          <a:bodyPr wrap="square" lIns="68580" tIns="34290" rIns="68580" bIns="34290">
            <a:spAutoFit/>
          </a:bodyPr>
          <a:lstStyle/>
          <a:p>
            <a:r>
              <a:rPr lang="en-US" altLang="x-none"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First of all, no matter what</a:t>
            </a:r>
            <a:r>
              <a:rPr lang="zh-CN" altLang="en-US"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x-none"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difficulties</a:t>
            </a:r>
            <a:r>
              <a:rPr lang="zh-CN" altLang="en-US"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x-none"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he</a:t>
            </a:r>
            <a:r>
              <a:rPr lang="zh-CN" altLang="en-US"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x-none"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encountered, he has a positive and optimistic attitude.</a:t>
            </a:r>
          </a:p>
          <a:p>
            <a:r>
              <a:rPr lang="en-US" altLang="x-none" sz="21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 首先,无论他遇到什么困难,他有一个积极、乐观的态度。</a:t>
            </a:r>
            <a:endParaRPr lang="en-US" altLang="x-none" sz="2100" dirty="0">
              <a:solidFill>
                <a:srgbClr val="310BF3"/>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06" name="Text Box 9"/>
          <p:cNvSpPr txBox="1"/>
          <p:nvPr/>
        </p:nvSpPr>
        <p:spPr>
          <a:xfrm>
            <a:off x="1589245" y="2674713"/>
            <a:ext cx="292388" cy="438581"/>
          </a:xfrm>
          <a:prstGeom prst="rect">
            <a:avLst/>
          </a:prstGeom>
          <a:noFill/>
          <a:ln w="9525">
            <a:noFill/>
          </a:ln>
        </p:spPr>
        <p:txBody>
          <a:bodyPr wrap="none" lIns="68580" tIns="34290" rIns="68580" bIns="34290">
            <a:spAutoFit/>
          </a:bodyPr>
          <a:lstStyle/>
          <a:p>
            <a:pPr algn="ctr"/>
            <a:r>
              <a:rPr lang="en-US" altLang="x-none" sz="24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1</a:t>
            </a:r>
            <a:endParaRPr lang="en-US" altLang="x-none" sz="2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07" name="Line 10"/>
          <p:cNvSpPr/>
          <p:nvPr/>
        </p:nvSpPr>
        <p:spPr>
          <a:xfrm flipV="1">
            <a:off x="1896800" y="4070951"/>
            <a:ext cx="5607843" cy="18855"/>
          </a:xfrm>
          <a:prstGeom prst="line">
            <a:avLst/>
          </a:prstGeom>
          <a:ln w="25400" cap="flat" cmpd="sng">
            <a:solidFill>
              <a:schemeClr val="tx1"/>
            </a:solidFill>
            <a:prstDash val="sysDot"/>
            <a:headEnd type="none" w="med" len="med"/>
            <a:tailEnd type="oval" w="med" len="med"/>
          </a:ln>
        </p:spPr>
        <p:txBody>
          <a:bodyPr/>
          <a:lstStyle/>
          <a:p>
            <a:endParaRPr lang="zh-CN" altLang="en-US"/>
          </a:p>
        </p:txBody>
      </p:sp>
      <p:sp>
        <p:nvSpPr>
          <p:cNvPr id="25608" name="Rectangle 11"/>
          <p:cNvSpPr/>
          <p:nvPr/>
        </p:nvSpPr>
        <p:spPr>
          <a:xfrm rot="3419336">
            <a:off x="1590808" y="3665786"/>
            <a:ext cx="359569" cy="390525"/>
          </a:xfrm>
          <a:prstGeom prst="rect">
            <a:avLst/>
          </a:prstGeom>
          <a:gradFill rotWithShape="1">
            <a:gsLst>
              <a:gs pos="0">
                <a:schemeClr val="accent2"/>
              </a:gs>
              <a:gs pos="100000">
                <a:srgbClr val="765A0C"/>
              </a:gs>
            </a:gsLst>
            <a:lin ang="5400000" scaled="1"/>
            <a:tileRect/>
          </a:gradFill>
          <a:ln w="9525" cap="flat" cmpd="sng">
            <a:prstDash val="solid"/>
            <a:miter/>
            <a:headEnd type="none" w="med" len="med"/>
            <a:tailEnd type="none" w="med" len="med"/>
          </a:ln>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lIns="68580" tIns="34290" rIns="68580" bIns="34290" anchor="ctr">
            <a:flatTx/>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609" name="Text Box 12"/>
          <p:cNvSpPr txBox="1"/>
          <p:nvPr/>
        </p:nvSpPr>
        <p:spPr>
          <a:xfrm>
            <a:off x="1619041" y="3697933"/>
            <a:ext cx="292388" cy="438581"/>
          </a:xfrm>
          <a:prstGeom prst="rect">
            <a:avLst/>
          </a:prstGeom>
          <a:noFill/>
          <a:ln w="9525">
            <a:noFill/>
          </a:ln>
        </p:spPr>
        <p:txBody>
          <a:bodyPr wrap="none" lIns="68580" tIns="34290" rIns="68580" bIns="34290">
            <a:spAutoFit/>
          </a:bodyPr>
          <a:lstStyle/>
          <a:p>
            <a:pPr algn="ctr"/>
            <a:r>
              <a:rPr lang="en-US" altLang="x-none" sz="24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2</a:t>
            </a:r>
            <a:endParaRPr lang="en-US" altLang="x-none" sz="2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10" name="Line 13"/>
          <p:cNvSpPr/>
          <p:nvPr/>
        </p:nvSpPr>
        <p:spPr>
          <a:xfrm flipV="1">
            <a:off x="1897991" y="4956916"/>
            <a:ext cx="5606651" cy="12762"/>
          </a:xfrm>
          <a:prstGeom prst="line">
            <a:avLst/>
          </a:prstGeom>
          <a:ln w="25400" cap="flat" cmpd="sng">
            <a:solidFill>
              <a:schemeClr val="tx1"/>
            </a:solidFill>
            <a:prstDash val="sysDot"/>
            <a:headEnd type="none" w="med" len="med"/>
            <a:tailEnd type="oval" w="med" len="med"/>
          </a:ln>
        </p:spPr>
        <p:txBody>
          <a:bodyPr/>
          <a:lstStyle/>
          <a:p>
            <a:endParaRPr lang="zh-CN" altLang="en-US"/>
          </a:p>
        </p:txBody>
      </p:sp>
      <p:sp>
        <p:nvSpPr>
          <p:cNvPr id="25611" name="Rectangle 14"/>
          <p:cNvSpPr/>
          <p:nvPr/>
        </p:nvSpPr>
        <p:spPr>
          <a:xfrm rot="3419336">
            <a:off x="1683678" y="4537481"/>
            <a:ext cx="359569" cy="390525"/>
          </a:xfrm>
          <a:prstGeom prst="rect">
            <a:avLst/>
          </a:prstGeom>
          <a:gradFill rotWithShape="1">
            <a:gsLst>
              <a:gs pos="0">
                <a:schemeClr val="hlink"/>
              </a:gs>
              <a:gs pos="100000">
                <a:srgbClr val="4E6013"/>
              </a:gs>
            </a:gsLst>
            <a:lin ang="5400000" scaled="1"/>
            <a:tileRect/>
          </a:gradFill>
          <a:ln w="9525" cap="flat" cmpd="sng">
            <a:prstDash val="solid"/>
            <a:miter/>
            <a:headEnd type="none" w="med" len="med"/>
            <a:tailEnd type="none" w="med" len="med"/>
          </a:ln>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lIns="68580" tIns="34290" rIns="68580" bIns="34290" anchor="ctr">
            <a:flatTx/>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612" name="Text Box 15"/>
          <p:cNvSpPr txBox="1"/>
          <p:nvPr/>
        </p:nvSpPr>
        <p:spPr>
          <a:xfrm>
            <a:off x="1711910" y="4569628"/>
            <a:ext cx="292388" cy="438581"/>
          </a:xfrm>
          <a:prstGeom prst="rect">
            <a:avLst/>
          </a:prstGeom>
          <a:noFill/>
          <a:ln w="9525">
            <a:noFill/>
          </a:ln>
        </p:spPr>
        <p:txBody>
          <a:bodyPr wrap="none" lIns="68580" tIns="34290" rIns="68580" bIns="34290">
            <a:spAutoFit/>
          </a:bodyPr>
          <a:lstStyle/>
          <a:p>
            <a:pPr algn="ctr"/>
            <a:r>
              <a:rPr lang="en-US" altLang="x-none" sz="2400" b="1" dirty="0">
                <a:solidFill>
                  <a:srgbClr val="FFFFFF"/>
                </a:solidFill>
                <a:latin typeface="Times New Roman" panose="02020603050405020304" pitchFamily="18" charset="0"/>
                <a:ea typeface="微软雅黑" panose="020B0503020204020204" pitchFamily="34" charset="-122"/>
                <a:cs typeface="Times New Roman" panose="02020603050405020304" pitchFamily="18" charset="0"/>
              </a:rPr>
              <a:t>3</a:t>
            </a:r>
            <a:endParaRPr lang="en-US" altLang="x-none" sz="2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14" name="Text Box 19"/>
          <p:cNvSpPr txBox="1"/>
          <p:nvPr/>
        </p:nvSpPr>
        <p:spPr>
          <a:xfrm>
            <a:off x="2137154" y="3281197"/>
            <a:ext cx="6039153" cy="807914"/>
          </a:xfrm>
          <a:prstGeom prst="rect">
            <a:avLst/>
          </a:prstGeom>
          <a:noFill/>
          <a:ln w="9525">
            <a:noFill/>
          </a:ln>
        </p:spPr>
        <p:txBody>
          <a:bodyPr wrap="none" lIns="68580" tIns="34290" rIns="68580" bIns="34290">
            <a:spAutoFit/>
          </a:bodyPr>
          <a:lstStyle/>
          <a:p>
            <a:r>
              <a:rPr lang="en-US" altLang="x-none" sz="2400" dirty="0">
                <a:solidFill>
                  <a:srgbClr val="CC0099"/>
                </a:solidFill>
                <a:latin typeface="Times New Roman" panose="02020603050405020304" pitchFamily="18" charset="0"/>
                <a:ea typeface="微软雅黑" panose="020B0503020204020204" pitchFamily="34" charset="-122"/>
                <a:cs typeface="Times New Roman" panose="02020603050405020304" pitchFamily="18" charset="0"/>
              </a:rPr>
              <a:t>His self-confidence  promote</a:t>
            </a:r>
            <a:r>
              <a:rPr lang="zh-CN" altLang="en-US" sz="2400" dirty="0">
                <a:solidFill>
                  <a:srgbClr val="CC0099"/>
                </a:solidFill>
                <a:latin typeface="Times New Roman" panose="02020603050405020304" pitchFamily="18" charset="0"/>
                <a:ea typeface="微软雅黑" panose="020B0503020204020204" pitchFamily="34" charset="-122"/>
                <a:cs typeface="Times New Roman" panose="02020603050405020304" pitchFamily="18" charset="0"/>
              </a:rPr>
              <a:t>s</a:t>
            </a:r>
            <a:r>
              <a:rPr lang="en-US" altLang="x-none" sz="2400" dirty="0">
                <a:solidFill>
                  <a:srgbClr val="CC0099"/>
                </a:solidFill>
                <a:latin typeface="Times New Roman" panose="02020603050405020304" pitchFamily="18" charset="0"/>
                <a:ea typeface="微软雅黑" panose="020B0503020204020204" pitchFamily="34" charset="-122"/>
                <a:cs typeface="Times New Roman" panose="02020603050405020304" pitchFamily="18" charset="0"/>
              </a:rPr>
              <a:t> the development </a:t>
            </a:r>
          </a:p>
          <a:p>
            <a:r>
              <a:rPr lang="en-US" altLang="x-none" sz="2400" dirty="0">
                <a:solidFill>
                  <a:srgbClr val="CC0099"/>
                </a:solidFill>
                <a:latin typeface="Times New Roman" panose="02020603050405020304" pitchFamily="18" charset="0"/>
                <a:ea typeface="微软雅黑" panose="020B0503020204020204" pitchFamily="34" charset="-122"/>
                <a:cs typeface="Times New Roman" panose="02020603050405020304" pitchFamily="18" charset="0"/>
              </a:rPr>
              <a:t>of his movement. </a:t>
            </a:r>
            <a:r>
              <a:rPr lang="en-US" altLang="x-none" dirty="0">
                <a:solidFill>
                  <a:srgbClr val="CC0099"/>
                </a:solidFill>
                <a:latin typeface="Times New Roman" panose="02020603050405020304" pitchFamily="18" charset="0"/>
                <a:ea typeface="微软雅黑" panose="020B0503020204020204" pitchFamily="34" charset="-122"/>
                <a:cs typeface="Times New Roman" panose="02020603050405020304" pitchFamily="18" charset="0"/>
              </a:rPr>
              <a:t>他的自信促进他的运动发展。</a:t>
            </a:r>
            <a:endParaRPr lang="en-US" altLang="x-none" dirty="0">
              <a:solidFill>
                <a:srgbClr val="CC0099"/>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5615" name="Text Box 20"/>
          <p:cNvSpPr txBox="1"/>
          <p:nvPr/>
        </p:nvSpPr>
        <p:spPr>
          <a:xfrm>
            <a:off x="2199695" y="4149002"/>
            <a:ext cx="5712141" cy="807914"/>
          </a:xfrm>
          <a:prstGeom prst="rect">
            <a:avLst/>
          </a:prstGeom>
          <a:noFill/>
          <a:ln w="9525">
            <a:noFill/>
          </a:ln>
        </p:spPr>
        <p:txBody>
          <a:bodyPr wrap="none" lIns="68580" tIns="34290" rIns="68580" bIns="34290">
            <a:spAutoFit/>
          </a:bodyPr>
          <a:lstStyle/>
          <a:p>
            <a:r>
              <a:rPr lang="en-US" altLang="x-none" sz="24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The most important thing is he has the spirit </a:t>
            </a:r>
          </a:p>
          <a:p>
            <a:r>
              <a:rPr lang="en-US" altLang="x-none" sz="24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 never giving up.</a:t>
            </a:r>
            <a:r>
              <a:rPr lang="en-US" altLang="x-none"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最重要的是他永不放弃的精神。</a:t>
            </a:r>
            <a:endParaRPr lang="en-US" altLang="x-non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25616" name="Group 14"/>
          <p:cNvGrpSpPr/>
          <p:nvPr/>
        </p:nvGrpSpPr>
        <p:grpSpPr>
          <a:xfrm>
            <a:off x="1159933" y="511955"/>
            <a:ext cx="6478853" cy="1253680"/>
            <a:chOff x="0" y="0"/>
            <a:chExt cx="2976" cy="432"/>
          </a:xfrm>
        </p:grpSpPr>
        <p:sp>
          <p:nvSpPr>
            <p:cNvPr id="25617" name="AutoShape 15"/>
            <p:cNvSpPr/>
            <p:nvPr/>
          </p:nvSpPr>
          <p:spPr>
            <a:xfrm>
              <a:off x="240" y="75"/>
              <a:ext cx="2736" cy="288"/>
            </a:xfrm>
            <a:prstGeom prst="roundRect">
              <a:avLst>
                <a:gd name="adj" fmla="val 16667"/>
              </a:avLst>
            </a:prstGeom>
            <a:solidFill>
              <a:srgbClr val="FFFF99">
                <a:alpha val="100000"/>
              </a:srgbClr>
            </a:solidFill>
            <a:ln w="12700" cap="flat" cmpd="sng">
              <a:solidFill>
                <a:schemeClr val="bg1"/>
              </a:solidFill>
              <a:prstDash val="solid"/>
              <a:headEnd type="none" w="med" len="med"/>
              <a:tailEnd type="none" w="med" len="med"/>
            </a:ln>
          </p:spPr>
          <p:txBody>
            <a:bodyPr vert="horz" wrap="none" lIns="90170" tIns="46990" rIns="90170" bIns="46990" anchor="ctr"/>
            <a:lstStyle/>
            <a:p>
              <a:pPr algn="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618" name="AutoShape 16"/>
            <p:cNvSpPr/>
            <p:nvPr/>
          </p:nvSpPr>
          <p:spPr>
            <a:xfrm>
              <a:off x="0" y="0"/>
              <a:ext cx="432" cy="432"/>
            </a:xfrm>
            <a:prstGeom prst="diamond">
              <a:avLst/>
            </a:prstGeom>
            <a:solidFill>
              <a:srgbClr val="FAC304">
                <a:alpha val="100000"/>
              </a:srgbClr>
            </a:solidFill>
            <a:ln w="25400" cap="flat" cmpd="sng">
              <a:solidFill>
                <a:schemeClr val="bg1"/>
              </a:solidFill>
              <a:prstDash val="solid"/>
              <a:miter/>
              <a:headEnd type="none" w="med" len="med"/>
              <a:tailEnd type="none" w="med" len="med"/>
            </a:ln>
          </p:spPr>
          <p:txBody>
            <a:bodyPr vert="horz" wrap="none" lIns="90170" tIns="46990" rIns="90170" bIns="46990" anchor="ctr"/>
            <a:lstStyle/>
            <a:p>
              <a:pPr algn="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619" name="Text Box 17"/>
            <p:cNvSpPr txBox="1"/>
            <p:nvPr/>
          </p:nvSpPr>
          <p:spPr>
            <a:xfrm>
              <a:off x="383" y="110"/>
              <a:ext cx="2161" cy="255"/>
            </a:xfrm>
            <a:prstGeom prst="rect">
              <a:avLst/>
            </a:prstGeom>
            <a:noFill/>
            <a:ln w="9525">
              <a:noFill/>
            </a:ln>
          </p:spPr>
          <p:txBody>
            <a:bodyPr vert="horz" wrap="square" anchor="t">
              <a:spAutoFit/>
            </a:bodyPr>
            <a:lstStyle/>
            <a:p>
              <a:pPr algn="ctr"/>
              <a:r>
                <a:rPr lang="zh-CN" altLang="en-US" sz="21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Liu Xiang has created a miracle(奇迹） in his athletic career（运动生涯）. </a:t>
              </a:r>
            </a:p>
          </p:txBody>
        </p:sp>
        <p:sp>
          <p:nvSpPr>
            <p:cNvPr id="25620" name="Text Box 18"/>
            <p:cNvSpPr txBox="1"/>
            <p:nvPr/>
          </p:nvSpPr>
          <p:spPr>
            <a:xfrm>
              <a:off x="167" y="62"/>
              <a:ext cx="85" cy="159"/>
            </a:xfrm>
            <a:prstGeom prst="rect">
              <a:avLst/>
            </a:prstGeom>
            <a:noFill/>
            <a:ln w="9525">
              <a:noFill/>
            </a:ln>
          </p:spPr>
          <p:txBody>
            <a:bodyPr vert="horz" wrap="none" anchor="t">
              <a:spAutoFit/>
            </a:bodyPr>
            <a:lstStyle/>
            <a:p>
              <a:pPr algn="ctr"/>
              <a:endParaRPr lang="en-US" altLang="x-none" sz="24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grpSp>
      <p:sp>
        <p:nvSpPr>
          <p:cNvPr id="25621" name="矩形 25620"/>
          <p:cNvSpPr/>
          <p:nvPr/>
        </p:nvSpPr>
        <p:spPr>
          <a:xfrm>
            <a:off x="1881633" y="2229885"/>
            <a:ext cx="5137547" cy="1781175"/>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33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Witness the miracle moment！</a:t>
            </a:r>
          </a:p>
        </p:txBody>
      </p:sp>
      <p:sp>
        <p:nvSpPr>
          <p:cNvPr id="25623" name="文本框 25622"/>
          <p:cNvSpPr txBox="1"/>
          <p:nvPr/>
        </p:nvSpPr>
        <p:spPr>
          <a:xfrm>
            <a:off x="1682421" y="1575066"/>
            <a:ext cx="7243397" cy="346249"/>
          </a:xfrm>
          <a:prstGeom prst="rect">
            <a:avLst/>
          </a:prstGeom>
          <a:noFill/>
          <a:ln w="9525">
            <a:noFill/>
          </a:ln>
        </p:spPr>
        <p:txBody>
          <a:bodyPr wrap="square" lIns="68580" tIns="34290" rIns="68580" bIns="34290">
            <a:spAutoFit/>
          </a:bodyPr>
          <a:lstStyle/>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As a national symbol, he has a lot of excellences that we  should learn.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6"/>
                                        </p:tgtEl>
                                        <p:attrNameLst>
                                          <p:attrName>style.visibility</p:attrName>
                                        </p:attrNameLst>
                                      </p:cBhvr>
                                      <p:to>
                                        <p:strVal val="visible"/>
                                      </p:to>
                                    </p:set>
                                    <p:anim calcmode="lin" valueType="num">
                                      <p:cBhvr additive="base">
                                        <p:cTn id="7" dur="500" fill="hold"/>
                                        <p:tgtEl>
                                          <p:spTgt spid="25616"/>
                                        </p:tgtEl>
                                        <p:attrNameLst>
                                          <p:attrName>ppt_x</p:attrName>
                                        </p:attrNameLst>
                                      </p:cBhvr>
                                      <p:tavLst>
                                        <p:tav tm="0">
                                          <p:val>
                                            <p:strVal val="#ppt_x"/>
                                          </p:val>
                                        </p:tav>
                                        <p:tav tm="100000">
                                          <p:val>
                                            <p:strVal val="#ppt_x"/>
                                          </p:val>
                                        </p:tav>
                                      </p:tavLst>
                                    </p:anim>
                                    <p:anim calcmode="lin" valueType="num">
                                      <p:cBhvr additive="base">
                                        <p:cTn id="8"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21"/>
                                        </p:tgtEl>
                                        <p:attrNameLst>
                                          <p:attrName>style.visibility</p:attrName>
                                        </p:attrNameLst>
                                      </p:cBhvr>
                                      <p:to>
                                        <p:strVal val="visible"/>
                                      </p:to>
                                    </p:set>
                                    <p:anim calcmode="lin" valueType="num">
                                      <p:cBhvr additive="base">
                                        <p:cTn id="13" dur="500" fill="hold"/>
                                        <p:tgtEl>
                                          <p:spTgt spid="25621"/>
                                        </p:tgtEl>
                                        <p:attrNameLst>
                                          <p:attrName>ppt_x</p:attrName>
                                        </p:attrNameLst>
                                      </p:cBhvr>
                                      <p:tavLst>
                                        <p:tav tm="0">
                                          <p:val>
                                            <p:strVal val="#ppt_x"/>
                                          </p:val>
                                        </p:tav>
                                        <p:tav tm="100000">
                                          <p:val>
                                            <p:strVal val="#ppt_x"/>
                                          </p:val>
                                        </p:tav>
                                      </p:tavLst>
                                    </p:anim>
                                    <p:anim calcmode="lin" valueType="num">
                                      <p:cBhvr additive="base">
                                        <p:cTn id="14" dur="500" fill="hold"/>
                                        <p:tgtEl>
                                          <p:spTgt spid="256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25621"/>
                                        </p:tgtEl>
                                        <p:attrNameLst>
                                          <p:attrName>ppt_x</p:attrName>
                                        </p:attrNameLst>
                                      </p:cBhvr>
                                      <p:tavLst>
                                        <p:tav tm="0">
                                          <p:val>
                                            <p:strVal val="ppt_x"/>
                                          </p:val>
                                        </p:tav>
                                        <p:tav tm="100000">
                                          <p:val>
                                            <p:strVal val="ppt_x"/>
                                          </p:val>
                                        </p:tav>
                                      </p:tavLst>
                                    </p:anim>
                                    <p:anim calcmode="lin" valueType="num">
                                      <p:cBhvr additive="base">
                                        <p:cTn id="19" dur="500"/>
                                        <p:tgtEl>
                                          <p:spTgt spid="25621"/>
                                        </p:tgtEl>
                                        <p:attrNameLst>
                                          <p:attrName>ppt_y</p:attrName>
                                        </p:attrNameLst>
                                      </p:cBhvr>
                                      <p:tavLst>
                                        <p:tav tm="0">
                                          <p:val>
                                            <p:strVal val="ppt_y"/>
                                          </p:val>
                                        </p:tav>
                                        <p:tav tm="100000">
                                          <p:val>
                                            <p:strVal val="1+ppt_h/2"/>
                                          </p:val>
                                        </p:tav>
                                      </p:tavLst>
                                    </p:anim>
                                    <p:set>
                                      <p:cBhvr>
                                        <p:cTn id="20" dur="1" fill="hold">
                                          <p:stCondLst>
                                            <p:cond delay="499"/>
                                          </p:stCondLst>
                                        </p:cTn>
                                        <p:tgtEl>
                                          <p:spTgt spid="256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23"/>
                                        </p:tgtEl>
                                        <p:attrNameLst>
                                          <p:attrName>style.visibility</p:attrName>
                                        </p:attrNameLst>
                                      </p:cBhvr>
                                      <p:to>
                                        <p:strVal val="visible"/>
                                      </p:to>
                                    </p:set>
                                    <p:anim calcmode="lin" valueType="num">
                                      <p:cBhvr additive="base">
                                        <p:cTn id="25" dur="500" fill="hold"/>
                                        <p:tgtEl>
                                          <p:spTgt spid="25623"/>
                                        </p:tgtEl>
                                        <p:attrNameLst>
                                          <p:attrName>ppt_x</p:attrName>
                                        </p:attrNameLst>
                                      </p:cBhvr>
                                      <p:tavLst>
                                        <p:tav tm="0">
                                          <p:val>
                                            <p:strVal val="#ppt_x"/>
                                          </p:val>
                                        </p:tav>
                                        <p:tav tm="100000">
                                          <p:val>
                                            <p:strVal val="#ppt_x"/>
                                          </p:val>
                                        </p:tav>
                                      </p:tavLst>
                                    </p:anim>
                                    <p:anim calcmode="lin" valueType="num">
                                      <p:cBhvr additive="base">
                                        <p:cTn id="26" dur="500" fill="hold"/>
                                        <p:tgtEl>
                                          <p:spTgt spid="256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03"/>
                                        </p:tgtEl>
                                        <p:attrNameLst>
                                          <p:attrName>style.visibility</p:attrName>
                                        </p:attrNameLst>
                                      </p:cBhvr>
                                      <p:to>
                                        <p:strVal val="visible"/>
                                      </p:to>
                                    </p:set>
                                    <p:anim calcmode="lin" valueType="num">
                                      <p:cBhvr additive="base">
                                        <p:cTn id="31" dur="500" fill="hold"/>
                                        <p:tgtEl>
                                          <p:spTgt spid="25603"/>
                                        </p:tgtEl>
                                        <p:attrNameLst>
                                          <p:attrName>ppt_x</p:attrName>
                                        </p:attrNameLst>
                                      </p:cBhvr>
                                      <p:tavLst>
                                        <p:tav tm="0">
                                          <p:val>
                                            <p:strVal val="#ppt_x"/>
                                          </p:val>
                                        </p:tav>
                                        <p:tav tm="100000">
                                          <p:val>
                                            <p:strVal val="#ppt_x"/>
                                          </p:val>
                                        </p:tav>
                                      </p:tavLst>
                                    </p:anim>
                                    <p:anim calcmode="lin" valueType="num">
                                      <p:cBhvr additive="base">
                                        <p:cTn id="32" dur="500" fill="hold"/>
                                        <p:tgtEl>
                                          <p:spTgt spid="2560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604"/>
                                        </p:tgtEl>
                                        <p:attrNameLst>
                                          <p:attrName>style.visibility</p:attrName>
                                        </p:attrNameLst>
                                      </p:cBhvr>
                                      <p:to>
                                        <p:strVal val="visible"/>
                                      </p:to>
                                    </p:set>
                                    <p:anim calcmode="lin" valueType="num">
                                      <p:cBhvr additive="base">
                                        <p:cTn id="35" dur="500" fill="hold"/>
                                        <p:tgtEl>
                                          <p:spTgt spid="25604"/>
                                        </p:tgtEl>
                                        <p:attrNameLst>
                                          <p:attrName>ppt_x</p:attrName>
                                        </p:attrNameLst>
                                      </p:cBhvr>
                                      <p:tavLst>
                                        <p:tav tm="0">
                                          <p:val>
                                            <p:strVal val="#ppt_x"/>
                                          </p:val>
                                        </p:tav>
                                        <p:tav tm="100000">
                                          <p:val>
                                            <p:strVal val="#ppt_x"/>
                                          </p:val>
                                        </p:tav>
                                      </p:tavLst>
                                    </p:anim>
                                    <p:anim calcmode="lin" valueType="num">
                                      <p:cBhvr additive="base">
                                        <p:cTn id="36" dur="500" fill="hold"/>
                                        <p:tgtEl>
                                          <p:spTgt spid="2560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606"/>
                                        </p:tgtEl>
                                        <p:attrNameLst>
                                          <p:attrName>style.visibility</p:attrName>
                                        </p:attrNameLst>
                                      </p:cBhvr>
                                      <p:to>
                                        <p:strVal val="visible"/>
                                      </p:to>
                                    </p:set>
                                    <p:anim calcmode="lin" valueType="num">
                                      <p:cBhvr additive="base">
                                        <p:cTn id="39" dur="500" fill="hold"/>
                                        <p:tgtEl>
                                          <p:spTgt spid="25606"/>
                                        </p:tgtEl>
                                        <p:attrNameLst>
                                          <p:attrName>ppt_x</p:attrName>
                                        </p:attrNameLst>
                                      </p:cBhvr>
                                      <p:tavLst>
                                        <p:tav tm="0">
                                          <p:val>
                                            <p:strVal val="#ppt_x"/>
                                          </p:val>
                                        </p:tav>
                                        <p:tav tm="100000">
                                          <p:val>
                                            <p:strVal val="#ppt_x"/>
                                          </p:val>
                                        </p:tav>
                                      </p:tavLst>
                                    </p:anim>
                                    <p:anim calcmode="lin" valueType="num">
                                      <p:cBhvr additive="base">
                                        <p:cTn id="40" dur="500" fill="hold"/>
                                        <p:tgtEl>
                                          <p:spTgt spid="2560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5605"/>
                                        </p:tgtEl>
                                        <p:attrNameLst>
                                          <p:attrName>style.visibility</p:attrName>
                                        </p:attrNameLst>
                                      </p:cBhvr>
                                      <p:to>
                                        <p:strVal val="visible"/>
                                      </p:to>
                                    </p:set>
                                    <p:anim calcmode="lin" valueType="num">
                                      <p:cBhvr additive="base">
                                        <p:cTn id="43" dur="500" fill="hold"/>
                                        <p:tgtEl>
                                          <p:spTgt spid="25605"/>
                                        </p:tgtEl>
                                        <p:attrNameLst>
                                          <p:attrName>ppt_x</p:attrName>
                                        </p:attrNameLst>
                                      </p:cBhvr>
                                      <p:tavLst>
                                        <p:tav tm="0">
                                          <p:val>
                                            <p:strVal val="#ppt_x"/>
                                          </p:val>
                                        </p:tav>
                                        <p:tav tm="100000">
                                          <p:val>
                                            <p:strVal val="#ppt_x"/>
                                          </p:val>
                                        </p:tav>
                                      </p:tavLst>
                                    </p:anim>
                                    <p:anim calcmode="lin" valueType="num">
                                      <p:cBhvr additive="base">
                                        <p:cTn id="44"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609"/>
                                        </p:tgtEl>
                                        <p:attrNameLst>
                                          <p:attrName>style.visibility</p:attrName>
                                        </p:attrNameLst>
                                      </p:cBhvr>
                                      <p:to>
                                        <p:strVal val="visible"/>
                                      </p:to>
                                    </p:set>
                                    <p:anim calcmode="lin" valueType="num">
                                      <p:cBhvr additive="base">
                                        <p:cTn id="49" dur="500" fill="hold"/>
                                        <p:tgtEl>
                                          <p:spTgt spid="25609"/>
                                        </p:tgtEl>
                                        <p:attrNameLst>
                                          <p:attrName>ppt_x</p:attrName>
                                        </p:attrNameLst>
                                      </p:cBhvr>
                                      <p:tavLst>
                                        <p:tav tm="0">
                                          <p:val>
                                            <p:strVal val="#ppt_x"/>
                                          </p:val>
                                        </p:tav>
                                        <p:tav tm="100000">
                                          <p:val>
                                            <p:strVal val="#ppt_x"/>
                                          </p:val>
                                        </p:tav>
                                      </p:tavLst>
                                    </p:anim>
                                    <p:anim calcmode="lin" valueType="num">
                                      <p:cBhvr additive="base">
                                        <p:cTn id="50" dur="500" fill="hold"/>
                                        <p:tgtEl>
                                          <p:spTgt spid="2560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5608"/>
                                        </p:tgtEl>
                                        <p:attrNameLst>
                                          <p:attrName>style.visibility</p:attrName>
                                        </p:attrNameLst>
                                      </p:cBhvr>
                                      <p:to>
                                        <p:strVal val="visible"/>
                                      </p:to>
                                    </p:set>
                                    <p:anim calcmode="lin" valueType="num">
                                      <p:cBhvr additive="base">
                                        <p:cTn id="53" dur="500" fill="hold"/>
                                        <p:tgtEl>
                                          <p:spTgt spid="25608"/>
                                        </p:tgtEl>
                                        <p:attrNameLst>
                                          <p:attrName>ppt_x</p:attrName>
                                        </p:attrNameLst>
                                      </p:cBhvr>
                                      <p:tavLst>
                                        <p:tav tm="0">
                                          <p:val>
                                            <p:strVal val="#ppt_x"/>
                                          </p:val>
                                        </p:tav>
                                        <p:tav tm="100000">
                                          <p:val>
                                            <p:strVal val="#ppt_x"/>
                                          </p:val>
                                        </p:tav>
                                      </p:tavLst>
                                    </p:anim>
                                    <p:anim calcmode="lin" valueType="num">
                                      <p:cBhvr additive="base">
                                        <p:cTn id="54" dur="500" fill="hold"/>
                                        <p:tgtEl>
                                          <p:spTgt spid="2560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5614"/>
                                        </p:tgtEl>
                                        <p:attrNameLst>
                                          <p:attrName>style.visibility</p:attrName>
                                        </p:attrNameLst>
                                      </p:cBhvr>
                                      <p:to>
                                        <p:strVal val="visible"/>
                                      </p:to>
                                    </p:set>
                                    <p:anim calcmode="lin" valueType="num">
                                      <p:cBhvr additive="base">
                                        <p:cTn id="57" dur="500" fill="hold"/>
                                        <p:tgtEl>
                                          <p:spTgt spid="25614"/>
                                        </p:tgtEl>
                                        <p:attrNameLst>
                                          <p:attrName>ppt_x</p:attrName>
                                        </p:attrNameLst>
                                      </p:cBhvr>
                                      <p:tavLst>
                                        <p:tav tm="0">
                                          <p:val>
                                            <p:strVal val="#ppt_x"/>
                                          </p:val>
                                        </p:tav>
                                        <p:tav tm="100000">
                                          <p:val>
                                            <p:strVal val="#ppt_x"/>
                                          </p:val>
                                        </p:tav>
                                      </p:tavLst>
                                    </p:anim>
                                    <p:anim calcmode="lin" valueType="num">
                                      <p:cBhvr additive="base">
                                        <p:cTn id="58" dur="500" fill="hold"/>
                                        <p:tgtEl>
                                          <p:spTgt spid="25614"/>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5607"/>
                                        </p:tgtEl>
                                        <p:attrNameLst>
                                          <p:attrName>style.visibility</p:attrName>
                                        </p:attrNameLst>
                                      </p:cBhvr>
                                      <p:to>
                                        <p:strVal val="visible"/>
                                      </p:to>
                                    </p:set>
                                    <p:anim calcmode="lin" valueType="num">
                                      <p:cBhvr additive="base">
                                        <p:cTn id="61" dur="500" fill="hold"/>
                                        <p:tgtEl>
                                          <p:spTgt spid="25607"/>
                                        </p:tgtEl>
                                        <p:attrNameLst>
                                          <p:attrName>ppt_x</p:attrName>
                                        </p:attrNameLst>
                                      </p:cBhvr>
                                      <p:tavLst>
                                        <p:tav tm="0">
                                          <p:val>
                                            <p:strVal val="#ppt_x"/>
                                          </p:val>
                                        </p:tav>
                                        <p:tav tm="100000">
                                          <p:val>
                                            <p:strVal val="#ppt_x"/>
                                          </p:val>
                                        </p:tav>
                                      </p:tavLst>
                                    </p:anim>
                                    <p:anim calcmode="lin" valueType="num">
                                      <p:cBhvr additive="base">
                                        <p:cTn id="62"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612"/>
                                        </p:tgtEl>
                                        <p:attrNameLst>
                                          <p:attrName>style.visibility</p:attrName>
                                        </p:attrNameLst>
                                      </p:cBhvr>
                                      <p:to>
                                        <p:strVal val="visible"/>
                                      </p:to>
                                    </p:set>
                                    <p:anim calcmode="lin" valueType="num">
                                      <p:cBhvr additive="base">
                                        <p:cTn id="67" dur="500" fill="hold"/>
                                        <p:tgtEl>
                                          <p:spTgt spid="25612"/>
                                        </p:tgtEl>
                                        <p:attrNameLst>
                                          <p:attrName>ppt_x</p:attrName>
                                        </p:attrNameLst>
                                      </p:cBhvr>
                                      <p:tavLst>
                                        <p:tav tm="0">
                                          <p:val>
                                            <p:strVal val="#ppt_x"/>
                                          </p:val>
                                        </p:tav>
                                        <p:tav tm="100000">
                                          <p:val>
                                            <p:strVal val="#ppt_x"/>
                                          </p:val>
                                        </p:tav>
                                      </p:tavLst>
                                    </p:anim>
                                    <p:anim calcmode="lin" valueType="num">
                                      <p:cBhvr additive="base">
                                        <p:cTn id="68" dur="500" fill="hold"/>
                                        <p:tgtEl>
                                          <p:spTgt spid="2561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611"/>
                                        </p:tgtEl>
                                        <p:attrNameLst>
                                          <p:attrName>style.visibility</p:attrName>
                                        </p:attrNameLst>
                                      </p:cBhvr>
                                      <p:to>
                                        <p:strVal val="visible"/>
                                      </p:to>
                                    </p:set>
                                    <p:anim calcmode="lin" valueType="num">
                                      <p:cBhvr additive="base">
                                        <p:cTn id="71" dur="500" fill="hold"/>
                                        <p:tgtEl>
                                          <p:spTgt spid="25611"/>
                                        </p:tgtEl>
                                        <p:attrNameLst>
                                          <p:attrName>ppt_x</p:attrName>
                                        </p:attrNameLst>
                                      </p:cBhvr>
                                      <p:tavLst>
                                        <p:tav tm="0">
                                          <p:val>
                                            <p:strVal val="#ppt_x"/>
                                          </p:val>
                                        </p:tav>
                                        <p:tav tm="100000">
                                          <p:val>
                                            <p:strVal val="#ppt_x"/>
                                          </p:val>
                                        </p:tav>
                                      </p:tavLst>
                                    </p:anim>
                                    <p:anim calcmode="lin" valueType="num">
                                      <p:cBhvr additive="base">
                                        <p:cTn id="72" dur="500" fill="hold"/>
                                        <p:tgtEl>
                                          <p:spTgt spid="2561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5615"/>
                                        </p:tgtEl>
                                        <p:attrNameLst>
                                          <p:attrName>style.visibility</p:attrName>
                                        </p:attrNameLst>
                                      </p:cBhvr>
                                      <p:to>
                                        <p:strVal val="visible"/>
                                      </p:to>
                                    </p:set>
                                    <p:anim calcmode="lin" valueType="num">
                                      <p:cBhvr additive="base">
                                        <p:cTn id="75" dur="500" fill="hold"/>
                                        <p:tgtEl>
                                          <p:spTgt spid="25615"/>
                                        </p:tgtEl>
                                        <p:attrNameLst>
                                          <p:attrName>ppt_x</p:attrName>
                                        </p:attrNameLst>
                                      </p:cBhvr>
                                      <p:tavLst>
                                        <p:tav tm="0">
                                          <p:val>
                                            <p:strVal val="#ppt_x"/>
                                          </p:val>
                                        </p:tav>
                                        <p:tav tm="100000">
                                          <p:val>
                                            <p:strVal val="#ppt_x"/>
                                          </p:val>
                                        </p:tav>
                                      </p:tavLst>
                                    </p:anim>
                                    <p:anim calcmode="lin" valueType="num">
                                      <p:cBhvr additive="base">
                                        <p:cTn id="76" dur="500" fill="hold"/>
                                        <p:tgtEl>
                                          <p:spTgt spid="25615"/>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25610"/>
                                        </p:tgtEl>
                                        <p:attrNameLst>
                                          <p:attrName>style.visibility</p:attrName>
                                        </p:attrNameLst>
                                      </p:cBhvr>
                                      <p:to>
                                        <p:strVal val="visible"/>
                                      </p:to>
                                    </p:set>
                                    <p:anim calcmode="lin" valueType="num">
                                      <p:cBhvr additive="base">
                                        <p:cTn id="79" dur="500" fill="hold"/>
                                        <p:tgtEl>
                                          <p:spTgt spid="25610"/>
                                        </p:tgtEl>
                                        <p:attrNameLst>
                                          <p:attrName>ppt_x</p:attrName>
                                        </p:attrNameLst>
                                      </p:cBhvr>
                                      <p:tavLst>
                                        <p:tav tm="0">
                                          <p:val>
                                            <p:strVal val="#ppt_x"/>
                                          </p:val>
                                        </p:tav>
                                        <p:tav tm="100000">
                                          <p:val>
                                            <p:strVal val="#ppt_x"/>
                                          </p:val>
                                        </p:tav>
                                      </p:tavLst>
                                    </p:anim>
                                    <p:anim calcmode="lin" valueType="num">
                                      <p:cBhvr additive="base">
                                        <p:cTn id="80" dur="500" fill="hold"/>
                                        <p:tgtEl>
                                          <p:spTgt spid="256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ldLvl="0" animBg="1"/>
      <p:bldP spid="25605" grpId="0" bldLvl="0"/>
      <p:bldP spid="25606" grpId="0" bldLvl="0"/>
      <p:bldP spid="25608" grpId="0" bldLvl="0" animBg="1"/>
      <p:bldP spid="25609" grpId="0" bldLvl="0"/>
      <p:bldP spid="25611" grpId="0" bldLvl="0" animBg="1"/>
      <p:bldP spid="25612" grpId="0" bldLvl="0"/>
      <p:bldP spid="25614" grpId="0" bldLvl="0"/>
      <p:bldP spid="25615" grpId="0" bldLvl="0"/>
      <p:bldP spid="25623" grpId="0" bldLvl="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文本占位符 28674"/>
          <p:cNvSpPr>
            <a:spLocks noGrp="1"/>
          </p:cNvSpPr>
          <p:nvPr>
            <p:ph type="body" idx="1"/>
          </p:nvPr>
        </p:nvSpPr>
        <p:spPr>
          <a:xfrm>
            <a:off x="1527572" y="1984773"/>
            <a:ext cx="5923359" cy="1329928"/>
          </a:xfrm>
        </p:spPr>
        <p:txBody>
          <a:bodyPr>
            <a:normAutofit/>
          </a:bodyPr>
          <a:lstStyle/>
          <a:p>
            <a:pPr>
              <a:lnSpc>
                <a:spcPct val="90000"/>
              </a:lnSpc>
              <a:buNone/>
            </a:pPr>
            <a:r>
              <a:rPr lang="zh-CN" altLang="en-US" sz="2000" b="1" dirty="0">
                <a:latin typeface="微软雅黑" panose="020B0503020204020204" pitchFamily="34" charset="-122"/>
                <a:hlinkClick r:id="" action="ppaction://noaction"/>
              </a:rPr>
              <a:t>2.选择某人去做某事</a:t>
            </a:r>
            <a:r>
              <a:rPr lang="zh-CN" altLang="en-US" sz="2000" b="1" dirty="0">
                <a:hlinkClick r:id="" action="ppaction://noaction"/>
              </a:rPr>
              <a:t> </a:t>
            </a:r>
            <a:r>
              <a:rPr lang="zh-CN" altLang="en-US" sz="2000" b="1" dirty="0"/>
              <a:t>   </a:t>
            </a:r>
            <a:r>
              <a:rPr lang="zh-CN" altLang="en-US" sz="2000" b="1" dirty="0">
                <a:solidFill>
                  <a:srgbClr val="F4200A"/>
                </a:solidFill>
                <a:latin typeface="Times New Roman" panose="02020603050405020304" pitchFamily="18" charset="0"/>
              </a:rPr>
              <a:t>choose sb to do sth </a:t>
            </a:r>
            <a:r>
              <a:rPr lang="zh-CN" altLang="en-US" sz="2000" b="1" dirty="0">
                <a:solidFill>
                  <a:srgbClr val="F4200A"/>
                </a:solidFill>
              </a:rPr>
              <a:t> </a:t>
            </a:r>
          </a:p>
          <a:p>
            <a:pPr>
              <a:lnSpc>
                <a:spcPct val="90000"/>
              </a:lnSpc>
              <a:buNone/>
            </a:pPr>
            <a:r>
              <a:rPr lang="zh-CN" altLang="en-US" sz="2000" b="1" dirty="0">
                <a:latin typeface="微软雅黑" panose="020B0503020204020204" pitchFamily="34" charset="-122"/>
              </a:rPr>
              <a:t>  被选择去做某事</a:t>
            </a:r>
            <a:r>
              <a:rPr lang="zh-CN" altLang="en-US" sz="2000" b="1" dirty="0"/>
              <a:t>       </a:t>
            </a:r>
            <a:r>
              <a:rPr lang="zh-CN" altLang="en-US" sz="2000" b="1" dirty="0">
                <a:solidFill>
                  <a:srgbClr val="F4200A"/>
                </a:solidFill>
              </a:rPr>
              <a:t> </a:t>
            </a:r>
            <a:r>
              <a:rPr lang="zh-CN" altLang="en-US" sz="2000" b="1" dirty="0">
                <a:solidFill>
                  <a:srgbClr val="F4200A"/>
                </a:solidFill>
                <a:latin typeface="Times New Roman" panose="02020603050405020304" pitchFamily="18" charset="0"/>
              </a:rPr>
              <a:t>sb be chosen to do sth  </a:t>
            </a:r>
          </a:p>
          <a:p>
            <a:pPr marL="0" indent="0">
              <a:lnSpc>
                <a:spcPct val="90000"/>
              </a:lnSpc>
              <a:buNone/>
            </a:pPr>
            <a:r>
              <a:rPr lang="zh-CN" altLang="en-US" sz="2000" b="1" dirty="0">
                <a:latin typeface="Times New Roman" panose="02020603050405020304" pitchFamily="18" charset="0"/>
              </a:rPr>
              <a:t> </a:t>
            </a:r>
            <a:r>
              <a:rPr lang="zh-CN" altLang="en-US" sz="2000" b="1" dirty="0" smtClean="0">
                <a:latin typeface="Times New Roman" panose="02020603050405020304" pitchFamily="18" charset="0"/>
              </a:rPr>
              <a:t>            </a:t>
            </a:r>
            <a:r>
              <a:rPr lang="zh-CN" altLang="en-US" sz="2000" b="1" dirty="0" smtClean="0">
                <a:solidFill>
                  <a:srgbClr val="F4200A"/>
                </a:solidFill>
                <a:latin typeface="Times New Roman" panose="02020603050405020304" pitchFamily="18" charset="0"/>
              </a:rPr>
              <a:t>choose </a:t>
            </a:r>
            <a:r>
              <a:rPr lang="zh-CN" altLang="en-US" sz="2000" b="1" dirty="0">
                <a:solidFill>
                  <a:srgbClr val="F4200A"/>
                </a:solidFill>
                <a:latin typeface="Times New Roman" panose="02020603050405020304" pitchFamily="18" charset="0"/>
              </a:rPr>
              <a:t>-chose -chosen </a:t>
            </a:r>
            <a:endParaRPr lang="zh-CN" altLang="en-US" sz="2000" dirty="0">
              <a:latin typeface="Times New Roman" panose="02020603050405020304" pitchFamily="18" charset="0"/>
            </a:endParaRPr>
          </a:p>
        </p:txBody>
      </p:sp>
      <p:sp>
        <p:nvSpPr>
          <p:cNvPr id="28676" name="文本框 28675">
            <a:hlinkClick r:id="" action="ppaction://noaction"/>
          </p:cNvPr>
          <p:cNvSpPr txBox="1"/>
          <p:nvPr/>
        </p:nvSpPr>
        <p:spPr>
          <a:xfrm>
            <a:off x="1481137" y="864394"/>
            <a:ext cx="6196013" cy="1269578"/>
          </a:xfrm>
          <a:prstGeom prst="rect">
            <a:avLst/>
          </a:prstGeom>
          <a:noFill/>
          <a:ln w="9525">
            <a:noFill/>
          </a:ln>
        </p:spPr>
        <p:txBody>
          <a:bodyPr vert="horz" wrap="square" lIns="68580" tIns="34290" rIns="68580" bIns="34290" anchor="t">
            <a:spAutoFit/>
          </a:bodyPr>
          <a:lstStyle/>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1.邀请某人去做某事   </a:t>
            </a:r>
            <a:r>
              <a:rPr lang="zh-CN" altLang="en-US" sz="21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invite sb to do sth</a:t>
            </a:r>
          </a:p>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被邀请参加比赛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1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sb be invited to do sth</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p>
          <a:p>
            <a:endParaRPr lang="zh-CN" altLang="en-US" b="1" dirty="0">
              <a:latin typeface="Times New Roman" panose="02020603050405020304" pitchFamily="18" charset="0"/>
              <a:ea typeface="微软雅黑" panose="020B0503020204020204" pitchFamily="34" charset="-122"/>
              <a:cs typeface="Times New Roman" panose="02020603050405020304" pitchFamily="18" charset="0"/>
            </a:endParaRPr>
          </a:p>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8677" name="文本框 28676"/>
          <p:cNvSpPr txBox="1"/>
          <p:nvPr/>
        </p:nvSpPr>
        <p:spPr>
          <a:xfrm>
            <a:off x="1527572" y="3445670"/>
            <a:ext cx="6280547" cy="714851"/>
          </a:xfrm>
          <a:prstGeom prst="rect">
            <a:avLst/>
          </a:prstGeom>
          <a:noFill/>
          <a:ln w="9525">
            <a:noFill/>
          </a:ln>
        </p:spPr>
        <p:txBody>
          <a:bodyPr wrap="square" lIns="68580" tIns="34290" rIns="68580" bIns="34290">
            <a:spAutoFit/>
          </a:bodyPr>
          <a:lstStyle/>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3.鼓励某人去做某事    </a:t>
            </a:r>
            <a:r>
              <a:rPr lang="zh-CN" altLang="en-US" sz="21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encourage sb to do sth </a:t>
            </a:r>
          </a:p>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   被鼓励做某事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1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sb be encouraged to do sth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12" dur="500"/>
                                        <p:tgtEl>
                                          <p:spTgt spid="28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7" dur="500"/>
                                        <p:tgtEl>
                                          <p:spTgt spid="286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22" dur="500"/>
                                        <p:tgtEl>
                                          <p:spTgt spid="286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7"/>
                                        </p:tgtEl>
                                        <p:attrNameLst>
                                          <p:attrName>style.visibility</p:attrName>
                                        </p:attrNameLst>
                                      </p:cBhvr>
                                      <p:to>
                                        <p:strVal val="visible"/>
                                      </p:to>
                                    </p:set>
                                    <p:animEffect transition="in" filter="blinds(horizontal)">
                                      <p:cBhvr>
                                        <p:cTn id="27"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P spid="28676" grpId="0" bldLvl="0"/>
      <p:bldP spid="28677"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文本框 29697"/>
          <p:cNvSpPr txBox="1"/>
          <p:nvPr/>
        </p:nvSpPr>
        <p:spPr>
          <a:xfrm>
            <a:off x="3233076" y="498173"/>
            <a:ext cx="6172200" cy="392415"/>
          </a:xfrm>
          <a:prstGeom prst="rect">
            <a:avLst/>
          </a:prstGeom>
          <a:noFill/>
          <a:ln w="9525">
            <a:noFill/>
          </a:ln>
        </p:spPr>
        <p:txBody>
          <a:bodyPr wrap="square" lIns="68580" tIns="34290" rIns="68580" bIns="34290">
            <a:spAutoFit/>
          </a:bodyPr>
          <a:lstStyle/>
          <a:p>
            <a:pPr>
              <a:spcBef>
                <a:spcPct val="50000"/>
              </a:spcBef>
            </a:pPr>
            <a:r>
              <a:rPr lang="zh-CN" altLang="en-US" sz="21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Part </a:t>
            </a:r>
            <a:r>
              <a:rPr lang="en-US" altLang="zh-CN" sz="21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sz="21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：Summarise</a:t>
            </a:r>
            <a:endParaRPr lang="en-US" altLang="x-none" sz="21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9699" name="文本框 29698"/>
          <p:cNvSpPr txBox="1"/>
          <p:nvPr/>
        </p:nvSpPr>
        <p:spPr>
          <a:xfrm>
            <a:off x="1332311" y="882255"/>
            <a:ext cx="3482578" cy="3917156"/>
          </a:xfrm>
          <a:prstGeom prst="rect">
            <a:avLst/>
          </a:prstGeom>
          <a:noFill/>
          <a:ln w="9525">
            <a:noFill/>
          </a:ln>
        </p:spPr>
        <p:txBody>
          <a:bodyPr lIns="68580" tIns="34290" rIns="68580" bIns="34290">
            <a:spAutoFit/>
          </a:bodyPr>
          <a:lstStyle/>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被邀请参加比赛</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被选来代表中国队</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被鼓励做某事</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建立；设立</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与</a:t>
            </a:r>
            <a:r>
              <a:rPr lang="zh-CN" altLang="en-US" sz="21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比较</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用</a:t>
            </a:r>
            <a:r>
              <a:rPr lang="zh-CN" altLang="en-US" sz="21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做某事</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第一枚奥运金牌</a:t>
            </a:r>
          </a:p>
          <a:p>
            <a:pPr>
              <a:lnSpc>
                <a:spcPct val="150000"/>
              </a:lnSpc>
              <a:buAutoNum type="arabicPeriod"/>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同时</a:t>
            </a:r>
          </a:p>
        </p:txBody>
      </p:sp>
      <p:sp>
        <p:nvSpPr>
          <p:cNvPr id="29700" name="文本框 29699"/>
          <p:cNvSpPr txBox="1"/>
          <p:nvPr/>
        </p:nvSpPr>
        <p:spPr>
          <a:xfrm>
            <a:off x="3857626" y="890589"/>
            <a:ext cx="4304110" cy="3947234"/>
          </a:xfrm>
          <a:prstGeom prst="rect">
            <a:avLst/>
          </a:prstGeom>
          <a:noFill/>
          <a:ln w="9525">
            <a:noFill/>
          </a:ln>
        </p:spPr>
        <p:txBody>
          <a:bodyPr wrap="square" lIns="68580" tIns="34290" rIns="68580" bIns="34290">
            <a:spAutoFit/>
          </a:bodyPr>
          <a:lstStyle/>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be invited to co</a:t>
            </a:r>
            <a:r>
              <a:rPr lang="en-US" altLang="x-none"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mpetitions</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be chosen for the Chinese team</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be encourage</a:t>
            </a:r>
            <a:r>
              <a:rPr lang="en-US" altLang="x-none"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d to do ...</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set up</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compare with</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use ... to do sth.</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the first Olympic gold medal</a:t>
            </a:r>
          </a:p>
          <a:p>
            <a:pPr>
              <a:lnSpc>
                <a:spcPct val="150000"/>
              </a:lnSpc>
            </a:pPr>
            <a:r>
              <a:rPr lang="zh-CN" altLang="en-US" sz="2100" b="1" dirty="0">
                <a:solidFill>
                  <a:srgbClr val="FF0000"/>
                </a:solidFill>
                <a:latin typeface="Times New Roman" panose="02020603050405020304" pitchFamily="18" charset="0"/>
                <a:ea typeface="Batang" panose="02030600000101010101" charset="-127"/>
                <a:cs typeface="Times New Roman" panose="02020603050405020304" pitchFamily="18" charset="0"/>
              </a:rPr>
              <a:t>at the same time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 calcmode="lin" valueType="num">
                                      <p:cBhvr additive="base">
                                        <p:cTn id="7" dur="500" fill="hold"/>
                                        <p:tgtEl>
                                          <p:spTgt spid="297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700">
                                            <p:txEl>
                                              <p:pRg st="1" end="1"/>
                                            </p:txEl>
                                          </p:spTgt>
                                        </p:tgtEl>
                                        <p:attrNameLst>
                                          <p:attrName>style.visibility</p:attrName>
                                        </p:attrNameLst>
                                      </p:cBhvr>
                                      <p:to>
                                        <p:strVal val="visible"/>
                                      </p:to>
                                    </p:set>
                                    <p:anim calcmode="lin" valueType="num">
                                      <p:cBhvr additive="base">
                                        <p:cTn id="13" dur="500" fill="hold"/>
                                        <p:tgtEl>
                                          <p:spTgt spid="297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7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700">
                                            <p:txEl>
                                              <p:pRg st="2" end="2"/>
                                            </p:txEl>
                                          </p:spTgt>
                                        </p:tgtEl>
                                        <p:attrNameLst>
                                          <p:attrName>style.visibility</p:attrName>
                                        </p:attrNameLst>
                                      </p:cBhvr>
                                      <p:to>
                                        <p:strVal val="visible"/>
                                      </p:to>
                                    </p:set>
                                    <p:anim calcmode="lin" valueType="num">
                                      <p:cBhvr additive="base">
                                        <p:cTn id="19" dur="500" fill="hold"/>
                                        <p:tgtEl>
                                          <p:spTgt spid="297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7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700">
                                            <p:txEl>
                                              <p:pRg st="3" end="3"/>
                                            </p:txEl>
                                          </p:spTgt>
                                        </p:tgtEl>
                                        <p:attrNameLst>
                                          <p:attrName>style.visibility</p:attrName>
                                        </p:attrNameLst>
                                      </p:cBhvr>
                                      <p:to>
                                        <p:strVal val="visible"/>
                                      </p:to>
                                    </p:set>
                                    <p:anim calcmode="lin" valueType="num">
                                      <p:cBhvr additive="base">
                                        <p:cTn id="25" dur="500" fill="hold"/>
                                        <p:tgtEl>
                                          <p:spTgt spid="2970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7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700">
                                            <p:txEl>
                                              <p:pRg st="4" end="4"/>
                                            </p:txEl>
                                          </p:spTgt>
                                        </p:tgtEl>
                                        <p:attrNameLst>
                                          <p:attrName>style.visibility</p:attrName>
                                        </p:attrNameLst>
                                      </p:cBhvr>
                                      <p:to>
                                        <p:strVal val="visible"/>
                                      </p:to>
                                    </p:set>
                                    <p:anim calcmode="lin" valueType="num">
                                      <p:cBhvr additive="base">
                                        <p:cTn id="31" dur="500" fill="hold"/>
                                        <p:tgtEl>
                                          <p:spTgt spid="2970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7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700">
                                            <p:txEl>
                                              <p:pRg st="5" end="5"/>
                                            </p:txEl>
                                          </p:spTgt>
                                        </p:tgtEl>
                                        <p:attrNameLst>
                                          <p:attrName>style.visibility</p:attrName>
                                        </p:attrNameLst>
                                      </p:cBhvr>
                                      <p:to>
                                        <p:strVal val="visible"/>
                                      </p:to>
                                    </p:set>
                                    <p:anim calcmode="lin" valueType="num">
                                      <p:cBhvr additive="base">
                                        <p:cTn id="37" dur="500" fill="hold"/>
                                        <p:tgtEl>
                                          <p:spTgt spid="2970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7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700">
                                            <p:txEl>
                                              <p:pRg st="6" end="6"/>
                                            </p:txEl>
                                          </p:spTgt>
                                        </p:tgtEl>
                                        <p:attrNameLst>
                                          <p:attrName>style.visibility</p:attrName>
                                        </p:attrNameLst>
                                      </p:cBhvr>
                                      <p:to>
                                        <p:strVal val="visible"/>
                                      </p:to>
                                    </p:set>
                                    <p:anim calcmode="lin" valueType="num">
                                      <p:cBhvr additive="base">
                                        <p:cTn id="43" dur="500" fill="hold"/>
                                        <p:tgtEl>
                                          <p:spTgt spid="2970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970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700">
                                            <p:txEl>
                                              <p:pRg st="7" end="7"/>
                                            </p:txEl>
                                          </p:spTgt>
                                        </p:tgtEl>
                                        <p:attrNameLst>
                                          <p:attrName>style.visibility</p:attrName>
                                        </p:attrNameLst>
                                      </p:cBhvr>
                                      <p:to>
                                        <p:strVal val="visible"/>
                                      </p:to>
                                    </p:set>
                                    <p:anim calcmode="lin" valueType="num">
                                      <p:cBhvr additive="base">
                                        <p:cTn id="49" dur="500" fill="hold"/>
                                        <p:tgtEl>
                                          <p:spTgt spid="2970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70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文本框 7170"/>
          <p:cNvSpPr txBox="1"/>
          <p:nvPr/>
        </p:nvSpPr>
        <p:spPr>
          <a:xfrm>
            <a:off x="558469" y="1069579"/>
            <a:ext cx="5875735" cy="3947234"/>
          </a:xfrm>
          <a:prstGeom prst="rect">
            <a:avLst/>
          </a:prstGeom>
          <a:noFill/>
          <a:ln w="9525">
            <a:noFill/>
          </a:ln>
        </p:spPr>
        <p:txBody>
          <a:bodyPr wrap="square" lIns="68580" tIns="34290" rIns="68580" bIns="34290">
            <a:spAutoFit/>
          </a:bodyPr>
          <a:lstStyle/>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Name: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Liu Xiang</a:t>
            </a:r>
          </a:p>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Place of birth: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Shanghai</a:t>
            </a:r>
          </a:p>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Birthday: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1983.7.13 </a:t>
            </a:r>
          </a:p>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Height: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1.89m</a:t>
            </a:r>
          </a:p>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Weight: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85kg</a:t>
            </a:r>
          </a:p>
          <a:p>
            <a:pPr>
              <a:lnSpc>
                <a:spcPct val="150000"/>
              </a:lnSpc>
            </a:pPr>
            <a:r>
              <a:rPr lang="zh-CN" altLang="en-US" sz="2400" b="1" dirty="0">
                <a:latin typeface="Times New Roman" panose="02020603050405020304" pitchFamily="18" charset="0"/>
                <a:ea typeface="微软雅黑" panose="020B0503020204020204" pitchFamily="34" charset="-122"/>
                <a:cs typeface="Times New Roman" panose="02020603050405020304" pitchFamily="18" charset="0"/>
              </a:rPr>
              <a:t>Favourite sports: </a:t>
            </a:r>
            <a:r>
              <a:rPr lang="zh-CN" altLang="en-US"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table tennis, badminton</a:t>
            </a:r>
            <a:endParaRPr lang="en-US" altLang="zh-CN"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endParaRPr>
          </a:p>
          <a:p>
            <a:pPr>
              <a:lnSpc>
                <a:spcPct val="150000"/>
              </a:lnSpc>
            </a:pPr>
            <a:r>
              <a:rPr lang="en-US" altLang="x-none" sz="2400" b="1" dirty="0">
                <a:latin typeface="Times New Roman" panose="02020603050405020304" pitchFamily="18" charset="0"/>
                <a:ea typeface="微软雅黑" panose="020B0503020204020204" pitchFamily="34" charset="-122"/>
                <a:cs typeface="Times New Roman" panose="02020603050405020304" pitchFamily="18" charset="0"/>
              </a:rPr>
              <a:t>Projects: </a:t>
            </a:r>
            <a:r>
              <a:rPr lang="en-US" altLang="x-none"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The high jump , 110 m </a:t>
            </a:r>
            <a:r>
              <a:rPr lang="en-US" altLang="x-none" sz="2400" b="1" dirty="0" smtClean="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hurdles</a:t>
            </a:r>
            <a:endParaRPr lang="en-US" altLang="x-none" sz="24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172" name="文本框 7171"/>
          <p:cNvSpPr txBox="1"/>
          <p:nvPr/>
        </p:nvSpPr>
        <p:spPr>
          <a:xfrm>
            <a:off x="728133" y="657623"/>
            <a:ext cx="6210300" cy="423193"/>
          </a:xfrm>
          <a:prstGeom prst="rect">
            <a:avLst/>
          </a:prstGeom>
          <a:noFill/>
          <a:ln w="9525">
            <a:noFill/>
          </a:ln>
        </p:spPr>
        <p:txBody>
          <a:bodyPr lIns="68580" tIns="34290" rIns="68580" bIns="34290">
            <a:spAutoFit/>
          </a:bodyPr>
          <a:lstStyle/>
          <a:p>
            <a:pPr>
              <a:spcBef>
                <a:spcPct val="50000"/>
              </a:spcBef>
            </a:pPr>
            <a:r>
              <a:rPr lang="en-US" altLang="zh-CN" sz="23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Talk something about Liu Xiang</a:t>
            </a:r>
          </a:p>
        </p:txBody>
      </p:sp>
    </p:spTree>
  </p:cSld>
  <p:clrMapOvr>
    <a:masterClrMapping/>
  </p:clrMapOvr>
  <p:transition spd="slow">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文本框 30721"/>
          <p:cNvSpPr txBox="1"/>
          <p:nvPr/>
        </p:nvSpPr>
        <p:spPr>
          <a:xfrm>
            <a:off x="1251347" y="871539"/>
            <a:ext cx="3181350" cy="3559436"/>
          </a:xfrm>
          <a:prstGeom prst="rect">
            <a:avLst/>
          </a:prstGeom>
          <a:noFill/>
          <a:ln w="9525">
            <a:noFill/>
          </a:ln>
        </p:spPr>
        <p:txBody>
          <a:bodyPr lIns="68580" tIns="34290" rIns="68580" bIns="34290">
            <a:spAutoFit/>
          </a:bodyPr>
          <a:lstStyle/>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9. 打破奥运纪录</a:t>
            </a: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10. 事实上</a:t>
            </a: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1. </a:t>
            </a:r>
            <a:r>
              <a:rPr lang="en-US" altLang="x-none"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是件遗憾的事</a:t>
            </a: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阻止某人做</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b="1" dirty="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3. </a:t>
            </a:r>
            <a:r>
              <a:rPr lang="en-US" altLang="x-none"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的标志</a:t>
            </a: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4.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继续做</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b="1" dirty="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80000"/>
              </a:lnSpc>
            </a:pP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x-none" b="1" dirty="0">
                <a:latin typeface="Times New Roman" panose="02020603050405020304" pitchFamily="18" charset="0"/>
                <a:ea typeface="微软雅黑" panose="020B0503020204020204" pitchFamily="34" charset="-122"/>
                <a:cs typeface="Times New Roman" panose="02020603050405020304" pitchFamily="18" charset="0"/>
              </a:rPr>
              <a:t>5.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以</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为骄傲</a:t>
            </a:r>
          </a:p>
        </p:txBody>
      </p:sp>
      <p:sp>
        <p:nvSpPr>
          <p:cNvPr id="30723" name="文本框 30722"/>
          <p:cNvSpPr txBox="1"/>
          <p:nvPr/>
        </p:nvSpPr>
        <p:spPr>
          <a:xfrm>
            <a:off x="3693319" y="964406"/>
            <a:ext cx="4686300" cy="3429000"/>
          </a:xfrm>
          <a:prstGeom prst="rect">
            <a:avLst/>
          </a:prstGeom>
          <a:noFill/>
          <a:ln w="9525">
            <a:noFill/>
          </a:ln>
        </p:spPr>
        <p:txBody>
          <a:bodyPr wrap="square" lIns="68580" tIns="34290" rIns="68580" bIns="34290">
            <a:spAutoFit/>
          </a:bodyPr>
          <a:lstStyle/>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break the Olympic Games record</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in fact</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It </a:t>
            </a:r>
            <a:r>
              <a:rPr lang="en-US" altLang="x-none"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is a pity that…</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stop sb. from doing</a:t>
            </a:r>
            <a:r>
              <a:rPr lang="en-US" altLang="x-none"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 symbol of</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continue to do</a:t>
            </a:r>
          </a:p>
          <a:p>
            <a:pPr>
              <a:lnSpc>
                <a:spcPct val="150000"/>
              </a:lnSpc>
            </a:pP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take pride in</a:t>
            </a:r>
            <a:endPar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23">
                                            <p:txEl>
                                              <p:pRg st="6" end="6"/>
                                            </p:txEl>
                                          </p:spTgt>
                                        </p:tgtEl>
                                        <p:attrNameLst>
                                          <p:attrName>style.visibility</p:attrName>
                                        </p:attrNameLst>
                                      </p:cBhvr>
                                      <p:to>
                                        <p:strVal val="visible"/>
                                      </p:to>
                                    </p:set>
                                    <p:anim calcmode="lin" valueType="num">
                                      <p:cBhvr additive="base">
                                        <p:cTn id="43"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文本占位符 31745"/>
          <p:cNvSpPr>
            <a:spLocks noGrp="1"/>
          </p:cNvSpPr>
          <p:nvPr>
            <p:ph type="body" idx="1"/>
          </p:nvPr>
        </p:nvSpPr>
        <p:spPr>
          <a:xfrm>
            <a:off x="1227668" y="676143"/>
            <a:ext cx="6669881" cy="3976324"/>
          </a:xfrm>
        </p:spPr>
        <p:txBody>
          <a:bodyPr>
            <a:noAutofit/>
          </a:bodyPr>
          <a:lstStyle/>
          <a:p>
            <a:pPr marL="0" indent="0">
              <a:lnSpc>
                <a:spcPct val="80000"/>
              </a:lnSpc>
              <a:buNone/>
            </a:pPr>
            <a:r>
              <a:rPr lang="zh-CN" altLang="en-US" sz="1600" b="1" dirty="0">
                <a:solidFill>
                  <a:srgbClr val="0000FF"/>
                </a:solidFill>
                <a:latin typeface="Times New Roman" panose="02020603050405020304" pitchFamily="18" charset="0"/>
                <a:cs typeface="Times New Roman" panose="02020603050405020304" pitchFamily="18" charset="0"/>
              </a:rPr>
              <a:t>类似的短语归纳：</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1. ask/tell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叫某人做某事</a:t>
            </a:r>
          </a:p>
          <a:p>
            <a:pPr marL="0" indent="0">
              <a:lnSpc>
                <a:spcPct val="80000"/>
              </a:lnSpc>
              <a:buNone/>
            </a:pPr>
            <a:r>
              <a:rPr lang="en-US" altLang="zh-CN" sz="1600" b="1" dirty="0" smtClean="0">
                <a:solidFill>
                  <a:srgbClr val="FF0000"/>
                </a:solidFill>
                <a:latin typeface="Times New Roman" panose="02020603050405020304" pitchFamily="18" charset="0"/>
                <a:cs typeface="Times New Roman" panose="02020603050405020304" pitchFamily="18" charset="0"/>
              </a:rPr>
              <a:t>= </a:t>
            </a:r>
            <a:r>
              <a:rPr lang="en-US" altLang="zh-CN" sz="1600" b="1" dirty="0">
                <a:solidFill>
                  <a:srgbClr val="FF0000"/>
                </a:solidFill>
                <a:latin typeface="Times New Roman" panose="02020603050405020304" pitchFamily="18" charset="0"/>
                <a:cs typeface="Times New Roman" panose="02020603050405020304" pitchFamily="18" charset="0"/>
              </a:rPr>
              <a:t>sb. be asked/told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2. advise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建议某人做某事</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=sb. be advised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3. invite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邀请某人做某事</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 sb. be invited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 </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4. encourage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鼓励某人做某事</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=sb. be encouraged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5. choose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选择某人做某事</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=sb. be chosen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6. warn sb. to do </a:t>
            </a:r>
            <a:r>
              <a:rPr lang="en-US" altLang="zh-CN" sz="1600" b="1" dirty="0" err="1">
                <a:latin typeface="Times New Roman" panose="02020603050405020304" pitchFamily="18" charset="0"/>
                <a:cs typeface="Times New Roman" panose="02020603050405020304" pitchFamily="18" charset="0"/>
              </a:rPr>
              <a:t>sth</a:t>
            </a:r>
            <a:r>
              <a:rPr lang="en-US" altLang="zh-CN" sz="1600" b="1" dirty="0">
                <a:latin typeface="Times New Roman" panose="02020603050405020304" pitchFamily="18" charset="0"/>
                <a:cs typeface="Times New Roman" panose="02020603050405020304" pitchFamily="18" charset="0"/>
              </a:rPr>
              <a:t>.  </a:t>
            </a:r>
            <a:r>
              <a:rPr lang="zh-CN" altLang="en-US" sz="1600" b="1" dirty="0">
                <a:latin typeface="Times New Roman" panose="02020603050405020304" pitchFamily="18" charset="0"/>
                <a:cs typeface="Times New Roman" panose="02020603050405020304" pitchFamily="18" charset="0"/>
              </a:rPr>
              <a:t>警告某人做某事</a:t>
            </a:r>
          </a:p>
          <a:p>
            <a:pPr marL="0" indent="0">
              <a:lnSpc>
                <a:spcPct val="80000"/>
              </a:lnSpc>
              <a:buNone/>
            </a:pPr>
            <a:r>
              <a:rPr lang="en-US" altLang="zh-CN" sz="1600" b="1" dirty="0" smtClean="0">
                <a:solidFill>
                  <a:srgbClr val="FF0000"/>
                </a:solidFill>
                <a:latin typeface="Times New Roman" panose="02020603050405020304" pitchFamily="18" charset="0"/>
                <a:cs typeface="Times New Roman" panose="02020603050405020304" pitchFamily="18" charset="0"/>
              </a:rPr>
              <a:t>= </a:t>
            </a:r>
            <a:r>
              <a:rPr lang="en-US" altLang="zh-CN" sz="1600" b="1" dirty="0">
                <a:solidFill>
                  <a:srgbClr val="FF0000"/>
                </a:solidFill>
                <a:latin typeface="Times New Roman" panose="02020603050405020304" pitchFamily="18" charset="0"/>
                <a:cs typeface="Times New Roman" panose="02020603050405020304" pitchFamily="18" charset="0"/>
              </a:rPr>
              <a:t>sb. be warned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smtClean="0">
                <a:solidFill>
                  <a:srgbClr val="FF0000"/>
                </a:solidFill>
                <a:latin typeface="Times New Roman" panose="02020603050405020304" pitchFamily="18" charset="0"/>
                <a:cs typeface="Times New Roman" panose="02020603050405020304" pitchFamily="18" charset="0"/>
              </a:rPr>
              <a:t>.</a:t>
            </a:r>
            <a:endParaRPr lang="en-US" altLang="zh-CN" sz="1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xEl>
                                              <p:pRg st="2" end="2"/>
                                            </p:txEl>
                                          </p:spTgt>
                                        </p:tgtEl>
                                        <p:attrNameLst>
                                          <p:attrName>style.visibility</p:attrName>
                                        </p:attrNameLst>
                                      </p:cBhvr>
                                      <p:to>
                                        <p:strVal val="visible"/>
                                      </p:to>
                                    </p:set>
                                    <p:animEffect transition="in" filter="blinds(horizontal)">
                                      <p:cBhvr>
                                        <p:cTn id="7" dur="500"/>
                                        <p:tgtEl>
                                          <p:spTgt spid="3174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xEl>
                                              <p:pRg st="4" end="4"/>
                                            </p:txEl>
                                          </p:spTgt>
                                        </p:tgtEl>
                                        <p:attrNameLst>
                                          <p:attrName>style.visibility</p:attrName>
                                        </p:attrNameLst>
                                      </p:cBhvr>
                                      <p:to>
                                        <p:strVal val="visible"/>
                                      </p:to>
                                    </p:set>
                                    <p:animEffect transition="in" filter="blinds(horizontal)">
                                      <p:cBhvr>
                                        <p:cTn id="12" dur="500"/>
                                        <p:tgtEl>
                                          <p:spTgt spid="3174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6">
                                            <p:txEl>
                                              <p:pRg st="6" end="6"/>
                                            </p:txEl>
                                          </p:spTgt>
                                        </p:tgtEl>
                                        <p:attrNameLst>
                                          <p:attrName>style.visibility</p:attrName>
                                        </p:attrNameLst>
                                      </p:cBhvr>
                                      <p:to>
                                        <p:strVal val="visible"/>
                                      </p:to>
                                    </p:set>
                                    <p:animEffect transition="in" filter="blinds(horizontal)">
                                      <p:cBhvr>
                                        <p:cTn id="17" dur="500"/>
                                        <p:tgtEl>
                                          <p:spTgt spid="3174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6">
                                            <p:txEl>
                                              <p:pRg st="8" end="8"/>
                                            </p:txEl>
                                          </p:spTgt>
                                        </p:tgtEl>
                                        <p:attrNameLst>
                                          <p:attrName>style.visibility</p:attrName>
                                        </p:attrNameLst>
                                      </p:cBhvr>
                                      <p:to>
                                        <p:strVal val="visible"/>
                                      </p:to>
                                    </p:set>
                                    <p:animEffect transition="in" filter="blinds(horizontal)">
                                      <p:cBhvr>
                                        <p:cTn id="22" dur="500"/>
                                        <p:tgtEl>
                                          <p:spTgt spid="3174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1746">
                                            <p:txEl>
                                              <p:pRg st="10" end="10"/>
                                            </p:txEl>
                                          </p:spTgt>
                                        </p:tgtEl>
                                        <p:attrNameLst>
                                          <p:attrName>style.visibility</p:attrName>
                                        </p:attrNameLst>
                                      </p:cBhvr>
                                      <p:to>
                                        <p:strVal val="visible"/>
                                      </p:to>
                                    </p:set>
                                    <p:animEffect transition="in" filter="blinds(horizontal)">
                                      <p:cBhvr>
                                        <p:cTn id="27" dur="500"/>
                                        <p:tgtEl>
                                          <p:spTgt spid="31746">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1746">
                                            <p:txEl>
                                              <p:pRg st="12" end="12"/>
                                            </p:txEl>
                                          </p:spTgt>
                                        </p:tgtEl>
                                        <p:attrNameLst>
                                          <p:attrName>style.visibility</p:attrName>
                                        </p:attrNameLst>
                                      </p:cBhvr>
                                      <p:to>
                                        <p:strVal val="visible"/>
                                      </p:to>
                                    </p:set>
                                    <p:animEffect transition="in" filter="blinds(horizontal)">
                                      <p:cBhvr>
                                        <p:cTn id="32" dur="500"/>
                                        <p:tgtEl>
                                          <p:spTgt spid="317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文本占位符 32769"/>
          <p:cNvSpPr>
            <a:spLocks noGrp="1"/>
          </p:cNvSpPr>
          <p:nvPr>
            <p:ph type="body" idx="1"/>
          </p:nvPr>
        </p:nvSpPr>
        <p:spPr>
          <a:xfrm>
            <a:off x="1143001" y="663232"/>
            <a:ext cx="7562087" cy="3850246"/>
          </a:xfrm>
        </p:spPr>
        <p:txBody>
          <a:bodyPr>
            <a:noAutofit/>
          </a:bodyPr>
          <a:lstStyle/>
          <a:p>
            <a:pPr marL="0" indent="0">
              <a:lnSpc>
                <a:spcPct val="80000"/>
              </a:lnSpc>
              <a:buNone/>
            </a:pPr>
            <a:r>
              <a:rPr lang="en-US" altLang="zh-CN" sz="1800" dirty="0">
                <a:latin typeface="Times New Roman" panose="02020603050405020304" pitchFamily="18" charset="0"/>
                <a:cs typeface="Times New Roman" panose="02020603050405020304" pitchFamily="18" charset="0"/>
              </a:rPr>
              <a:t>2. his performance </a:t>
            </a:r>
            <a:r>
              <a:rPr lang="en-US" altLang="zh-CN" sz="1800" dirty="0">
                <a:solidFill>
                  <a:srgbClr val="FF0000"/>
                </a:solidFill>
                <a:latin typeface="Times New Roman" panose="02020603050405020304" pitchFamily="18" charset="0"/>
                <a:cs typeface="Times New Roman" panose="02020603050405020304" pitchFamily="18" charset="0"/>
              </a:rPr>
              <a:t>was compared with</a:t>
            </a:r>
            <a:r>
              <a:rPr lang="en-US" altLang="zh-CN" sz="1800" dirty="0">
                <a:latin typeface="Times New Roman" panose="02020603050405020304" pitchFamily="18" charset="0"/>
                <a:cs typeface="Times New Roman" panose="02020603050405020304" pitchFamily="18" charset="0"/>
              </a:rPr>
              <a:t> the world’s best sports stars.</a:t>
            </a:r>
          </a:p>
          <a:p>
            <a:pPr marL="0" indent="0">
              <a:lnSpc>
                <a:spcPct val="80000"/>
              </a:lnSpc>
              <a:buNone/>
            </a:pPr>
            <a:r>
              <a:rPr lang="en-US" altLang="zh-CN" sz="1800" b="1" dirty="0">
                <a:solidFill>
                  <a:srgbClr val="FF0000"/>
                </a:solidFill>
                <a:latin typeface="Times New Roman" panose="02020603050405020304" pitchFamily="18" charset="0"/>
                <a:cs typeface="Times New Roman" panose="02020603050405020304" pitchFamily="18" charset="0"/>
              </a:rPr>
              <a:t>compare A with B.   </a:t>
            </a:r>
            <a:r>
              <a:rPr lang="zh-CN" altLang="en-US" sz="1800" b="1" dirty="0">
                <a:solidFill>
                  <a:srgbClr val="FF0000"/>
                </a:solidFill>
                <a:latin typeface="Times New Roman" panose="02020603050405020304" pitchFamily="18" charset="0"/>
                <a:cs typeface="Times New Roman" panose="02020603050405020304" pitchFamily="18" charset="0"/>
              </a:rPr>
              <a:t>把</a:t>
            </a:r>
            <a:r>
              <a:rPr lang="en-US" altLang="zh-CN" sz="1800" b="1" dirty="0">
                <a:solidFill>
                  <a:srgbClr val="FF0000"/>
                </a:solidFill>
                <a:latin typeface="Times New Roman" panose="02020603050405020304" pitchFamily="18" charset="0"/>
                <a:cs typeface="Times New Roman" panose="02020603050405020304" pitchFamily="18" charset="0"/>
              </a:rPr>
              <a:t>A</a:t>
            </a:r>
            <a:r>
              <a:rPr lang="zh-CN" altLang="en-US" sz="1800" b="1" dirty="0">
                <a:solidFill>
                  <a:srgbClr val="FF0000"/>
                </a:solidFill>
                <a:latin typeface="Times New Roman" panose="02020603050405020304" pitchFamily="18" charset="0"/>
                <a:cs typeface="Times New Roman" panose="02020603050405020304" pitchFamily="18" charset="0"/>
              </a:rPr>
              <a:t>和</a:t>
            </a:r>
            <a:r>
              <a:rPr lang="en-US" altLang="zh-CN" sz="1800" b="1" dirty="0">
                <a:solidFill>
                  <a:srgbClr val="FF0000"/>
                </a:solidFill>
                <a:latin typeface="Times New Roman" panose="02020603050405020304" pitchFamily="18" charset="0"/>
                <a:cs typeface="Times New Roman" panose="02020603050405020304" pitchFamily="18" charset="0"/>
              </a:rPr>
              <a:t>B</a:t>
            </a:r>
            <a:r>
              <a:rPr lang="zh-CN" altLang="en-US" sz="1800" b="1" dirty="0">
                <a:solidFill>
                  <a:srgbClr val="FF0000"/>
                </a:solidFill>
                <a:latin typeface="Times New Roman" panose="02020603050405020304" pitchFamily="18" charset="0"/>
                <a:cs typeface="Times New Roman" panose="02020603050405020304" pitchFamily="18" charset="0"/>
              </a:rPr>
              <a:t>进行比较</a:t>
            </a:r>
          </a:p>
          <a:p>
            <a:pPr>
              <a:lnSpc>
                <a:spcPct val="80000"/>
              </a:lnSpc>
            </a:pPr>
            <a:r>
              <a:rPr lang="zh-CN" altLang="en-US" sz="1800" dirty="0">
                <a:latin typeface="Times New Roman" panose="02020603050405020304" pitchFamily="18" charset="0"/>
                <a:cs typeface="Times New Roman" panose="02020603050405020304" pitchFamily="18" charset="0"/>
              </a:rPr>
              <a:t>比较一下她的作业和他的作业</a:t>
            </a:r>
          </a:p>
          <a:p>
            <a:pPr marL="0" indent="0">
              <a:lnSpc>
                <a:spcPct val="80000"/>
              </a:lnSpc>
              <a:buNone/>
            </a:pPr>
            <a:r>
              <a:rPr lang="en-US" altLang="zh-CN" sz="1800" dirty="0">
                <a:solidFill>
                  <a:srgbClr val="FF0000"/>
                </a:solidFill>
                <a:latin typeface="Times New Roman" panose="02020603050405020304" pitchFamily="18" charset="0"/>
                <a:cs typeface="Times New Roman" panose="02020603050405020304" pitchFamily="18" charset="0"/>
              </a:rPr>
              <a:t>  compare</a:t>
            </a:r>
            <a:r>
              <a:rPr lang="en-US" altLang="zh-CN" sz="1800" dirty="0">
                <a:latin typeface="Times New Roman" panose="02020603050405020304" pitchFamily="18" charset="0"/>
                <a:cs typeface="Times New Roman" panose="02020603050405020304" pitchFamily="18" charset="0"/>
              </a:rPr>
              <a:t> her homework </a:t>
            </a:r>
            <a:r>
              <a:rPr lang="en-US" altLang="zh-CN" sz="1800" dirty="0">
                <a:solidFill>
                  <a:srgbClr val="FF0000"/>
                </a:solidFill>
                <a:latin typeface="Times New Roman" panose="02020603050405020304" pitchFamily="18" charset="0"/>
                <a:cs typeface="Times New Roman" panose="02020603050405020304" pitchFamily="18" charset="0"/>
              </a:rPr>
              <a:t>with</a:t>
            </a:r>
            <a:r>
              <a:rPr lang="en-US" altLang="zh-CN" sz="1800" dirty="0">
                <a:latin typeface="Times New Roman" panose="02020603050405020304" pitchFamily="18" charset="0"/>
                <a:cs typeface="Times New Roman" panose="02020603050405020304" pitchFamily="18" charset="0"/>
              </a:rPr>
              <a:t> his</a:t>
            </a:r>
          </a:p>
          <a:p>
            <a:pPr>
              <a:lnSpc>
                <a:spcPct val="80000"/>
              </a:lnSpc>
            </a:pPr>
            <a:r>
              <a:rPr lang="zh-CN" altLang="en-US" sz="1800" dirty="0">
                <a:latin typeface="Times New Roman" panose="02020603050405020304" pitchFamily="18" charset="0"/>
                <a:cs typeface="Times New Roman" panose="02020603050405020304" pitchFamily="18" charset="0"/>
              </a:rPr>
              <a:t>把新的房子和旧房子比较下。</a:t>
            </a:r>
          </a:p>
          <a:p>
            <a:pPr marL="0" indent="0">
              <a:lnSpc>
                <a:spcPct val="80000"/>
              </a:lnSpc>
              <a:buNone/>
            </a:pPr>
            <a:r>
              <a:rPr lang="en-US" altLang="zh-CN" sz="1800" dirty="0">
                <a:solidFill>
                  <a:srgbClr val="FF0000"/>
                </a:solidFill>
                <a:latin typeface="Times New Roman" panose="02020603050405020304" pitchFamily="18" charset="0"/>
                <a:cs typeface="Times New Roman" panose="02020603050405020304" pitchFamily="18" charset="0"/>
              </a:rPr>
              <a:t>  compare</a:t>
            </a:r>
            <a:r>
              <a:rPr lang="en-US" altLang="zh-CN" sz="1800" dirty="0">
                <a:latin typeface="Times New Roman" panose="02020603050405020304" pitchFamily="18" charset="0"/>
                <a:cs typeface="Times New Roman" panose="02020603050405020304" pitchFamily="18" charset="0"/>
              </a:rPr>
              <a:t> the new house </a:t>
            </a:r>
            <a:r>
              <a:rPr lang="en-US" altLang="zh-CN" sz="1800" dirty="0">
                <a:solidFill>
                  <a:srgbClr val="FF0000"/>
                </a:solidFill>
                <a:latin typeface="Times New Roman" panose="02020603050405020304" pitchFamily="18" charset="0"/>
                <a:cs typeface="Times New Roman" panose="02020603050405020304" pitchFamily="18" charset="0"/>
              </a:rPr>
              <a:t>with</a:t>
            </a:r>
            <a:r>
              <a:rPr lang="en-US" altLang="zh-CN" sz="1800" dirty="0">
                <a:latin typeface="Times New Roman" panose="02020603050405020304" pitchFamily="18" charset="0"/>
                <a:cs typeface="Times New Roman" panose="02020603050405020304" pitchFamily="18" charset="0"/>
              </a:rPr>
              <a:t> the old one</a:t>
            </a:r>
          </a:p>
          <a:p>
            <a:pPr marL="0" indent="0">
              <a:lnSpc>
                <a:spcPct val="80000"/>
              </a:lnSpc>
              <a:buNone/>
            </a:pPr>
            <a:endParaRPr lang="en-US" altLang="zh-CN" sz="1800" dirty="0">
              <a:latin typeface="Times New Roman" panose="02020603050405020304" pitchFamily="18" charset="0"/>
              <a:cs typeface="Times New Roman" panose="02020603050405020304" pitchFamily="18" charset="0"/>
            </a:endParaRPr>
          </a:p>
          <a:p>
            <a:pPr marL="0" indent="0">
              <a:lnSpc>
                <a:spcPct val="80000"/>
              </a:lnSpc>
              <a:buNone/>
            </a:pPr>
            <a:r>
              <a:rPr lang="en-US" altLang="zh-CN" sz="1800" b="1" dirty="0">
                <a:solidFill>
                  <a:srgbClr val="FF0000"/>
                </a:solidFill>
                <a:latin typeface="Times New Roman" panose="02020603050405020304" pitchFamily="18" charset="0"/>
                <a:cs typeface="Times New Roman" panose="02020603050405020304" pitchFamily="18" charset="0"/>
              </a:rPr>
              <a:t>compare A to B  </a:t>
            </a:r>
            <a:r>
              <a:rPr lang="zh-CN" altLang="en-US" sz="1800" b="1" dirty="0">
                <a:solidFill>
                  <a:srgbClr val="FF0000"/>
                </a:solidFill>
                <a:latin typeface="Times New Roman" panose="02020603050405020304" pitchFamily="18" charset="0"/>
                <a:cs typeface="Times New Roman" panose="02020603050405020304" pitchFamily="18" charset="0"/>
              </a:rPr>
              <a:t>把</a:t>
            </a:r>
            <a:r>
              <a:rPr lang="en-US" altLang="zh-CN" sz="1800" b="1" dirty="0">
                <a:solidFill>
                  <a:srgbClr val="FF0000"/>
                </a:solidFill>
                <a:latin typeface="Times New Roman" panose="02020603050405020304" pitchFamily="18" charset="0"/>
                <a:cs typeface="Times New Roman" panose="02020603050405020304" pitchFamily="18" charset="0"/>
              </a:rPr>
              <a:t>A</a:t>
            </a:r>
            <a:r>
              <a:rPr lang="zh-CN" altLang="en-US" sz="1800" b="1" dirty="0">
                <a:solidFill>
                  <a:srgbClr val="FF0000"/>
                </a:solidFill>
                <a:latin typeface="Times New Roman" panose="02020603050405020304" pitchFamily="18" charset="0"/>
                <a:cs typeface="Times New Roman" panose="02020603050405020304" pitchFamily="18" charset="0"/>
              </a:rPr>
              <a:t>比作</a:t>
            </a:r>
            <a:r>
              <a:rPr lang="en-US" altLang="zh-CN" sz="1800" b="1" dirty="0">
                <a:solidFill>
                  <a:srgbClr val="FF0000"/>
                </a:solidFill>
                <a:latin typeface="Times New Roman" panose="02020603050405020304" pitchFamily="18" charset="0"/>
                <a:cs typeface="Times New Roman" panose="02020603050405020304" pitchFamily="18" charset="0"/>
              </a:rPr>
              <a:t>B</a:t>
            </a:r>
          </a:p>
          <a:p>
            <a:pPr>
              <a:lnSpc>
                <a:spcPct val="80000"/>
              </a:lnSpc>
            </a:pPr>
            <a:r>
              <a:rPr lang="zh-CN" altLang="en-US" sz="1800" dirty="0">
                <a:latin typeface="Times New Roman" panose="02020603050405020304" pitchFamily="18" charset="0"/>
                <a:cs typeface="Times New Roman" panose="02020603050405020304" pitchFamily="18" charset="0"/>
              </a:rPr>
              <a:t>他把羊比作白云。</a:t>
            </a:r>
          </a:p>
          <a:p>
            <a:pPr marL="0" indent="0">
              <a:lnSpc>
                <a:spcPct val="80000"/>
              </a:lnSpc>
              <a:buNone/>
            </a:pPr>
            <a:r>
              <a:rPr lang="en-US" altLang="zh-CN" sz="1800" dirty="0">
                <a:latin typeface="Times New Roman" panose="02020603050405020304" pitchFamily="18" charset="0"/>
                <a:cs typeface="Times New Roman" panose="02020603050405020304" pitchFamily="18" charset="0"/>
              </a:rPr>
              <a:t>   He </a:t>
            </a:r>
            <a:r>
              <a:rPr lang="en-US" altLang="zh-CN" sz="1800" dirty="0">
                <a:solidFill>
                  <a:srgbClr val="FF0000"/>
                </a:solidFill>
                <a:latin typeface="Times New Roman" panose="02020603050405020304" pitchFamily="18" charset="0"/>
                <a:cs typeface="Times New Roman" panose="02020603050405020304" pitchFamily="18" charset="0"/>
              </a:rPr>
              <a:t>compares</a:t>
            </a:r>
            <a:r>
              <a:rPr lang="en-US" altLang="zh-CN" sz="1800" dirty="0">
                <a:latin typeface="Times New Roman" panose="02020603050405020304" pitchFamily="18" charset="0"/>
                <a:cs typeface="Times New Roman" panose="02020603050405020304" pitchFamily="18" charset="0"/>
              </a:rPr>
              <a:t> the sheep </a:t>
            </a:r>
            <a:r>
              <a:rPr lang="en-US" altLang="zh-CN" sz="1800" dirty="0">
                <a:solidFill>
                  <a:srgbClr val="FF0000"/>
                </a:solidFill>
                <a:latin typeface="Times New Roman" panose="02020603050405020304" pitchFamily="18" charset="0"/>
                <a:cs typeface="Times New Roman" panose="02020603050405020304" pitchFamily="18" charset="0"/>
              </a:rPr>
              <a:t>to</a:t>
            </a:r>
            <a:r>
              <a:rPr lang="en-US" altLang="zh-CN" sz="1800" dirty="0">
                <a:latin typeface="Times New Roman" panose="02020603050405020304" pitchFamily="18" charset="0"/>
                <a:cs typeface="Times New Roman" panose="02020603050405020304" pitchFamily="18" charset="0"/>
              </a:rPr>
              <a:t> the cloud.</a:t>
            </a:r>
          </a:p>
          <a:p>
            <a:pPr>
              <a:lnSpc>
                <a:spcPct val="80000"/>
              </a:lnSpc>
            </a:pPr>
            <a:r>
              <a:rPr lang="zh-CN" altLang="en-US" sz="1800" dirty="0">
                <a:latin typeface="Times New Roman" panose="02020603050405020304" pitchFamily="18" charset="0"/>
                <a:cs typeface="Times New Roman" panose="02020603050405020304" pitchFamily="18" charset="0"/>
              </a:rPr>
              <a:t>他们把长江比作母亲。</a:t>
            </a:r>
          </a:p>
          <a:p>
            <a:pPr marL="0" indent="0">
              <a:lnSpc>
                <a:spcPct val="80000"/>
              </a:lnSpc>
              <a:buNone/>
            </a:pPr>
            <a:r>
              <a:rPr lang="en-US" altLang="zh-CN" sz="1800" dirty="0">
                <a:latin typeface="Times New Roman" panose="02020603050405020304" pitchFamily="18" charset="0"/>
                <a:cs typeface="Times New Roman" panose="02020603050405020304" pitchFamily="18" charset="0"/>
              </a:rPr>
              <a:t>  They </a:t>
            </a:r>
            <a:r>
              <a:rPr lang="en-US" altLang="zh-CN" sz="1800" dirty="0">
                <a:solidFill>
                  <a:srgbClr val="FF0000"/>
                </a:solidFill>
                <a:latin typeface="Times New Roman" panose="02020603050405020304" pitchFamily="18" charset="0"/>
                <a:cs typeface="Times New Roman" panose="02020603050405020304" pitchFamily="18" charset="0"/>
              </a:rPr>
              <a:t>compare</a:t>
            </a:r>
            <a:r>
              <a:rPr lang="en-US" altLang="zh-CN" sz="1800" dirty="0">
                <a:latin typeface="Times New Roman" panose="02020603050405020304" pitchFamily="18" charset="0"/>
                <a:cs typeface="Times New Roman" panose="02020603050405020304" pitchFamily="18" charset="0"/>
              </a:rPr>
              <a:t> </a:t>
            </a:r>
            <a:r>
              <a:rPr lang="en-US" altLang="zh-CN" sz="1800" dirty="0" err="1">
                <a:latin typeface="Times New Roman" panose="02020603050405020304" pitchFamily="18" charset="0"/>
                <a:cs typeface="Times New Roman" panose="02020603050405020304" pitchFamily="18" charset="0"/>
              </a:rPr>
              <a:t>Changjiang</a:t>
            </a:r>
            <a:r>
              <a:rPr lang="en-US" altLang="zh-CN" sz="1800" dirty="0">
                <a:latin typeface="Times New Roman" panose="02020603050405020304" pitchFamily="18" charset="0"/>
                <a:cs typeface="Times New Roman" panose="02020603050405020304" pitchFamily="18" charset="0"/>
              </a:rPr>
              <a:t> River </a:t>
            </a:r>
            <a:r>
              <a:rPr lang="en-US" altLang="zh-CN" sz="1800" dirty="0">
                <a:solidFill>
                  <a:srgbClr val="FF0000"/>
                </a:solidFill>
                <a:latin typeface="Times New Roman" panose="02020603050405020304" pitchFamily="18" charset="0"/>
                <a:cs typeface="Times New Roman" panose="02020603050405020304" pitchFamily="18" charset="0"/>
              </a:rPr>
              <a:t>to</a:t>
            </a:r>
            <a:r>
              <a:rPr lang="en-US" altLang="zh-CN" sz="1800" dirty="0">
                <a:latin typeface="Times New Roman" panose="02020603050405020304" pitchFamily="18" charset="0"/>
                <a:cs typeface="Times New Roman" panose="02020603050405020304" pitchFamily="18" charset="0"/>
              </a:rPr>
              <a:t> mother.</a:t>
            </a:r>
          </a:p>
          <a:p>
            <a:pPr>
              <a:lnSpc>
                <a:spcPct val="80000"/>
              </a:lnSpc>
            </a:pPr>
            <a:endParaRPr lang="en-US" altLang="zh-CN"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0">
                                            <p:txEl>
                                              <p:pRg st="3" end="3"/>
                                            </p:txEl>
                                          </p:spTgt>
                                        </p:tgtEl>
                                        <p:attrNameLst>
                                          <p:attrName>style.visibility</p:attrName>
                                        </p:attrNameLst>
                                      </p:cBhvr>
                                      <p:to>
                                        <p:strVal val="visible"/>
                                      </p:to>
                                    </p:set>
                                    <p:animEffect transition="in" filter="blinds(horizontal)">
                                      <p:cBhvr>
                                        <p:cTn id="7" dur="500"/>
                                        <p:tgtEl>
                                          <p:spTgt spid="3277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0">
                                            <p:txEl>
                                              <p:pRg st="5" end="5"/>
                                            </p:txEl>
                                          </p:spTgt>
                                        </p:tgtEl>
                                        <p:attrNameLst>
                                          <p:attrName>style.visibility</p:attrName>
                                        </p:attrNameLst>
                                      </p:cBhvr>
                                      <p:to>
                                        <p:strVal val="visible"/>
                                      </p:to>
                                    </p:set>
                                    <p:animEffect transition="in" filter="blinds(horizontal)">
                                      <p:cBhvr>
                                        <p:cTn id="12" dur="500"/>
                                        <p:tgtEl>
                                          <p:spTgt spid="32770">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770">
                                            <p:txEl>
                                              <p:pRg st="7" end="7"/>
                                            </p:txEl>
                                          </p:spTgt>
                                        </p:tgtEl>
                                        <p:attrNameLst>
                                          <p:attrName>style.visibility</p:attrName>
                                        </p:attrNameLst>
                                      </p:cBhvr>
                                      <p:to>
                                        <p:strVal val="visible"/>
                                      </p:to>
                                    </p:set>
                                    <p:animEffect transition="in" filter="blinds(horizontal)">
                                      <p:cBhvr>
                                        <p:cTn id="17" dur="500"/>
                                        <p:tgtEl>
                                          <p:spTgt spid="32770">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2770">
                                            <p:txEl>
                                              <p:pRg st="9" end="9"/>
                                            </p:txEl>
                                          </p:spTgt>
                                        </p:tgtEl>
                                        <p:attrNameLst>
                                          <p:attrName>style.visibility</p:attrName>
                                        </p:attrNameLst>
                                      </p:cBhvr>
                                      <p:to>
                                        <p:strVal val="visible"/>
                                      </p:to>
                                    </p:set>
                                    <p:animEffect transition="in" filter="blinds(horizontal)">
                                      <p:cBhvr>
                                        <p:cTn id="22" dur="500"/>
                                        <p:tgtEl>
                                          <p:spTgt spid="32770">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2770">
                                            <p:txEl>
                                              <p:pRg st="11" end="11"/>
                                            </p:txEl>
                                          </p:spTgt>
                                        </p:tgtEl>
                                        <p:attrNameLst>
                                          <p:attrName>style.visibility</p:attrName>
                                        </p:attrNameLst>
                                      </p:cBhvr>
                                      <p:to>
                                        <p:strVal val="visible"/>
                                      </p:to>
                                    </p:set>
                                    <p:animEffect transition="in" filter="blinds(horizontal)">
                                      <p:cBhvr>
                                        <p:cTn id="27" dur="500"/>
                                        <p:tgtEl>
                                          <p:spTgt spid="3277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文本占位符 33793"/>
          <p:cNvSpPr>
            <a:spLocks noGrp="1"/>
          </p:cNvSpPr>
          <p:nvPr>
            <p:ph type="body" idx="1"/>
          </p:nvPr>
        </p:nvSpPr>
        <p:spPr>
          <a:xfrm>
            <a:off x="1159935" y="482600"/>
            <a:ext cx="6318647" cy="2743200"/>
          </a:xfrm>
        </p:spPr>
        <p:txBody>
          <a:bodyPr>
            <a:noAutofit/>
          </a:bodyPr>
          <a:lstStyle/>
          <a:p>
            <a:pPr marL="0" indent="0">
              <a:lnSpc>
                <a:spcPct val="80000"/>
              </a:lnSpc>
              <a:buNone/>
            </a:pPr>
            <a:r>
              <a:rPr lang="en-US" altLang="zh-CN" sz="1600" b="1" dirty="0">
                <a:solidFill>
                  <a:srgbClr val="0000FF"/>
                </a:solidFill>
                <a:latin typeface="Times New Roman" panose="02020603050405020304" pitchFamily="18" charset="0"/>
                <a:cs typeface="Times New Roman" panose="02020603050405020304" pitchFamily="18" charset="0"/>
              </a:rPr>
              <a:t>Important phrases:</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1. </a:t>
            </a:r>
            <a:r>
              <a:rPr lang="zh-CN" altLang="en-US" sz="1600" b="1" dirty="0">
                <a:latin typeface="Times New Roman" panose="02020603050405020304" pitchFamily="18" charset="0"/>
                <a:cs typeface="Times New Roman" panose="02020603050405020304" pitchFamily="18" charset="0"/>
              </a:rPr>
              <a:t>目的是</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in order to do </a:t>
            </a:r>
            <a:r>
              <a:rPr lang="en-US" altLang="zh-CN" sz="1600" b="1" dirty="0" err="1">
                <a:solidFill>
                  <a:srgbClr val="FF0000"/>
                </a:solidFill>
                <a:latin typeface="Times New Roman" panose="02020603050405020304" pitchFamily="18" charset="0"/>
                <a:cs typeface="Times New Roman" panose="02020603050405020304" pitchFamily="18" charset="0"/>
              </a:rPr>
              <a:t>sth</a:t>
            </a:r>
            <a:r>
              <a:rPr lang="en-US" altLang="zh-CN" sz="1600" b="1" dirty="0">
                <a:solidFill>
                  <a:srgbClr val="FF0000"/>
                </a:solidFill>
                <a:latin typeface="Times New Roman" panose="02020603050405020304" pitchFamily="18" charset="0"/>
                <a:cs typeface="Times New Roman" panose="02020603050405020304" pitchFamily="18" charset="0"/>
              </a:rPr>
              <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2. …</a:t>
            </a:r>
            <a:r>
              <a:rPr lang="zh-CN" altLang="en-US" sz="1600" b="1" dirty="0">
                <a:latin typeface="Times New Roman" panose="02020603050405020304" pitchFamily="18" charset="0"/>
                <a:cs typeface="Times New Roman" panose="02020603050405020304" pitchFamily="18" charset="0"/>
              </a:rPr>
              <a:t>的象征</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a symbol of</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3. </a:t>
            </a:r>
            <a:r>
              <a:rPr lang="zh-CN" altLang="en-US" sz="1600" b="1" dirty="0">
                <a:latin typeface="Times New Roman" panose="02020603050405020304" pitchFamily="18" charset="0"/>
                <a:cs typeface="Times New Roman" panose="02020603050405020304" pitchFamily="18" charset="0"/>
              </a:rPr>
              <a:t>既然，由于</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now that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4. </a:t>
            </a:r>
            <a:r>
              <a:rPr lang="zh-CN" altLang="en-US" sz="1600" b="1" dirty="0">
                <a:latin typeface="Times New Roman" panose="02020603050405020304" pitchFamily="18" charset="0"/>
                <a:cs typeface="Times New Roman" panose="02020603050405020304" pitchFamily="18" charset="0"/>
              </a:rPr>
              <a:t>确保</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make sure that</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5. </a:t>
            </a:r>
            <a:r>
              <a:rPr lang="zh-CN" altLang="en-US" sz="1600" b="1" dirty="0">
                <a:latin typeface="Times New Roman" panose="02020603050405020304" pitchFamily="18" charset="0"/>
                <a:cs typeface="Times New Roman" panose="02020603050405020304" pitchFamily="18" charset="0"/>
              </a:rPr>
              <a:t>一夜成名</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an overnight success</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6. </a:t>
            </a:r>
            <a:r>
              <a:rPr lang="zh-CN" altLang="en-US" sz="1600" b="1" dirty="0">
                <a:latin typeface="Times New Roman" panose="02020603050405020304" pitchFamily="18" charset="0"/>
                <a:cs typeface="Times New Roman" panose="02020603050405020304" pitchFamily="18" charset="0"/>
              </a:rPr>
              <a:t>建立，创立</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set up</a:t>
            </a:r>
          </a:p>
          <a:p>
            <a:pPr marL="0" indent="0">
              <a:lnSpc>
                <a:spcPct val="80000"/>
              </a:lnSpc>
              <a:buNone/>
            </a:pPr>
            <a:r>
              <a:rPr lang="en-US" altLang="zh-CN" sz="1600" b="1" dirty="0">
                <a:latin typeface="Times New Roman" panose="02020603050405020304" pitchFamily="18" charset="0"/>
                <a:cs typeface="Times New Roman" panose="02020603050405020304" pitchFamily="18" charset="0"/>
              </a:rPr>
              <a:t>7. </a:t>
            </a:r>
            <a:r>
              <a:rPr lang="zh-CN" altLang="en-US" sz="1600" b="1" dirty="0">
                <a:latin typeface="Times New Roman" panose="02020603050405020304" pitchFamily="18" charset="0"/>
                <a:cs typeface="Times New Roman" panose="02020603050405020304" pitchFamily="18" charset="0"/>
              </a:rPr>
              <a:t>和</a:t>
            </a:r>
            <a:r>
              <a:rPr lang="en-US" altLang="zh-CN" sz="1600" b="1" dirty="0">
                <a:latin typeface="Times New Roman" panose="02020603050405020304" pitchFamily="18" charset="0"/>
                <a:cs typeface="Times New Roman" panose="02020603050405020304" pitchFamily="18" charset="0"/>
              </a:rPr>
              <a:t>..</a:t>
            </a:r>
            <a:r>
              <a:rPr lang="zh-CN" altLang="en-US" sz="1600" b="1" dirty="0">
                <a:latin typeface="Times New Roman" panose="02020603050405020304" pitchFamily="18" charset="0"/>
                <a:cs typeface="Times New Roman" panose="02020603050405020304" pitchFamily="18" charset="0"/>
              </a:rPr>
              <a:t>作比较</a:t>
            </a:r>
          </a:p>
          <a:p>
            <a:pPr marL="0" indent="0">
              <a:lnSpc>
                <a:spcPct val="80000"/>
              </a:lnSpc>
              <a:buNone/>
            </a:pPr>
            <a:r>
              <a:rPr lang="en-US" altLang="zh-CN" sz="1600" b="1" dirty="0">
                <a:solidFill>
                  <a:srgbClr val="FF0000"/>
                </a:solidFill>
                <a:latin typeface="Times New Roman" panose="02020603050405020304" pitchFamily="18" charset="0"/>
                <a:cs typeface="Times New Roman" panose="02020603050405020304" pitchFamily="18" charset="0"/>
              </a:rPr>
              <a:t>compare A with B</a:t>
            </a:r>
          </a:p>
        </p:txBody>
      </p:sp>
      <p:sp>
        <p:nvSpPr>
          <p:cNvPr id="33795" name="文本框 33794"/>
          <p:cNvSpPr txBox="1"/>
          <p:nvPr/>
        </p:nvSpPr>
        <p:spPr>
          <a:xfrm>
            <a:off x="4824401" y="637039"/>
            <a:ext cx="3537347" cy="3670235"/>
          </a:xfrm>
          <a:prstGeom prst="rect">
            <a:avLst/>
          </a:prstGeom>
          <a:noFill/>
          <a:ln w="9525">
            <a:noFill/>
          </a:ln>
        </p:spPr>
        <p:txBody>
          <a:bodyPr lIns="68580" tIns="34290" rIns="68580" bIns="34290">
            <a:spAutoFit/>
          </a:bodyPr>
          <a:lstStyle/>
          <a:p>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8.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开始从事</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take up</a:t>
            </a:r>
          </a:p>
          <a:p>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9.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是某事继续发生</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continue with </a:t>
            </a:r>
            <a:r>
              <a:rPr lang="en-US" altLang="zh-CN" b="1"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sth</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continue to do </a:t>
            </a:r>
            <a:r>
              <a:rPr lang="en-US" altLang="zh-CN" b="1"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sth</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10.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参加</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take part in /join</a:t>
            </a:r>
          </a:p>
          <a:p>
            <a:pPr>
              <a:lnSpc>
                <a:spcPct val="80000"/>
              </a:lnSpc>
              <a:spcBef>
                <a:spcPct val="20000"/>
              </a:spcBef>
            </a:pPr>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11.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鼓励某人做某事</a:t>
            </a:r>
          </a:p>
          <a:p>
            <a:pPr>
              <a:lnSpc>
                <a:spcPct val="80000"/>
              </a:lnSpc>
              <a:spcBef>
                <a:spcPct val="20000"/>
              </a:spcBef>
            </a:pP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encourage sb. to do </a:t>
            </a:r>
            <a:r>
              <a:rPr lang="en-US" altLang="zh-CN" b="1"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sth</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a:lnSpc>
                <a:spcPct val="80000"/>
              </a:lnSpc>
              <a:spcBef>
                <a:spcPct val="20000"/>
              </a:spcBef>
            </a:pPr>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建议某人做某事</a:t>
            </a:r>
          </a:p>
          <a:p>
            <a:pPr>
              <a:lnSpc>
                <a:spcPct val="80000"/>
              </a:lnSpc>
              <a:spcBef>
                <a:spcPct val="20000"/>
              </a:spcBef>
            </a:pP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advise sb. to do </a:t>
            </a:r>
            <a:r>
              <a:rPr lang="en-US" altLang="zh-CN" b="1"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sth</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p>
          <a:p>
            <a:pPr>
              <a:lnSpc>
                <a:spcPct val="80000"/>
              </a:lnSpc>
              <a:spcBef>
                <a:spcPct val="20000"/>
              </a:spcBef>
            </a:pPr>
            <a:r>
              <a:rPr lang="en-US" altLang="zh-CN" b="1" dirty="0">
                <a:latin typeface="Times New Roman" panose="02020603050405020304" pitchFamily="18" charset="0"/>
                <a:ea typeface="微软雅黑" panose="020B0503020204020204" pitchFamily="34" charset="-122"/>
                <a:cs typeface="Times New Roman" panose="02020603050405020304" pitchFamily="18" charset="0"/>
              </a:rPr>
              <a:t>13. </a:t>
            </a:r>
            <a:r>
              <a:rPr lang="zh-CN" altLang="en-US" b="1" dirty="0">
                <a:latin typeface="Times New Roman" panose="02020603050405020304" pitchFamily="18" charset="0"/>
                <a:ea typeface="微软雅黑" panose="020B0503020204020204" pitchFamily="34" charset="-122"/>
                <a:cs typeface="Times New Roman" panose="02020603050405020304" pitchFamily="18" charset="0"/>
              </a:rPr>
              <a:t>邀请某人做某事</a:t>
            </a:r>
          </a:p>
          <a:p>
            <a:pPr>
              <a:lnSpc>
                <a:spcPct val="80000"/>
              </a:lnSpc>
              <a:spcBef>
                <a:spcPct val="20000"/>
              </a:spcBef>
            </a:pP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invite sb. to do </a:t>
            </a:r>
            <a:r>
              <a:rPr lang="en-US" altLang="zh-CN" b="1"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sth</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7" dur="500"/>
                                        <p:tgtEl>
                                          <p:spTgt spid="3379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12" dur="500"/>
                                        <p:tgtEl>
                                          <p:spTgt spid="3379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4">
                                            <p:txEl>
                                              <p:pRg st="6" end="6"/>
                                            </p:txEl>
                                          </p:spTgt>
                                        </p:tgtEl>
                                        <p:attrNameLst>
                                          <p:attrName>style.visibility</p:attrName>
                                        </p:attrNameLst>
                                      </p:cBhvr>
                                      <p:to>
                                        <p:strVal val="visible"/>
                                      </p:to>
                                    </p:set>
                                    <p:animEffect transition="in" filter="blinds(horizontal)">
                                      <p:cBhvr>
                                        <p:cTn id="17" dur="500"/>
                                        <p:tgtEl>
                                          <p:spTgt spid="3379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794">
                                            <p:txEl>
                                              <p:pRg st="8" end="8"/>
                                            </p:txEl>
                                          </p:spTgt>
                                        </p:tgtEl>
                                        <p:attrNameLst>
                                          <p:attrName>style.visibility</p:attrName>
                                        </p:attrNameLst>
                                      </p:cBhvr>
                                      <p:to>
                                        <p:strVal val="visible"/>
                                      </p:to>
                                    </p:set>
                                    <p:animEffect transition="in" filter="blinds(horizontal)">
                                      <p:cBhvr>
                                        <p:cTn id="22" dur="500"/>
                                        <p:tgtEl>
                                          <p:spTgt spid="3379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3794">
                                            <p:txEl>
                                              <p:pRg st="10" end="10"/>
                                            </p:txEl>
                                          </p:spTgt>
                                        </p:tgtEl>
                                        <p:attrNameLst>
                                          <p:attrName>style.visibility</p:attrName>
                                        </p:attrNameLst>
                                      </p:cBhvr>
                                      <p:to>
                                        <p:strVal val="visible"/>
                                      </p:to>
                                    </p:set>
                                    <p:animEffect transition="in" filter="blinds(horizontal)">
                                      <p:cBhvr>
                                        <p:cTn id="27" dur="500"/>
                                        <p:tgtEl>
                                          <p:spTgt spid="33794">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3794">
                                            <p:txEl>
                                              <p:pRg st="12" end="12"/>
                                            </p:txEl>
                                          </p:spTgt>
                                        </p:tgtEl>
                                        <p:attrNameLst>
                                          <p:attrName>style.visibility</p:attrName>
                                        </p:attrNameLst>
                                      </p:cBhvr>
                                      <p:to>
                                        <p:strVal val="visible"/>
                                      </p:to>
                                    </p:set>
                                    <p:animEffect transition="in" filter="blinds(horizontal)">
                                      <p:cBhvr>
                                        <p:cTn id="32" dur="500"/>
                                        <p:tgtEl>
                                          <p:spTgt spid="33794">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3794">
                                            <p:txEl>
                                              <p:pRg st="14" end="14"/>
                                            </p:txEl>
                                          </p:spTgt>
                                        </p:tgtEl>
                                        <p:attrNameLst>
                                          <p:attrName>style.visibility</p:attrName>
                                        </p:attrNameLst>
                                      </p:cBhvr>
                                      <p:to>
                                        <p:strVal val="visible"/>
                                      </p:to>
                                    </p:set>
                                    <p:animEffect transition="in" filter="blinds(horizontal)">
                                      <p:cBhvr>
                                        <p:cTn id="37" dur="500"/>
                                        <p:tgtEl>
                                          <p:spTgt spid="33794">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42" dur="500"/>
                                        <p:tgtEl>
                                          <p:spTgt spid="3379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47" dur="500"/>
                                        <p:tgtEl>
                                          <p:spTgt spid="3379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52" dur="500"/>
                                        <p:tgtEl>
                                          <p:spTgt spid="3379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3795">
                                            <p:txEl>
                                              <p:pRg st="6" end="6"/>
                                            </p:txEl>
                                          </p:spTgt>
                                        </p:tgtEl>
                                        <p:attrNameLst>
                                          <p:attrName>style.visibility</p:attrName>
                                        </p:attrNameLst>
                                      </p:cBhvr>
                                      <p:to>
                                        <p:strVal val="visible"/>
                                      </p:to>
                                    </p:set>
                                    <p:animEffect transition="in" filter="blinds(horizontal)">
                                      <p:cBhvr>
                                        <p:cTn id="57" dur="500"/>
                                        <p:tgtEl>
                                          <p:spTgt spid="3379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3795">
                                            <p:txEl>
                                              <p:pRg st="8" end="8"/>
                                            </p:txEl>
                                          </p:spTgt>
                                        </p:tgtEl>
                                        <p:attrNameLst>
                                          <p:attrName>style.visibility</p:attrName>
                                        </p:attrNameLst>
                                      </p:cBhvr>
                                      <p:to>
                                        <p:strVal val="visible"/>
                                      </p:to>
                                    </p:set>
                                    <p:animEffect transition="in" filter="blinds(horizontal)">
                                      <p:cBhvr>
                                        <p:cTn id="62" dur="500"/>
                                        <p:tgtEl>
                                          <p:spTgt spid="33795">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3795">
                                            <p:txEl>
                                              <p:pRg st="10" end="10"/>
                                            </p:txEl>
                                          </p:spTgt>
                                        </p:tgtEl>
                                        <p:attrNameLst>
                                          <p:attrName>style.visibility</p:attrName>
                                        </p:attrNameLst>
                                      </p:cBhvr>
                                      <p:to>
                                        <p:strVal val="visible"/>
                                      </p:to>
                                    </p:set>
                                    <p:animEffect transition="in" filter="blinds(horizontal)">
                                      <p:cBhvr>
                                        <p:cTn id="67" dur="500"/>
                                        <p:tgtEl>
                                          <p:spTgt spid="33795">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3795">
                                            <p:txEl>
                                              <p:pRg st="12" end="12"/>
                                            </p:txEl>
                                          </p:spTgt>
                                        </p:tgtEl>
                                        <p:attrNameLst>
                                          <p:attrName>style.visibility</p:attrName>
                                        </p:attrNameLst>
                                      </p:cBhvr>
                                      <p:to>
                                        <p:strVal val="visible"/>
                                      </p:to>
                                    </p:set>
                                    <p:animEffect transition="in" filter="blinds(horizontal)">
                                      <p:cBhvr>
                                        <p:cTn id="72" dur="500"/>
                                        <p:tgtEl>
                                          <p:spTgt spid="337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文本框 34818"/>
          <p:cNvSpPr txBox="1"/>
          <p:nvPr/>
        </p:nvSpPr>
        <p:spPr>
          <a:xfrm>
            <a:off x="860672" y="1077456"/>
            <a:ext cx="7438376" cy="3947234"/>
          </a:xfrm>
          <a:prstGeom prst="rect">
            <a:avLst/>
          </a:prstGeom>
          <a:noFill/>
          <a:ln w="9525">
            <a:noFill/>
          </a:ln>
        </p:spPr>
        <p:txBody>
          <a:bodyPr wrap="square" lIns="68580" tIns="34290" rIns="68580" bIns="34290">
            <a:spAutoFit/>
          </a:bodyPr>
          <a:lstStyle/>
          <a:p>
            <a:pPr>
              <a:lnSpc>
                <a:spcPct val="150000"/>
              </a:lnSpc>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一般过去时的被动语态构成：</a:t>
            </a:r>
          </a:p>
          <a:p>
            <a:pPr>
              <a:lnSpc>
                <a:spcPct val="150000"/>
              </a:lnSpc>
            </a:pPr>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was/were</a:t>
            </a: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p.p.</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（过去分词）</a:t>
            </a:r>
            <a:r>
              <a:rPr lang="en-US" altLang="zh-CN" sz="2100" b="1" dirty="0" err="1">
                <a:latin typeface="Times New Roman" panose="02020603050405020304" pitchFamily="18" charset="0"/>
                <a:ea typeface="微软雅黑" panose="020B0503020204020204" pitchFamily="34" charset="-122"/>
                <a:cs typeface="Times New Roman" panose="02020603050405020304" pitchFamily="18" charset="0"/>
              </a:rPr>
              <a:t>eg</a:t>
            </a:r>
            <a:r>
              <a:rPr lang="en-US" altLang="zh-CN" sz="2100" b="1" dirty="0">
                <a:latin typeface="Times New Roman" panose="02020603050405020304" pitchFamily="18" charset="0"/>
                <a:ea typeface="微软雅黑" panose="020B0503020204020204" pitchFamily="34" charset="-122"/>
                <a:cs typeface="Times New Roman" panose="02020603050405020304" pitchFamily="18" charset="0"/>
              </a:rPr>
              <a:t>:</a:t>
            </a:r>
          </a:p>
          <a:p>
            <a:pPr>
              <a:lnSpc>
                <a:spcPct val="150000"/>
              </a:lnSpc>
            </a:pP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Liu Xiang </a:t>
            </a:r>
            <a:r>
              <a:rPr lang="en-US" altLang="zh-CN" sz="2100" b="1"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helped</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by a special </a:t>
            </a:r>
            <a:r>
              <a:rPr lang="en-US" altLang="zh-CN" sz="2100" b="1" dirty="0" err="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programme</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p>
          <a:p>
            <a:pPr>
              <a:lnSpc>
                <a:spcPct val="150000"/>
              </a:lnSpc>
            </a:pP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Liu Xiang’s races </a:t>
            </a:r>
            <a:r>
              <a:rPr lang="en-US" altLang="zh-CN" sz="2100" b="1"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were recorded</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p>
          <a:p>
            <a:pPr>
              <a:lnSpc>
                <a:spcPct val="150000"/>
              </a:lnSpc>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一般将来的被动语态构成：</a:t>
            </a:r>
          </a:p>
          <a:p>
            <a:pPr>
              <a:lnSpc>
                <a:spcPct val="150000"/>
              </a:lnSpc>
            </a:pPr>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will be</a:t>
            </a: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p.p.</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（过去分词）</a:t>
            </a:r>
            <a:r>
              <a:rPr lang="en-US" altLang="zh-CN" sz="2100" b="1" dirty="0" err="1">
                <a:latin typeface="Times New Roman" panose="02020603050405020304" pitchFamily="18" charset="0"/>
                <a:ea typeface="微软雅黑" panose="020B0503020204020204" pitchFamily="34" charset="-122"/>
                <a:cs typeface="Times New Roman" panose="02020603050405020304" pitchFamily="18" charset="0"/>
              </a:rPr>
              <a:t>eg</a:t>
            </a:r>
            <a:r>
              <a:rPr lang="en-US" altLang="zh-CN" sz="2100" b="1" dirty="0">
                <a:latin typeface="Times New Roman" panose="02020603050405020304" pitchFamily="18" charset="0"/>
                <a:ea typeface="微软雅黑" panose="020B0503020204020204" pitchFamily="34" charset="-122"/>
                <a:cs typeface="Times New Roman" panose="02020603050405020304" pitchFamily="18" charset="0"/>
              </a:rPr>
              <a:t>:</a:t>
            </a:r>
          </a:p>
          <a:p>
            <a:pPr>
              <a:lnSpc>
                <a:spcPct val="150000"/>
              </a:lnSpc>
            </a:pP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Liu Xiang </a:t>
            </a:r>
            <a:r>
              <a:rPr lang="en-US" altLang="zh-CN" sz="2100" b="1"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will be encouraged</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to go for more medals for China.</a:t>
            </a:r>
          </a:p>
          <a:p>
            <a:pPr>
              <a:lnSpc>
                <a:spcPct val="150000"/>
              </a:lnSpc>
            </a:pPr>
            <a:r>
              <a:rPr lang="en-US" altLang="zh-CN" sz="2100" b="1"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Will</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he </a:t>
            </a:r>
            <a:r>
              <a:rPr lang="en-US" altLang="zh-CN" sz="2100" b="1"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be encouraged</a:t>
            </a:r>
            <a:r>
              <a:rPr lang="en-US" altLang="zh-CN"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to spend more time away from sport? </a:t>
            </a:r>
          </a:p>
        </p:txBody>
      </p:sp>
      <p:sp>
        <p:nvSpPr>
          <p:cNvPr id="34820" name="矩形 34819"/>
          <p:cNvSpPr/>
          <p:nvPr/>
        </p:nvSpPr>
        <p:spPr>
          <a:xfrm>
            <a:off x="3094869" y="697761"/>
            <a:ext cx="2570725" cy="363568"/>
          </a:xfrm>
          <a:prstGeom prst="rect">
            <a:avLst/>
          </a:prstGeom>
        </p:spPr>
        <p:txBody>
          <a:bodyPr wrap="none" lIns="68580" tIns="34290" rIns="68580" bIns="34290" fromWordArt="1">
            <a:prstTxWarp prst="textPlain">
              <a:avLst>
                <a:gd name="adj" fmla="val 50000"/>
              </a:avLst>
            </a:prstTxWarp>
            <a:normAutofit lnSpcReduction="10000"/>
          </a:bodyPr>
          <a:lstStyle/>
          <a:p>
            <a:pPr algn="ctr"/>
            <a:r>
              <a:rPr lang="zh-CN" altLang="en-US" sz="2100" dirty="0">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Times New Roman" panose="02020603050405020304" pitchFamily="18" charset="0"/>
                <a:ea typeface="Times New Roman" panose="02020603050405020304" pitchFamily="18" charset="0"/>
                <a:cs typeface="Times New Roman" panose="02020603050405020304" pitchFamily="18" charset="0"/>
              </a:rPr>
              <a:t>Grammar</a:t>
            </a:r>
          </a:p>
        </p:txBody>
      </p:sp>
    </p:spTree>
  </p:cSld>
  <p:clrMapOvr>
    <a:masterClrMapping/>
  </p:clrMapOvr>
  <p:transition spd="slow">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5" descr="BS00554_"/>
          <p:cNvPicPr>
            <a:picLocks noChangeAspect="1"/>
          </p:cNvPicPr>
          <p:nvPr/>
        </p:nvPicPr>
        <p:blipFill>
          <a:blip r:embed="rId2" cstate="email"/>
          <a:stretch>
            <a:fillRect/>
          </a:stretch>
        </p:blipFill>
        <p:spPr>
          <a:xfrm>
            <a:off x="6250517" y="1363133"/>
            <a:ext cx="1620441" cy="1028700"/>
          </a:xfrm>
          <a:prstGeom prst="rect">
            <a:avLst/>
          </a:prstGeom>
          <a:noFill/>
          <a:ln w="9525">
            <a:noFill/>
          </a:ln>
        </p:spPr>
      </p:pic>
      <p:sp>
        <p:nvSpPr>
          <p:cNvPr id="24581" name="Text Box 6"/>
          <p:cNvSpPr txBox="1"/>
          <p:nvPr/>
        </p:nvSpPr>
        <p:spPr>
          <a:xfrm>
            <a:off x="1797448" y="1901507"/>
            <a:ext cx="4994672" cy="1038746"/>
          </a:xfrm>
          <a:prstGeom prst="rect">
            <a:avLst/>
          </a:prstGeom>
          <a:noFill/>
          <a:ln w="9525">
            <a:noFill/>
          </a:ln>
        </p:spPr>
        <p:txBody>
          <a:bodyPr vert="horz" wrap="square" lIns="68580" tIns="34290" rIns="68580" bIns="34290" anchor="t">
            <a:spAutoFit/>
          </a:bodyPr>
          <a:lstStyle/>
          <a:p>
            <a:pPr>
              <a:lnSpc>
                <a:spcPct val="150000"/>
              </a:lnSpc>
              <a:spcBef>
                <a:spcPct val="50000"/>
              </a:spcBef>
            </a:pPr>
            <a:r>
              <a:rPr lang="zh-CN" altLang="en-US"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Finish the passage written by your</a:t>
            </a:r>
            <a:r>
              <a:rPr lang="en-US" altLang="x-none" sz="21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self about Zhang Yining.</a:t>
            </a:r>
          </a:p>
        </p:txBody>
      </p:sp>
      <p:pic>
        <p:nvPicPr>
          <p:cNvPr id="24582" name="Picture 11" descr="图片14"/>
          <p:cNvPicPr>
            <a:picLocks noChangeAspect="1"/>
          </p:cNvPicPr>
          <p:nvPr/>
        </p:nvPicPr>
        <p:blipFill>
          <a:blip r:embed="rId3" cstate="email"/>
          <a:stretch>
            <a:fillRect/>
          </a:stretch>
        </p:blipFill>
        <p:spPr>
          <a:xfrm>
            <a:off x="1635524" y="2932588"/>
            <a:ext cx="5831681" cy="1035844"/>
          </a:xfrm>
          <a:prstGeom prst="rect">
            <a:avLst/>
          </a:prstGeom>
          <a:noFill/>
          <a:ln w="9525">
            <a:noFill/>
          </a:ln>
        </p:spPr>
      </p:pic>
      <p:grpSp>
        <p:nvGrpSpPr>
          <p:cNvPr id="24583" name="组合 24582"/>
          <p:cNvGrpSpPr/>
          <p:nvPr/>
        </p:nvGrpSpPr>
        <p:grpSpPr>
          <a:xfrm>
            <a:off x="2034514" y="1032735"/>
            <a:ext cx="2099072" cy="660797"/>
            <a:chOff x="0" y="0"/>
            <a:chExt cx="1763" cy="555"/>
          </a:xfrm>
        </p:grpSpPr>
        <p:pic>
          <p:nvPicPr>
            <p:cNvPr id="24584" name="图片 24583" descr="5"/>
            <p:cNvPicPr>
              <a:picLocks noChangeAspect="1"/>
            </p:cNvPicPr>
            <p:nvPr/>
          </p:nvPicPr>
          <p:blipFill>
            <a:blip r:embed="rId4" cstate="email"/>
            <a:stretch>
              <a:fillRect/>
            </a:stretch>
          </p:blipFill>
          <p:spPr>
            <a:xfrm>
              <a:off x="0" y="109"/>
              <a:ext cx="1763" cy="446"/>
            </a:xfrm>
            <a:prstGeom prst="rect">
              <a:avLst/>
            </a:prstGeom>
            <a:noFill/>
            <a:ln w="9525">
              <a:noFill/>
            </a:ln>
          </p:spPr>
        </p:pic>
        <p:sp>
          <p:nvSpPr>
            <p:cNvPr id="24585" name="矩形 24584"/>
            <p:cNvSpPr/>
            <p:nvPr/>
          </p:nvSpPr>
          <p:spPr>
            <a:xfrm>
              <a:off x="437" y="128"/>
              <a:ext cx="1175" cy="303"/>
            </a:xfrm>
            <a:prstGeom prst="rect">
              <a:avLst/>
            </a:prstGeom>
            <a:solidFill>
              <a:schemeClr val="bg1">
                <a:alpha val="100000"/>
              </a:schemeClr>
            </a:solidFill>
            <a:ln w="9525">
              <a:noFill/>
            </a:ln>
          </p:spPr>
          <p:txBody>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586" name="文本框 24585"/>
            <p:cNvSpPr txBox="1"/>
            <p:nvPr/>
          </p:nvSpPr>
          <p:spPr>
            <a:xfrm>
              <a:off x="340" y="0"/>
              <a:ext cx="1390" cy="543"/>
            </a:xfrm>
            <a:prstGeom prst="rect">
              <a:avLst/>
            </a:prstGeom>
            <a:noFill/>
            <a:ln w="9525">
              <a:noFill/>
            </a:ln>
          </p:spPr>
          <p:txBody>
            <a:bodyPr vert="horz" wrap="none" anchor="t">
              <a:spAutoFit/>
            </a:bodyPr>
            <a:lstStyle/>
            <a:p>
              <a:pPr algn="ctr">
                <a:lnSpc>
                  <a:spcPct val="150000"/>
                </a:lnSpc>
              </a:pPr>
              <a:r>
                <a:rPr lang="en-US" altLang="x-none" sz="2400" b="1" dirty="0">
                  <a:latin typeface="Times New Roman" panose="02020603050405020304" pitchFamily="18" charset="0"/>
                  <a:ea typeface="隶书" panose="02010509060101010101" pitchFamily="1" charset="-122"/>
                  <a:cs typeface="Times New Roman" panose="02020603050405020304" pitchFamily="18" charset="0"/>
                </a:rPr>
                <a:t>Homework</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8193"/>
          <p:cNvSpPr/>
          <p:nvPr/>
        </p:nvSpPr>
        <p:spPr>
          <a:xfrm>
            <a:off x="1163902" y="558537"/>
            <a:ext cx="7431881" cy="4662815"/>
          </a:xfrm>
          <a:prstGeom prst="rect">
            <a:avLst/>
          </a:prstGeom>
          <a:noFill/>
          <a:ln w="9525">
            <a:noFill/>
          </a:ln>
        </p:spPr>
        <p:txBody>
          <a:bodyPr vert="horz" wrap="square" lIns="68580" tIns="34290" rIns="68580" bIns="34290" anchor="t">
            <a:spAutoFit/>
          </a:bodyP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2001    World Student Games - Beijing, China. 110 m. hurdles gold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世界大学生运动会,中国北京。110 m .跨栏金牌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East Asian Games - Osaka, Japan. 110 m. hurdles gold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东亚运动会-大阪,日本。110 m .跨栏金牌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2002    Asian Championships - Manila, Philippines. 110 m. hurdles gold medal</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亚洲锦标赛,马尼拉,菲律宾,110 m .跨栏金牌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Asian Games - Busan, South Korea  110 m. hurdles gold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韩国釜山举行的亚运会- 110 m .跨栏金牌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2003    World Championships - Paris, France. 110 m. hurdles bronze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i="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03年世界锦标赛,巴黎,法国。 110m .障碍铜牌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World Indoor Championships - Birmingham, England. 60 m. hurdles bronze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世界室内锦标赛——伯明翰,英国, 60 m .障碍铜牌</a:t>
            </a:r>
            <a:endParaRPr lang="zh-CN" altLang="en-US" sz="1500" b="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endParaRP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2004 World Indoor Championships - Budapest, Hungary. 60 m. hurdles silver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世界室内锦标赛——布达佩斯,匈牙利。60 m .障碍银牌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Olympic Games - Athens, Greece.  110 m. hurdles gold medal </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i="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奥运会,雅典,希腊。110 m .跨栏金牌</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2005    World Championships in Athletics   110 m. hurdles silver medal</a:t>
            </a:r>
          </a:p>
          <a:p>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05年田径世界锦标障碍赛110m银牌 .</a:t>
            </a:r>
            <a:r>
              <a:rPr lang="zh-CN" altLang="en-US" sz="1500" b="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b="1" i="1" dirty="0">
                <a:solidFill>
                  <a:srgbClr val="FF9933"/>
                </a:solidFill>
                <a:latin typeface="Times New Roman" panose="02020603050405020304" pitchFamily="18" charset="0"/>
                <a:ea typeface="微软雅黑" panose="020B0503020204020204" pitchFamily="34" charset="-122"/>
                <a:cs typeface="Times New Roman" panose="02020603050405020304" pitchFamily="18" charset="0"/>
              </a:rPr>
              <a:t> </a:t>
            </a:r>
          </a:p>
          <a:p>
            <a:endParaRPr lang="zh-CN" altLang="en-US" sz="1200" b="1" i="1"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195" name="矩形 8194"/>
          <p:cNvSpPr/>
          <p:nvPr/>
        </p:nvSpPr>
        <p:spPr>
          <a:xfrm>
            <a:off x="1468042" y="1370410"/>
            <a:ext cx="6074569" cy="2751534"/>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一共16个，金牌是3个。奥运会1块 </a:t>
            </a:r>
          </a:p>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世锦赛3块 </a:t>
            </a:r>
          </a:p>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世界室内田径锦标赛3块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ppt_x"/>
                                          </p:val>
                                        </p:tav>
                                        <p:tav tm="100000">
                                          <p:val>
                                            <p:strVal val="#ppt_x"/>
                                          </p:val>
                                        </p:tav>
                                      </p:tavLst>
                                    </p:anim>
                                    <p:anim calcmode="lin" valueType="num">
                                      <p:cBhvr additive="base">
                                        <p:cTn id="8"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组合 10241"/>
          <p:cNvGrpSpPr/>
          <p:nvPr/>
        </p:nvGrpSpPr>
        <p:grpSpPr>
          <a:xfrm>
            <a:off x="742951" y="3446965"/>
            <a:ext cx="7604522" cy="431006"/>
            <a:chOff x="0" y="0"/>
            <a:chExt cx="5760" cy="362"/>
          </a:xfrm>
        </p:grpSpPr>
        <p:sp>
          <p:nvSpPr>
            <p:cNvPr id="10243" name="Pentagon 12"/>
            <p:cNvSpPr/>
            <p:nvPr/>
          </p:nvSpPr>
          <p:spPr>
            <a:xfrm>
              <a:off x="567" y="46"/>
              <a:ext cx="4735" cy="294"/>
            </a:xfrm>
            <a:prstGeom prst="homePlate">
              <a:avLst>
                <a:gd name="adj" fmla="val 51671"/>
              </a:avLst>
            </a:prstGeom>
            <a:gradFill rotWithShape="1">
              <a:gsLst>
                <a:gs pos="0">
                  <a:srgbClr val="59B0E5"/>
                </a:gs>
                <a:gs pos="100000">
                  <a:srgbClr val="1F88C8"/>
                </a:gs>
              </a:gsLst>
              <a:lin ang="2700000" scaled="1"/>
              <a:tileRect/>
            </a:gradFill>
            <a:ln w="9525">
              <a:noFill/>
            </a:ln>
          </p:spPr>
          <p:txBody>
            <a:bodyPr anchor="ctr"/>
            <a:lstStyle/>
            <a:p>
              <a:pPr algn="ctr">
                <a:buFont typeface="Calibri" panose="020F0502020204030204" pitchFamily="34" charset="0"/>
                <a:buAutoNum type="arabicPeriod"/>
              </a:pPr>
              <a:endParaRPr lang="en-US" altLang="en-US" dirty="0">
                <a:solidFill>
                  <a:srgbClr val="FFFFFF"/>
                </a:solidFill>
                <a:latin typeface="Calibri" panose="020F0502020204030204" pitchFamily="34" charset="0"/>
                <a:ea typeface="MS PGothic" panose="020B0600070205080204" pitchFamily="2" charset="-128"/>
                <a:cs typeface="Times New Roman" panose="02020603050405020304" pitchFamily="18" charset="0"/>
              </a:endParaRPr>
            </a:p>
          </p:txBody>
        </p:sp>
        <p:sp>
          <p:nvSpPr>
            <p:cNvPr id="10244" name="矩形 10243"/>
            <p:cNvSpPr/>
            <p:nvPr/>
          </p:nvSpPr>
          <p:spPr>
            <a:xfrm>
              <a:off x="0" y="0"/>
              <a:ext cx="5760" cy="362"/>
            </a:xfrm>
            <a:prstGeom prst="rect">
              <a:avLst/>
            </a:prstGeom>
            <a:gradFill rotWithShape="1">
              <a:gsLst>
                <a:gs pos="0">
                  <a:schemeClr val="bg1">
                    <a:alpha val="0"/>
                  </a:schemeClr>
                </a:gs>
                <a:gs pos="100000">
                  <a:schemeClr val="bg1"/>
                </a:gs>
              </a:gsLst>
              <a:lin ang="5400000" scaled="1"/>
              <a:tileRect/>
            </a:gradFill>
            <a:ln w="9525">
              <a:noFill/>
            </a:ln>
          </p:spPr>
          <p:txBody>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sp>
        <p:nvSpPr>
          <p:cNvPr id="10245" name="矩形 10244"/>
          <p:cNvSpPr/>
          <p:nvPr/>
        </p:nvSpPr>
        <p:spPr>
          <a:xfrm>
            <a:off x="1046561" y="604943"/>
            <a:ext cx="6858000" cy="3057525"/>
          </a:xfrm>
          <a:prstGeom prst="rect">
            <a:avLst/>
          </a:prstGeom>
          <a:gradFill rotWithShape="1">
            <a:gsLst>
              <a:gs pos="0">
                <a:schemeClr val="tx1"/>
              </a:gs>
              <a:gs pos="100000">
                <a:srgbClr val="5A5A5A"/>
              </a:gs>
            </a:gsLst>
            <a:lin ang="5400000" scaled="1"/>
            <a:tileRect/>
          </a:gradFill>
          <a:ln w="9525">
            <a:noFill/>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246" name="Pentagon 12"/>
          <p:cNvSpPr/>
          <p:nvPr/>
        </p:nvSpPr>
        <p:spPr>
          <a:xfrm>
            <a:off x="1493044" y="3095730"/>
            <a:ext cx="6224588" cy="350044"/>
          </a:xfrm>
          <a:prstGeom prst="homePlate">
            <a:avLst>
              <a:gd name="adj" fmla="val 57051"/>
            </a:avLst>
          </a:prstGeom>
          <a:gradFill rotWithShape="1">
            <a:gsLst>
              <a:gs pos="0">
                <a:srgbClr val="59B0E5"/>
              </a:gs>
              <a:gs pos="100000">
                <a:srgbClr val="1F88C8"/>
              </a:gs>
            </a:gsLst>
            <a:lin ang="2700000" scaled="1"/>
            <a:tileRect/>
          </a:gradFill>
          <a:ln w="9525">
            <a:noFill/>
          </a:ln>
        </p:spPr>
        <p:txBody>
          <a:bodyPr lIns="68580" tIns="34290" rIns="68580" bIns="34290" anchor="ctr"/>
          <a:lstStyle/>
          <a:p>
            <a:pPr algn="ctr">
              <a:buFont typeface="Calibri" panose="020F0502020204030204" pitchFamily="34" charset="0"/>
              <a:buAutoNum type="arabicPeriod"/>
            </a:pPr>
            <a:endParaRPr lang="en-US" altLang="en-US" dirty="0">
              <a:solidFill>
                <a:srgbClr val="FFFFFF"/>
              </a:solidFill>
              <a:latin typeface="Calibri" panose="020F0502020204030204" pitchFamily="34" charset="0"/>
              <a:ea typeface="MS PGothic" panose="020B0600070205080204" pitchFamily="2" charset="-128"/>
              <a:cs typeface="Times New Roman" panose="02020603050405020304" pitchFamily="18" charset="0"/>
            </a:endParaRPr>
          </a:p>
        </p:txBody>
      </p:sp>
      <p:sp>
        <p:nvSpPr>
          <p:cNvPr id="10247" name="文本框 10246"/>
          <p:cNvSpPr txBox="1"/>
          <p:nvPr/>
        </p:nvSpPr>
        <p:spPr>
          <a:xfrm>
            <a:off x="1818086"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1983</a:t>
            </a:r>
          </a:p>
        </p:txBody>
      </p:sp>
      <p:sp>
        <p:nvSpPr>
          <p:cNvPr id="10248" name="文本框 10247"/>
          <p:cNvSpPr txBox="1"/>
          <p:nvPr/>
        </p:nvSpPr>
        <p:spPr>
          <a:xfrm>
            <a:off x="2518174"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1993</a:t>
            </a:r>
          </a:p>
        </p:txBody>
      </p:sp>
      <p:sp>
        <p:nvSpPr>
          <p:cNvPr id="10249" name="文本框 10248"/>
          <p:cNvSpPr txBox="1"/>
          <p:nvPr/>
        </p:nvSpPr>
        <p:spPr>
          <a:xfrm>
            <a:off x="3189686"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1998</a:t>
            </a:r>
          </a:p>
        </p:txBody>
      </p:sp>
      <p:sp>
        <p:nvSpPr>
          <p:cNvPr id="10250" name="文本框 10249"/>
          <p:cNvSpPr txBox="1"/>
          <p:nvPr/>
        </p:nvSpPr>
        <p:spPr>
          <a:xfrm>
            <a:off x="3914776"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2001</a:t>
            </a:r>
          </a:p>
        </p:txBody>
      </p:sp>
      <p:sp>
        <p:nvSpPr>
          <p:cNvPr id="10251" name="文本框 10250"/>
          <p:cNvSpPr txBox="1"/>
          <p:nvPr/>
        </p:nvSpPr>
        <p:spPr>
          <a:xfrm>
            <a:off x="4535091" y="3148118"/>
            <a:ext cx="794147" cy="297656"/>
          </a:xfrm>
          <a:prstGeom prst="rect">
            <a:avLst/>
          </a:prstGeom>
          <a:noFill/>
          <a:ln w="9525">
            <a:noFill/>
          </a:ln>
        </p:spPr>
        <p:txBody>
          <a:bodyPr wrap="squar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2004</a:t>
            </a:r>
          </a:p>
        </p:txBody>
      </p:sp>
      <p:sp>
        <p:nvSpPr>
          <p:cNvPr id="10252" name="文本框 10251"/>
          <p:cNvSpPr txBox="1"/>
          <p:nvPr/>
        </p:nvSpPr>
        <p:spPr>
          <a:xfrm>
            <a:off x="5210176"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2008</a:t>
            </a:r>
          </a:p>
        </p:txBody>
      </p:sp>
      <p:sp>
        <p:nvSpPr>
          <p:cNvPr id="10253" name="文本框 10252"/>
          <p:cNvSpPr txBox="1"/>
          <p:nvPr/>
        </p:nvSpPr>
        <p:spPr>
          <a:xfrm>
            <a:off x="5860257"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2012</a:t>
            </a:r>
          </a:p>
        </p:txBody>
      </p:sp>
      <p:sp>
        <p:nvSpPr>
          <p:cNvPr id="10254" name="文本框 10253"/>
          <p:cNvSpPr txBox="1"/>
          <p:nvPr/>
        </p:nvSpPr>
        <p:spPr>
          <a:xfrm>
            <a:off x="6715126" y="3148117"/>
            <a:ext cx="523220" cy="300083"/>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2014</a:t>
            </a:r>
          </a:p>
        </p:txBody>
      </p:sp>
      <p:sp>
        <p:nvSpPr>
          <p:cNvPr id="10255" name="文本框 10254"/>
          <p:cNvSpPr txBox="1"/>
          <p:nvPr/>
        </p:nvSpPr>
        <p:spPr>
          <a:xfrm>
            <a:off x="1220392" y="1893198"/>
            <a:ext cx="2119811" cy="530915"/>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He </a:t>
            </a:r>
            <a:r>
              <a:rPr lang="zh-CN" altLang="en-US" sz="15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was born in</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Shanghai </a:t>
            </a:r>
          </a:p>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on</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13th July .</a:t>
            </a:r>
          </a:p>
        </p:txBody>
      </p:sp>
      <p:sp>
        <p:nvSpPr>
          <p:cNvPr id="10256" name="直接连接符 10255"/>
          <p:cNvSpPr/>
          <p:nvPr/>
        </p:nvSpPr>
        <p:spPr>
          <a:xfrm>
            <a:off x="2088356" y="2419454"/>
            <a:ext cx="0" cy="647700"/>
          </a:xfrm>
          <a:prstGeom prst="line">
            <a:avLst/>
          </a:prstGeom>
          <a:ln w="50800" cap="rnd" cmpd="sng">
            <a:solidFill>
              <a:schemeClr val="bg2"/>
            </a:solidFill>
            <a:prstDash val="sysDot"/>
            <a:headEnd type="none" w="med" len="med"/>
            <a:tailEnd type="none" w="med" len="med"/>
          </a:ln>
        </p:spPr>
        <p:txBody>
          <a:bodyPr/>
          <a:lstStyle/>
          <a:p>
            <a:endParaRPr lang="zh-CN" altLang="en-US"/>
          </a:p>
        </p:txBody>
      </p:sp>
      <p:sp>
        <p:nvSpPr>
          <p:cNvPr id="10257" name="文本框 10256"/>
          <p:cNvSpPr txBox="1"/>
          <p:nvPr/>
        </p:nvSpPr>
        <p:spPr>
          <a:xfrm>
            <a:off x="2270522" y="897837"/>
            <a:ext cx="2356247" cy="526256"/>
          </a:xfrm>
          <a:prstGeom prst="rect">
            <a:avLst/>
          </a:prstGeom>
          <a:noFill/>
          <a:ln w="9525">
            <a:noFill/>
          </a:ln>
        </p:spPr>
        <p:txBody>
          <a:bodyPr wrap="squar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His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ability</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in hurdling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was      noticed</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by </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Sun Haiping.</a:t>
            </a:r>
          </a:p>
        </p:txBody>
      </p:sp>
      <p:sp>
        <p:nvSpPr>
          <p:cNvPr id="10258" name="直接连接符 10257"/>
          <p:cNvSpPr/>
          <p:nvPr/>
        </p:nvSpPr>
        <p:spPr>
          <a:xfrm flipH="1">
            <a:off x="3386138" y="1424092"/>
            <a:ext cx="9525" cy="1643063"/>
          </a:xfrm>
          <a:prstGeom prst="line">
            <a:avLst/>
          </a:prstGeom>
          <a:ln w="50800" cap="rnd" cmpd="sng">
            <a:solidFill>
              <a:schemeClr val="bg2"/>
            </a:solidFill>
            <a:prstDash val="sysDot"/>
            <a:headEnd type="none" w="med" len="med"/>
            <a:tailEnd type="none" w="med" len="med"/>
          </a:ln>
        </p:spPr>
        <p:txBody>
          <a:bodyPr/>
          <a:lstStyle/>
          <a:p>
            <a:endParaRPr lang="zh-CN" altLang="en-US"/>
          </a:p>
        </p:txBody>
      </p:sp>
      <p:sp>
        <p:nvSpPr>
          <p:cNvPr id="10259" name="文本框 10258"/>
          <p:cNvSpPr txBox="1"/>
          <p:nvPr/>
        </p:nvSpPr>
        <p:spPr>
          <a:xfrm>
            <a:off x="3968355" y="1631260"/>
            <a:ext cx="1511471" cy="530915"/>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He won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Olympic </a:t>
            </a:r>
          </a:p>
          <a:p>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    gold medal</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10260" name="直接连接符 10259"/>
          <p:cNvSpPr/>
          <p:nvPr/>
        </p:nvSpPr>
        <p:spPr>
          <a:xfrm>
            <a:off x="4786313" y="2156328"/>
            <a:ext cx="0" cy="910828"/>
          </a:xfrm>
          <a:prstGeom prst="line">
            <a:avLst/>
          </a:prstGeom>
          <a:ln w="50800" cap="rnd" cmpd="sng">
            <a:solidFill>
              <a:schemeClr val="bg2"/>
            </a:solidFill>
            <a:prstDash val="sysDot"/>
            <a:headEnd type="none" w="med" len="med"/>
            <a:tailEnd type="none" w="med" len="med"/>
          </a:ln>
        </p:spPr>
        <p:txBody>
          <a:bodyPr/>
          <a:lstStyle/>
          <a:p>
            <a:endParaRPr lang="zh-CN" altLang="en-US"/>
          </a:p>
        </p:txBody>
      </p:sp>
      <p:sp>
        <p:nvSpPr>
          <p:cNvPr id="10261" name="文本框 10260"/>
          <p:cNvSpPr txBox="1"/>
          <p:nvPr/>
        </p:nvSpPr>
        <p:spPr>
          <a:xfrm>
            <a:off x="4916091" y="897835"/>
            <a:ext cx="2708915" cy="530915"/>
          </a:xfrm>
          <a:prstGeom prst="rect">
            <a:avLst/>
          </a:prstGeom>
          <a:noFill/>
          <a:ln w="9525">
            <a:noFill/>
          </a:ln>
        </p:spPr>
        <p:txBody>
          <a:bodyPr wrap="none" lIns="68580" tIns="34290" rIns="68580" bIns="34290" anchor="t">
            <a:spAutoFit/>
          </a:bodyPr>
          <a:lstStyle/>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He still returned to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first place</a:t>
            </a:r>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in </a:t>
            </a:r>
          </a:p>
          <a:p>
            <a:r>
              <a:rPr lang="zh-CN" altLang="en-US" sz="15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the world 110m hurdles race.</a:t>
            </a:r>
          </a:p>
        </p:txBody>
      </p:sp>
      <p:sp>
        <p:nvSpPr>
          <p:cNvPr id="10262" name="直接连接符 10261"/>
          <p:cNvSpPr/>
          <p:nvPr/>
        </p:nvSpPr>
        <p:spPr>
          <a:xfrm flipH="1">
            <a:off x="6117431" y="1631262"/>
            <a:ext cx="19050" cy="1437085"/>
          </a:xfrm>
          <a:prstGeom prst="line">
            <a:avLst/>
          </a:prstGeom>
          <a:ln w="50800" cap="rnd" cmpd="sng">
            <a:solidFill>
              <a:schemeClr val="bg2"/>
            </a:solidFill>
            <a:prstDash val="sysDot"/>
            <a:headEnd type="none" w="med" len="med"/>
            <a:tailEnd type="none" w="med" len="med"/>
          </a:ln>
        </p:spPr>
        <p:txBody>
          <a:bodyPr/>
          <a:lstStyle/>
          <a:p>
            <a:endParaRPr lang="zh-CN" altLang="en-US"/>
          </a:p>
        </p:txBody>
      </p:sp>
      <p:sp>
        <p:nvSpPr>
          <p:cNvPr id="10263" name="文本框 10262"/>
          <p:cNvSpPr txBox="1"/>
          <p:nvPr/>
        </p:nvSpPr>
        <p:spPr>
          <a:xfrm>
            <a:off x="1831181" y="4612585"/>
            <a:ext cx="1832474" cy="530915"/>
          </a:xfrm>
          <a:prstGeom prst="rect">
            <a:avLst/>
          </a:prstGeom>
          <a:noFill/>
          <a:ln w="9525">
            <a:noFill/>
          </a:ln>
        </p:spPr>
        <p:txBody>
          <a:bodyPr wrap="none" lIns="68580" tIns="34290" rIns="68580" bIns="34290" anchor="t">
            <a:spAutoFit/>
          </a:bodyPr>
          <a:lstStyle/>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He </a:t>
            </a:r>
            <a:r>
              <a:rPr lang="zh-CN" altLang="en-US" sz="1500"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started training</a:t>
            </a:r>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at </a:t>
            </a:r>
          </a:p>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a sports school.</a:t>
            </a:r>
          </a:p>
        </p:txBody>
      </p:sp>
      <p:sp>
        <p:nvSpPr>
          <p:cNvPr id="10264" name="直接连接符 10263"/>
          <p:cNvSpPr/>
          <p:nvPr/>
        </p:nvSpPr>
        <p:spPr>
          <a:xfrm>
            <a:off x="2797969" y="3445773"/>
            <a:ext cx="1191" cy="1168004"/>
          </a:xfrm>
          <a:prstGeom prst="line">
            <a:avLst/>
          </a:prstGeom>
          <a:ln w="50800" cap="rnd" cmpd="sng">
            <a:solidFill>
              <a:srgbClr val="FF0000"/>
            </a:solidFill>
            <a:prstDash val="sysDot"/>
            <a:headEnd type="none" w="med" len="med"/>
            <a:tailEnd type="none" w="med" len="med"/>
          </a:ln>
        </p:spPr>
        <p:txBody>
          <a:bodyPr/>
          <a:lstStyle/>
          <a:p>
            <a:endParaRPr lang="zh-CN" altLang="en-US"/>
          </a:p>
        </p:txBody>
      </p:sp>
      <p:sp>
        <p:nvSpPr>
          <p:cNvPr id="10265" name="文本框 10264"/>
          <p:cNvSpPr txBox="1"/>
          <p:nvPr/>
        </p:nvSpPr>
        <p:spPr>
          <a:xfrm>
            <a:off x="2800351" y="3877970"/>
            <a:ext cx="2436004" cy="530915"/>
          </a:xfrm>
          <a:prstGeom prst="rect">
            <a:avLst/>
          </a:prstGeom>
          <a:noFill/>
          <a:ln w="9525">
            <a:noFill/>
          </a:ln>
        </p:spPr>
        <p:txBody>
          <a:bodyPr wrap="none" lIns="68580" tIns="34290" rIns="68580" bIns="34290" anchor="t">
            <a:spAutoFit/>
          </a:bodyPr>
          <a:lstStyle/>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He won his first international </a:t>
            </a:r>
          </a:p>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110m hurdles race.</a:t>
            </a:r>
          </a:p>
        </p:txBody>
      </p:sp>
      <p:sp>
        <p:nvSpPr>
          <p:cNvPr id="10266" name="直接连接符 10265"/>
          <p:cNvSpPr/>
          <p:nvPr/>
        </p:nvSpPr>
        <p:spPr>
          <a:xfrm>
            <a:off x="4088608" y="3560074"/>
            <a:ext cx="2381" cy="317897"/>
          </a:xfrm>
          <a:prstGeom prst="line">
            <a:avLst/>
          </a:prstGeom>
          <a:ln w="50800" cap="rnd" cmpd="sng">
            <a:solidFill>
              <a:srgbClr val="FF0000"/>
            </a:solidFill>
            <a:prstDash val="sysDot"/>
            <a:headEnd type="none" w="med" len="med"/>
            <a:tailEnd type="none" w="med" len="med"/>
          </a:ln>
        </p:spPr>
        <p:txBody>
          <a:bodyPr/>
          <a:lstStyle/>
          <a:p>
            <a:endParaRPr lang="zh-CN" altLang="en-US"/>
          </a:p>
        </p:txBody>
      </p:sp>
      <p:sp>
        <p:nvSpPr>
          <p:cNvPr id="10267" name="文本框 10266"/>
          <p:cNvSpPr txBox="1"/>
          <p:nvPr/>
        </p:nvSpPr>
        <p:spPr>
          <a:xfrm>
            <a:off x="4475561" y="4403036"/>
            <a:ext cx="1889123" cy="530915"/>
          </a:xfrm>
          <a:prstGeom prst="rect">
            <a:avLst/>
          </a:prstGeom>
          <a:noFill/>
          <a:ln w="9525">
            <a:noFill/>
          </a:ln>
        </p:spPr>
        <p:txBody>
          <a:bodyPr wrap="none" lIns="68580" tIns="34290" rIns="68580" bIns="34290" anchor="t">
            <a:spAutoFit/>
          </a:bodyPr>
          <a:lstStyle/>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He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suffered</a:t>
            </a:r>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a lot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from</a:t>
            </a:r>
          </a:p>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   his foot problem.</a:t>
            </a:r>
          </a:p>
        </p:txBody>
      </p:sp>
      <p:sp>
        <p:nvSpPr>
          <p:cNvPr id="10268" name="直接连接符 10267"/>
          <p:cNvSpPr/>
          <p:nvPr/>
        </p:nvSpPr>
        <p:spPr>
          <a:xfrm>
            <a:off x="5544741" y="3560073"/>
            <a:ext cx="0" cy="790575"/>
          </a:xfrm>
          <a:prstGeom prst="line">
            <a:avLst/>
          </a:prstGeom>
          <a:ln w="57150" cap="rnd" cmpd="sng">
            <a:solidFill>
              <a:srgbClr val="FF0000"/>
            </a:solidFill>
            <a:prstDash val="sysDot"/>
            <a:headEnd type="none" w="med" len="med"/>
            <a:tailEnd type="none" w="med" len="med"/>
          </a:ln>
        </p:spPr>
        <p:txBody>
          <a:bodyPr/>
          <a:lstStyle/>
          <a:p>
            <a:endParaRPr lang="zh-CN" altLang="en-US"/>
          </a:p>
        </p:txBody>
      </p:sp>
      <p:sp>
        <p:nvSpPr>
          <p:cNvPr id="10269" name="文本框 10268"/>
          <p:cNvSpPr txBox="1"/>
          <p:nvPr/>
        </p:nvSpPr>
        <p:spPr>
          <a:xfrm>
            <a:off x="6422232" y="4612585"/>
            <a:ext cx="1349168" cy="530915"/>
          </a:xfrm>
          <a:prstGeom prst="rect">
            <a:avLst/>
          </a:prstGeom>
          <a:noFill/>
          <a:ln w="9525">
            <a:noFill/>
          </a:ln>
        </p:spPr>
        <p:txBody>
          <a:bodyPr wrap="none" lIns="68580" tIns="34290" rIns="68580" bIns="34290" anchor="t">
            <a:spAutoFit/>
          </a:bodyPr>
          <a:lstStyle/>
          <a:p>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He </a:t>
            </a:r>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got married </a:t>
            </a:r>
          </a:p>
          <a:p>
            <a:r>
              <a:rPr lang="zh-CN" altLang="en-US" sz="1500" dirty="0">
                <a:solidFill>
                  <a:srgbClr val="0000CC"/>
                </a:solidFill>
                <a:latin typeface="Times New Roman" panose="02020603050405020304" pitchFamily="18" charset="0"/>
                <a:ea typeface="微软雅黑" panose="020B0503020204020204" pitchFamily="34" charset="-122"/>
                <a:cs typeface="Times New Roman" panose="02020603050405020304" pitchFamily="18" charset="0"/>
              </a:rPr>
              <a:t>with </a:t>
            </a:r>
            <a:r>
              <a:rPr lang="zh-CN" altLang="en-US" sz="1500" dirty="0">
                <a:solidFill>
                  <a:srgbClr val="F4200A"/>
                </a:solidFill>
                <a:latin typeface="Times New Roman" panose="02020603050405020304" pitchFamily="18" charset="0"/>
                <a:ea typeface="微软雅黑" panose="020B0503020204020204" pitchFamily="34" charset="-122"/>
                <a:cs typeface="Times New Roman" panose="02020603050405020304" pitchFamily="18" charset="0"/>
              </a:rPr>
              <a:t>Ge Tian.</a:t>
            </a:r>
          </a:p>
        </p:txBody>
      </p:sp>
      <p:sp>
        <p:nvSpPr>
          <p:cNvPr id="10270" name="直接连接符 10269"/>
          <p:cNvSpPr/>
          <p:nvPr/>
        </p:nvSpPr>
        <p:spPr>
          <a:xfrm>
            <a:off x="6996112" y="3561264"/>
            <a:ext cx="14288" cy="1051322"/>
          </a:xfrm>
          <a:prstGeom prst="line">
            <a:avLst/>
          </a:prstGeom>
          <a:ln w="50800" cap="rnd" cmpd="sng">
            <a:solidFill>
              <a:srgbClr val="FF0000"/>
            </a:solidFill>
            <a:prstDash val="sysDot"/>
            <a:headEnd type="none" w="med" len="med"/>
            <a:tailEnd type="none" w="med" len="med"/>
          </a:ln>
        </p:spPr>
        <p:txBody>
          <a:bodyPr/>
          <a:lstStyle/>
          <a:p>
            <a:endParaRPr lang="zh-CN" altLang="en-US"/>
          </a:p>
        </p:txBody>
      </p:sp>
      <p:sp>
        <p:nvSpPr>
          <p:cNvPr id="10271" name="文本框 10270"/>
          <p:cNvSpPr txBox="1"/>
          <p:nvPr/>
        </p:nvSpPr>
        <p:spPr>
          <a:xfrm>
            <a:off x="1454944" y="554937"/>
            <a:ext cx="1356381" cy="346249"/>
          </a:xfrm>
          <a:prstGeom prst="rect">
            <a:avLst/>
          </a:prstGeom>
          <a:noFill/>
          <a:ln w="9525">
            <a:noFill/>
          </a:ln>
        </p:spPr>
        <p:txBody>
          <a:bodyPr wrap="none" lIns="68580" tIns="34290" rIns="68580" bIns="34290" anchor="t">
            <a:spAutoFit/>
          </a:bodyPr>
          <a:lstStyle/>
          <a:p>
            <a:r>
              <a:rPr lang="en-US" altLang="zh-CN"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TIMELINES</a:t>
            </a:r>
          </a:p>
        </p:txBody>
      </p:sp>
      <p:sp>
        <p:nvSpPr>
          <p:cNvPr id="10272" name="文本框 10271"/>
          <p:cNvSpPr txBox="1"/>
          <p:nvPr/>
        </p:nvSpPr>
        <p:spPr>
          <a:xfrm>
            <a:off x="2079695" y="1672814"/>
            <a:ext cx="6832640" cy="1454244"/>
          </a:xfrm>
          <a:prstGeom prst="rect">
            <a:avLst/>
          </a:prstGeom>
          <a:noFill/>
          <a:ln w="9525">
            <a:noFill/>
          </a:ln>
        </p:spPr>
        <p:txBody>
          <a:bodyPr wrap="none" lIns="68580" tIns="34290" rIns="68580" bIns="34290">
            <a:spAutoFit/>
          </a:bodyPr>
          <a:lstStyle/>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阅读小</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tips</a:t>
            </a:r>
          </a:p>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当你阅读名人生平或者名人传记的时候，你可以注意时间的线索。</a:t>
            </a:r>
          </a:p>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例如： </a:t>
            </a:r>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when to born</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when to go to college</a:t>
            </a:r>
          </a:p>
          <a:p>
            <a:r>
              <a:rPr lang="en-US" altLang="zh-CN"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when to get married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2"/>
                                        </p:tgtEl>
                                        <p:attrNameLst>
                                          <p:attrName>style.visibility</p:attrName>
                                        </p:attrNameLst>
                                      </p:cBhvr>
                                      <p:to>
                                        <p:strVal val="visible"/>
                                      </p:to>
                                    </p:set>
                                    <p:anim calcmode="lin" valueType="num">
                                      <p:cBhvr additive="base">
                                        <p:cTn id="7" dur="500" fill="hold"/>
                                        <p:tgtEl>
                                          <p:spTgt spid="10272"/>
                                        </p:tgtEl>
                                        <p:attrNameLst>
                                          <p:attrName>ppt_x</p:attrName>
                                        </p:attrNameLst>
                                      </p:cBhvr>
                                      <p:tavLst>
                                        <p:tav tm="0">
                                          <p:val>
                                            <p:strVal val="#ppt_x"/>
                                          </p:val>
                                        </p:tav>
                                        <p:tav tm="100000">
                                          <p:val>
                                            <p:strVal val="#ppt_x"/>
                                          </p:val>
                                        </p:tav>
                                      </p:tavLst>
                                    </p:anim>
                                    <p:anim calcmode="lin" valueType="num">
                                      <p:cBhvr additive="base">
                                        <p:cTn id="8" dur="500" fill="hold"/>
                                        <p:tgtEl>
                                          <p:spTgt spid="102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0272"/>
                                        </p:tgtEl>
                                        <p:attrNameLst>
                                          <p:attrName>ppt_x</p:attrName>
                                        </p:attrNameLst>
                                      </p:cBhvr>
                                      <p:tavLst>
                                        <p:tav tm="0">
                                          <p:val>
                                            <p:strVal val="ppt_x"/>
                                          </p:val>
                                        </p:tav>
                                        <p:tav tm="100000">
                                          <p:val>
                                            <p:strVal val="ppt_x"/>
                                          </p:val>
                                        </p:tav>
                                      </p:tavLst>
                                    </p:anim>
                                    <p:anim calcmode="lin" valueType="num">
                                      <p:cBhvr additive="base">
                                        <p:cTn id="13" dur="500"/>
                                        <p:tgtEl>
                                          <p:spTgt spid="10272"/>
                                        </p:tgtEl>
                                        <p:attrNameLst>
                                          <p:attrName>ppt_y</p:attrName>
                                        </p:attrNameLst>
                                      </p:cBhvr>
                                      <p:tavLst>
                                        <p:tav tm="0">
                                          <p:val>
                                            <p:strVal val="ppt_y"/>
                                          </p:val>
                                        </p:tav>
                                        <p:tav tm="100000">
                                          <p:val>
                                            <p:strVal val="1+ppt_h/2"/>
                                          </p:val>
                                        </p:tav>
                                      </p:tavLst>
                                    </p:anim>
                                    <p:set>
                                      <p:cBhvr>
                                        <p:cTn id="14" dur="1" fill="hold">
                                          <p:stCondLst>
                                            <p:cond delay="499"/>
                                          </p:stCondLst>
                                        </p:cTn>
                                        <p:tgtEl>
                                          <p:spTgt spid="1027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7"/>
                                        </p:tgtEl>
                                        <p:attrNameLst>
                                          <p:attrName>style.visibility</p:attrName>
                                        </p:attrNameLst>
                                      </p:cBhvr>
                                      <p:to>
                                        <p:strVal val="visible"/>
                                      </p:to>
                                    </p:set>
                                    <p:anim calcmode="lin" valueType="num">
                                      <p:cBhvr additive="base">
                                        <p:cTn id="19" dur="500" fill="hold"/>
                                        <p:tgtEl>
                                          <p:spTgt spid="10247"/>
                                        </p:tgtEl>
                                        <p:attrNameLst>
                                          <p:attrName>ppt_x</p:attrName>
                                        </p:attrNameLst>
                                      </p:cBhvr>
                                      <p:tavLst>
                                        <p:tav tm="0">
                                          <p:val>
                                            <p:strVal val="#ppt_x"/>
                                          </p:val>
                                        </p:tav>
                                        <p:tav tm="100000">
                                          <p:val>
                                            <p:strVal val="#ppt_x"/>
                                          </p:val>
                                        </p:tav>
                                      </p:tavLst>
                                    </p:anim>
                                    <p:anim calcmode="lin" valueType="num">
                                      <p:cBhvr additive="base">
                                        <p:cTn id="20"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56"/>
                                        </p:tgtEl>
                                        <p:attrNameLst>
                                          <p:attrName>style.visibility</p:attrName>
                                        </p:attrNameLst>
                                      </p:cBhvr>
                                      <p:to>
                                        <p:strVal val="visible"/>
                                      </p:to>
                                    </p:set>
                                    <p:anim calcmode="lin" valueType="num">
                                      <p:cBhvr additive="base">
                                        <p:cTn id="25" dur="500" fill="hold"/>
                                        <p:tgtEl>
                                          <p:spTgt spid="10256"/>
                                        </p:tgtEl>
                                        <p:attrNameLst>
                                          <p:attrName>ppt_x</p:attrName>
                                        </p:attrNameLst>
                                      </p:cBhvr>
                                      <p:tavLst>
                                        <p:tav tm="0">
                                          <p:val>
                                            <p:strVal val="#ppt_x"/>
                                          </p:val>
                                        </p:tav>
                                        <p:tav tm="100000">
                                          <p:val>
                                            <p:strVal val="#ppt_x"/>
                                          </p:val>
                                        </p:tav>
                                      </p:tavLst>
                                    </p:anim>
                                    <p:anim calcmode="lin" valueType="num">
                                      <p:cBhvr additive="base">
                                        <p:cTn id="26" dur="500" fill="hold"/>
                                        <p:tgtEl>
                                          <p:spTgt spid="1025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55"/>
                                        </p:tgtEl>
                                        <p:attrNameLst>
                                          <p:attrName>style.visibility</p:attrName>
                                        </p:attrNameLst>
                                      </p:cBhvr>
                                      <p:to>
                                        <p:strVal val="visible"/>
                                      </p:to>
                                    </p:set>
                                    <p:anim calcmode="lin" valueType="num">
                                      <p:cBhvr additive="base">
                                        <p:cTn id="31" dur="500" fill="hold"/>
                                        <p:tgtEl>
                                          <p:spTgt spid="10255"/>
                                        </p:tgtEl>
                                        <p:attrNameLst>
                                          <p:attrName>ppt_x</p:attrName>
                                        </p:attrNameLst>
                                      </p:cBhvr>
                                      <p:tavLst>
                                        <p:tav tm="0">
                                          <p:val>
                                            <p:strVal val="#ppt_x"/>
                                          </p:val>
                                        </p:tav>
                                        <p:tav tm="100000">
                                          <p:val>
                                            <p:strVal val="#ppt_x"/>
                                          </p:val>
                                        </p:tav>
                                      </p:tavLst>
                                    </p:anim>
                                    <p:anim calcmode="lin" valueType="num">
                                      <p:cBhvr additive="base">
                                        <p:cTn id="32" dur="500" fill="hold"/>
                                        <p:tgtEl>
                                          <p:spTgt spid="1025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8"/>
                                        </p:tgtEl>
                                        <p:attrNameLst>
                                          <p:attrName>style.visibility</p:attrName>
                                        </p:attrNameLst>
                                      </p:cBhvr>
                                      <p:to>
                                        <p:strVal val="visible"/>
                                      </p:to>
                                    </p:set>
                                    <p:anim calcmode="lin" valueType="num">
                                      <p:cBhvr additive="base">
                                        <p:cTn id="37" dur="500" fill="hold"/>
                                        <p:tgtEl>
                                          <p:spTgt spid="10248"/>
                                        </p:tgtEl>
                                        <p:attrNameLst>
                                          <p:attrName>ppt_x</p:attrName>
                                        </p:attrNameLst>
                                      </p:cBhvr>
                                      <p:tavLst>
                                        <p:tav tm="0">
                                          <p:val>
                                            <p:strVal val="#ppt_x"/>
                                          </p:val>
                                        </p:tav>
                                        <p:tav tm="100000">
                                          <p:val>
                                            <p:strVal val="#ppt_x"/>
                                          </p:val>
                                        </p:tav>
                                      </p:tavLst>
                                    </p:anim>
                                    <p:anim calcmode="lin" valueType="num">
                                      <p:cBhvr additive="base">
                                        <p:cTn id="38"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64"/>
                                        </p:tgtEl>
                                        <p:attrNameLst>
                                          <p:attrName>style.visibility</p:attrName>
                                        </p:attrNameLst>
                                      </p:cBhvr>
                                      <p:to>
                                        <p:strVal val="visible"/>
                                      </p:to>
                                    </p:set>
                                    <p:anim calcmode="lin" valueType="num">
                                      <p:cBhvr additive="base">
                                        <p:cTn id="43" dur="500" fill="hold"/>
                                        <p:tgtEl>
                                          <p:spTgt spid="10264"/>
                                        </p:tgtEl>
                                        <p:attrNameLst>
                                          <p:attrName>ppt_x</p:attrName>
                                        </p:attrNameLst>
                                      </p:cBhvr>
                                      <p:tavLst>
                                        <p:tav tm="0">
                                          <p:val>
                                            <p:strVal val="#ppt_x"/>
                                          </p:val>
                                        </p:tav>
                                        <p:tav tm="100000">
                                          <p:val>
                                            <p:strVal val="#ppt_x"/>
                                          </p:val>
                                        </p:tav>
                                      </p:tavLst>
                                    </p:anim>
                                    <p:anim calcmode="lin" valueType="num">
                                      <p:cBhvr additive="base">
                                        <p:cTn id="44" dur="500" fill="hold"/>
                                        <p:tgtEl>
                                          <p:spTgt spid="1026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63"/>
                                        </p:tgtEl>
                                        <p:attrNameLst>
                                          <p:attrName>style.visibility</p:attrName>
                                        </p:attrNameLst>
                                      </p:cBhvr>
                                      <p:to>
                                        <p:strVal val="visible"/>
                                      </p:to>
                                    </p:set>
                                    <p:anim calcmode="lin" valueType="num">
                                      <p:cBhvr additive="base">
                                        <p:cTn id="49" dur="500" fill="hold"/>
                                        <p:tgtEl>
                                          <p:spTgt spid="10263"/>
                                        </p:tgtEl>
                                        <p:attrNameLst>
                                          <p:attrName>ppt_x</p:attrName>
                                        </p:attrNameLst>
                                      </p:cBhvr>
                                      <p:tavLst>
                                        <p:tav tm="0">
                                          <p:val>
                                            <p:strVal val="#ppt_x"/>
                                          </p:val>
                                        </p:tav>
                                        <p:tav tm="100000">
                                          <p:val>
                                            <p:strVal val="#ppt_x"/>
                                          </p:val>
                                        </p:tav>
                                      </p:tavLst>
                                    </p:anim>
                                    <p:anim calcmode="lin" valueType="num">
                                      <p:cBhvr additive="base">
                                        <p:cTn id="50" dur="500" fill="hold"/>
                                        <p:tgtEl>
                                          <p:spTgt spid="1026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249"/>
                                        </p:tgtEl>
                                        <p:attrNameLst>
                                          <p:attrName>style.visibility</p:attrName>
                                        </p:attrNameLst>
                                      </p:cBhvr>
                                      <p:to>
                                        <p:strVal val="visible"/>
                                      </p:to>
                                    </p:set>
                                    <p:anim calcmode="lin" valueType="num">
                                      <p:cBhvr additive="base">
                                        <p:cTn id="55" dur="500" fill="hold"/>
                                        <p:tgtEl>
                                          <p:spTgt spid="10249"/>
                                        </p:tgtEl>
                                        <p:attrNameLst>
                                          <p:attrName>ppt_x</p:attrName>
                                        </p:attrNameLst>
                                      </p:cBhvr>
                                      <p:tavLst>
                                        <p:tav tm="0">
                                          <p:val>
                                            <p:strVal val="#ppt_x"/>
                                          </p:val>
                                        </p:tav>
                                        <p:tav tm="100000">
                                          <p:val>
                                            <p:strVal val="#ppt_x"/>
                                          </p:val>
                                        </p:tav>
                                      </p:tavLst>
                                    </p:anim>
                                    <p:anim calcmode="lin" valueType="num">
                                      <p:cBhvr additive="base">
                                        <p:cTn id="56"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258"/>
                                        </p:tgtEl>
                                        <p:attrNameLst>
                                          <p:attrName>style.visibility</p:attrName>
                                        </p:attrNameLst>
                                      </p:cBhvr>
                                      <p:to>
                                        <p:strVal val="visible"/>
                                      </p:to>
                                    </p:set>
                                    <p:anim calcmode="lin" valueType="num">
                                      <p:cBhvr additive="base">
                                        <p:cTn id="61" dur="500" fill="hold"/>
                                        <p:tgtEl>
                                          <p:spTgt spid="10258"/>
                                        </p:tgtEl>
                                        <p:attrNameLst>
                                          <p:attrName>ppt_x</p:attrName>
                                        </p:attrNameLst>
                                      </p:cBhvr>
                                      <p:tavLst>
                                        <p:tav tm="0">
                                          <p:val>
                                            <p:strVal val="#ppt_x"/>
                                          </p:val>
                                        </p:tav>
                                        <p:tav tm="100000">
                                          <p:val>
                                            <p:strVal val="#ppt_x"/>
                                          </p:val>
                                        </p:tav>
                                      </p:tavLst>
                                    </p:anim>
                                    <p:anim calcmode="lin" valueType="num">
                                      <p:cBhvr additive="base">
                                        <p:cTn id="62" dur="500" fill="hold"/>
                                        <p:tgtEl>
                                          <p:spTgt spid="1025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257"/>
                                        </p:tgtEl>
                                        <p:attrNameLst>
                                          <p:attrName>style.visibility</p:attrName>
                                        </p:attrNameLst>
                                      </p:cBhvr>
                                      <p:to>
                                        <p:strVal val="visible"/>
                                      </p:to>
                                    </p:set>
                                    <p:anim calcmode="lin" valueType="num">
                                      <p:cBhvr additive="base">
                                        <p:cTn id="67" dur="500" fill="hold"/>
                                        <p:tgtEl>
                                          <p:spTgt spid="10257"/>
                                        </p:tgtEl>
                                        <p:attrNameLst>
                                          <p:attrName>ppt_x</p:attrName>
                                        </p:attrNameLst>
                                      </p:cBhvr>
                                      <p:tavLst>
                                        <p:tav tm="0">
                                          <p:val>
                                            <p:strVal val="#ppt_x"/>
                                          </p:val>
                                        </p:tav>
                                        <p:tav tm="100000">
                                          <p:val>
                                            <p:strVal val="#ppt_x"/>
                                          </p:val>
                                        </p:tav>
                                      </p:tavLst>
                                    </p:anim>
                                    <p:anim calcmode="lin" valueType="num">
                                      <p:cBhvr additive="base">
                                        <p:cTn id="68" dur="500" fill="hold"/>
                                        <p:tgtEl>
                                          <p:spTgt spid="1025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250"/>
                                        </p:tgtEl>
                                        <p:attrNameLst>
                                          <p:attrName>style.visibility</p:attrName>
                                        </p:attrNameLst>
                                      </p:cBhvr>
                                      <p:to>
                                        <p:strVal val="visible"/>
                                      </p:to>
                                    </p:set>
                                    <p:anim calcmode="lin" valueType="num">
                                      <p:cBhvr additive="base">
                                        <p:cTn id="73" dur="500" fill="hold"/>
                                        <p:tgtEl>
                                          <p:spTgt spid="10250"/>
                                        </p:tgtEl>
                                        <p:attrNameLst>
                                          <p:attrName>ppt_x</p:attrName>
                                        </p:attrNameLst>
                                      </p:cBhvr>
                                      <p:tavLst>
                                        <p:tav tm="0">
                                          <p:val>
                                            <p:strVal val="#ppt_x"/>
                                          </p:val>
                                        </p:tav>
                                        <p:tav tm="100000">
                                          <p:val>
                                            <p:strVal val="#ppt_x"/>
                                          </p:val>
                                        </p:tav>
                                      </p:tavLst>
                                    </p:anim>
                                    <p:anim calcmode="lin" valueType="num">
                                      <p:cBhvr additive="base">
                                        <p:cTn id="74"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0266"/>
                                        </p:tgtEl>
                                        <p:attrNameLst>
                                          <p:attrName>style.visibility</p:attrName>
                                        </p:attrNameLst>
                                      </p:cBhvr>
                                      <p:to>
                                        <p:strVal val="visible"/>
                                      </p:to>
                                    </p:set>
                                    <p:anim calcmode="lin" valueType="num">
                                      <p:cBhvr additive="base">
                                        <p:cTn id="79" dur="500" fill="hold"/>
                                        <p:tgtEl>
                                          <p:spTgt spid="10266"/>
                                        </p:tgtEl>
                                        <p:attrNameLst>
                                          <p:attrName>ppt_x</p:attrName>
                                        </p:attrNameLst>
                                      </p:cBhvr>
                                      <p:tavLst>
                                        <p:tav tm="0">
                                          <p:val>
                                            <p:strVal val="#ppt_x"/>
                                          </p:val>
                                        </p:tav>
                                        <p:tav tm="100000">
                                          <p:val>
                                            <p:strVal val="#ppt_x"/>
                                          </p:val>
                                        </p:tav>
                                      </p:tavLst>
                                    </p:anim>
                                    <p:anim calcmode="lin" valueType="num">
                                      <p:cBhvr additive="base">
                                        <p:cTn id="80" dur="500" fill="hold"/>
                                        <p:tgtEl>
                                          <p:spTgt spid="1026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0265"/>
                                        </p:tgtEl>
                                        <p:attrNameLst>
                                          <p:attrName>style.visibility</p:attrName>
                                        </p:attrNameLst>
                                      </p:cBhvr>
                                      <p:to>
                                        <p:strVal val="visible"/>
                                      </p:to>
                                    </p:set>
                                    <p:anim calcmode="lin" valueType="num">
                                      <p:cBhvr additive="base">
                                        <p:cTn id="85" dur="500" fill="hold"/>
                                        <p:tgtEl>
                                          <p:spTgt spid="10265"/>
                                        </p:tgtEl>
                                        <p:attrNameLst>
                                          <p:attrName>ppt_x</p:attrName>
                                        </p:attrNameLst>
                                      </p:cBhvr>
                                      <p:tavLst>
                                        <p:tav tm="0">
                                          <p:val>
                                            <p:strVal val="#ppt_x"/>
                                          </p:val>
                                        </p:tav>
                                        <p:tav tm="100000">
                                          <p:val>
                                            <p:strVal val="#ppt_x"/>
                                          </p:val>
                                        </p:tav>
                                      </p:tavLst>
                                    </p:anim>
                                    <p:anim calcmode="lin" valueType="num">
                                      <p:cBhvr additive="base">
                                        <p:cTn id="86" dur="500" fill="hold"/>
                                        <p:tgtEl>
                                          <p:spTgt spid="1026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0251"/>
                                        </p:tgtEl>
                                        <p:attrNameLst>
                                          <p:attrName>style.visibility</p:attrName>
                                        </p:attrNameLst>
                                      </p:cBhvr>
                                      <p:to>
                                        <p:strVal val="visible"/>
                                      </p:to>
                                    </p:set>
                                    <p:anim calcmode="lin" valueType="num">
                                      <p:cBhvr additive="base">
                                        <p:cTn id="91" dur="500" fill="hold"/>
                                        <p:tgtEl>
                                          <p:spTgt spid="10251"/>
                                        </p:tgtEl>
                                        <p:attrNameLst>
                                          <p:attrName>ppt_x</p:attrName>
                                        </p:attrNameLst>
                                      </p:cBhvr>
                                      <p:tavLst>
                                        <p:tav tm="0">
                                          <p:val>
                                            <p:strVal val="#ppt_x"/>
                                          </p:val>
                                        </p:tav>
                                        <p:tav tm="100000">
                                          <p:val>
                                            <p:strVal val="#ppt_x"/>
                                          </p:val>
                                        </p:tav>
                                      </p:tavLst>
                                    </p:anim>
                                    <p:anim calcmode="lin" valueType="num">
                                      <p:cBhvr additive="base">
                                        <p:cTn id="92" dur="500" fill="hold"/>
                                        <p:tgtEl>
                                          <p:spTgt spid="1025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0260"/>
                                        </p:tgtEl>
                                        <p:attrNameLst>
                                          <p:attrName>style.visibility</p:attrName>
                                        </p:attrNameLst>
                                      </p:cBhvr>
                                      <p:to>
                                        <p:strVal val="visible"/>
                                      </p:to>
                                    </p:set>
                                    <p:anim calcmode="lin" valueType="num">
                                      <p:cBhvr additive="base">
                                        <p:cTn id="97" dur="500" fill="hold"/>
                                        <p:tgtEl>
                                          <p:spTgt spid="10260"/>
                                        </p:tgtEl>
                                        <p:attrNameLst>
                                          <p:attrName>ppt_x</p:attrName>
                                        </p:attrNameLst>
                                      </p:cBhvr>
                                      <p:tavLst>
                                        <p:tav tm="0">
                                          <p:val>
                                            <p:strVal val="#ppt_x"/>
                                          </p:val>
                                        </p:tav>
                                        <p:tav tm="100000">
                                          <p:val>
                                            <p:strVal val="#ppt_x"/>
                                          </p:val>
                                        </p:tav>
                                      </p:tavLst>
                                    </p:anim>
                                    <p:anim calcmode="lin" valueType="num">
                                      <p:cBhvr additive="base">
                                        <p:cTn id="98" dur="500" fill="hold"/>
                                        <p:tgtEl>
                                          <p:spTgt spid="1026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0259"/>
                                        </p:tgtEl>
                                        <p:attrNameLst>
                                          <p:attrName>style.visibility</p:attrName>
                                        </p:attrNameLst>
                                      </p:cBhvr>
                                      <p:to>
                                        <p:strVal val="visible"/>
                                      </p:to>
                                    </p:set>
                                    <p:anim calcmode="lin" valueType="num">
                                      <p:cBhvr additive="base">
                                        <p:cTn id="103" dur="500" fill="hold"/>
                                        <p:tgtEl>
                                          <p:spTgt spid="10259"/>
                                        </p:tgtEl>
                                        <p:attrNameLst>
                                          <p:attrName>ppt_x</p:attrName>
                                        </p:attrNameLst>
                                      </p:cBhvr>
                                      <p:tavLst>
                                        <p:tav tm="0">
                                          <p:val>
                                            <p:strVal val="#ppt_x"/>
                                          </p:val>
                                        </p:tav>
                                        <p:tav tm="100000">
                                          <p:val>
                                            <p:strVal val="#ppt_x"/>
                                          </p:val>
                                        </p:tav>
                                      </p:tavLst>
                                    </p:anim>
                                    <p:anim calcmode="lin" valueType="num">
                                      <p:cBhvr additive="base">
                                        <p:cTn id="104" dur="500" fill="hold"/>
                                        <p:tgtEl>
                                          <p:spTgt spid="1025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0252"/>
                                        </p:tgtEl>
                                        <p:attrNameLst>
                                          <p:attrName>style.visibility</p:attrName>
                                        </p:attrNameLst>
                                      </p:cBhvr>
                                      <p:to>
                                        <p:strVal val="visible"/>
                                      </p:to>
                                    </p:set>
                                    <p:anim calcmode="lin" valueType="num">
                                      <p:cBhvr additive="base">
                                        <p:cTn id="109" dur="500" fill="hold"/>
                                        <p:tgtEl>
                                          <p:spTgt spid="10252"/>
                                        </p:tgtEl>
                                        <p:attrNameLst>
                                          <p:attrName>ppt_x</p:attrName>
                                        </p:attrNameLst>
                                      </p:cBhvr>
                                      <p:tavLst>
                                        <p:tav tm="0">
                                          <p:val>
                                            <p:strVal val="#ppt_x"/>
                                          </p:val>
                                        </p:tav>
                                        <p:tav tm="100000">
                                          <p:val>
                                            <p:strVal val="#ppt_x"/>
                                          </p:val>
                                        </p:tav>
                                      </p:tavLst>
                                    </p:anim>
                                    <p:anim calcmode="lin" valueType="num">
                                      <p:cBhvr additive="base">
                                        <p:cTn id="110" dur="500" fill="hold"/>
                                        <p:tgtEl>
                                          <p:spTgt spid="1025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0268"/>
                                        </p:tgtEl>
                                        <p:attrNameLst>
                                          <p:attrName>style.visibility</p:attrName>
                                        </p:attrNameLst>
                                      </p:cBhvr>
                                      <p:to>
                                        <p:strVal val="visible"/>
                                      </p:to>
                                    </p:set>
                                    <p:anim calcmode="lin" valueType="num">
                                      <p:cBhvr additive="base">
                                        <p:cTn id="115" dur="500" fill="hold"/>
                                        <p:tgtEl>
                                          <p:spTgt spid="10268"/>
                                        </p:tgtEl>
                                        <p:attrNameLst>
                                          <p:attrName>ppt_x</p:attrName>
                                        </p:attrNameLst>
                                      </p:cBhvr>
                                      <p:tavLst>
                                        <p:tav tm="0">
                                          <p:val>
                                            <p:strVal val="#ppt_x"/>
                                          </p:val>
                                        </p:tav>
                                        <p:tav tm="100000">
                                          <p:val>
                                            <p:strVal val="#ppt_x"/>
                                          </p:val>
                                        </p:tav>
                                      </p:tavLst>
                                    </p:anim>
                                    <p:anim calcmode="lin" valueType="num">
                                      <p:cBhvr additive="base">
                                        <p:cTn id="116" dur="500" fill="hold"/>
                                        <p:tgtEl>
                                          <p:spTgt spid="1026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0267"/>
                                        </p:tgtEl>
                                        <p:attrNameLst>
                                          <p:attrName>style.visibility</p:attrName>
                                        </p:attrNameLst>
                                      </p:cBhvr>
                                      <p:to>
                                        <p:strVal val="visible"/>
                                      </p:to>
                                    </p:set>
                                    <p:anim calcmode="lin" valueType="num">
                                      <p:cBhvr additive="base">
                                        <p:cTn id="121" dur="500" fill="hold"/>
                                        <p:tgtEl>
                                          <p:spTgt spid="10267"/>
                                        </p:tgtEl>
                                        <p:attrNameLst>
                                          <p:attrName>ppt_x</p:attrName>
                                        </p:attrNameLst>
                                      </p:cBhvr>
                                      <p:tavLst>
                                        <p:tav tm="0">
                                          <p:val>
                                            <p:strVal val="#ppt_x"/>
                                          </p:val>
                                        </p:tav>
                                        <p:tav tm="100000">
                                          <p:val>
                                            <p:strVal val="#ppt_x"/>
                                          </p:val>
                                        </p:tav>
                                      </p:tavLst>
                                    </p:anim>
                                    <p:anim calcmode="lin" valueType="num">
                                      <p:cBhvr additive="base">
                                        <p:cTn id="122" dur="500" fill="hold"/>
                                        <p:tgtEl>
                                          <p:spTgt spid="1026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10253"/>
                                        </p:tgtEl>
                                        <p:attrNameLst>
                                          <p:attrName>style.visibility</p:attrName>
                                        </p:attrNameLst>
                                      </p:cBhvr>
                                      <p:to>
                                        <p:strVal val="visible"/>
                                      </p:to>
                                    </p:set>
                                    <p:anim calcmode="lin" valueType="num">
                                      <p:cBhvr additive="base">
                                        <p:cTn id="127" dur="500" fill="hold"/>
                                        <p:tgtEl>
                                          <p:spTgt spid="10253"/>
                                        </p:tgtEl>
                                        <p:attrNameLst>
                                          <p:attrName>ppt_x</p:attrName>
                                        </p:attrNameLst>
                                      </p:cBhvr>
                                      <p:tavLst>
                                        <p:tav tm="0">
                                          <p:val>
                                            <p:strVal val="#ppt_x"/>
                                          </p:val>
                                        </p:tav>
                                        <p:tav tm="100000">
                                          <p:val>
                                            <p:strVal val="#ppt_x"/>
                                          </p:val>
                                        </p:tav>
                                      </p:tavLst>
                                    </p:anim>
                                    <p:anim calcmode="lin" valueType="num">
                                      <p:cBhvr additive="base">
                                        <p:cTn id="128" dur="500" fill="hold"/>
                                        <p:tgtEl>
                                          <p:spTgt spid="10253"/>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10262"/>
                                        </p:tgtEl>
                                        <p:attrNameLst>
                                          <p:attrName>style.visibility</p:attrName>
                                        </p:attrNameLst>
                                      </p:cBhvr>
                                      <p:to>
                                        <p:strVal val="visible"/>
                                      </p:to>
                                    </p:set>
                                    <p:anim calcmode="lin" valueType="num">
                                      <p:cBhvr additive="base">
                                        <p:cTn id="133" dur="500" fill="hold"/>
                                        <p:tgtEl>
                                          <p:spTgt spid="10262"/>
                                        </p:tgtEl>
                                        <p:attrNameLst>
                                          <p:attrName>ppt_x</p:attrName>
                                        </p:attrNameLst>
                                      </p:cBhvr>
                                      <p:tavLst>
                                        <p:tav tm="0">
                                          <p:val>
                                            <p:strVal val="#ppt_x"/>
                                          </p:val>
                                        </p:tav>
                                        <p:tav tm="100000">
                                          <p:val>
                                            <p:strVal val="#ppt_x"/>
                                          </p:val>
                                        </p:tav>
                                      </p:tavLst>
                                    </p:anim>
                                    <p:anim calcmode="lin" valueType="num">
                                      <p:cBhvr additive="base">
                                        <p:cTn id="134" dur="500" fill="hold"/>
                                        <p:tgtEl>
                                          <p:spTgt spid="1026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0261"/>
                                        </p:tgtEl>
                                        <p:attrNameLst>
                                          <p:attrName>style.visibility</p:attrName>
                                        </p:attrNameLst>
                                      </p:cBhvr>
                                      <p:to>
                                        <p:strVal val="visible"/>
                                      </p:to>
                                    </p:set>
                                    <p:anim calcmode="lin" valueType="num">
                                      <p:cBhvr additive="base">
                                        <p:cTn id="139" dur="500" fill="hold"/>
                                        <p:tgtEl>
                                          <p:spTgt spid="10261"/>
                                        </p:tgtEl>
                                        <p:attrNameLst>
                                          <p:attrName>ppt_x</p:attrName>
                                        </p:attrNameLst>
                                      </p:cBhvr>
                                      <p:tavLst>
                                        <p:tav tm="0">
                                          <p:val>
                                            <p:strVal val="#ppt_x"/>
                                          </p:val>
                                        </p:tav>
                                        <p:tav tm="100000">
                                          <p:val>
                                            <p:strVal val="#ppt_x"/>
                                          </p:val>
                                        </p:tav>
                                      </p:tavLst>
                                    </p:anim>
                                    <p:anim calcmode="lin" valueType="num">
                                      <p:cBhvr additive="base">
                                        <p:cTn id="140" dur="500" fill="hold"/>
                                        <p:tgtEl>
                                          <p:spTgt spid="10261"/>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0254"/>
                                        </p:tgtEl>
                                        <p:attrNameLst>
                                          <p:attrName>style.visibility</p:attrName>
                                        </p:attrNameLst>
                                      </p:cBhvr>
                                      <p:to>
                                        <p:strVal val="visible"/>
                                      </p:to>
                                    </p:set>
                                    <p:anim calcmode="lin" valueType="num">
                                      <p:cBhvr additive="base">
                                        <p:cTn id="145" dur="500" fill="hold"/>
                                        <p:tgtEl>
                                          <p:spTgt spid="10254"/>
                                        </p:tgtEl>
                                        <p:attrNameLst>
                                          <p:attrName>ppt_x</p:attrName>
                                        </p:attrNameLst>
                                      </p:cBhvr>
                                      <p:tavLst>
                                        <p:tav tm="0">
                                          <p:val>
                                            <p:strVal val="#ppt_x"/>
                                          </p:val>
                                        </p:tav>
                                        <p:tav tm="100000">
                                          <p:val>
                                            <p:strVal val="#ppt_x"/>
                                          </p:val>
                                        </p:tav>
                                      </p:tavLst>
                                    </p:anim>
                                    <p:anim calcmode="lin" valueType="num">
                                      <p:cBhvr additive="base">
                                        <p:cTn id="146" dur="500" fill="hold"/>
                                        <p:tgtEl>
                                          <p:spTgt spid="1025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10270"/>
                                        </p:tgtEl>
                                        <p:attrNameLst>
                                          <p:attrName>style.visibility</p:attrName>
                                        </p:attrNameLst>
                                      </p:cBhvr>
                                      <p:to>
                                        <p:strVal val="visible"/>
                                      </p:to>
                                    </p:set>
                                    <p:anim calcmode="lin" valueType="num">
                                      <p:cBhvr additive="base">
                                        <p:cTn id="151" dur="500" fill="hold"/>
                                        <p:tgtEl>
                                          <p:spTgt spid="10270"/>
                                        </p:tgtEl>
                                        <p:attrNameLst>
                                          <p:attrName>ppt_x</p:attrName>
                                        </p:attrNameLst>
                                      </p:cBhvr>
                                      <p:tavLst>
                                        <p:tav tm="0">
                                          <p:val>
                                            <p:strVal val="#ppt_x"/>
                                          </p:val>
                                        </p:tav>
                                        <p:tav tm="100000">
                                          <p:val>
                                            <p:strVal val="#ppt_x"/>
                                          </p:val>
                                        </p:tav>
                                      </p:tavLst>
                                    </p:anim>
                                    <p:anim calcmode="lin" valueType="num">
                                      <p:cBhvr additive="base">
                                        <p:cTn id="152" dur="500" fill="hold"/>
                                        <p:tgtEl>
                                          <p:spTgt spid="10270"/>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10269"/>
                                        </p:tgtEl>
                                        <p:attrNameLst>
                                          <p:attrName>style.visibility</p:attrName>
                                        </p:attrNameLst>
                                      </p:cBhvr>
                                      <p:to>
                                        <p:strVal val="visible"/>
                                      </p:to>
                                    </p:set>
                                    <p:anim calcmode="lin" valueType="num">
                                      <p:cBhvr additive="base">
                                        <p:cTn id="157" dur="500" fill="hold"/>
                                        <p:tgtEl>
                                          <p:spTgt spid="10269"/>
                                        </p:tgtEl>
                                        <p:attrNameLst>
                                          <p:attrName>ppt_x</p:attrName>
                                        </p:attrNameLst>
                                      </p:cBhvr>
                                      <p:tavLst>
                                        <p:tav tm="0">
                                          <p:val>
                                            <p:strVal val="#ppt_x"/>
                                          </p:val>
                                        </p:tav>
                                        <p:tav tm="100000">
                                          <p:val>
                                            <p:strVal val="#ppt_x"/>
                                          </p:val>
                                        </p:tav>
                                      </p:tavLst>
                                    </p:anim>
                                    <p:anim calcmode="lin" valueType="num">
                                      <p:cBhvr additive="base">
                                        <p:cTn id="158" dur="500" fill="hold"/>
                                        <p:tgtEl>
                                          <p:spTgt spid="10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ldLvl="0"/>
      <p:bldP spid="10248" grpId="0" bldLvl="0"/>
      <p:bldP spid="10249" grpId="0" bldLvl="0"/>
      <p:bldP spid="10250" grpId="0" bldLvl="0"/>
      <p:bldP spid="10251" grpId="0" bldLvl="0"/>
      <p:bldP spid="10252" grpId="0" bldLvl="0"/>
      <p:bldP spid="10253" grpId="0" bldLvl="0"/>
      <p:bldP spid="10254" grpId="0" bldLvl="0"/>
      <p:bldP spid="10255" grpId="0" bldLvl="0"/>
      <p:bldP spid="10257" grpId="0" bldLvl="0"/>
      <p:bldP spid="10259" grpId="0" bldLvl="0"/>
      <p:bldP spid="10261" grpId="0" bldLvl="0"/>
      <p:bldP spid="10263" grpId="0" bldLvl="0"/>
      <p:bldP spid="10265" grpId="0" bldLvl="0"/>
      <p:bldP spid="10267" grpId="0" bldLvl="0"/>
      <p:bldP spid="10269" grpId="0" bldLvl="0"/>
      <p:bldP spid="10272" grpId="0" bldLvl="0"/>
      <p:bldP spid="10272" grpId="1"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文本框 12289"/>
          <p:cNvSpPr txBox="1"/>
          <p:nvPr/>
        </p:nvSpPr>
        <p:spPr>
          <a:xfrm>
            <a:off x="1128977" y="1054396"/>
            <a:ext cx="6829961" cy="931024"/>
          </a:xfrm>
          <a:prstGeom prst="rect">
            <a:avLst/>
          </a:prstGeom>
          <a:noFill/>
          <a:ln w="9525">
            <a:noFill/>
          </a:ln>
        </p:spPr>
        <p:txBody>
          <a:bodyPr wrap="square" lIns="68580" tIns="34290" rIns="68580" bIns="34290">
            <a:spAutoFit/>
          </a:bodyPr>
          <a:lstStyle>
            <a:defPPr>
              <a:defRPr lang="zh-CN"/>
            </a:defPPr>
            <a:lvl1pPr fontAlgn="b">
              <a:spcBef>
                <a:spcPct val="50000"/>
              </a:spcBef>
              <a:buClrTx/>
              <a:defRPr sz="3200" b="1">
                <a:solidFill>
                  <a:srgbClr val="008000"/>
                </a:solidFill>
                <a:latin typeface="Times New Roman" panose="02020603050405020304" pitchFamily="18" charset="0"/>
                <a:ea typeface="华文细黑" panose="02010600040101010101" pitchFamily="2" charset="-122"/>
              </a:defRPr>
            </a:lvl1pPr>
          </a:lstStyle>
          <a:p>
            <a:r>
              <a:rPr lang="en-US" altLang="x-none" sz="2800" dirty="0">
                <a:cs typeface="Times New Roman" panose="02020603050405020304" pitchFamily="18" charset="0"/>
              </a:rPr>
              <a:t>Read the passage and choose the sentence which best expresses the main idea.</a:t>
            </a:r>
          </a:p>
        </p:txBody>
      </p:sp>
      <p:sp>
        <p:nvSpPr>
          <p:cNvPr id="12291" name="文本框 12290"/>
          <p:cNvSpPr txBox="1"/>
          <p:nvPr/>
        </p:nvSpPr>
        <p:spPr>
          <a:xfrm>
            <a:off x="1397530" y="1883304"/>
            <a:ext cx="6241256" cy="3111104"/>
          </a:xfrm>
          <a:prstGeom prst="rect">
            <a:avLst/>
          </a:prstGeom>
          <a:noFill/>
          <a:ln w="9525">
            <a:noFill/>
          </a:ln>
        </p:spPr>
        <p:txBody>
          <a:bodyPr vert="horz" wrap="square" lIns="68580" tIns="34290" rIns="68580" bIns="34290" anchor="t">
            <a:spAutoFit/>
          </a:bodyPr>
          <a:lstStyle/>
          <a:p>
            <a:pPr>
              <a:lnSpc>
                <a:spcPct val="190000"/>
              </a:lnSpc>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a) </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Liu Xiang was helped by his sports school to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win</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 a gold medal</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a:t>
            </a:r>
          </a:p>
          <a:p>
            <a:pPr>
              <a:lnSpc>
                <a:spcPct val="190000"/>
              </a:lnSpc>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b) </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Liu Xiang will be</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a star and not a sports hero</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90000"/>
              </a:lnSpc>
            </a:pP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c) </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Liu Xiang has trained for many years</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and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wo</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n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many go</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ld medals</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x-none" sz="2100" b="1" dirty="0">
                <a:latin typeface="Times New Roman" panose="02020603050405020304" pitchFamily="18" charset="0"/>
                <a:ea typeface="微软雅黑" panose="020B0503020204020204" pitchFamily="34" charset="-122"/>
                <a:cs typeface="Times New Roman" panose="02020603050405020304" pitchFamily="18" charset="0"/>
              </a:rPr>
              <a:t> </a:t>
            </a:r>
          </a:p>
        </p:txBody>
      </p:sp>
      <p:sp>
        <p:nvSpPr>
          <p:cNvPr id="12292" name="爆炸形 1 12291"/>
          <p:cNvSpPr/>
          <p:nvPr/>
        </p:nvSpPr>
        <p:spPr>
          <a:xfrm>
            <a:off x="1292754" y="3931179"/>
            <a:ext cx="496491" cy="523875"/>
          </a:xfrm>
          <a:prstGeom prst="irregularSeal1">
            <a:avLst/>
          </a:prstGeom>
          <a:solidFill>
            <a:srgbClr val="FF0000">
              <a:alpha val="100000"/>
            </a:srgbClr>
          </a:solidFill>
          <a:ln w="9525" cap="flat" cmpd="sng">
            <a:solidFill>
              <a:schemeClr val="tx1"/>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 name="文本框 1"/>
          <p:cNvSpPr txBox="1"/>
          <p:nvPr/>
        </p:nvSpPr>
        <p:spPr>
          <a:xfrm>
            <a:off x="3028023" y="611198"/>
            <a:ext cx="3556001" cy="443198"/>
          </a:xfrm>
          <a:prstGeom prst="rect">
            <a:avLst/>
          </a:prstGeom>
          <a:noFill/>
        </p:spPr>
        <p:txBody>
          <a:bodyPr wrap="square" lIns="68580" tIns="34290" rIns="68580" bIns="34290" rtlCol="0">
            <a:spAutoFit/>
          </a:bodyPr>
          <a:lstStyle/>
          <a:p>
            <a:pPr marL="685800" indent="-685800">
              <a:lnSpc>
                <a:spcPct val="90000"/>
              </a:lnSpc>
            </a:pPr>
            <a:r>
              <a:rPr lang="en-US" altLang="zh-CN" sz="2700" b="1" dirty="0">
                <a:solidFill>
                  <a:srgbClr val="008000"/>
                </a:solidFill>
                <a:latin typeface="Times New Roman" panose="02020603050405020304" pitchFamily="18" charset="0"/>
                <a:ea typeface="微软雅黑" panose="020B0503020204020204" pitchFamily="34" charset="-122"/>
                <a:cs typeface="Arial" panose="020B0604020202020204" pitchFamily="34" charset="0"/>
                <a:sym typeface="Calibri Light" panose="020F0302020204030204" pitchFamily="34" charset="0"/>
              </a:rPr>
              <a:t>Part</a:t>
            </a:r>
            <a:r>
              <a:rPr lang="zh-CN" altLang="en-US" sz="2700" b="1" dirty="0">
                <a:solidFill>
                  <a:srgbClr val="008000"/>
                </a:solidFill>
                <a:latin typeface="Times New Roman" panose="02020603050405020304" pitchFamily="18" charset="0"/>
                <a:ea typeface="微软雅黑" panose="020B0503020204020204" pitchFamily="34" charset="-122"/>
                <a:cs typeface="Arial" panose="020B0604020202020204" pitchFamily="34" charset="0"/>
                <a:sym typeface="Calibri Light" panose="020F0302020204030204" pitchFamily="34" charset="0"/>
              </a:rPr>
              <a:t> </a:t>
            </a:r>
            <a:r>
              <a:rPr lang="en-US" altLang="zh-CN" sz="2700" b="1" dirty="0">
                <a:solidFill>
                  <a:srgbClr val="008000"/>
                </a:solidFill>
                <a:latin typeface="Times New Roman" panose="02020603050405020304" pitchFamily="18" charset="0"/>
                <a:ea typeface="微软雅黑" panose="020B0503020204020204" pitchFamily="34" charset="-122"/>
                <a:cs typeface="Arial" panose="020B0604020202020204" pitchFamily="34" charset="0"/>
                <a:sym typeface="Calibri Light" panose="020F0302020204030204" pitchFamily="34" charset="0"/>
              </a:rPr>
              <a:t>1 Fast-reading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additive="base">
                                        <p:cTn id="13" dur="500" fill="hold"/>
                                        <p:tgtEl>
                                          <p:spTgt spid="12292"/>
                                        </p:tgtEl>
                                        <p:attrNameLst>
                                          <p:attrName>ppt_x</p:attrName>
                                        </p:attrNameLst>
                                      </p:cBhvr>
                                      <p:tavLst>
                                        <p:tav tm="0">
                                          <p:val>
                                            <p:strVal val="#ppt_x"/>
                                          </p:val>
                                        </p:tav>
                                        <p:tav tm="100000">
                                          <p:val>
                                            <p:strVal val="#ppt_x"/>
                                          </p:val>
                                        </p:tav>
                                      </p:tavLst>
                                    </p:anim>
                                    <p:anim calcmode="lin" valueType="num">
                                      <p:cBhvr additive="base">
                                        <p:cTn id="14"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3313"/>
          <p:cNvSpPr>
            <a:spLocks noGrp="1"/>
          </p:cNvSpPr>
          <p:nvPr>
            <p:ph type="title"/>
          </p:nvPr>
        </p:nvSpPr>
        <p:spPr>
          <a:xfrm>
            <a:off x="2797174" y="541866"/>
            <a:ext cx="6786563" cy="491596"/>
          </a:xfrm>
        </p:spPr>
        <p:txBody>
          <a:bodyPr anchor="b"/>
          <a:lstStyle/>
          <a:p>
            <a:r>
              <a:rPr lang="zh-CN" altLang="en-US" dirty="0">
                <a:solidFill>
                  <a:srgbClr val="008000"/>
                </a:solidFill>
                <a:latin typeface="Times New Roman" panose="02020603050405020304" pitchFamily="18" charset="0"/>
              </a:rPr>
              <a:t>Part 2 :  Careful-reading  </a:t>
            </a:r>
            <a:endParaRPr lang="zh-CN" altLang="en-US" dirty="0">
              <a:solidFill>
                <a:srgbClr val="008000"/>
              </a:solidFill>
              <a:latin typeface="Times New Roman" panose="02020603050405020304" pitchFamily="18" charset="0"/>
              <a:ea typeface="Malgun Gothic" panose="020B0503020000020004" charset="-127"/>
            </a:endParaRPr>
          </a:p>
        </p:txBody>
      </p:sp>
      <p:sp>
        <p:nvSpPr>
          <p:cNvPr id="13315" name="文本框 13314"/>
          <p:cNvSpPr txBox="1"/>
          <p:nvPr/>
        </p:nvSpPr>
        <p:spPr>
          <a:xfrm>
            <a:off x="1423458" y="1945615"/>
            <a:ext cx="6200775" cy="3060838"/>
          </a:xfrm>
          <a:prstGeom prst="rect">
            <a:avLst/>
          </a:prstGeom>
          <a:noFill/>
          <a:ln w="9525">
            <a:noFill/>
          </a:ln>
        </p:spPr>
        <p:txBody>
          <a:bodyPr vert="horz" wrap="square" lIns="68580" tIns="34290" rIns="68580" bIns="34290" anchor="t">
            <a:spAutoFit/>
          </a:bodyPr>
          <a:lstStyle/>
          <a:p>
            <a:pPr marL="257175" indent="-257175">
              <a:lnSpc>
                <a:spcPct val="120000"/>
              </a:lnSpc>
              <a:buAutoNum type="arabicPeriod"/>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First, he </a:t>
            </a:r>
            <a:r>
              <a:rPr lang="en-US" altLang="zh-CN" sz="27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invited to </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competitions</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p>
          <a:p>
            <a:pPr marL="257175" indent="-257175">
              <a:lnSpc>
                <a:spcPct val="120000"/>
              </a:lnSpc>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around the world.</a:t>
            </a:r>
          </a:p>
          <a:p>
            <a:pPr marL="257175" indent="-257175">
              <a:lnSpc>
                <a:spcPct val="120000"/>
              </a:lnSpc>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2. Then, he </a:t>
            </a:r>
            <a:r>
              <a:rPr lang="en-US" altLang="zh-CN" sz="27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chosen for</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 the Chinese</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p>
          <a:p>
            <a:pPr marL="257175" indent="-257175">
              <a:lnSpc>
                <a:spcPct val="120000"/>
              </a:lnSpc>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team </a:t>
            </a:r>
            <a:r>
              <a:rPr lang="en-US" altLang="zh-CN" sz="2700" b="1" dirty="0">
                <a:solidFill>
                  <a:srgbClr val="310BF3"/>
                </a:solidFill>
                <a:latin typeface="Times New Roman" panose="02020603050405020304" pitchFamily="18" charset="0"/>
                <a:ea typeface="微软雅黑" panose="020B0503020204020204" pitchFamily="34" charset="-122"/>
                <a:cs typeface="Times New Roman" panose="02020603050405020304" pitchFamily="18" charset="0"/>
              </a:rPr>
              <a:t>at the Athens Olympic Games…</a:t>
            </a:r>
          </a:p>
          <a:p>
            <a:pPr marL="257175" indent="-257175">
              <a:lnSpc>
                <a:spcPct val="120000"/>
              </a:lnSpc>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3. Liu </a:t>
            </a:r>
            <a:r>
              <a:rPr lang="en-US" altLang="zh-CN" sz="27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encouraged</a:t>
            </a:r>
            <a:r>
              <a:rPr lang="en-US" altLang="zh-CN" sz="2700" b="1" dirty="0">
                <a:solidFill>
                  <a:srgbClr val="008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solidFill>
                  <a:schemeClr val="folHlink"/>
                </a:solidFill>
                <a:latin typeface="Times New Roman" panose="02020603050405020304" pitchFamily="18" charset="0"/>
                <a:ea typeface="微软雅黑" panose="020B0503020204020204" pitchFamily="34" charset="-122"/>
                <a:cs typeface="Times New Roman" panose="02020603050405020304" pitchFamily="18" charset="0"/>
              </a:rPr>
              <a:t>at first </a:t>
            </a:r>
            <a:r>
              <a:rPr lang="en-US" altLang="zh-CN" sz="27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to</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hlinkClick r:id="" action="ppaction://noaction"/>
              </a:rPr>
              <a:t>train for</a:t>
            </a: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a:t>
            </a:r>
          </a:p>
          <a:p>
            <a:pPr marL="257175" indent="-257175">
              <a:lnSpc>
                <a:spcPct val="120000"/>
              </a:lnSpc>
            </a:pPr>
            <a:r>
              <a:rPr lang="en-US" altLang="zh-CN" sz="2700" b="1" dirty="0">
                <a:latin typeface="Times New Roman" panose="02020603050405020304" pitchFamily="18" charset="0"/>
                <a:ea typeface="微软雅黑" panose="020B0503020204020204" pitchFamily="34" charset="-122"/>
                <a:cs typeface="Times New Roman" panose="02020603050405020304" pitchFamily="18" charset="0"/>
              </a:rPr>
              <a:t>    the high jump.</a:t>
            </a:r>
          </a:p>
        </p:txBody>
      </p:sp>
      <p:sp>
        <p:nvSpPr>
          <p:cNvPr id="13316" name="文本框 13315"/>
          <p:cNvSpPr txBox="1"/>
          <p:nvPr/>
        </p:nvSpPr>
        <p:spPr>
          <a:xfrm>
            <a:off x="738521" y="1033462"/>
            <a:ext cx="7570650" cy="807913"/>
          </a:xfrm>
          <a:prstGeom prst="rect">
            <a:avLst/>
          </a:prstGeom>
          <a:noFill/>
          <a:ln w="9525">
            <a:noFill/>
          </a:ln>
        </p:spPr>
        <p:txBody>
          <a:bodyPr wrap="square" lIns="68580" tIns="34290" rIns="68580" bIns="34290">
            <a:spAutoFit/>
          </a:bodyPr>
          <a:lstStyle>
            <a:defPPr>
              <a:defRPr lang="zh-CN"/>
            </a:defPPr>
            <a:lvl1pPr fontAlgn="b">
              <a:spcBef>
                <a:spcPct val="50000"/>
              </a:spcBef>
              <a:buClrTx/>
              <a:defRPr sz="3200" b="1">
                <a:solidFill>
                  <a:srgbClr val="008000"/>
                </a:solidFill>
                <a:latin typeface="Times New Roman" panose="02020603050405020304" pitchFamily="18" charset="0"/>
                <a:ea typeface="华文细黑" panose="02010600040101010101" pitchFamily="2" charset="-122"/>
              </a:defRPr>
            </a:lvl1pPr>
          </a:lstStyle>
          <a:p>
            <a:r>
              <a:rPr lang="zh-CN" altLang="en-US" sz="2400" dirty="0">
                <a:cs typeface="Times New Roman" panose="02020603050405020304" pitchFamily="18" charset="0"/>
              </a:rPr>
              <a:t>  A. Read para 1 and para 2,find out the sentences </a:t>
            </a:r>
            <a:r>
              <a:rPr lang="zh-CN" altLang="en-US" sz="2400" dirty="0" smtClean="0">
                <a:cs typeface="Times New Roman" panose="02020603050405020304" pitchFamily="18" charset="0"/>
              </a:rPr>
              <a:t>which </a:t>
            </a:r>
            <a:r>
              <a:rPr lang="zh-CN" altLang="en-US" sz="2400" dirty="0">
                <a:cs typeface="Times New Roman" panose="02020603050405020304" pitchFamily="18" charset="0"/>
              </a:rPr>
              <a:t>belong to the passive voice in the passage.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p:cTn id="11"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p:cTn id="17"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3315">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nodeType="with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 calcmode="lin" valueType="num">
                                      <p:cBhvr>
                                        <p:cTn id="21"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33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 calcmode="lin" valueType="num">
                                      <p:cBhvr>
                                        <p:cTn id="27"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3315">
                                            <p:txEl>
                                              <p:pRg st="4" end="4"/>
                                            </p:txEl>
                                          </p:spTgt>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 calcmode="lin" valueType="num">
                                      <p:cBhvr>
                                        <p:cTn id="31"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1331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p:nvPr/>
        </p:nvGrpSpPr>
        <p:grpSpPr>
          <a:xfrm>
            <a:off x="1879335" y="1296195"/>
            <a:ext cx="5438775" cy="873919"/>
            <a:chOff x="0" y="0"/>
            <a:chExt cx="3976" cy="804"/>
          </a:xfrm>
        </p:grpSpPr>
        <p:sp>
          <p:nvSpPr>
            <p:cNvPr id="14339" name="AutoShape 3"/>
            <p:cNvSpPr/>
            <p:nvPr/>
          </p:nvSpPr>
          <p:spPr>
            <a:xfrm>
              <a:off x="0" y="0"/>
              <a:ext cx="3976" cy="804"/>
            </a:xfrm>
            <a:prstGeom prst="roundRect">
              <a:avLst>
                <a:gd name="adj" fmla="val 16667"/>
              </a:avLst>
            </a:prstGeom>
            <a:solidFill>
              <a:schemeClr val="hlink"/>
            </a:soli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40" name="AutoShape 4"/>
            <p:cNvSpPr/>
            <p:nvPr/>
          </p:nvSpPr>
          <p:spPr>
            <a:xfrm>
              <a:off x="8" y="7"/>
              <a:ext cx="3966" cy="326"/>
            </a:xfrm>
            <a:prstGeom prst="roundRect">
              <a:avLst>
                <a:gd name="adj" fmla="val 36505"/>
              </a:avLst>
            </a:prstGeom>
            <a:gradFill rotWithShape="1">
              <a:gsLst>
                <a:gs pos="0">
                  <a:srgbClr val="FFFFFF">
                    <a:alpha val="70000"/>
                  </a:srgbClr>
                </a:gs>
                <a:gs pos="100000">
                  <a:schemeClr val="hlink">
                    <a:alpha val="70000"/>
                  </a:schemeClr>
                </a:gs>
              </a:gsLst>
              <a:lin ang="5400000" scaled="1"/>
              <a:tileRect/>
            </a:gra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14341" name="Group 5"/>
          <p:cNvGrpSpPr/>
          <p:nvPr/>
        </p:nvGrpSpPr>
        <p:grpSpPr>
          <a:xfrm>
            <a:off x="1879335" y="3691733"/>
            <a:ext cx="5438775" cy="1102519"/>
            <a:chOff x="0" y="0"/>
            <a:chExt cx="3976" cy="804"/>
          </a:xfrm>
        </p:grpSpPr>
        <p:sp>
          <p:nvSpPr>
            <p:cNvPr id="14342" name="AutoShape 6"/>
            <p:cNvSpPr/>
            <p:nvPr/>
          </p:nvSpPr>
          <p:spPr>
            <a:xfrm>
              <a:off x="0" y="0"/>
              <a:ext cx="3976" cy="804"/>
            </a:xfrm>
            <a:prstGeom prst="roundRect">
              <a:avLst>
                <a:gd name="adj" fmla="val 16667"/>
              </a:avLst>
            </a:prstGeom>
            <a:solidFill>
              <a:schemeClr val="accent1"/>
            </a:solidFill>
            <a:ln w="9525">
              <a:noFill/>
            </a:ln>
          </p:spPr>
          <p:txBody>
            <a:bodyPr wrap="none" anchor="ctr"/>
            <a:lstStyle/>
            <a:p>
              <a:endParaRPr lang="zh-CN" altLang="en-US" sz="1500"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43" name="AutoShape 7"/>
            <p:cNvSpPr/>
            <p:nvPr/>
          </p:nvSpPr>
          <p:spPr>
            <a:xfrm>
              <a:off x="8" y="7"/>
              <a:ext cx="3966" cy="326"/>
            </a:xfrm>
            <a:prstGeom prst="roundRect">
              <a:avLst>
                <a:gd name="adj" fmla="val 36505"/>
              </a:avLst>
            </a:prstGeom>
            <a:gradFill rotWithShape="1">
              <a:gsLst>
                <a:gs pos="0">
                  <a:srgbClr val="FFFFFF">
                    <a:alpha val="70000"/>
                  </a:srgbClr>
                </a:gs>
                <a:gs pos="100000">
                  <a:schemeClr val="accent1">
                    <a:alpha val="70000"/>
                  </a:schemeClr>
                </a:gs>
              </a:gsLst>
              <a:lin ang="5400000" scaled="1"/>
              <a:tileRect/>
            </a:gradFill>
            <a:ln w="9525">
              <a:noFill/>
            </a:ln>
          </p:spPr>
          <p:txBody>
            <a:bodyPr wrap="none" anchor="ctr"/>
            <a:lstStyle/>
            <a:p>
              <a:endParaRPr lang="zh-CN" altLang="en-US" sz="1500"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14344" name="Group 8"/>
          <p:cNvGrpSpPr/>
          <p:nvPr/>
        </p:nvGrpSpPr>
        <p:grpSpPr>
          <a:xfrm>
            <a:off x="1879335" y="2436813"/>
            <a:ext cx="5438775" cy="947738"/>
            <a:chOff x="0" y="0"/>
            <a:chExt cx="3976" cy="804"/>
          </a:xfrm>
        </p:grpSpPr>
        <p:sp>
          <p:nvSpPr>
            <p:cNvPr id="14345" name="AutoShape 9"/>
            <p:cNvSpPr/>
            <p:nvPr/>
          </p:nvSpPr>
          <p:spPr>
            <a:xfrm>
              <a:off x="0" y="0"/>
              <a:ext cx="3976" cy="804"/>
            </a:xfrm>
            <a:prstGeom prst="roundRect">
              <a:avLst>
                <a:gd name="adj" fmla="val 16667"/>
              </a:avLst>
            </a:prstGeom>
            <a:solidFill>
              <a:schemeClr val="folHlink"/>
            </a:soli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46" name="AutoShape 10"/>
            <p:cNvSpPr/>
            <p:nvPr/>
          </p:nvSpPr>
          <p:spPr>
            <a:xfrm>
              <a:off x="8" y="7"/>
              <a:ext cx="3966" cy="326"/>
            </a:xfrm>
            <a:prstGeom prst="roundRect">
              <a:avLst>
                <a:gd name="adj" fmla="val 36505"/>
              </a:avLst>
            </a:prstGeom>
            <a:gradFill rotWithShape="1">
              <a:gsLst>
                <a:gs pos="0">
                  <a:srgbClr val="FFFFFF">
                    <a:alpha val="70000"/>
                  </a:srgbClr>
                </a:gs>
                <a:gs pos="100000">
                  <a:schemeClr val="folHlink">
                    <a:alpha val="70000"/>
                  </a:schemeClr>
                </a:gs>
              </a:gsLst>
              <a:lin ang="5400000" scaled="1"/>
              <a:tileRect/>
            </a:gra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14347" name="Group 11"/>
          <p:cNvGrpSpPr/>
          <p:nvPr/>
        </p:nvGrpSpPr>
        <p:grpSpPr>
          <a:xfrm>
            <a:off x="1641210" y="1561704"/>
            <a:ext cx="458391" cy="456009"/>
            <a:chOff x="0" y="0"/>
            <a:chExt cx="385" cy="383"/>
          </a:xfrm>
        </p:grpSpPr>
        <p:sp>
          <p:nvSpPr>
            <p:cNvPr id="14348" name="Oval 12"/>
            <p:cNvSpPr/>
            <p:nvPr/>
          </p:nvSpPr>
          <p:spPr>
            <a:xfrm>
              <a:off x="0" y="0"/>
              <a:ext cx="385" cy="383"/>
            </a:xfrm>
            <a:prstGeom prst="ellipse">
              <a:avLst/>
            </a:prstGeom>
            <a:solidFill>
              <a:srgbClr val="808080"/>
            </a:soli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4349" name="Group 13"/>
            <p:cNvGrpSpPr/>
            <p:nvPr/>
          </p:nvGrpSpPr>
          <p:grpSpPr>
            <a:xfrm>
              <a:off x="8" y="6"/>
              <a:ext cx="369" cy="369"/>
              <a:chOff x="0" y="0"/>
              <a:chExt cx="369" cy="369"/>
            </a:xfrm>
          </p:grpSpPr>
          <p:sp>
            <p:nvSpPr>
              <p:cNvPr id="14350" name="Oval 14"/>
              <p:cNvSpPr/>
              <p:nvPr/>
            </p:nvSpPr>
            <p:spPr>
              <a:xfrm>
                <a:off x="0" y="0"/>
                <a:ext cx="369" cy="369"/>
              </a:xfrm>
              <a:prstGeom prst="ellipse">
                <a:avLst/>
              </a:prstGeom>
              <a:gradFill rotWithShape="1">
                <a:gsLst>
                  <a:gs pos="0">
                    <a:srgbClr val="636869"/>
                  </a:gs>
                  <a:gs pos="100000">
                    <a:srgbClr val="D6E1E2"/>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51" name="Oval 15"/>
              <p:cNvSpPr/>
              <p:nvPr/>
            </p:nvSpPr>
            <p:spPr>
              <a:xfrm>
                <a:off x="5" y="2"/>
                <a:ext cx="359" cy="360"/>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52" name="Oval 16"/>
              <p:cNvSpPr/>
              <p:nvPr/>
            </p:nvSpPr>
            <p:spPr>
              <a:xfrm>
                <a:off x="9" y="5"/>
                <a:ext cx="342" cy="337"/>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53" name="Oval 17"/>
              <p:cNvSpPr/>
              <p:nvPr/>
            </p:nvSpPr>
            <p:spPr>
              <a:xfrm>
                <a:off x="28" y="15"/>
                <a:ext cx="305" cy="273"/>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grpSp>
        <p:nvGrpSpPr>
          <p:cNvPr id="14354" name="Group 18"/>
          <p:cNvGrpSpPr/>
          <p:nvPr/>
        </p:nvGrpSpPr>
        <p:grpSpPr>
          <a:xfrm>
            <a:off x="1641210" y="2734469"/>
            <a:ext cx="457200" cy="457200"/>
            <a:chOff x="0" y="0"/>
            <a:chExt cx="385" cy="383"/>
          </a:xfrm>
        </p:grpSpPr>
        <p:sp>
          <p:nvSpPr>
            <p:cNvPr id="14355" name="Oval 19"/>
            <p:cNvSpPr/>
            <p:nvPr/>
          </p:nvSpPr>
          <p:spPr>
            <a:xfrm>
              <a:off x="0" y="0"/>
              <a:ext cx="385" cy="383"/>
            </a:xfrm>
            <a:prstGeom prst="ellipse">
              <a:avLst/>
            </a:prstGeom>
            <a:solidFill>
              <a:srgbClr val="808080"/>
            </a:soli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4356" name="Group 20"/>
            <p:cNvGrpSpPr/>
            <p:nvPr/>
          </p:nvGrpSpPr>
          <p:grpSpPr>
            <a:xfrm>
              <a:off x="8" y="6"/>
              <a:ext cx="369" cy="369"/>
              <a:chOff x="0" y="0"/>
              <a:chExt cx="369" cy="369"/>
            </a:xfrm>
          </p:grpSpPr>
          <p:sp>
            <p:nvSpPr>
              <p:cNvPr id="14357" name="Oval 21"/>
              <p:cNvSpPr/>
              <p:nvPr/>
            </p:nvSpPr>
            <p:spPr>
              <a:xfrm>
                <a:off x="0" y="0"/>
                <a:ext cx="369" cy="369"/>
              </a:xfrm>
              <a:prstGeom prst="ellipse">
                <a:avLst/>
              </a:prstGeom>
              <a:gradFill rotWithShape="1">
                <a:gsLst>
                  <a:gs pos="0">
                    <a:srgbClr val="636869"/>
                  </a:gs>
                  <a:gs pos="100000">
                    <a:srgbClr val="D6E1E2"/>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58" name="Oval 22"/>
              <p:cNvSpPr/>
              <p:nvPr/>
            </p:nvSpPr>
            <p:spPr>
              <a:xfrm>
                <a:off x="5" y="2"/>
                <a:ext cx="359" cy="360"/>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59" name="Oval 23"/>
              <p:cNvSpPr/>
              <p:nvPr/>
            </p:nvSpPr>
            <p:spPr>
              <a:xfrm>
                <a:off x="9" y="5"/>
                <a:ext cx="342" cy="337"/>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60" name="Oval 24"/>
              <p:cNvSpPr/>
              <p:nvPr/>
            </p:nvSpPr>
            <p:spPr>
              <a:xfrm>
                <a:off x="28" y="15"/>
                <a:ext cx="305" cy="273"/>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grpSp>
        <p:nvGrpSpPr>
          <p:cNvPr id="14361" name="Group 25"/>
          <p:cNvGrpSpPr/>
          <p:nvPr/>
        </p:nvGrpSpPr>
        <p:grpSpPr>
          <a:xfrm>
            <a:off x="1641210" y="4029870"/>
            <a:ext cx="458391" cy="456010"/>
            <a:chOff x="0" y="0"/>
            <a:chExt cx="385" cy="383"/>
          </a:xfrm>
        </p:grpSpPr>
        <p:sp>
          <p:nvSpPr>
            <p:cNvPr id="14362" name="Oval 26"/>
            <p:cNvSpPr/>
            <p:nvPr/>
          </p:nvSpPr>
          <p:spPr>
            <a:xfrm>
              <a:off x="0" y="0"/>
              <a:ext cx="385" cy="383"/>
            </a:xfrm>
            <a:prstGeom prst="ellipse">
              <a:avLst/>
            </a:prstGeom>
            <a:solidFill>
              <a:srgbClr val="808080"/>
            </a:solidFill>
            <a:ln w="9525">
              <a:noFill/>
            </a:ln>
          </p:spPr>
          <p:txBody>
            <a:bodyPr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4363" name="Group 27"/>
            <p:cNvGrpSpPr/>
            <p:nvPr/>
          </p:nvGrpSpPr>
          <p:grpSpPr>
            <a:xfrm>
              <a:off x="8" y="6"/>
              <a:ext cx="369" cy="369"/>
              <a:chOff x="0" y="0"/>
              <a:chExt cx="369" cy="369"/>
            </a:xfrm>
          </p:grpSpPr>
          <p:sp>
            <p:nvSpPr>
              <p:cNvPr id="14364" name="Oval 28"/>
              <p:cNvSpPr/>
              <p:nvPr/>
            </p:nvSpPr>
            <p:spPr>
              <a:xfrm>
                <a:off x="0" y="0"/>
                <a:ext cx="369" cy="369"/>
              </a:xfrm>
              <a:prstGeom prst="ellipse">
                <a:avLst/>
              </a:prstGeom>
              <a:gradFill rotWithShape="1">
                <a:gsLst>
                  <a:gs pos="0">
                    <a:srgbClr val="636869"/>
                  </a:gs>
                  <a:gs pos="100000">
                    <a:srgbClr val="D6E1E2"/>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65" name="Oval 29"/>
              <p:cNvSpPr/>
              <p:nvPr/>
            </p:nvSpPr>
            <p:spPr>
              <a:xfrm>
                <a:off x="5" y="2"/>
                <a:ext cx="359" cy="360"/>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66" name="Oval 30"/>
              <p:cNvSpPr/>
              <p:nvPr/>
            </p:nvSpPr>
            <p:spPr>
              <a:xfrm>
                <a:off x="9" y="5"/>
                <a:ext cx="342" cy="337"/>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67" name="Oval 31"/>
              <p:cNvSpPr/>
              <p:nvPr/>
            </p:nvSpPr>
            <p:spPr>
              <a:xfrm>
                <a:off x="28" y="15"/>
                <a:ext cx="305" cy="273"/>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lstStyle/>
              <a:p>
                <a:endParaRPr lang="zh-CN" altLang="en-US" sz="15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sp>
        <p:nvSpPr>
          <p:cNvPr id="14368" name="Text Box 32"/>
          <p:cNvSpPr txBox="1"/>
          <p:nvPr/>
        </p:nvSpPr>
        <p:spPr>
          <a:xfrm>
            <a:off x="2328201" y="1330254"/>
            <a:ext cx="4930378" cy="900247"/>
          </a:xfrm>
          <a:prstGeom prst="rect">
            <a:avLst/>
          </a:prstGeom>
          <a:noFill/>
          <a:ln w="9525">
            <a:noFill/>
          </a:ln>
          <a:effectLst>
            <a:outerShdw dist="17961" dir="2699999" algn="ctr" rotWithShape="0">
              <a:srgbClr val="000000">
                <a:alpha val="50000"/>
              </a:srgbClr>
            </a:outerShdw>
          </a:effectLst>
        </p:spPr>
        <p:txBody>
          <a:bodyPr wrap="square" lIns="68580" tIns="34290" rIns="68580" bIns="34290">
            <a:spAutoFit/>
          </a:bodyPr>
          <a:lstStyle/>
          <a:p>
            <a:r>
              <a:rPr lang="zh-CN" altLang="en-US" b="1" dirty="0">
                <a:solidFill>
                  <a:srgbClr val="F8F8F8"/>
                </a:solidFill>
                <a:latin typeface="Times New Roman" panose="02020603050405020304" pitchFamily="18" charset="0"/>
                <a:ea typeface="微软雅黑" panose="020B0503020204020204" pitchFamily="34" charset="-122"/>
                <a:cs typeface="Times New Roman" panose="02020603050405020304" pitchFamily="18" charset="0"/>
              </a:rPr>
              <a:t>In 1998,Liu Xiang's_________in hurdling_____   _________ by Sun Haiping,who later became his _________.</a:t>
            </a:r>
          </a:p>
        </p:txBody>
      </p:sp>
      <p:sp>
        <p:nvSpPr>
          <p:cNvPr id="14369" name="Text Box 33"/>
          <p:cNvSpPr txBox="1"/>
          <p:nvPr/>
        </p:nvSpPr>
        <p:spPr>
          <a:xfrm>
            <a:off x="2212826" y="2425235"/>
            <a:ext cx="4848225" cy="900247"/>
          </a:xfrm>
          <a:prstGeom prst="rect">
            <a:avLst/>
          </a:prstGeom>
          <a:noFill/>
          <a:ln w="9525">
            <a:noFill/>
          </a:ln>
          <a:effectLst>
            <a:outerShdw dist="17961" dir="2699999" algn="ctr" rotWithShape="0">
              <a:srgbClr val="000000">
                <a:alpha val="50000"/>
              </a:srgbClr>
            </a:outerShdw>
          </a:effectLst>
        </p:spPr>
        <p:txBody>
          <a:bodyPr wrap="square" lIns="68580" tIns="34290" rIns="68580" bIns="34290">
            <a:spAutoFit/>
          </a:bodyPr>
          <a:lstStyle/>
          <a:p>
            <a:r>
              <a:rPr lang="zh-CN" altLang="en-US" b="1" dirty="0">
                <a:solidFill>
                  <a:srgbClr val="F8F8F8"/>
                </a:solidFill>
                <a:latin typeface="Times New Roman" panose="02020603050405020304" pitchFamily="18" charset="0"/>
                <a:ea typeface="微软雅黑" panose="020B0503020204020204" pitchFamily="34" charset="-122"/>
                <a:cs typeface="Times New Roman" panose="02020603050405020304" pitchFamily="18" charset="0"/>
              </a:rPr>
              <a:t>In 2001,a special programme _____ ______ __</a:t>
            </a:r>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up</a:t>
            </a:r>
            <a:r>
              <a:rPr lang="zh-CN" altLang="en-US" b="1" dirty="0">
                <a:solidFill>
                  <a:srgbClr val="F8F8F8"/>
                </a:solidFill>
                <a:latin typeface="Times New Roman" panose="02020603050405020304" pitchFamily="18" charset="0"/>
                <a:ea typeface="微软雅黑" panose="020B0503020204020204" pitchFamily="34" charset="-122"/>
                <a:cs typeface="Times New Roman" panose="02020603050405020304" pitchFamily="18" charset="0"/>
              </a:rPr>
              <a:t>__ to help young sportsmen and sportswomen .Liu Xiang was _________ them .</a:t>
            </a:r>
          </a:p>
        </p:txBody>
      </p:sp>
      <p:sp>
        <p:nvSpPr>
          <p:cNvPr id="14370" name="Text Box 34"/>
          <p:cNvSpPr txBox="1"/>
          <p:nvPr/>
        </p:nvSpPr>
        <p:spPr>
          <a:xfrm>
            <a:off x="2145953" y="3651250"/>
            <a:ext cx="5339953" cy="1177245"/>
          </a:xfrm>
          <a:prstGeom prst="rect">
            <a:avLst/>
          </a:prstGeom>
          <a:noFill/>
          <a:ln w="9525">
            <a:noFill/>
          </a:ln>
          <a:effectLst>
            <a:outerShdw dist="17961" dir="2699999" algn="ctr" rotWithShape="0">
              <a:srgbClr val="000000">
                <a:alpha val="50000"/>
              </a:srgbClr>
            </a:outerShdw>
          </a:effectLst>
        </p:spPr>
        <p:txBody>
          <a:bodyPr wrap="square" lIns="68580" tIns="34290" rIns="68580" bIns="34290">
            <a:spAutoFit/>
          </a:bodyPr>
          <a:lstStyle/>
          <a:p>
            <a:r>
              <a:rPr lang="zh-CN" altLang="en-US" b="1" dirty="0">
                <a:solidFill>
                  <a:srgbClr val="F8F8F8"/>
                </a:solidFill>
                <a:latin typeface="Times New Roman" panose="02020603050405020304" pitchFamily="18" charset="0"/>
                <a:ea typeface="微软雅黑" panose="020B0503020204020204" pitchFamily="34" charset="-122"/>
                <a:cs typeface="Times New Roman" panose="02020603050405020304" pitchFamily="18" charset="0"/>
              </a:rPr>
              <a:t>His races _______  __________,and he _______   _________   _______ the world‘s best sports stars. Sun Haiping used the information to change his training ___________ for Liu Xiang .</a:t>
            </a:r>
          </a:p>
        </p:txBody>
      </p:sp>
      <p:sp>
        <p:nvSpPr>
          <p:cNvPr id="14371" name="Rectangle 38"/>
          <p:cNvSpPr>
            <a:spLocks noGrp="1"/>
          </p:cNvSpPr>
          <p:nvPr>
            <p:ph type="title" idx="4294967295"/>
          </p:nvPr>
        </p:nvSpPr>
        <p:spPr>
          <a:xfrm>
            <a:off x="1519766" y="727088"/>
            <a:ext cx="6172200" cy="440506"/>
          </a:xfrm>
          <a:noFill/>
          <a:ln w="9525">
            <a:noFill/>
          </a:ln>
        </p:spPr>
        <p:txBody>
          <a:bodyPr wrap="square">
            <a:spAutoFit/>
          </a:bodyPr>
          <a:lstStyle/>
          <a:p>
            <a:pPr fontAlgn="b">
              <a:spcBef>
                <a:spcPct val="50000"/>
              </a:spcBef>
            </a:pPr>
            <a:r>
              <a:rPr lang="zh-CN" altLang="en-US" sz="2400" dirty="0">
                <a:solidFill>
                  <a:srgbClr val="008000"/>
                </a:solidFill>
                <a:latin typeface="Times New Roman" panose="02020603050405020304" pitchFamily="18" charset="0"/>
                <a:ea typeface="华文细黑" panose="02010600040101010101" pitchFamily="2" charset="-122"/>
                <a:cs typeface="Times New Roman" panose="02020603050405020304" pitchFamily="18" charset="0"/>
              </a:rPr>
              <a:t>B. Read para 3 ,then retell it.</a:t>
            </a:r>
          </a:p>
        </p:txBody>
      </p:sp>
      <p:sp>
        <p:nvSpPr>
          <p:cNvPr id="14372" name="文本框 14371"/>
          <p:cNvSpPr txBox="1"/>
          <p:nvPr/>
        </p:nvSpPr>
        <p:spPr>
          <a:xfrm>
            <a:off x="4427501" y="1287525"/>
            <a:ext cx="871874" cy="392415"/>
          </a:xfrm>
          <a:prstGeom prst="rect">
            <a:avLst/>
          </a:prstGeom>
          <a:noFill/>
          <a:ln w="9525">
            <a:noFill/>
          </a:ln>
        </p:spPr>
        <p:txBody>
          <a:bodyPr wrap="none" lIns="68580" tIns="34290" rIns="68580" bIns="34290">
            <a:spAutoFit/>
          </a:bodyPr>
          <a:lstStyle/>
          <a:p>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ability</a:t>
            </a:r>
          </a:p>
        </p:txBody>
      </p:sp>
      <p:sp>
        <p:nvSpPr>
          <p:cNvPr id="14373" name="文本框 14372"/>
          <p:cNvSpPr txBox="1"/>
          <p:nvPr/>
        </p:nvSpPr>
        <p:spPr>
          <a:xfrm>
            <a:off x="6453214" y="1279504"/>
            <a:ext cx="1583531" cy="715580"/>
          </a:xfrm>
          <a:prstGeom prst="rect">
            <a:avLst/>
          </a:prstGeom>
          <a:noFill/>
          <a:ln w="9525">
            <a:noFill/>
          </a:ln>
        </p:spPr>
        <p:txBody>
          <a:bodyPr wrap="square" lIns="68580" tIns="34290" rIns="68580" bIns="34290">
            <a:spAutoFit/>
          </a:bodyPr>
          <a:lstStyle/>
          <a:p>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a:t>
            </a:r>
            <a:r>
              <a:rPr lang="zh-CN" altLang="en-US" sz="21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a:t>
            </a:r>
          </a:p>
          <a:p>
            <a:endParaRPr lang="zh-CN" altLang="en-US" sz="21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74" name="文本框 14373"/>
          <p:cNvSpPr txBox="1"/>
          <p:nvPr/>
        </p:nvSpPr>
        <p:spPr>
          <a:xfrm>
            <a:off x="2396067" y="1823642"/>
            <a:ext cx="796132" cy="392415"/>
          </a:xfrm>
          <a:prstGeom prst="rect">
            <a:avLst/>
          </a:prstGeom>
          <a:noFill/>
          <a:ln w="9525">
            <a:noFill/>
          </a:ln>
        </p:spPr>
        <p:txBody>
          <a:bodyPr wrap="none" lIns="68580" tIns="34290" rIns="68580" bIns="34290">
            <a:spAutoFit/>
          </a:bodyPr>
          <a:lstStyle/>
          <a:p>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coach</a:t>
            </a:r>
          </a:p>
        </p:txBody>
      </p:sp>
      <p:sp>
        <p:nvSpPr>
          <p:cNvPr id="14375" name="文本框 14374"/>
          <p:cNvSpPr txBox="1"/>
          <p:nvPr/>
        </p:nvSpPr>
        <p:spPr>
          <a:xfrm>
            <a:off x="2356777" y="1570039"/>
            <a:ext cx="976469" cy="392415"/>
          </a:xfrm>
          <a:prstGeom prst="rect">
            <a:avLst/>
          </a:prstGeom>
          <a:noFill/>
          <a:ln w="9525">
            <a:noFill/>
          </a:ln>
        </p:spPr>
        <p:txBody>
          <a:bodyPr wrap="none" lIns="68580" tIns="34290" rIns="68580" bIns="34290">
            <a:spAutoFit/>
          </a:bodyPr>
          <a:lstStyle/>
          <a:p>
            <a:r>
              <a:rPr lang="en-US" altLang="zh-CN"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noticed</a:t>
            </a:r>
          </a:p>
        </p:txBody>
      </p:sp>
      <p:sp>
        <p:nvSpPr>
          <p:cNvPr id="14376" name="文本框 14375"/>
          <p:cNvSpPr txBox="1"/>
          <p:nvPr/>
        </p:nvSpPr>
        <p:spPr>
          <a:xfrm>
            <a:off x="5258284" y="2375015"/>
            <a:ext cx="1020953" cy="392415"/>
          </a:xfrm>
          <a:prstGeom prst="rect">
            <a:avLst/>
          </a:prstGeom>
          <a:noFill/>
          <a:ln w="9525">
            <a:noFill/>
          </a:ln>
        </p:spPr>
        <p:txBody>
          <a:bodyPr wrap="none" lIns="68580" tIns="34290" rIns="68580" bIns="34290">
            <a:spAutoFit/>
          </a:bodyPr>
          <a:lstStyle/>
          <a:p>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set</a:t>
            </a:r>
          </a:p>
        </p:txBody>
      </p:sp>
      <p:sp>
        <p:nvSpPr>
          <p:cNvPr id="14377" name="文本框 14376"/>
          <p:cNvSpPr txBox="1"/>
          <p:nvPr/>
        </p:nvSpPr>
        <p:spPr>
          <a:xfrm>
            <a:off x="5258284" y="2909342"/>
            <a:ext cx="851297" cy="346249"/>
          </a:xfrm>
          <a:prstGeom prst="rect">
            <a:avLst/>
          </a:prstGeom>
          <a:noFill/>
          <a:ln w="9525">
            <a:noFill/>
          </a:ln>
        </p:spPr>
        <p:txBody>
          <a:bodyPr wrap="square"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among</a:t>
            </a:r>
          </a:p>
        </p:txBody>
      </p:sp>
      <p:sp>
        <p:nvSpPr>
          <p:cNvPr id="14378" name="文本框 14377"/>
          <p:cNvSpPr txBox="1"/>
          <p:nvPr/>
        </p:nvSpPr>
        <p:spPr>
          <a:xfrm>
            <a:off x="3367600" y="3649328"/>
            <a:ext cx="1718307" cy="346249"/>
          </a:xfrm>
          <a:prstGeom prst="rect">
            <a:avLst/>
          </a:prstGeom>
          <a:noFill/>
          <a:ln w="9525">
            <a:noFill/>
          </a:ln>
        </p:spPr>
        <p:txBody>
          <a:bodyPr wrap="none"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were    recorded</a:t>
            </a:r>
          </a:p>
        </p:txBody>
      </p:sp>
      <p:sp>
        <p:nvSpPr>
          <p:cNvPr id="14379" name="文本框 14378"/>
          <p:cNvSpPr txBox="1"/>
          <p:nvPr/>
        </p:nvSpPr>
        <p:spPr>
          <a:xfrm>
            <a:off x="6168760" y="3632664"/>
            <a:ext cx="568906" cy="346249"/>
          </a:xfrm>
          <a:prstGeom prst="rect">
            <a:avLst/>
          </a:prstGeom>
          <a:noFill/>
          <a:ln w="9525">
            <a:noFill/>
          </a:ln>
        </p:spPr>
        <p:txBody>
          <a:bodyPr wrap="none"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a:t>
            </a:r>
          </a:p>
        </p:txBody>
      </p:sp>
      <p:sp>
        <p:nvSpPr>
          <p:cNvPr id="14380" name="文本框 14379"/>
          <p:cNvSpPr txBox="1"/>
          <p:nvPr/>
        </p:nvSpPr>
        <p:spPr>
          <a:xfrm>
            <a:off x="2396067" y="3925115"/>
            <a:ext cx="1673199" cy="346249"/>
          </a:xfrm>
          <a:prstGeom prst="rect">
            <a:avLst/>
          </a:prstGeom>
          <a:noFill/>
          <a:ln w="9525">
            <a:noFill/>
          </a:ln>
        </p:spPr>
        <p:txBody>
          <a:bodyPr wrap="none"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compared  with</a:t>
            </a:r>
          </a:p>
        </p:txBody>
      </p:sp>
      <p:sp>
        <p:nvSpPr>
          <p:cNvPr id="14381" name="文本框 14380"/>
          <p:cNvSpPr txBox="1"/>
          <p:nvPr/>
        </p:nvSpPr>
        <p:spPr>
          <a:xfrm>
            <a:off x="4024843" y="3533380"/>
            <a:ext cx="138548" cy="300083"/>
          </a:xfrm>
          <a:prstGeom prst="rect">
            <a:avLst/>
          </a:prstGeom>
          <a:noFill/>
          <a:ln w="9525">
            <a:noFill/>
          </a:ln>
        </p:spPr>
        <p:txBody>
          <a:bodyPr wrap="none" lIns="68580" tIns="34290" rIns="68580" bIns="34290">
            <a:spAutoFit/>
          </a:bodyPr>
          <a:lstStyle/>
          <a:p>
            <a:endParaRPr sz="15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82" name="文本框 14381"/>
          <p:cNvSpPr txBox="1"/>
          <p:nvPr/>
        </p:nvSpPr>
        <p:spPr>
          <a:xfrm>
            <a:off x="3190528" y="4454660"/>
            <a:ext cx="972863" cy="346249"/>
          </a:xfrm>
          <a:prstGeom prst="rect">
            <a:avLst/>
          </a:prstGeom>
          <a:noFill/>
          <a:ln w="9525">
            <a:noFill/>
          </a:ln>
        </p:spPr>
        <p:txBody>
          <a:bodyPr wrap="none" lIns="68580" tIns="34290" rIns="68580" bIns="34290">
            <a:spAutoFit/>
          </a:bodyPr>
          <a:lstStyle/>
          <a:p>
            <a:r>
              <a:rPr lang="zh-CN" altLang="en-US"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methods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72"/>
                                        </p:tgtEl>
                                        <p:attrNameLst>
                                          <p:attrName>style.visibility</p:attrName>
                                        </p:attrNameLst>
                                      </p:cBhvr>
                                      <p:to>
                                        <p:strVal val="visible"/>
                                      </p:to>
                                    </p:set>
                                    <p:anim calcmode="lin" valueType="num">
                                      <p:cBhvr additive="base">
                                        <p:cTn id="7" dur="500" fill="hold"/>
                                        <p:tgtEl>
                                          <p:spTgt spid="14372"/>
                                        </p:tgtEl>
                                        <p:attrNameLst>
                                          <p:attrName>ppt_x</p:attrName>
                                        </p:attrNameLst>
                                      </p:cBhvr>
                                      <p:tavLst>
                                        <p:tav tm="0">
                                          <p:val>
                                            <p:strVal val="#ppt_x"/>
                                          </p:val>
                                        </p:tav>
                                        <p:tav tm="100000">
                                          <p:val>
                                            <p:strVal val="#ppt_x"/>
                                          </p:val>
                                        </p:tav>
                                      </p:tavLst>
                                    </p:anim>
                                    <p:anim calcmode="lin" valueType="num">
                                      <p:cBhvr additive="base">
                                        <p:cTn id="8" dur="500" fill="hold"/>
                                        <p:tgtEl>
                                          <p:spTgt spid="143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73"/>
                                        </p:tgtEl>
                                        <p:attrNameLst>
                                          <p:attrName>style.visibility</p:attrName>
                                        </p:attrNameLst>
                                      </p:cBhvr>
                                      <p:to>
                                        <p:strVal val="visible"/>
                                      </p:to>
                                    </p:set>
                                    <p:anim calcmode="lin" valueType="num">
                                      <p:cBhvr additive="base">
                                        <p:cTn id="13" dur="500" fill="hold"/>
                                        <p:tgtEl>
                                          <p:spTgt spid="14373"/>
                                        </p:tgtEl>
                                        <p:attrNameLst>
                                          <p:attrName>ppt_x</p:attrName>
                                        </p:attrNameLst>
                                      </p:cBhvr>
                                      <p:tavLst>
                                        <p:tav tm="0">
                                          <p:val>
                                            <p:strVal val="#ppt_x"/>
                                          </p:val>
                                        </p:tav>
                                        <p:tav tm="100000">
                                          <p:val>
                                            <p:strVal val="#ppt_x"/>
                                          </p:val>
                                        </p:tav>
                                      </p:tavLst>
                                    </p:anim>
                                    <p:anim calcmode="lin" valueType="num">
                                      <p:cBhvr additive="base">
                                        <p:cTn id="14" dur="500" fill="hold"/>
                                        <p:tgtEl>
                                          <p:spTgt spid="143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75"/>
                                        </p:tgtEl>
                                        <p:attrNameLst>
                                          <p:attrName>style.visibility</p:attrName>
                                        </p:attrNameLst>
                                      </p:cBhvr>
                                      <p:to>
                                        <p:strVal val="visible"/>
                                      </p:to>
                                    </p:set>
                                    <p:anim calcmode="lin" valueType="num">
                                      <p:cBhvr additive="base">
                                        <p:cTn id="19" dur="500" fill="hold"/>
                                        <p:tgtEl>
                                          <p:spTgt spid="14375"/>
                                        </p:tgtEl>
                                        <p:attrNameLst>
                                          <p:attrName>ppt_x</p:attrName>
                                        </p:attrNameLst>
                                      </p:cBhvr>
                                      <p:tavLst>
                                        <p:tav tm="0">
                                          <p:val>
                                            <p:strVal val="#ppt_x"/>
                                          </p:val>
                                        </p:tav>
                                        <p:tav tm="100000">
                                          <p:val>
                                            <p:strVal val="#ppt_x"/>
                                          </p:val>
                                        </p:tav>
                                      </p:tavLst>
                                    </p:anim>
                                    <p:anim calcmode="lin" valueType="num">
                                      <p:cBhvr additive="base">
                                        <p:cTn id="20" dur="500" fill="hold"/>
                                        <p:tgtEl>
                                          <p:spTgt spid="143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74">
                                            <p:txEl>
                                              <p:pRg st="0" end="0"/>
                                            </p:txEl>
                                          </p:spTgt>
                                        </p:tgtEl>
                                        <p:attrNameLst>
                                          <p:attrName>style.visibility</p:attrName>
                                        </p:attrNameLst>
                                      </p:cBhvr>
                                      <p:to>
                                        <p:strVal val="visible"/>
                                      </p:to>
                                    </p:set>
                                    <p:anim calcmode="lin" valueType="num">
                                      <p:cBhvr additive="base">
                                        <p:cTn id="25" dur="500" fill="hold"/>
                                        <p:tgtEl>
                                          <p:spTgt spid="1437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76"/>
                                        </p:tgtEl>
                                        <p:attrNameLst>
                                          <p:attrName>style.visibility</p:attrName>
                                        </p:attrNameLst>
                                      </p:cBhvr>
                                      <p:to>
                                        <p:strVal val="visible"/>
                                      </p:to>
                                    </p:set>
                                    <p:anim calcmode="lin" valueType="num">
                                      <p:cBhvr additive="base">
                                        <p:cTn id="31" dur="500" fill="hold"/>
                                        <p:tgtEl>
                                          <p:spTgt spid="14376"/>
                                        </p:tgtEl>
                                        <p:attrNameLst>
                                          <p:attrName>ppt_x</p:attrName>
                                        </p:attrNameLst>
                                      </p:cBhvr>
                                      <p:tavLst>
                                        <p:tav tm="0">
                                          <p:val>
                                            <p:strVal val="#ppt_x"/>
                                          </p:val>
                                        </p:tav>
                                        <p:tav tm="100000">
                                          <p:val>
                                            <p:strVal val="#ppt_x"/>
                                          </p:val>
                                        </p:tav>
                                      </p:tavLst>
                                    </p:anim>
                                    <p:anim calcmode="lin" valueType="num">
                                      <p:cBhvr additive="base">
                                        <p:cTn id="32" dur="500" fill="hold"/>
                                        <p:tgtEl>
                                          <p:spTgt spid="1437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77"/>
                                        </p:tgtEl>
                                        <p:attrNameLst>
                                          <p:attrName>style.visibility</p:attrName>
                                        </p:attrNameLst>
                                      </p:cBhvr>
                                      <p:to>
                                        <p:strVal val="visible"/>
                                      </p:to>
                                    </p:set>
                                    <p:anim calcmode="lin" valueType="num">
                                      <p:cBhvr additive="base">
                                        <p:cTn id="37" dur="500" fill="hold"/>
                                        <p:tgtEl>
                                          <p:spTgt spid="14377"/>
                                        </p:tgtEl>
                                        <p:attrNameLst>
                                          <p:attrName>ppt_x</p:attrName>
                                        </p:attrNameLst>
                                      </p:cBhvr>
                                      <p:tavLst>
                                        <p:tav tm="0">
                                          <p:val>
                                            <p:strVal val="#ppt_x"/>
                                          </p:val>
                                        </p:tav>
                                        <p:tav tm="100000">
                                          <p:val>
                                            <p:strVal val="#ppt_x"/>
                                          </p:val>
                                        </p:tav>
                                      </p:tavLst>
                                    </p:anim>
                                    <p:anim calcmode="lin" valueType="num">
                                      <p:cBhvr additive="base">
                                        <p:cTn id="38" dur="500" fill="hold"/>
                                        <p:tgtEl>
                                          <p:spTgt spid="1437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78"/>
                                        </p:tgtEl>
                                        <p:attrNameLst>
                                          <p:attrName>style.visibility</p:attrName>
                                        </p:attrNameLst>
                                      </p:cBhvr>
                                      <p:to>
                                        <p:strVal val="visible"/>
                                      </p:to>
                                    </p:set>
                                    <p:anim calcmode="lin" valueType="num">
                                      <p:cBhvr additive="base">
                                        <p:cTn id="43" dur="500" fill="hold"/>
                                        <p:tgtEl>
                                          <p:spTgt spid="14378"/>
                                        </p:tgtEl>
                                        <p:attrNameLst>
                                          <p:attrName>ppt_x</p:attrName>
                                        </p:attrNameLst>
                                      </p:cBhvr>
                                      <p:tavLst>
                                        <p:tav tm="0">
                                          <p:val>
                                            <p:strVal val="#ppt_x"/>
                                          </p:val>
                                        </p:tav>
                                        <p:tav tm="100000">
                                          <p:val>
                                            <p:strVal val="#ppt_x"/>
                                          </p:val>
                                        </p:tav>
                                      </p:tavLst>
                                    </p:anim>
                                    <p:anim calcmode="lin" valueType="num">
                                      <p:cBhvr additive="base">
                                        <p:cTn id="44" dur="500" fill="hold"/>
                                        <p:tgtEl>
                                          <p:spTgt spid="143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379">
                                            <p:txEl>
                                              <p:pRg st="0" end="0"/>
                                            </p:txEl>
                                          </p:spTgt>
                                        </p:tgtEl>
                                        <p:attrNameLst>
                                          <p:attrName>style.visibility</p:attrName>
                                        </p:attrNameLst>
                                      </p:cBhvr>
                                      <p:to>
                                        <p:strVal val="visible"/>
                                      </p:to>
                                    </p:set>
                                    <p:anim calcmode="lin" valueType="num">
                                      <p:cBhvr additive="base">
                                        <p:cTn id="49" dur="500" fill="hold"/>
                                        <p:tgtEl>
                                          <p:spTgt spid="1437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380"/>
                                        </p:tgtEl>
                                        <p:attrNameLst>
                                          <p:attrName>style.visibility</p:attrName>
                                        </p:attrNameLst>
                                      </p:cBhvr>
                                      <p:to>
                                        <p:strVal val="visible"/>
                                      </p:to>
                                    </p:set>
                                    <p:anim calcmode="lin" valueType="num">
                                      <p:cBhvr additive="base">
                                        <p:cTn id="55" dur="500" fill="hold"/>
                                        <p:tgtEl>
                                          <p:spTgt spid="14380"/>
                                        </p:tgtEl>
                                        <p:attrNameLst>
                                          <p:attrName>ppt_x</p:attrName>
                                        </p:attrNameLst>
                                      </p:cBhvr>
                                      <p:tavLst>
                                        <p:tav tm="0">
                                          <p:val>
                                            <p:strVal val="#ppt_x"/>
                                          </p:val>
                                        </p:tav>
                                        <p:tav tm="100000">
                                          <p:val>
                                            <p:strVal val="#ppt_x"/>
                                          </p:val>
                                        </p:tav>
                                      </p:tavLst>
                                    </p:anim>
                                    <p:anim calcmode="lin" valueType="num">
                                      <p:cBhvr additive="base">
                                        <p:cTn id="56" dur="500" fill="hold"/>
                                        <p:tgtEl>
                                          <p:spTgt spid="1438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382"/>
                                        </p:tgtEl>
                                        <p:attrNameLst>
                                          <p:attrName>style.visibility</p:attrName>
                                        </p:attrNameLst>
                                      </p:cBhvr>
                                      <p:to>
                                        <p:strVal val="visible"/>
                                      </p:to>
                                    </p:set>
                                    <p:anim calcmode="lin" valueType="num">
                                      <p:cBhvr additive="base">
                                        <p:cTn id="61" dur="500" fill="hold"/>
                                        <p:tgtEl>
                                          <p:spTgt spid="14382"/>
                                        </p:tgtEl>
                                        <p:attrNameLst>
                                          <p:attrName>ppt_x</p:attrName>
                                        </p:attrNameLst>
                                      </p:cBhvr>
                                      <p:tavLst>
                                        <p:tav tm="0">
                                          <p:val>
                                            <p:strVal val="#ppt_x"/>
                                          </p:val>
                                        </p:tav>
                                        <p:tav tm="100000">
                                          <p:val>
                                            <p:strVal val="#ppt_x"/>
                                          </p:val>
                                        </p:tav>
                                      </p:tavLst>
                                    </p:anim>
                                    <p:anim calcmode="lin" valueType="num">
                                      <p:cBhvr additive="base">
                                        <p:cTn id="62" dur="500" fill="hold"/>
                                        <p:tgtEl>
                                          <p:spTgt spid="143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2" grpId="0" bldLvl="0"/>
      <p:bldP spid="14373" grpId="0" bldLvl="0"/>
      <p:bldP spid="14375" grpId="0" bldLvl="0"/>
      <p:bldP spid="14376" grpId="0" bldLvl="0"/>
      <p:bldP spid="14377" grpId="0" bldLvl="0"/>
      <p:bldP spid="14378" grpId="0" bldLvl="0"/>
      <p:bldP spid="14380" grpId="0" bldLvl="0"/>
      <p:bldP spid="14382"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组合 15363"/>
          <p:cNvGrpSpPr>
            <a:grpSpLocks noChangeAspect="1"/>
          </p:cNvGrpSpPr>
          <p:nvPr/>
        </p:nvGrpSpPr>
        <p:grpSpPr>
          <a:xfrm>
            <a:off x="1152525" y="121444"/>
            <a:ext cx="6858000" cy="5143500"/>
            <a:chOff x="0" y="0"/>
            <a:chExt cx="5760" cy="4320"/>
          </a:xfrm>
        </p:grpSpPr>
        <p:sp>
          <p:nvSpPr>
            <p:cNvPr id="15365" name="矩形 15364"/>
            <p:cNvSpPr>
              <a:spLocks noChangeAspect="1" noTextEdit="1"/>
            </p:cNvSpPr>
            <p:nvPr/>
          </p:nvSpPr>
          <p:spPr>
            <a:xfrm>
              <a:off x="0" y="0"/>
              <a:ext cx="5760" cy="4320"/>
            </a:xfrm>
            <a:prstGeom prst="rect">
              <a:avLst/>
            </a:prstGeom>
            <a:noFill/>
            <a:ln w="9525">
              <a:noFill/>
            </a:ln>
          </p:spPr>
          <p:txBody>
            <a:bodyPr/>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66" name="_s34825"/>
            <p:cNvSpPr/>
            <p:nvPr/>
          </p:nvSpPr>
          <p:spPr>
            <a:xfrm>
              <a:off x="2699" y="2205"/>
              <a:ext cx="679" cy="679"/>
            </a:xfrm>
            <a:prstGeom prst="ellipse">
              <a:avLst/>
            </a:prstGeom>
            <a:solidFill>
              <a:schemeClr val="accent1">
                <a:alpha val="100000"/>
              </a:schemeClr>
            </a:solidFill>
            <a:ln w="9525" cap="flat" cmpd="sng">
              <a:solidFill>
                <a:schemeClr val="tx1"/>
              </a:solidFill>
              <a:prstDash val="solid"/>
              <a:headEnd type="none" w="med" len="med"/>
              <a:tailEnd type="none" w="med" len="med"/>
            </a:ln>
          </p:spPr>
          <p:txBody>
            <a:bodyPr vert="horz" wrap="none" lIns="0" tIns="0" rIns="0" bIns="0" anchor="ctr"/>
            <a:lstStyle/>
            <a:p>
              <a:pPr algn="ctr"/>
              <a:r>
                <a:rPr lang="zh-CN" altLang="en-US" sz="1500" b="1" dirty="0">
                  <a:solidFill>
                    <a:srgbClr val="000000"/>
                  </a:solidFill>
                  <a:latin typeface="新宋体" panose="02010609030101010101" charset="-122"/>
                  <a:ea typeface="新宋体" panose="02010609030101010101" charset="-122"/>
                  <a:cs typeface="Times New Roman" panose="02020603050405020304" pitchFamily="18" charset="0"/>
                </a:rPr>
                <a:t>prizes</a:t>
              </a:r>
            </a:p>
          </p:txBody>
        </p:sp>
        <p:sp>
          <p:nvSpPr>
            <p:cNvPr id="15367" name="_s1031"/>
            <p:cNvSpPr/>
            <p:nvPr/>
          </p:nvSpPr>
          <p:spPr>
            <a:xfrm>
              <a:off x="2245" y="482"/>
              <a:ext cx="1542" cy="1452"/>
            </a:xfrm>
            <a:prstGeom prst="ellipse">
              <a:avLst/>
            </a:prstGeom>
            <a:solidFill>
              <a:srgbClr val="F7F549">
                <a:alpha val="100000"/>
              </a:srgbClr>
            </a:solidFill>
            <a:ln w="9525" cap="flat" cmpd="sng">
              <a:solidFill>
                <a:schemeClr val="tx1"/>
              </a:solidFill>
              <a:prstDash val="solid"/>
              <a:headEnd type="none" w="med" len="med"/>
              <a:tailEnd type="none" w="med" len="med"/>
            </a:ln>
          </p:spPr>
          <p:txBody>
            <a:bodyPr vert="horz" wrap="none" lIns="0" tIns="0" rIns="0" bIns="0" anchor="ctr"/>
            <a:lstStyle/>
            <a:p>
              <a:pPr algn="ctr"/>
              <a:r>
                <a:rPr lang="zh-CN" altLang="en-US" sz="900" dirty="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9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5368" name="_s1031"/>
            <p:cNvSpPr/>
            <p:nvPr/>
          </p:nvSpPr>
          <p:spPr>
            <a:xfrm>
              <a:off x="1020" y="2478"/>
              <a:ext cx="1542" cy="1452"/>
            </a:xfrm>
            <a:prstGeom prst="ellipse">
              <a:avLst/>
            </a:prstGeom>
            <a:solidFill>
              <a:srgbClr val="7030A0"/>
            </a:solidFill>
            <a:ln w="9525" cap="flat" cmpd="sng">
              <a:solidFill>
                <a:schemeClr val="tx1"/>
              </a:solidFill>
              <a:prstDash val="solid"/>
              <a:headEnd type="none" w="med" len="med"/>
              <a:tailEnd type="none" w="med" len="med"/>
            </a:ln>
          </p:spPr>
          <p:txBody>
            <a:bodyPr vert="horz" wrap="none" lIns="0" tIns="0" rIns="0" bIns="0" anchor="ctr"/>
            <a:lstStyle/>
            <a:p>
              <a:pPr algn="ctr"/>
              <a:r>
                <a:rPr lang="zh-CN" altLang="en-US" sz="12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p>
          </p:txBody>
        </p:sp>
        <p:sp>
          <p:nvSpPr>
            <p:cNvPr id="15369" name="_s1031"/>
            <p:cNvSpPr/>
            <p:nvPr/>
          </p:nvSpPr>
          <p:spPr>
            <a:xfrm>
              <a:off x="3470" y="2523"/>
              <a:ext cx="1542" cy="1452"/>
            </a:xfrm>
            <a:prstGeom prst="ellipse">
              <a:avLst/>
            </a:prstGeom>
            <a:solidFill>
              <a:srgbClr val="7030A0"/>
            </a:solidFill>
            <a:ln w="9525" cap="flat" cmpd="sng">
              <a:solidFill>
                <a:schemeClr val="tx1"/>
              </a:solidFill>
              <a:prstDash val="solid"/>
              <a:headEnd type="none" w="med" len="med"/>
              <a:tailEnd type="none" w="med" len="med"/>
            </a:ln>
          </p:spPr>
          <p:txBody>
            <a:bodyPr vert="horz" wrap="none" lIns="0" tIns="0" rIns="0" bIns="0" anchor="ctr"/>
            <a:lstStyle/>
            <a:p>
              <a:pPr algn="ctr"/>
              <a:endParaRPr lang="zh-CN" altLang="en-US" sz="12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70" name="直接连接符 15369"/>
            <p:cNvSpPr/>
            <p:nvPr/>
          </p:nvSpPr>
          <p:spPr>
            <a:xfrm flipH="1">
              <a:off x="2472" y="2750"/>
              <a:ext cx="272" cy="136"/>
            </a:xfrm>
            <a:prstGeom prst="line">
              <a:avLst/>
            </a:prstGeom>
            <a:ln w="9525" cap="flat" cmpd="sng">
              <a:solidFill>
                <a:srgbClr val="000000"/>
              </a:solidFill>
              <a:prstDash val="solid"/>
              <a:headEnd type="none" w="med" len="med"/>
              <a:tailEnd type="triangle" w="med" len="med"/>
            </a:ln>
            <a:effectLst>
              <a:prstShdw prst="shdw12" dir="16200000">
                <a:schemeClr val="bg2">
                  <a:alpha val="50000"/>
                </a:schemeClr>
              </a:prstShdw>
            </a:effectLst>
          </p:spPr>
          <p:txBody>
            <a:bodyPr/>
            <a:lstStyle/>
            <a:p>
              <a:endParaRPr lang="zh-CN" altLang="en-US"/>
            </a:p>
          </p:txBody>
        </p:sp>
        <p:sp>
          <p:nvSpPr>
            <p:cNvPr id="15371" name="直接连接符 15370"/>
            <p:cNvSpPr/>
            <p:nvPr/>
          </p:nvSpPr>
          <p:spPr>
            <a:xfrm flipV="1">
              <a:off x="3016" y="1933"/>
              <a:ext cx="1" cy="272"/>
            </a:xfrm>
            <a:prstGeom prst="line">
              <a:avLst/>
            </a:prstGeom>
            <a:ln w="9525" cap="flat" cmpd="sng">
              <a:solidFill>
                <a:srgbClr val="000000"/>
              </a:solidFill>
              <a:prstDash val="solid"/>
              <a:headEnd type="none" w="med" len="med"/>
              <a:tailEnd type="triangle" w="med" len="med"/>
            </a:ln>
            <a:effectLst>
              <a:prstShdw prst="shdw12" dir="16200000">
                <a:schemeClr val="bg2">
                  <a:alpha val="50000"/>
                </a:schemeClr>
              </a:prstShdw>
            </a:effectLst>
          </p:spPr>
          <p:txBody>
            <a:bodyPr/>
            <a:lstStyle/>
            <a:p>
              <a:endParaRPr lang="zh-CN" altLang="en-US"/>
            </a:p>
          </p:txBody>
        </p:sp>
      </p:grpSp>
      <p:sp>
        <p:nvSpPr>
          <p:cNvPr id="15372" name="直接连接符 15371"/>
          <p:cNvSpPr/>
          <p:nvPr/>
        </p:nvSpPr>
        <p:spPr>
          <a:xfrm>
            <a:off x="5057775" y="3274219"/>
            <a:ext cx="323850" cy="215504"/>
          </a:xfrm>
          <a:prstGeom prst="line">
            <a:avLst/>
          </a:prstGeom>
          <a:ln w="9525" cap="flat" cmpd="sng">
            <a:solidFill>
              <a:srgbClr val="000000"/>
            </a:solidFill>
            <a:prstDash val="solid"/>
            <a:headEnd type="none" w="med" len="med"/>
            <a:tailEnd type="triangle" w="med" len="med"/>
          </a:ln>
          <a:effectLst>
            <a:prstShdw prst="shdw12" dir="16200000">
              <a:schemeClr val="bg2">
                <a:alpha val="50000"/>
              </a:schemeClr>
            </a:prstShdw>
          </a:effectLst>
        </p:spPr>
        <p:txBody>
          <a:bodyPr/>
          <a:lstStyle/>
          <a:p>
            <a:endParaRPr lang="zh-CN" altLang="en-US"/>
          </a:p>
        </p:txBody>
      </p:sp>
      <p:sp>
        <p:nvSpPr>
          <p:cNvPr id="15373" name="文本框 15372"/>
          <p:cNvSpPr txBox="1"/>
          <p:nvPr/>
        </p:nvSpPr>
        <p:spPr>
          <a:xfrm>
            <a:off x="2720580" y="3215879"/>
            <a:ext cx="1248965" cy="900246"/>
          </a:xfrm>
          <a:prstGeom prst="rect">
            <a:avLst/>
          </a:prstGeom>
          <a:noFill/>
          <a:ln w="9525">
            <a:noFill/>
          </a:ln>
        </p:spPr>
        <p:txBody>
          <a:bodyPr wrap="square" lIns="68580" tIns="34290" rIns="68580" bIns="34290">
            <a:spAutoFit/>
          </a:bodyPr>
          <a:lstStyle/>
          <a:p>
            <a:r>
              <a:rPr lang="zh-CN" altLang="en-US" b="1"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rPr>
              <a:t>In May 2001</a:t>
            </a:r>
          </a:p>
          <a:p>
            <a:r>
              <a:rPr lang="zh-CN" altLang="en-US" b="1"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rPr>
              <a:t>   in Japan</a:t>
            </a:r>
          </a:p>
        </p:txBody>
      </p:sp>
      <p:sp>
        <p:nvSpPr>
          <p:cNvPr id="15374" name="文本框 15373"/>
          <p:cNvSpPr txBox="1"/>
          <p:nvPr/>
        </p:nvSpPr>
        <p:spPr>
          <a:xfrm>
            <a:off x="5735241" y="3215879"/>
            <a:ext cx="946547" cy="1177245"/>
          </a:xfrm>
          <a:prstGeom prst="rect">
            <a:avLst/>
          </a:prstGeom>
          <a:noFill/>
          <a:ln w="9525">
            <a:noFill/>
          </a:ln>
        </p:spPr>
        <p:txBody>
          <a:bodyPr vert="horz" wrap="square" lIns="68580" tIns="34290" rIns="68580" bIns="34290" anchor="t">
            <a:spAutoFit/>
          </a:bodyPr>
          <a:lstStyle/>
          <a:p>
            <a:r>
              <a:rPr lang="zh-CN" altLang="en-US" b="1"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rPr>
              <a:t> In  2004</a:t>
            </a:r>
          </a:p>
          <a:p>
            <a:r>
              <a:rPr lang="zh-CN" altLang="en-US" b="1" dirty="0">
                <a:solidFill>
                  <a:srgbClr val="FF00FF"/>
                </a:solidFill>
                <a:latin typeface="Times New Roman" panose="02020603050405020304" pitchFamily="18" charset="0"/>
                <a:ea typeface="微软雅黑" panose="020B0503020204020204" pitchFamily="34" charset="-122"/>
                <a:cs typeface="Times New Roman" panose="02020603050405020304" pitchFamily="18" charset="0"/>
              </a:rPr>
              <a:t>in Athens</a:t>
            </a:r>
          </a:p>
        </p:txBody>
      </p:sp>
      <p:sp>
        <p:nvSpPr>
          <p:cNvPr id="15375" name="文本框 15374"/>
          <p:cNvSpPr txBox="1"/>
          <p:nvPr/>
        </p:nvSpPr>
        <p:spPr>
          <a:xfrm>
            <a:off x="2402682" y="3695701"/>
            <a:ext cx="1875755" cy="530915"/>
          </a:xfrm>
          <a:prstGeom prst="rect">
            <a:avLst/>
          </a:prstGeom>
          <a:noFill/>
          <a:ln w="9525">
            <a:noFill/>
          </a:ln>
        </p:spPr>
        <p:txBody>
          <a:bodyPr wrap="none" lIns="68580" tIns="34290" rIns="68580" bIns="34290">
            <a:spAutoFit/>
          </a:bodyPr>
          <a:lstStyle/>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his first international</a:t>
            </a:r>
          </a:p>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110m hurdles race</a:t>
            </a:r>
          </a:p>
        </p:txBody>
      </p:sp>
      <p:sp>
        <p:nvSpPr>
          <p:cNvPr id="15376" name="文本框 15375"/>
          <p:cNvSpPr txBox="1"/>
          <p:nvPr/>
        </p:nvSpPr>
        <p:spPr>
          <a:xfrm>
            <a:off x="5253038" y="3695701"/>
            <a:ext cx="1934664" cy="992579"/>
          </a:xfrm>
          <a:prstGeom prst="rect">
            <a:avLst/>
          </a:prstGeom>
          <a:noFill/>
          <a:ln w="9525">
            <a:noFill/>
          </a:ln>
        </p:spPr>
        <p:txBody>
          <a:bodyPr wrap="none" lIns="68580" tIns="34290" rIns="68580" bIns="34290">
            <a:spAutoFit/>
          </a:bodyPr>
          <a:lstStyle/>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the first Olympic gold</a:t>
            </a:r>
          </a:p>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medal,and broke the</a:t>
            </a:r>
          </a:p>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Olympic Games</a:t>
            </a:r>
          </a:p>
          <a:p>
            <a:r>
              <a:rPr lang="zh-CN" altLang="en-US" sz="1500" b="1"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record</a:t>
            </a:r>
          </a:p>
        </p:txBody>
      </p:sp>
      <p:sp>
        <p:nvSpPr>
          <p:cNvPr id="15377" name="矩形 15376"/>
          <p:cNvSpPr/>
          <p:nvPr/>
        </p:nvSpPr>
        <p:spPr>
          <a:xfrm>
            <a:off x="3820717" y="983457"/>
            <a:ext cx="1778794" cy="645319"/>
          </a:xfrm>
          <a:prstGeom prst="rect">
            <a:avLst/>
          </a:prstGeom>
        </p:spPr>
        <p:txBody>
          <a:bodyPr wrap="none" lIns="68580" tIns="34290" rIns="68580" bIns="34290" fromWordArt="1">
            <a:prstTxWarp prst="textPlain">
              <a:avLst>
                <a:gd name="adj" fmla="val 50000"/>
              </a:avLst>
            </a:prstTxWarp>
            <a:normAutofit/>
          </a:bodyPr>
          <a:lstStyle/>
          <a:p>
            <a:pPr algn="ctr"/>
            <a:r>
              <a:rPr lang="zh-CN" altLang="en-US" sz="2700" b="1" dirty="0">
                <a:solidFill>
                  <a:srgbClr val="FFCC00">
                    <a:alpha val="100000"/>
                  </a:srgbClr>
                </a:solidFill>
                <a:effectLst>
                  <a:outerShdw dist="35921" dir="2699999" algn="ctr" rotWithShape="0">
                    <a:srgbClr val="C0C0C0">
                      <a:alpha val="78000"/>
                    </a:srgbClr>
                  </a:outerShdw>
                </a:effectLst>
                <a:latin typeface="微软雅黑" panose="020B0503020204020204" pitchFamily="34" charset="-122"/>
                <a:ea typeface="微软雅黑" panose="020B0503020204020204" pitchFamily="34" charset="-122"/>
                <a:cs typeface="Times New Roman" panose="02020603050405020304" pitchFamily="18" charset="0"/>
              </a:rPr>
              <a:t>the reason</a:t>
            </a:r>
          </a:p>
        </p:txBody>
      </p:sp>
      <p:sp>
        <p:nvSpPr>
          <p:cNvPr id="15378" name="云形标注 15377"/>
          <p:cNvSpPr/>
          <p:nvPr/>
        </p:nvSpPr>
        <p:spPr>
          <a:xfrm>
            <a:off x="1376958" y="872083"/>
            <a:ext cx="6786563" cy="2582465"/>
          </a:xfrm>
          <a:prstGeom prst="cloudCallout">
            <a:avLst>
              <a:gd name="adj1" fmla="val -45556"/>
              <a:gd name="adj2" fmla="val 116375"/>
            </a:avLst>
          </a:prstGeom>
          <a:gradFill rotWithShape="1">
            <a:gsLst>
              <a:gs pos="0">
                <a:schemeClr val="accent4">
                  <a:lumMod val="65000"/>
                  <a:lumOff val="35000"/>
                </a:schemeClr>
              </a:gs>
              <a:gs pos="100000">
                <a:schemeClr val="bg1">
                  <a:alpha val="100000"/>
                </a:schemeClr>
              </a:gs>
            </a:gsLst>
            <a:lin ang="5400000" scaled="1"/>
            <a:tileRect/>
          </a:gradFill>
          <a:ln w="9525" cap="flat" cmpd="sng">
            <a:solidFill>
              <a:schemeClr val="tx1"/>
            </a:solidFill>
            <a:prstDash val="solid"/>
            <a:headEnd type="none" w="med" len="med"/>
            <a:tailEnd type="none" w="med" len="med"/>
          </a:ln>
        </p:spPr>
        <p:txBody>
          <a:bodyPr vert="horz" wrap="square" lIns="68580" tIns="34290" rIns="68580" bIns="34290" anchor="t"/>
          <a:lstStyle/>
          <a:p>
            <a:pPr algn="ctr">
              <a:buClrTx/>
            </a:pPr>
            <a:endParaRPr sz="27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79" name="文本框 15378"/>
          <p:cNvSpPr txBox="1"/>
          <p:nvPr/>
        </p:nvSpPr>
        <p:spPr>
          <a:xfrm>
            <a:off x="1743075" y="1866900"/>
            <a:ext cx="5441586" cy="1361912"/>
          </a:xfrm>
          <a:prstGeom prst="rect">
            <a:avLst/>
          </a:prstGeom>
          <a:noFill/>
          <a:ln w="9525">
            <a:noFill/>
          </a:ln>
        </p:spPr>
        <p:txBody>
          <a:bodyPr wrap="none" lIns="68580" tIns="34290" rIns="68580" bIns="34290">
            <a:spAutoFit/>
          </a:bodyPr>
          <a:lstStyle/>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It was also </a:t>
            </a:r>
            <a:r>
              <a:rPr lang="zh-CN" altLang="en-US" sz="2100" b="1" dirty="0">
                <a:solidFill>
                  <a:srgbClr val="FAC304"/>
                </a:solidFill>
                <a:latin typeface="Times New Roman" panose="02020603050405020304" pitchFamily="18" charset="0"/>
                <a:ea typeface="微软雅黑" panose="020B0503020204020204" pitchFamily="34" charset="-122"/>
                <a:cs typeface="Times New Roman" panose="02020603050405020304" pitchFamily="18" charset="0"/>
              </a:rPr>
              <a:t>the first time</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that ) </a:t>
            </a:r>
          </a:p>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an Olympic gold </a:t>
            </a: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medal</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for hurdling </a:t>
            </a:r>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was hung</a:t>
            </a:r>
          </a:p>
          <a:p>
            <a:r>
              <a:rPr lang="zh-CN" altLang="en-US" sz="2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round the neck of a sportsperson </a:t>
            </a:r>
          </a:p>
          <a:p>
            <a:r>
              <a:rPr lang="zh-CN" altLang="en-US" sz="2100" b="1" dirty="0">
                <a:latin typeface="Times New Roman" panose="02020603050405020304" pitchFamily="18" charset="0"/>
                <a:ea typeface="微软雅黑" panose="020B0503020204020204" pitchFamily="34" charset="-122"/>
                <a:cs typeface="Times New Roman" panose="02020603050405020304" pitchFamily="18" charset="0"/>
              </a:rPr>
              <a:t>                from an Asian country.</a:t>
            </a:r>
          </a:p>
        </p:txBody>
      </p:sp>
      <p:sp>
        <p:nvSpPr>
          <p:cNvPr id="15380" name="文本框 15379"/>
          <p:cNvSpPr txBox="1"/>
          <p:nvPr/>
        </p:nvSpPr>
        <p:spPr>
          <a:xfrm>
            <a:off x="2194322" y="1256110"/>
            <a:ext cx="1052513" cy="300083"/>
          </a:xfrm>
          <a:prstGeom prst="rect">
            <a:avLst/>
          </a:prstGeom>
          <a:noFill/>
          <a:ln w="9525">
            <a:noFill/>
          </a:ln>
        </p:spPr>
        <p:txBody>
          <a:bodyPr wrap="square" lIns="68580" tIns="34290" rIns="68580" bIns="34290">
            <a:spAutoFit/>
          </a:bodyPr>
          <a:lstStyle/>
          <a:p>
            <a:r>
              <a:rPr lang="zh-CN" altLang="en-US" sz="15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形式主语</a:t>
            </a:r>
          </a:p>
        </p:txBody>
      </p:sp>
      <p:sp>
        <p:nvSpPr>
          <p:cNvPr id="15381" name="上箭头 15380"/>
          <p:cNvSpPr/>
          <p:nvPr/>
        </p:nvSpPr>
        <p:spPr>
          <a:xfrm>
            <a:off x="2584849" y="1529953"/>
            <a:ext cx="135731" cy="336947"/>
          </a:xfrm>
          <a:prstGeom prst="upArrow">
            <a:avLst>
              <a:gd name="adj1" fmla="val 50000"/>
              <a:gd name="adj2" fmla="val 62061"/>
            </a:avLst>
          </a:prstGeom>
          <a:solidFill>
            <a:schemeClr val="accent1"/>
          </a:solidFill>
          <a:ln w="9525" cap="flat" cmpd="sng">
            <a:solidFill>
              <a:schemeClr val="tx1"/>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82" name="上箭头 15381"/>
          <p:cNvSpPr/>
          <p:nvPr/>
        </p:nvSpPr>
        <p:spPr>
          <a:xfrm>
            <a:off x="6155533" y="1628776"/>
            <a:ext cx="135731" cy="336947"/>
          </a:xfrm>
          <a:prstGeom prst="upArrow">
            <a:avLst>
              <a:gd name="adj1" fmla="val 50000"/>
              <a:gd name="adj2" fmla="val 62061"/>
            </a:avLst>
          </a:prstGeom>
          <a:solidFill>
            <a:schemeClr val="accent1">
              <a:alpha val="100000"/>
            </a:schemeClr>
          </a:solidFill>
          <a:ln w="9525" cap="flat" cmpd="sng">
            <a:solidFill>
              <a:schemeClr val="tx1"/>
            </a:solidFill>
            <a:prstDash val="solid"/>
            <a:miter/>
            <a:headEnd type="none" w="med" len="med"/>
            <a:tailEnd type="none" w="med" len="med"/>
          </a:ln>
        </p:spPr>
        <p:txBody>
          <a:bodyPr lIns="68580" tIns="34290" rIns="68580" bIns="34290"/>
          <a:lstStyle/>
          <a:p>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83" name="文本框 15382"/>
          <p:cNvSpPr txBox="1"/>
          <p:nvPr/>
        </p:nvSpPr>
        <p:spPr>
          <a:xfrm>
            <a:off x="5859066" y="1354931"/>
            <a:ext cx="899160" cy="299085"/>
          </a:xfrm>
          <a:prstGeom prst="rect">
            <a:avLst/>
          </a:prstGeom>
          <a:noFill/>
          <a:ln w="9525">
            <a:noFill/>
          </a:ln>
        </p:spPr>
        <p:txBody>
          <a:bodyPr wrap="none" lIns="68580" tIns="34290" rIns="68580" bIns="34290">
            <a:spAutoFit/>
          </a:bodyPr>
          <a:lstStyle/>
          <a:p>
            <a:r>
              <a:rPr lang="zh-CN" altLang="en-US" sz="15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主语从句</a:t>
            </a:r>
          </a:p>
        </p:txBody>
      </p:sp>
      <p:sp>
        <p:nvSpPr>
          <p:cNvPr id="2" name="文本框 1"/>
          <p:cNvSpPr txBox="1"/>
          <p:nvPr/>
        </p:nvSpPr>
        <p:spPr>
          <a:xfrm>
            <a:off x="438679" y="371401"/>
            <a:ext cx="7314142" cy="807913"/>
          </a:xfrm>
          <a:prstGeom prst="rect">
            <a:avLst/>
          </a:prstGeom>
          <a:noFill/>
          <a:ln w="9525">
            <a:noFill/>
          </a:ln>
        </p:spPr>
        <p:txBody>
          <a:bodyPr wrap="square" lIns="68580" tIns="34290" rIns="68580" bIns="34290">
            <a:spAutoFit/>
          </a:bodyPr>
          <a:lstStyle>
            <a:defPPr>
              <a:defRPr lang="zh-CN"/>
            </a:defPPr>
            <a:lvl1pPr fontAlgn="b">
              <a:spcBef>
                <a:spcPct val="50000"/>
              </a:spcBef>
              <a:buClrTx/>
              <a:defRPr sz="3200" b="1">
                <a:solidFill>
                  <a:srgbClr val="008000"/>
                </a:solidFill>
                <a:latin typeface="Times New Roman" panose="02020603050405020304" pitchFamily="18" charset="0"/>
                <a:ea typeface="华文细黑" panose="02010600040101010101" pitchFamily="2" charset="-122"/>
              </a:defRPr>
            </a:lvl1pPr>
          </a:lstStyle>
          <a:p>
            <a:r>
              <a:rPr lang="en-US" altLang="zh-CN" sz="2400" dirty="0">
                <a:cs typeface="Times New Roman" panose="02020603050405020304" pitchFamily="18" charset="0"/>
              </a:rPr>
              <a:t>C. Read para </a:t>
            </a:r>
            <a:r>
              <a:rPr lang="en-US" altLang="zh-CN" sz="2400" dirty="0" smtClean="0">
                <a:cs typeface="Times New Roman" panose="02020603050405020304" pitchFamily="18" charset="0"/>
              </a:rPr>
              <a:t>4, find </a:t>
            </a:r>
            <a:r>
              <a:rPr lang="en-US" altLang="zh-CN" sz="2400" dirty="0">
                <a:cs typeface="Times New Roman" panose="02020603050405020304" pitchFamily="18" charset="0"/>
              </a:rPr>
              <a:t>the two most important prizes that Liu Xiang has won.</a:t>
            </a:r>
            <a:endParaRPr lang="zh-CN" altLang="en-US" sz="2400" dirty="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75"/>
                                        </p:tgtEl>
                                        <p:attrNameLst>
                                          <p:attrName>style.visibility</p:attrName>
                                        </p:attrNameLst>
                                      </p:cBhvr>
                                      <p:to>
                                        <p:strVal val="visible"/>
                                      </p:to>
                                    </p:set>
                                    <p:animEffect transition="in" filter="diamond(in)">
                                      <p:cBhvr>
                                        <p:cTn id="7" dur="1000"/>
                                        <p:tgtEl>
                                          <p:spTgt spid="1537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diamond(in)">
                                      <p:cBhvr>
                                        <p:cTn id="12" dur="10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77"/>
                                        </p:tgtEl>
                                        <p:attrNameLst>
                                          <p:attrName>style.visibility</p:attrName>
                                        </p:attrNameLst>
                                      </p:cBhvr>
                                      <p:to>
                                        <p:strVal val="visible"/>
                                      </p:to>
                                    </p:set>
                                    <p:anim calcmode="lin" valueType="num">
                                      <p:cBhvr additive="base">
                                        <p:cTn id="17" dur="500" fill="hold"/>
                                        <p:tgtEl>
                                          <p:spTgt spid="15377"/>
                                        </p:tgtEl>
                                        <p:attrNameLst>
                                          <p:attrName>ppt_x</p:attrName>
                                        </p:attrNameLst>
                                      </p:cBhvr>
                                      <p:tavLst>
                                        <p:tav tm="0">
                                          <p:val>
                                            <p:strVal val="#ppt_x"/>
                                          </p:val>
                                        </p:tav>
                                        <p:tav tm="100000">
                                          <p:val>
                                            <p:strVal val="#ppt_x"/>
                                          </p:val>
                                        </p:tav>
                                      </p:tavLst>
                                    </p:anim>
                                    <p:anim calcmode="lin" valueType="num">
                                      <p:cBhvr additive="base">
                                        <p:cTn id="18" dur="500" fill="hold"/>
                                        <p:tgtEl>
                                          <p:spTgt spid="15377"/>
                                        </p:tgtEl>
                                        <p:attrNameLst>
                                          <p:attrName>ppt_y</p:attrName>
                                        </p:attrNameLst>
                                      </p:cBhvr>
                                      <p:tavLst>
                                        <p:tav tm="0">
                                          <p:val>
                                            <p:strVal val="1+#ppt_h/2"/>
                                          </p:val>
                                        </p:tav>
                                        <p:tav tm="100000">
                                          <p:val>
                                            <p:strVal val="#ppt_y"/>
                                          </p:val>
                                        </p:tav>
                                      </p:tavLst>
                                    </p:anim>
                                  </p:childTnLst>
                                </p:cTn>
                              </p:par>
                              <p:par>
                                <p:cTn id="19" presetID="4" presetClass="entr" presetSubtype="16" fill="hold" grpId="1" nodeType="withEffect">
                                  <p:stCondLst>
                                    <p:cond delay="0"/>
                                  </p:stCondLst>
                                  <p:childTnLst>
                                    <p:set>
                                      <p:cBhvr>
                                        <p:cTn id="20" dur="1" fill="hold">
                                          <p:stCondLst>
                                            <p:cond delay="0"/>
                                          </p:stCondLst>
                                        </p:cTn>
                                        <p:tgtEl>
                                          <p:spTgt spid="15378"/>
                                        </p:tgtEl>
                                        <p:attrNameLst>
                                          <p:attrName>style.visibility</p:attrName>
                                        </p:attrNameLst>
                                      </p:cBhvr>
                                      <p:to>
                                        <p:strVal val="visible"/>
                                      </p:to>
                                    </p:set>
                                    <p:animEffect transition="in" filter="box(in)">
                                      <p:cBhvr>
                                        <p:cTn id="21" dur="500"/>
                                        <p:tgtEl>
                                          <p:spTgt spid="15378"/>
                                        </p:tgtEl>
                                      </p:cBhvr>
                                    </p:animEffect>
                                  </p:childTnLst>
                                </p:cTn>
                              </p:par>
                              <p:par>
                                <p:cTn id="22" presetID="1" presetClass="exit" presetSubtype="0" fill="hold" grpId="0" nodeType="withEffect">
                                  <p:stCondLst>
                                    <p:cond delay="0"/>
                                  </p:stCondLst>
                                  <p:childTnLst>
                                    <p:set>
                                      <p:cBhvr>
                                        <p:cTn id="23" dur="1" fill="hold">
                                          <p:stCondLst>
                                            <p:cond delay="0"/>
                                          </p:stCondLst>
                                        </p:cTn>
                                        <p:tgtEl>
                                          <p:spTgt spid="1537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2" nodeType="clickEffect">
                                  <p:stCondLst>
                                    <p:cond delay="0"/>
                                  </p:stCondLst>
                                  <p:childTnLst>
                                    <p:set>
                                      <p:cBhvr>
                                        <p:cTn id="27" dur="1" fill="hold">
                                          <p:stCondLst>
                                            <p:cond delay="0"/>
                                          </p:stCondLst>
                                        </p:cTn>
                                        <p:tgtEl>
                                          <p:spTgt spid="15378"/>
                                        </p:tgtEl>
                                        <p:attrNameLst>
                                          <p:attrName>style.visibility</p:attrName>
                                        </p:attrNameLst>
                                      </p:cBhvr>
                                      <p:to>
                                        <p:strVal val="visible"/>
                                      </p:to>
                                    </p:set>
                                    <p:anim calcmode="lin" valueType="num">
                                      <p:cBhvr additive="base">
                                        <p:cTn id="28" dur="500" fill="hold"/>
                                        <p:tgtEl>
                                          <p:spTgt spid="15378"/>
                                        </p:tgtEl>
                                        <p:attrNameLst>
                                          <p:attrName>ppt_x</p:attrName>
                                        </p:attrNameLst>
                                      </p:cBhvr>
                                      <p:tavLst>
                                        <p:tav tm="0">
                                          <p:val>
                                            <p:strVal val="#ppt_x"/>
                                          </p:val>
                                        </p:tav>
                                        <p:tav tm="100000">
                                          <p:val>
                                            <p:strVal val="#ppt_x"/>
                                          </p:val>
                                        </p:tav>
                                      </p:tavLst>
                                    </p:anim>
                                    <p:anim calcmode="lin" valueType="num">
                                      <p:cBhvr additive="base">
                                        <p:cTn id="29" dur="500" fill="hold"/>
                                        <p:tgtEl>
                                          <p:spTgt spid="1537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379"/>
                                        </p:tgtEl>
                                        <p:attrNameLst>
                                          <p:attrName>style.visibility</p:attrName>
                                        </p:attrNameLst>
                                      </p:cBhvr>
                                      <p:to>
                                        <p:strVal val="visible"/>
                                      </p:to>
                                    </p:set>
                                    <p:anim calcmode="lin" valueType="num">
                                      <p:cBhvr additive="base">
                                        <p:cTn id="34" dur="500" fill="hold"/>
                                        <p:tgtEl>
                                          <p:spTgt spid="15379"/>
                                        </p:tgtEl>
                                        <p:attrNameLst>
                                          <p:attrName>ppt_x</p:attrName>
                                        </p:attrNameLst>
                                      </p:cBhvr>
                                      <p:tavLst>
                                        <p:tav tm="0">
                                          <p:val>
                                            <p:strVal val="#ppt_x"/>
                                          </p:val>
                                        </p:tav>
                                        <p:tav tm="100000">
                                          <p:val>
                                            <p:strVal val="#ppt_x"/>
                                          </p:val>
                                        </p:tav>
                                      </p:tavLst>
                                    </p:anim>
                                    <p:anim calcmode="lin" valueType="num">
                                      <p:cBhvr additive="base">
                                        <p:cTn id="35" dur="500" fill="hold"/>
                                        <p:tgtEl>
                                          <p:spTgt spid="1537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5381"/>
                                        </p:tgtEl>
                                        <p:attrNameLst>
                                          <p:attrName>style.visibility</p:attrName>
                                        </p:attrNameLst>
                                      </p:cBhvr>
                                      <p:to>
                                        <p:strVal val="visible"/>
                                      </p:to>
                                    </p:set>
                                    <p:anim calcmode="lin" valueType="num">
                                      <p:cBhvr additive="base">
                                        <p:cTn id="40" dur="500" fill="hold"/>
                                        <p:tgtEl>
                                          <p:spTgt spid="15381"/>
                                        </p:tgtEl>
                                        <p:attrNameLst>
                                          <p:attrName>ppt_x</p:attrName>
                                        </p:attrNameLst>
                                      </p:cBhvr>
                                      <p:tavLst>
                                        <p:tav tm="0">
                                          <p:val>
                                            <p:strVal val="#ppt_x"/>
                                          </p:val>
                                        </p:tav>
                                        <p:tav tm="100000">
                                          <p:val>
                                            <p:strVal val="#ppt_x"/>
                                          </p:val>
                                        </p:tav>
                                      </p:tavLst>
                                    </p:anim>
                                    <p:anim calcmode="lin" valueType="num">
                                      <p:cBhvr additive="base">
                                        <p:cTn id="41" dur="500" fill="hold"/>
                                        <p:tgtEl>
                                          <p:spTgt spid="1538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5380">
                                            <p:txEl>
                                              <p:pRg st="0" end="0"/>
                                            </p:txEl>
                                          </p:spTgt>
                                        </p:tgtEl>
                                        <p:attrNameLst>
                                          <p:attrName>style.visibility</p:attrName>
                                        </p:attrNameLst>
                                      </p:cBhvr>
                                      <p:to>
                                        <p:strVal val="visible"/>
                                      </p:to>
                                    </p:set>
                                    <p:anim calcmode="lin" valueType="num">
                                      <p:cBhvr additive="base">
                                        <p:cTn id="46" dur="500" fill="hold"/>
                                        <p:tgtEl>
                                          <p:spTgt spid="1538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53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5382"/>
                                        </p:tgtEl>
                                        <p:attrNameLst>
                                          <p:attrName>style.visibility</p:attrName>
                                        </p:attrNameLst>
                                      </p:cBhvr>
                                      <p:to>
                                        <p:strVal val="visible"/>
                                      </p:to>
                                    </p:set>
                                    <p:anim calcmode="lin" valueType="num">
                                      <p:cBhvr additive="base">
                                        <p:cTn id="52" dur="500" fill="hold"/>
                                        <p:tgtEl>
                                          <p:spTgt spid="15382"/>
                                        </p:tgtEl>
                                        <p:attrNameLst>
                                          <p:attrName>ppt_x</p:attrName>
                                        </p:attrNameLst>
                                      </p:cBhvr>
                                      <p:tavLst>
                                        <p:tav tm="0">
                                          <p:val>
                                            <p:strVal val="#ppt_x"/>
                                          </p:val>
                                        </p:tav>
                                        <p:tav tm="100000">
                                          <p:val>
                                            <p:strVal val="#ppt_x"/>
                                          </p:val>
                                        </p:tav>
                                      </p:tavLst>
                                    </p:anim>
                                    <p:anim calcmode="lin" valueType="num">
                                      <p:cBhvr additive="base">
                                        <p:cTn id="53" dur="500" fill="hold"/>
                                        <p:tgtEl>
                                          <p:spTgt spid="15382"/>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5383">
                                            <p:txEl>
                                              <p:pRg st="0" end="0"/>
                                            </p:txEl>
                                          </p:spTgt>
                                        </p:tgtEl>
                                        <p:attrNameLst>
                                          <p:attrName>style.visibility</p:attrName>
                                        </p:attrNameLst>
                                      </p:cBhvr>
                                      <p:to>
                                        <p:strVal val="visible"/>
                                      </p:to>
                                    </p:set>
                                    <p:anim calcmode="lin" valueType="num">
                                      <p:cBhvr additive="base">
                                        <p:cTn id="58" dur="500" fill="hold"/>
                                        <p:tgtEl>
                                          <p:spTgt spid="15383">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53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5" grpId="0" bldLvl="0"/>
      <p:bldP spid="15376" grpId="0" bldLvl="0"/>
      <p:bldP spid="15378" grpId="0" bldLvl="0" animBg="1"/>
      <p:bldP spid="15378" grpId="1" bldLvl="0" animBg="1"/>
      <p:bldP spid="15378" grpId="2" bldLvl="0" animBg="1"/>
      <p:bldP spid="15379"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6385"/>
          <p:cNvSpPr>
            <a:spLocks noGrp="1"/>
          </p:cNvSpPr>
          <p:nvPr>
            <p:ph type="title"/>
          </p:nvPr>
        </p:nvSpPr>
        <p:spPr>
          <a:xfrm>
            <a:off x="1075266" y="444699"/>
            <a:ext cx="7857067" cy="648890"/>
          </a:xfrm>
        </p:spPr>
        <p:txBody>
          <a:bodyPr anchor="b">
            <a:normAutofit fontScale="90000"/>
          </a:bodyPr>
          <a:lstStyle/>
          <a:p>
            <a:r>
              <a:rPr lang="zh-CN" altLang="en-US" dirty="0">
                <a:latin typeface="Times New Roman" panose="02020603050405020304" pitchFamily="18" charset="0"/>
              </a:rPr>
              <a:t> Why do we say they are the most important prizes?</a:t>
            </a:r>
          </a:p>
        </p:txBody>
      </p:sp>
      <p:sp>
        <p:nvSpPr>
          <p:cNvPr id="16387" name="文本占位符 16386"/>
          <p:cNvSpPr>
            <a:spLocks noGrp="1"/>
          </p:cNvSpPr>
          <p:nvPr>
            <p:ph type="body" idx="1"/>
          </p:nvPr>
        </p:nvSpPr>
        <p:spPr>
          <a:xfrm>
            <a:off x="1143595" y="1217414"/>
            <a:ext cx="7385927" cy="3894535"/>
          </a:xfrm>
        </p:spPr>
        <p:txBody>
          <a:bodyPr>
            <a:normAutofit/>
          </a:bodyPr>
          <a:lstStyle/>
          <a:p>
            <a:pPr marL="0" indent="0">
              <a:lnSpc>
                <a:spcPct val="100000"/>
              </a:lnSpc>
              <a:buNone/>
            </a:pPr>
            <a:r>
              <a:rPr lang="zh-CN" altLang="en-US" sz="1800" dirty="0"/>
              <a:t>从雅典到洛桑，再到多哈，23岁的刘翔成就了一个民族偶像的神话。当这位少年英雄玩似的就将金灿灿的奥运金牌挂到自己脖子上的时候，所有人都不会抗拒这样一个传奇的诞生。</a:t>
            </a:r>
          </a:p>
          <a:p>
            <a:pPr marL="0" indent="0">
              <a:lnSpc>
                <a:spcPct val="100000"/>
              </a:lnSpc>
              <a:buNone/>
            </a:pPr>
            <a:r>
              <a:rPr lang="zh-CN" altLang="en-US" sz="1800" b="1" dirty="0">
                <a:solidFill>
                  <a:srgbClr val="FF0000"/>
                </a:solidFill>
              </a:rPr>
              <a:t>一，打破东西方不平衡格局</a:t>
            </a:r>
            <a:r>
              <a:rPr lang="zh-CN" altLang="en-US" sz="1800" dirty="0"/>
              <a:t>:</a:t>
            </a:r>
            <a:r>
              <a:rPr lang="zh-CN" altLang="en-US" sz="1800" dirty="0">
                <a:solidFill>
                  <a:srgbClr val="310BF3"/>
                </a:solidFill>
              </a:rPr>
              <a:t>打破了欧美选手一个多世纪以来对这个项目的长期垄断，这块赛场不是黑人和白人的专利，我会和我的教练以实际行动证明，亚洲有我，中国有我！”</a:t>
            </a:r>
          </a:p>
          <a:p>
            <a:pPr marL="0" indent="0">
              <a:lnSpc>
                <a:spcPct val="100000"/>
              </a:lnSpc>
              <a:buNone/>
            </a:pPr>
            <a:r>
              <a:rPr lang="zh-CN" altLang="en-US" sz="1800" b="1" dirty="0" smtClean="0">
                <a:solidFill>
                  <a:srgbClr val="FF0000"/>
                </a:solidFill>
              </a:rPr>
              <a:t>二</a:t>
            </a:r>
            <a:r>
              <a:rPr lang="zh-CN" altLang="en-US" sz="1800" b="1" dirty="0">
                <a:solidFill>
                  <a:srgbClr val="FF0000"/>
                </a:solidFill>
              </a:rPr>
              <a:t>，打破运动“人种论” </a:t>
            </a:r>
            <a:r>
              <a:rPr lang="zh-CN" altLang="en-US" sz="1800" dirty="0"/>
              <a:t>:</a:t>
            </a:r>
            <a:r>
              <a:rPr lang="zh-CN" altLang="en-US" sz="1800" dirty="0">
                <a:solidFill>
                  <a:srgbClr val="310BF3"/>
                </a:solidFill>
              </a:rPr>
              <a:t>“谁说中国人不能进入世界前8名，我，是世界冠军！”</a:t>
            </a:r>
            <a:r>
              <a:rPr lang="zh-CN" altLang="en-US" sz="1800" dirty="0"/>
              <a:t> 说明黄人不仅能飞且飞的一样快。</a:t>
            </a:r>
          </a:p>
        </p:txBody>
      </p:sp>
      <p:sp>
        <p:nvSpPr>
          <p:cNvPr id="16388" name="矩形 16387"/>
          <p:cNvSpPr/>
          <p:nvPr/>
        </p:nvSpPr>
        <p:spPr>
          <a:xfrm>
            <a:off x="1457326" y="1459706"/>
            <a:ext cx="5937647" cy="1857375"/>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We are not the sick men of Asia.</a:t>
            </a:r>
          </a:p>
        </p:txBody>
      </p:sp>
      <p:sp>
        <p:nvSpPr>
          <p:cNvPr id="16389" name="矩形 16388"/>
          <p:cNvSpPr/>
          <p:nvPr/>
        </p:nvSpPr>
        <p:spPr>
          <a:xfrm>
            <a:off x="1847850" y="1707356"/>
            <a:ext cx="5268516" cy="1457325"/>
          </a:xfrm>
          <a:prstGeom prst="rect">
            <a:avLst/>
          </a:prstGeom>
        </p:spPr>
        <p:txBody>
          <a:bodyPr wrap="none" lIns="68580" tIns="34290" rIns="68580" bIns="34290"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2700" b="1" dirty="0">
                <a:gradFill rotWithShape="0">
                  <a:gsLst>
                    <a:gs pos="0">
                      <a:srgbClr val="FFE701">
                        <a:alpha val="100000"/>
                      </a:srgbClr>
                    </a:gs>
                    <a:gs pos="100000">
                      <a:srgbClr val="FE3E02"/>
                    </a:gs>
                  </a:gsLst>
                  <a:lin ang="5400000" scaled="1"/>
                  <a:tileRect/>
                </a:gradFill>
                <a:latin typeface="微软雅黑" panose="020B0503020204020204" pitchFamily="34" charset="-122"/>
                <a:ea typeface="微软雅黑" panose="020B0503020204020204" pitchFamily="34" charset="-122"/>
                <a:cs typeface="Times New Roman" panose="02020603050405020304" pitchFamily="18" charset="0"/>
              </a:rPr>
              <a:t>We are the world champions.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ppt_x"/>
                                          </p:val>
                                        </p:tav>
                                        <p:tav tm="100000">
                                          <p:val>
                                            <p:strVal val="#ppt_x"/>
                                          </p:val>
                                        </p:tav>
                                      </p:tavLst>
                                    </p:anim>
                                    <p:anim calcmode="lin" valueType="num">
                                      <p:cBhvr additive="base">
                                        <p:cTn id="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16388"/>
                                        </p:tgtEl>
                                        <p:attrNameLst>
                                          <p:attrName>ppt_x</p:attrName>
                                        </p:attrNameLst>
                                      </p:cBhvr>
                                      <p:tavLst>
                                        <p:tav tm="0">
                                          <p:val>
                                            <p:strVal val="ppt_x"/>
                                          </p:val>
                                        </p:tav>
                                        <p:tav tm="100000">
                                          <p:val>
                                            <p:strVal val="ppt_x"/>
                                          </p:val>
                                        </p:tav>
                                      </p:tavLst>
                                    </p:anim>
                                    <p:anim calcmode="lin" valueType="num">
                                      <p:cBhvr additive="base">
                                        <p:cTn id="13" dur="500"/>
                                        <p:tgtEl>
                                          <p:spTgt spid="16388"/>
                                        </p:tgtEl>
                                        <p:attrNameLst>
                                          <p:attrName>ppt_y</p:attrName>
                                        </p:attrNameLst>
                                      </p:cBhvr>
                                      <p:tavLst>
                                        <p:tav tm="0">
                                          <p:val>
                                            <p:strVal val="ppt_y"/>
                                          </p:val>
                                        </p:tav>
                                        <p:tav tm="100000">
                                          <p:val>
                                            <p:strVal val="1+ppt_h/2"/>
                                          </p:val>
                                        </p:tav>
                                      </p:tavLst>
                                    </p:anim>
                                    <p:set>
                                      <p:cBhvr>
                                        <p:cTn id="14" dur="1" fill="hold">
                                          <p:stCondLst>
                                            <p:cond delay="499"/>
                                          </p:stCondLst>
                                        </p:cTn>
                                        <p:tgtEl>
                                          <p:spTgt spid="1638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9"/>
                                        </p:tgtEl>
                                        <p:attrNameLst>
                                          <p:attrName>style.visibility</p:attrName>
                                        </p:attrNameLst>
                                      </p:cBhvr>
                                      <p:to>
                                        <p:strVal val="visible"/>
                                      </p:to>
                                    </p:set>
                                    <p:anim calcmode="lin" valueType="num">
                                      <p:cBhvr additive="base">
                                        <p:cTn id="19" dur="500" fill="hold"/>
                                        <p:tgtEl>
                                          <p:spTgt spid="16389"/>
                                        </p:tgtEl>
                                        <p:attrNameLst>
                                          <p:attrName>ppt_x</p:attrName>
                                        </p:attrNameLst>
                                      </p:cBhvr>
                                      <p:tavLst>
                                        <p:tav tm="0">
                                          <p:val>
                                            <p:strVal val="#ppt_x"/>
                                          </p:val>
                                        </p:tav>
                                        <p:tav tm="100000">
                                          <p:val>
                                            <p:strVal val="#ppt_x"/>
                                          </p:val>
                                        </p:tav>
                                      </p:tavLst>
                                    </p:anim>
                                    <p:anim calcmode="lin" valueType="num">
                                      <p:cBhvr additive="base">
                                        <p:cTn id="20"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2219</Words>
  <Application>Microsoft Office PowerPoint</Application>
  <PresentationFormat>全屏显示(16:9)</PresentationFormat>
  <Paragraphs>272</Paragraphs>
  <Slides>25</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Batang</vt:lpstr>
      <vt:lpstr>Malgun Gothic</vt:lpstr>
      <vt:lpstr>MS PGothic</vt:lpstr>
      <vt:lpstr>华文细黑</vt:lpstr>
      <vt:lpstr>隶书</vt:lpstr>
      <vt:lpstr>宋体</vt:lpstr>
      <vt:lpstr>微软雅黑</vt:lpstr>
      <vt:lpstr>新宋体</vt:lpstr>
      <vt:lpstr>Arial</vt:lpstr>
      <vt:lpstr>Calibri</vt:lpstr>
      <vt:lpstr>Calibri Light</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Part 2 :  Careful-reading  </vt:lpstr>
      <vt:lpstr>B. Read para 3 ,then retell it.</vt:lpstr>
      <vt:lpstr>PowerPoint 演示文稿</vt:lpstr>
      <vt:lpstr> Why do we say they are the most important prizes?</vt:lpstr>
      <vt:lpstr>What stopped Liu Xiang from completing the Beijing and London Olympic Games?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dcterms:created xsi:type="dcterms:W3CDTF">2020-06-27T06:35:00Z</dcterms:created>
  <dcterms:modified xsi:type="dcterms:W3CDTF">2023-01-16T20:01:58Z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5747D048A4404905B70242D9C7FC5BB1</vt:lpwstr>
  </property>
  <property fmtid="{A09F084E-AD41-489F-8076-AA5BE3082BCA}" pid="100">
    <vt:ui4>5</vt:ui4>
  </property>
  <property fmtid="{64440492-4C8B-11D1-8B70-080036B11A03}" pid="11">
    <vt:lpwstr>www.2ppt.com-爱PPT提供资源下载</vt:lpwstr>
  </property>
</Properties>
</file>