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>
      <p:cViewPr varScale="1">
        <p:scale>
          <a:sx n="132" d="100"/>
          <a:sy n="132" d="100"/>
        </p:scale>
        <p:origin x="-9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4989518628232"/>
          <c:y val="0.0512515561532799"/>
          <c:w val="0.779512440665356"/>
          <c:h val="0.833104764327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solidFill>
              <a:srgbClr val="E94B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62</c:v>
                </c:pt>
                <c:pt idx="3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</c:v>
                </c:pt>
                <c:pt idx="1">
                  <c:v>72</c:v>
                </c:pt>
                <c:pt idx="2">
                  <c:v>46</c:v>
                </c:pt>
                <c:pt idx="3">
                  <c:v>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OPTION ONE</c:v>
                </c:pt>
                <c:pt idx="1">
                  <c:v>OPTION TWO</c:v>
                </c:pt>
                <c:pt idx="2">
                  <c:v>OPTION THREE</c:v>
                </c:pt>
                <c:pt idx="3">
                  <c:v>OPTION 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80</c:v>
                </c:pt>
                <c:pt idx="1">
                  <c:v>40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530112"/>
        <c:axId val="297531648"/>
      </c:barChart>
      <c:catAx>
        <c:axId val="29753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31648"/>
        <c:crosses val="autoZero"/>
        <c:auto val="1"/>
        <c:lblAlgn val="ctr"/>
        <c:lblOffset val="100"/>
        <c:noMultiLvlLbl val="0"/>
      </c:catAx>
      <c:valAx>
        <c:axId val="297531648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A49B84">
                  <a:alpha val="30000"/>
                </a:srgbClr>
              </a:solidFill>
              <a:prstDash val="lg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3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49345544949"/>
          <c:y val="0.0448731969595971"/>
          <c:w val="0.0995441253314552"/>
          <c:h val="0.250423546302943"/>
        </c:manualLayout>
      </c:layout>
      <c:overlay val="0"/>
      <c:spPr>
        <a:noFill/>
      </c:spPr>
      <c:txPr>
        <a:bodyPr rot="0" spcFirstLastPara="0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65000"/>
            </a:schemeClr>
          </a:solidFill>
        </a:defRPr>
      </a:pPr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清新文艺</a:t>
            </a:r>
            <a:r>
              <a:rPr lang="zh-CN" altLang="en-US" sz="36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毕业答辩模板</a:t>
            </a:r>
            <a:endParaRPr lang="zh-CN" altLang="en-US" sz="36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THESIS DEFENSE POWERPOINT TEMPLATE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09093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指导老师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95123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答辩人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：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Rectangle 21" descr="library"/>
          <p:cNvSpPr>
            <a:spLocks noChangeArrowheads="1"/>
          </p:cNvSpPr>
          <p:nvPr/>
        </p:nvSpPr>
        <p:spPr bwMode="auto">
          <a:xfrm>
            <a:off x="5075238" y="1217958"/>
            <a:ext cx="2017712" cy="217011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231" r="43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75238" y="3451571"/>
            <a:ext cx="2017712" cy="12477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54863" y="1217958"/>
            <a:ext cx="1987550" cy="12604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 descr="Dreamy_Images_21"/>
          <p:cNvSpPr>
            <a:spLocks noChangeArrowheads="1"/>
          </p:cNvSpPr>
          <p:nvPr/>
        </p:nvSpPr>
        <p:spPr bwMode="auto">
          <a:xfrm>
            <a:off x="7154863" y="2546696"/>
            <a:ext cx="1987550" cy="215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95" r="-13395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34250" y="13560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64150" y="3591271"/>
            <a:ext cx="16557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r>
              <a:rPr lang="zh-CN" altLang="en-US" sz="8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188" y="1846608"/>
            <a:ext cx="42481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9613" y="1559271"/>
            <a:ext cx="211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WHAT MAKES US DIFFERENT?</a:t>
            </a:r>
            <a:endParaRPr lang="zh-CN" altLang="zh-CN" sz="8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709613" y="3902421"/>
            <a:ext cx="441325" cy="444500"/>
            <a:chOff x="0" y="0"/>
            <a:chExt cx="123" cy="124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EE4037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2868613" y="3902421"/>
            <a:ext cx="441325" cy="444500"/>
            <a:chOff x="0" y="0"/>
            <a:chExt cx="123" cy="124"/>
          </a:xfrm>
        </p:grpSpPr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00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59163" y="3935758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36" descr="library副本"/>
          <p:cNvSpPr>
            <a:spLocks noChangeArrowheads="1"/>
          </p:cNvSpPr>
          <p:nvPr/>
        </p:nvSpPr>
        <p:spPr bwMode="auto">
          <a:xfrm>
            <a:off x="3983038" y="1203598"/>
            <a:ext cx="2173287" cy="336867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02" r="-14602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156325" y="1203598"/>
            <a:ext cx="2176463" cy="3368675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844550" y="1279798"/>
            <a:ext cx="384175" cy="38735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844550" y="1795736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40"/>
          <p:cNvSpPr>
            <a:spLocks noChangeArrowheads="1"/>
          </p:cNvSpPr>
          <p:nvPr/>
        </p:nvSpPr>
        <p:spPr bwMode="auto">
          <a:xfrm>
            <a:off x="844550" y="2205311"/>
            <a:ext cx="384175" cy="385762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>
            <a:off x="844550" y="2719661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844550" y="3129236"/>
            <a:ext cx="384175" cy="38576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844550" y="36451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44"/>
          <p:cNvSpPr>
            <a:spLocks noChangeArrowheads="1"/>
          </p:cNvSpPr>
          <p:nvPr/>
        </p:nvSpPr>
        <p:spPr bwMode="auto">
          <a:xfrm>
            <a:off x="844550" y="4053161"/>
            <a:ext cx="384175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anchor="ctr" anchorCtr="0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844550" y="4572273"/>
            <a:ext cx="297656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1331913" y="12512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1331913" y="215927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1331913" y="30927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1331913" y="4019823"/>
            <a:ext cx="25923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6372225" y="1998936"/>
            <a:ext cx="1800225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WRITE YOUR</a:t>
            </a:r>
            <a:endParaRPr lang="en-US" altLang="zh-CN" sz="1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GREAT TITLE HERE</a:t>
            </a:r>
            <a:endParaRPr lang="zh-CN" altLang="en-US" sz="1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379610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567658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763062" y="2927114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977071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59095" y="2163733"/>
            <a:ext cx="0" cy="7805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"/>
          <p:cNvSpPr/>
          <p:nvPr/>
        </p:nvSpPr>
        <p:spPr bwMode="auto">
          <a:xfrm>
            <a:off x="1070769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49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49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7"/>
          <p:cNvSpPr/>
          <p:nvPr/>
        </p:nvSpPr>
        <p:spPr bwMode="auto">
          <a:xfrm>
            <a:off x="2475841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50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50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8"/>
          <p:cNvSpPr/>
          <p:nvPr/>
        </p:nvSpPr>
        <p:spPr bwMode="auto">
          <a:xfrm>
            <a:off x="3879707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9"/>
          <p:cNvSpPr/>
          <p:nvPr/>
        </p:nvSpPr>
        <p:spPr bwMode="auto">
          <a:xfrm>
            <a:off x="5284779" y="2871308"/>
            <a:ext cx="1383381" cy="145854"/>
          </a:xfrm>
          <a:custGeom>
            <a:avLst/>
            <a:gdLst>
              <a:gd name="T0" fmla="*/ 1098 w 1148"/>
              <a:gd name="T1" fmla="*/ 121 h 121"/>
              <a:gd name="T2" fmla="*/ 549 w 1148"/>
              <a:gd name="T3" fmla="*/ 121 h 121"/>
              <a:gd name="T4" fmla="*/ 0 w 1148"/>
              <a:gd name="T5" fmla="*/ 121 h 121"/>
              <a:gd name="T6" fmla="*/ 50 w 1148"/>
              <a:gd name="T7" fmla="*/ 61 h 121"/>
              <a:gd name="T8" fmla="*/ 0 w 1148"/>
              <a:gd name="T9" fmla="*/ 0 h 121"/>
              <a:gd name="T10" fmla="*/ 549 w 1148"/>
              <a:gd name="T11" fmla="*/ 0 h 121"/>
              <a:gd name="T12" fmla="*/ 1098 w 1148"/>
              <a:gd name="T13" fmla="*/ 0 h 121"/>
              <a:gd name="T14" fmla="*/ 1148 w 1148"/>
              <a:gd name="T15" fmla="*/ 61 h 121"/>
              <a:gd name="T16" fmla="*/ 1098 w 1148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8" h="121">
                <a:moveTo>
                  <a:pt x="1098" y="121"/>
                </a:moveTo>
                <a:lnTo>
                  <a:pt x="549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49" y="0"/>
                </a:lnTo>
                <a:lnTo>
                  <a:pt x="1098" y="0"/>
                </a:lnTo>
                <a:lnTo>
                  <a:pt x="1148" y="61"/>
                </a:lnTo>
                <a:lnTo>
                  <a:pt x="1098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10"/>
          <p:cNvSpPr/>
          <p:nvPr/>
        </p:nvSpPr>
        <p:spPr bwMode="auto">
          <a:xfrm>
            <a:off x="6688645" y="2871308"/>
            <a:ext cx="1384586" cy="145854"/>
          </a:xfrm>
          <a:custGeom>
            <a:avLst/>
            <a:gdLst>
              <a:gd name="T0" fmla="*/ 1099 w 1149"/>
              <a:gd name="T1" fmla="*/ 121 h 121"/>
              <a:gd name="T2" fmla="*/ 550 w 1149"/>
              <a:gd name="T3" fmla="*/ 121 h 121"/>
              <a:gd name="T4" fmla="*/ 0 w 1149"/>
              <a:gd name="T5" fmla="*/ 121 h 121"/>
              <a:gd name="T6" fmla="*/ 50 w 1149"/>
              <a:gd name="T7" fmla="*/ 61 h 121"/>
              <a:gd name="T8" fmla="*/ 0 w 1149"/>
              <a:gd name="T9" fmla="*/ 0 h 121"/>
              <a:gd name="T10" fmla="*/ 550 w 1149"/>
              <a:gd name="T11" fmla="*/ 0 h 121"/>
              <a:gd name="T12" fmla="*/ 1099 w 1149"/>
              <a:gd name="T13" fmla="*/ 0 h 121"/>
              <a:gd name="T14" fmla="*/ 1149 w 1149"/>
              <a:gd name="T15" fmla="*/ 61 h 121"/>
              <a:gd name="T16" fmla="*/ 1099 w 1149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9" h="121">
                <a:moveTo>
                  <a:pt x="1099" y="121"/>
                </a:moveTo>
                <a:lnTo>
                  <a:pt x="550" y="121"/>
                </a:lnTo>
                <a:lnTo>
                  <a:pt x="0" y="121"/>
                </a:lnTo>
                <a:lnTo>
                  <a:pt x="50" y="61"/>
                </a:lnTo>
                <a:lnTo>
                  <a:pt x="0" y="0"/>
                </a:lnTo>
                <a:lnTo>
                  <a:pt x="550" y="0"/>
                </a:lnTo>
                <a:lnTo>
                  <a:pt x="1099" y="0"/>
                </a:lnTo>
                <a:lnTo>
                  <a:pt x="1149" y="61"/>
                </a:lnTo>
                <a:lnTo>
                  <a:pt x="1099" y="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2820151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03646" y="1996181"/>
            <a:ext cx="325360" cy="323049"/>
            <a:chOff x="3003646" y="1942997"/>
            <a:chExt cx="325360" cy="322949"/>
          </a:xfrm>
          <a:solidFill>
            <a:schemeClr val="bg1"/>
          </a:solidFill>
        </p:grpSpPr>
        <p:sp>
          <p:nvSpPr>
            <p:cNvPr id="50" name="Freeform 12"/>
            <p:cNvSpPr/>
            <p:nvPr/>
          </p:nvSpPr>
          <p:spPr bwMode="auto">
            <a:xfrm>
              <a:off x="3263934" y="1991198"/>
              <a:ext cx="65072" cy="107248"/>
            </a:xfrm>
            <a:custGeom>
              <a:avLst/>
              <a:gdLst>
                <a:gd name="T0" fmla="*/ 15 w 52"/>
                <a:gd name="T1" fmla="*/ 76 h 85"/>
                <a:gd name="T2" fmla="*/ 15 w 52"/>
                <a:gd name="T3" fmla="*/ 74 h 85"/>
                <a:gd name="T4" fmla="*/ 15 w 52"/>
                <a:gd name="T5" fmla="*/ 73 h 85"/>
                <a:gd name="T6" fmla="*/ 15 w 52"/>
                <a:gd name="T7" fmla="*/ 70 h 85"/>
                <a:gd name="T8" fmla="*/ 15 w 52"/>
                <a:gd name="T9" fmla="*/ 66 h 85"/>
                <a:gd name="T10" fmla="*/ 14 w 52"/>
                <a:gd name="T11" fmla="*/ 63 h 85"/>
                <a:gd name="T12" fmla="*/ 14 w 52"/>
                <a:gd name="T13" fmla="*/ 59 h 85"/>
                <a:gd name="T14" fmla="*/ 13 w 52"/>
                <a:gd name="T15" fmla="*/ 55 h 85"/>
                <a:gd name="T16" fmla="*/ 12 w 52"/>
                <a:gd name="T17" fmla="*/ 51 h 85"/>
                <a:gd name="T18" fmla="*/ 12 w 52"/>
                <a:gd name="T19" fmla="*/ 47 h 85"/>
                <a:gd name="T20" fmla="*/ 11 w 52"/>
                <a:gd name="T21" fmla="*/ 43 h 85"/>
                <a:gd name="T22" fmla="*/ 10 w 52"/>
                <a:gd name="T23" fmla="*/ 40 h 85"/>
                <a:gd name="T24" fmla="*/ 9 w 52"/>
                <a:gd name="T25" fmla="*/ 36 h 85"/>
                <a:gd name="T26" fmla="*/ 8 w 52"/>
                <a:gd name="T27" fmla="*/ 32 h 85"/>
                <a:gd name="T28" fmla="*/ 7 w 52"/>
                <a:gd name="T29" fmla="*/ 29 h 85"/>
                <a:gd name="T30" fmla="*/ 6 w 52"/>
                <a:gd name="T31" fmla="*/ 25 h 85"/>
                <a:gd name="T32" fmla="*/ 4 w 52"/>
                <a:gd name="T33" fmla="*/ 22 h 85"/>
                <a:gd name="T34" fmla="*/ 3 w 52"/>
                <a:gd name="T35" fmla="*/ 18 h 85"/>
                <a:gd name="T36" fmla="*/ 2 w 52"/>
                <a:gd name="T37" fmla="*/ 15 h 85"/>
                <a:gd name="T38" fmla="*/ 6 w 52"/>
                <a:gd name="T39" fmla="*/ 3 h 85"/>
                <a:gd name="T40" fmla="*/ 9 w 52"/>
                <a:gd name="T41" fmla="*/ 1 h 85"/>
                <a:gd name="T42" fmla="*/ 13 w 52"/>
                <a:gd name="T43" fmla="*/ 0 h 85"/>
                <a:gd name="T44" fmla="*/ 20 w 52"/>
                <a:gd name="T45" fmla="*/ 4 h 85"/>
                <a:gd name="T46" fmla="*/ 52 w 52"/>
                <a:gd name="T47" fmla="*/ 74 h 85"/>
                <a:gd name="T48" fmla="*/ 50 w 52"/>
                <a:gd name="T49" fmla="*/ 81 h 85"/>
                <a:gd name="T50" fmla="*/ 43 w 52"/>
                <a:gd name="T51" fmla="*/ 85 h 85"/>
                <a:gd name="T52" fmla="*/ 25 w 52"/>
                <a:gd name="T53" fmla="*/ 85 h 85"/>
                <a:gd name="T54" fmla="*/ 15 w 52"/>
                <a:gd name="T5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5">
                  <a:moveTo>
                    <a:pt x="15" y="76"/>
                  </a:move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4"/>
                    <a:pt x="15" y="73"/>
                  </a:cubicBezTo>
                  <a:cubicBezTo>
                    <a:pt x="15" y="72"/>
                    <a:pt x="15" y="71"/>
                    <a:pt x="15" y="70"/>
                  </a:cubicBezTo>
                  <a:cubicBezTo>
                    <a:pt x="15" y="69"/>
                    <a:pt x="15" y="68"/>
                    <a:pt x="15" y="66"/>
                  </a:cubicBezTo>
                  <a:cubicBezTo>
                    <a:pt x="15" y="65"/>
                    <a:pt x="14" y="64"/>
                    <a:pt x="14" y="63"/>
                  </a:cubicBezTo>
                  <a:cubicBezTo>
                    <a:pt x="14" y="61"/>
                    <a:pt x="14" y="60"/>
                    <a:pt x="14" y="59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13" y="54"/>
                    <a:pt x="13" y="52"/>
                    <a:pt x="12" y="51"/>
                  </a:cubicBezTo>
                  <a:cubicBezTo>
                    <a:pt x="12" y="50"/>
                    <a:pt x="12" y="49"/>
                    <a:pt x="12" y="47"/>
                  </a:cubicBezTo>
                  <a:cubicBezTo>
                    <a:pt x="11" y="46"/>
                    <a:pt x="11" y="45"/>
                    <a:pt x="11" y="43"/>
                  </a:cubicBezTo>
                  <a:cubicBezTo>
                    <a:pt x="11" y="42"/>
                    <a:pt x="10" y="41"/>
                    <a:pt x="10" y="40"/>
                  </a:cubicBezTo>
                  <a:cubicBezTo>
                    <a:pt x="10" y="39"/>
                    <a:pt x="9" y="37"/>
                    <a:pt x="9" y="36"/>
                  </a:cubicBezTo>
                  <a:cubicBezTo>
                    <a:pt x="9" y="35"/>
                    <a:pt x="8" y="34"/>
                    <a:pt x="8" y="32"/>
                  </a:cubicBezTo>
                  <a:cubicBezTo>
                    <a:pt x="8" y="31"/>
                    <a:pt x="7" y="30"/>
                    <a:pt x="7" y="29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5" y="24"/>
                    <a:pt x="5" y="23"/>
                    <a:pt x="4" y="22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0" y="10"/>
                    <a:pt x="2" y="5"/>
                    <a:pt x="6" y="3"/>
                  </a:cubicBezTo>
                  <a:cubicBezTo>
                    <a:pt x="7" y="2"/>
                    <a:pt x="8" y="2"/>
                    <a:pt x="9" y="1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16" y="0"/>
                    <a:pt x="19" y="2"/>
                    <a:pt x="20" y="4"/>
                  </a:cubicBezTo>
                  <a:cubicBezTo>
                    <a:pt x="38" y="23"/>
                    <a:pt x="49" y="48"/>
                    <a:pt x="52" y="74"/>
                  </a:cubicBezTo>
                  <a:cubicBezTo>
                    <a:pt x="52" y="76"/>
                    <a:pt x="51" y="79"/>
                    <a:pt x="50" y="81"/>
                  </a:cubicBezTo>
                  <a:cubicBezTo>
                    <a:pt x="48" y="83"/>
                    <a:pt x="45" y="85"/>
                    <a:pt x="43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85"/>
                    <a:pt x="16" y="81"/>
                    <a:pt x="15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003646" y="1991198"/>
              <a:ext cx="65072" cy="107248"/>
            </a:xfrm>
            <a:custGeom>
              <a:avLst/>
              <a:gdLst>
                <a:gd name="T0" fmla="*/ 47 w 52"/>
                <a:gd name="T1" fmla="*/ 24 h 85"/>
                <a:gd name="T2" fmla="*/ 45 w 52"/>
                <a:gd name="T3" fmla="*/ 29 h 85"/>
                <a:gd name="T4" fmla="*/ 44 w 52"/>
                <a:gd name="T5" fmla="*/ 32 h 85"/>
                <a:gd name="T6" fmla="*/ 43 w 52"/>
                <a:gd name="T7" fmla="*/ 36 h 85"/>
                <a:gd name="T8" fmla="*/ 42 w 52"/>
                <a:gd name="T9" fmla="*/ 40 h 85"/>
                <a:gd name="T10" fmla="*/ 41 w 52"/>
                <a:gd name="T11" fmla="*/ 43 h 85"/>
                <a:gd name="T12" fmla="*/ 40 w 52"/>
                <a:gd name="T13" fmla="*/ 47 h 85"/>
                <a:gd name="T14" fmla="*/ 40 w 52"/>
                <a:gd name="T15" fmla="*/ 51 h 85"/>
                <a:gd name="T16" fmla="*/ 39 w 52"/>
                <a:gd name="T17" fmla="*/ 55 h 85"/>
                <a:gd name="T18" fmla="*/ 38 w 52"/>
                <a:gd name="T19" fmla="*/ 59 h 85"/>
                <a:gd name="T20" fmla="*/ 38 w 52"/>
                <a:gd name="T21" fmla="*/ 63 h 85"/>
                <a:gd name="T22" fmla="*/ 37 w 52"/>
                <a:gd name="T23" fmla="*/ 66 h 85"/>
                <a:gd name="T24" fmla="*/ 37 w 52"/>
                <a:gd name="T25" fmla="*/ 71 h 85"/>
                <a:gd name="T26" fmla="*/ 37 w 52"/>
                <a:gd name="T27" fmla="*/ 73 h 85"/>
                <a:gd name="T28" fmla="*/ 37 w 52"/>
                <a:gd name="T29" fmla="*/ 74 h 85"/>
                <a:gd name="T30" fmla="*/ 37 w 52"/>
                <a:gd name="T31" fmla="*/ 76 h 85"/>
                <a:gd name="T32" fmla="*/ 27 w 52"/>
                <a:gd name="T33" fmla="*/ 85 h 85"/>
                <a:gd name="T34" fmla="*/ 10 w 52"/>
                <a:gd name="T35" fmla="*/ 85 h 85"/>
                <a:gd name="T36" fmla="*/ 2 w 52"/>
                <a:gd name="T37" fmla="*/ 81 h 85"/>
                <a:gd name="T38" fmla="*/ 0 w 52"/>
                <a:gd name="T39" fmla="*/ 74 h 85"/>
                <a:gd name="T40" fmla="*/ 32 w 52"/>
                <a:gd name="T41" fmla="*/ 4 h 85"/>
                <a:gd name="T42" fmla="*/ 43 w 52"/>
                <a:gd name="T43" fmla="*/ 1 h 85"/>
                <a:gd name="T44" fmla="*/ 46 w 52"/>
                <a:gd name="T45" fmla="*/ 3 h 85"/>
                <a:gd name="T46" fmla="*/ 50 w 52"/>
                <a:gd name="T47" fmla="*/ 15 h 85"/>
                <a:gd name="T48" fmla="*/ 49 w 52"/>
                <a:gd name="T49" fmla="*/ 17 h 85"/>
                <a:gd name="T50" fmla="*/ 48 w 52"/>
                <a:gd name="T51" fmla="*/ 22 h 85"/>
                <a:gd name="T52" fmla="*/ 47 w 52"/>
                <a:gd name="T5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24"/>
                  </a:moveTo>
                  <a:cubicBezTo>
                    <a:pt x="46" y="26"/>
                    <a:pt x="46" y="27"/>
                    <a:pt x="45" y="29"/>
                  </a:cubicBezTo>
                  <a:cubicBezTo>
                    <a:pt x="45" y="30"/>
                    <a:pt x="45" y="31"/>
                    <a:pt x="44" y="32"/>
                  </a:cubicBezTo>
                  <a:cubicBezTo>
                    <a:pt x="44" y="33"/>
                    <a:pt x="43" y="35"/>
                    <a:pt x="43" y="36"/>
                  </a:cubicBezTo>
                  <a:cubicBezTo>
                    <a:pt x="43" y="37"/>
                    <a:pt x="42" y="38"/>
                    <a:pt x="42" y="40"/>
                  </a:cubicBezTo>
                  <a:cubicBezTo>
                    <a:pt x="42" y="41"/>
                    <a:pt x="41" y="42"/>
                    <a:pt x="41" y="43"/>
                  </a:cubicBezTo>
                  <a:cubicBezTo>
                    <a:pt x="41" y="45"/>
                    <a:pt x="41" y="46"/>
                    <a:pt x="40" y="47"/>
                  </a:cubicBezTo>
                  <a:cubicBezTo>
                    <a:pt x="40" y="48"/>
                    <a:pt x="40" y="50"/>
                    <a:pt x="40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39" y="56"/>
                    <a:pt x="39" y="57"/>
                    <a:pt x="38" y="59"/>
                  </a:cubicBezTo>
                  <a:cubicBezTo>
                    <a:pt x="38" y="60"/>
                    <a:pt x="38" y="61"/>
                    <a:pt x="38" y="63"/>
                  </a:cubicBezTo>
                  <a:cubicBezTo>
                    <a:pt x="38" y="64"/>
                    <a:pt x="37" y="65"/>
                    <a:pt x="37" y="66"/>
                  </a:cubicBezTo>
                  <a:cubicBezTo>
                    <a:pt x="37" y="68"/>
                    <a:pt x="37" y="69"/>
                    <a:pt x="37" y="71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7" y="73"/>
                    <a:pt x="37" y="74"/>
                    <a:pt x="37" y="74"/>
                  </a:cubicBezTo>
                  <a:cubicBezTo>
                    <a:pt x="37" y="74"/>
                    <a:pt x="37" y="75"/>
                    <a:pt x="37" y="76"/>
                  </a:cubicBezTo>
                  <a:cubicBezTo>
                    <a:pt x="36" y="81"/>
                    <a:pt x="32" y="85"/>
                    <a:pt x="2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4" y="83"/>
                    <a:pt x="2" y="81"/>
                  </a:cubicBezTo>
                  <a:cubicBezTo>
                    <a:pt x="1" y="79"/>
                    <a:pt x="0" y="77"/>
                    <a:pt x="0" y="74"/>
                  </a:cubicBezTo>
                  <a:cubicBezTo>
                    <a:pt x="3" y="48"/>
                    <a:pt x="14" y="23"/>
                    <a:pt x="32" y="4"/>
                  </a:cubicBezTo>
                  <a:cubicBezTo>
                    <a:pt x="34" y="0"/>
                    <a:pt x="39" y="0"/>
                    <a:pt x="43" y="1"/>
                  </a:cubicBezTo>
                  <a:cubicBezTo>
                    <a:pt x="44" y="2"/>
                    <a:pt x="45" y="2"/>
                    <a:pt x="46" y="3"/>
                  </a:cubicBezTo>
                  <a:cubicBezTo>
                    <a:pt x="50" y="5"/>
                    <a:pt x="52" y="10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9"/>
                    <a:pt x="48" y="20"/>
                    <a:pt x="48" y="22"/>
                  </a:cubicBezTo>
                  <a:cubicBezTo>
                    <a:pt x="47" y="23"/>
                    <a:pt x="47" y="23"/>
                    <a:pt x="4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3173556" y="2008069"/>
              <a:ext cx="95198" cy="90377"/>
            </a:xfrm>
            <a:custGeom>
              <a:avLst/>
              <a:gdLst>
                <a:gd name="T0" fmla="*/ 67 w 77"/>
                <a:gd name="T1" fmla="*/ 72 h 72"/>
                <a:gd name="T2" fmla="*/ 10 w 77"/>
                <a:gd name="T3" fmla="*/ 72 h 72"/>
                <a:gd name="T4" fmla="*/ 0 w 77"/>
                <a:gd name="T5" fmla="*/ 62 h 72"/>
                <a:gd name="T6" fmla="*/ 0 w 77"/>
                <a:gd name="T7" fmla="*/ 18 h 72"/>
                <a:gd name="T8" fmla="*/ 9 w 77"/>
                <a:gd name="T9" fmla="*/ 8 h 72"/>
                <a:gd name="T10" fmla="*/ 11 w 77"/>
                <a:gd name="T11" fmla="*/ 8 h 72"/>
                <a:gd name="T12" fmla="*/ 11 w 77"/>
                <a:gd name="T13" fmla="*/ 8 h 72"/>
                <a:gd name="T14" fmla="*/ 20 w 77"/>
                <a:gd name="T15" fmla="*/ 7 h 72"/>
                <a:gd name="T16" fmla="*/ 21 w 77"/>
                <a:gd name="T17" fmla="*/ 7 h 72"/>
                <a:gd name="T18" fmla="*/ 30 w 77"/>
                <a:gd name="T19" fmla="*/ 6 h 72"/>
                <a:gd name="T20" fmla="*/ 33 w 77"/>
                <a:gd name="T21" fmla="*/ 5 h 72"/>
                <a:gd name="T22" fmla="*/ 40 w 77"/>
                <a:gd name="T23" fmla="*/ 4 h 72"/>
                <a:gd name="T24" fmla="*/ 43 w 77"/>
                <a:gd name="T25" fmla="*/ 3 h 72"/>
                <a:gd name="T26" fmla="*/ 45 w 77"/>
                <a:gd name="T27" fmla="*/ 2 h 72"/>
                <a:gd name="T28" fmla="*/ 46 w 77"/>
                <a:gd name="T29" fmla="*/ 2 h 72"/>
                <a:gd name="T30" fmla="*/ 53 w 77"/>
                <a:gd name="T31" fmla="*/ 0 h 72"/>
                <a:gd name="T32" fmla="*/ 55 w 77"/>
                <a:gd name="T33" fmla="*/ 0 h 72"/>
                <a:gd name="T34" fmla="*/ 64 w 77"/>
                <a:gd name="T35" fmla="*/ 6 h 72"/>
                <a:gd name="T36" fmla="*/ 65 w 77"/>
                <a:gd name="T37" fmla="*/ 8 h 72"/>
                <a:gd name="T38" fmla="*/ 67 w 77"/>
                <a:gd name="T39" fmla="*/ 13 h 72"/>
                <a:gd name="T40" fmla="*/ 67 w 77"/>
                <a:gd name="T41" fmla="*/ 13 h 72"/>
                <a:gd name="T42" fmla="*/ 75 w 77"/>
                <a:gd name="T43" fmla="*/ 48 h 72"/>
                <a:gd name="T44" fmla="*/ 76 w 77"/>
                <a:gd name="T45" fmla="*/ 49 h 72"/>
                <a:gd name="T46" fmla="*/ 76 w 77"/>
                <a:gd name="T47" fmla="*/ 55 h 72"/>
                <a:gd name="T48" fmla="*/ 77 w 77"/>
                <a:gd name="T49" fmla="*/ 58 h 72"/>
                <a:gd name="T50" fmla="*/ 77 w 77"/>
                <a:gd name="T51" fmla="*/ 62 h 72"/>
                <a:gd name="T52" fmla="*/ 74 w 77"/>
                <a:gd name="T53" fmla="*/ 68 h 72"/>
                <a:gd name="T54" fmla="*/ 67 w 77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5" y="72"/>
                    <a:pt x="0" y="67"/>
                    <a:pt x="0" y="6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4" y="8"/>
                    <a:pt x="17" y="8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4" y="7"/>
                    <a:pt x="27" y="6"/>
                    <a:pt x="30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5"/>
                    <a:pt x="38" y="4"/>
                    <a:pt x="40" y="4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1"/>
                    <a:pt x="51" y="1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9" y="0"/>
                    <a:pt x="63" y="2"/>
                    <a:pt x="64" y="6"/>
                  </a:cubicBezTo>
                  <a:cubicBezTo>
                    <a:pt x="64" y="6"/>
                    <a:pt x="65" y="7"/>
                    <a:pt x="65" y="8"/>
                  </a:cubicBezTo>
                  <a:cubicBezTo>
                    <a:pt x="65" y="9"/>
                    <a:pt x="66" y="11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71" y="24"/>
                    <a:pt x="74" y="36"/>
                    <a:pt x="75" y="48"/>
                  </a:cubicBezTo>
                  <a:cubicBezTo>
                    <a:pt x="75" y="48"/>
                    <a:pt x="76" y="49"/>
                    <a:pt x="76" y="49"/>
                  </a:cubicBezTo>
                  <a:cubicBezTo>
                    <a:pt x="76" y="51"/>
                    <a:pt x="76" y="53"/>
                    <a:pt x="76" y="55"/>
                  </a:cubicBezTo>
                  <a:cubicBezTo>
                    <a:pt x="76" y="56"/>
                    <a:pt x="76" y="57"/>
                    <a:pt x="77" y="58"/>
                  </a:cubicBezTo>
                  <a:cubicBezTo>
                    <a:pt x="77" y="59"/>
                    <a:pt x="77" y="60"/>
                    <a:pt x="77" y="62"/>
                  </a:cubicBezTo>
                  <a:cubicBezTo>
                    <a:pt x="77" y="64"/>
                    <a:pt x="76" y="67"/>
                    <a:pt x="74" y="68"/>
                  </a:cubicBezTo>
                  <a:cubicBezTo>
                    <a:pt x="73" y="70"/>
                    <a:pt x="70" y="72"/>
                    <a:pt x="6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062692" y="2008069"/>
              <a:ext cx="96403" cy="90377"/>
            </a:xfrm>
            <a:custGeom>
              <a:avLst/>
              <a:gdLst>
                <a:gd name="T0" fmla="*/ 77 w 77"/>
                <a:gd name="T1" fmla="*/ 18 h 72"/>
                <a:gd name="T2" fmla="*/ 77 w 77"/>
                <a:gd name="T3" fmla="*/ 62 h 72"/>
                <a:gd name="T4" fmla="*/ 67 w 77"/>
                <a:gd name="T5" fmla="*/ 72 h 72"/>
                <a:gd name="T6" fmla="*/ 10 w 77"/>
                <a:gd name="T7" fmla="*/ 72 h 72"/>
                <a:gd name="T8" fmla="*/ 3 w 77"/>
                <a:gd name="T9" fmla="*/ 68 h 72"/>
                <a:gd name="T10" fmla="*/ 0 w 77"/>
                <a:gd name="T11" fmla="*/ 62 h 72"/>
                <a:gd name="T12" fmla="*/ 0 w 77"/>
                <a:gd name="T13" fmla="*/ 58 h 72"/>
                <a:gd name="T14" fmla="*/ 1 w 77"/>
                <a:gd name="T15" fmla="*/ 55 h 72"/>
                <a:gd name="T16" fmla="*/ 1 w 77"/>
                <a:gd name="T17" fmla="*/ 49 h 72"/>
                <a:gd name="T18" fmla="*/ 2 w 77"/>
                <a:gd name="T19" fmla="*/ 48 h 72"/>
                <a:gd name="T20" fmla="*/ 10 w 77"/>
                <a:gd name="T21" fmla="*/ 13 h 72"/>
                <a:gd name="T22" fmla="*/ 10 w 77"/>
                <a:gd name="T23" fmla="*/ 13 h 72"/>
                <a:gd name="T24" fmla="*/ 12 w 77"/>
                <a:gd name="T25" fmla="*/ 7 h 72"/>
                <a:gd name="T26" fmla="*/ 13 w 77"/>
                <a:gd name="T27" fmla="*/ 6 h 72"/>
                <a:gd name="T28" fmla="*/ 22 w 77"/>
                <a:gd name="T29" fmla="*/ 0 h 72"/>
                <a:gd name="T30" fmla="*/ 22 w 77"/>
                <a:gd name="T31" fmla="*/ 0 h 72"/>
                <a:gd name="T32" fmla="*/ 25 w 77"/>
                <a:gd name="T33" fmla="*/ 0 h 72"/>
                <a:gd name="T34" fmla="*/ 31 w 77"/>
                <a:gd name="T35" fmla="*/ 2 h 72"/>
                <a:gd name="T36" fmla="*/ 32 w 77"/>
                <a:gd name="T37" fmla="*/ 2 h 72"/>
                <a:gd name="T38" fmla="*/ 34 w 77"/>
                <a:gd name="T39" fmla="*/ 3 h 72"/>
                <a:gd name="T40" fmla="*/ 37 w 77"/>
                <a:gd name="T41" fmla="*/ 4 h 72"/>
                <a:gd name="T42" fmla="*/ 44 w 77"/>
                <a:gd name="T43" fmla="*/ 5 h 72"/>
                <a:gd name="T44" fmla="*/ 47 w 77"/>
                <a:gd name="T45" fmla="*/ 6 h 72"/>
                <a:gd name="T46" fmla="*/ 56 w 77"/>
                <a:gd name="T47" fmla="*/ 7 h 72"/>
                <a:gd name="T48" fmla="*/ 57 w 77"/>
                <a:gd name="T49" fmla="*/ 7 h 72"/>
                <a:gd name="T50" fmla="*/ 66 w 77"/>
                <a:gd name="T51" fmla="*/ 8 h 72"/>
                <a:gd name="T52" fmla="*/ 66 w 77"/>
                <a:gd name="T53" fmla="*/ 8 h 72"/>
                <a:gd name="T54" fmla="*/ 68 w 77"/>
                <a:gd name="T55" fmla="*/ 8 h 72"/>
                <a:gd name="T56" fmla="*/ 77 w 77"/>
                <a:gd name="T5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18"/>
                  </a:moveTo>
                  <a:cubicBezTo>
                    <a:pt x="77" y="62"/>
                    <a:pt x="77" y="62"/>
                    <a:pt x="77" y="62"/>
                  </a:cubicBezTo>
                  <a:cubicBezTo>
                    <a:pt x="77" y="67"/>
                    <a:pt x="72" y="72"/>
                    <a:pt x="67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7" y="72"/>
                    <a:pt x="4" y="70"/>
                    <a:pt x="3" y="68"/>
                  </a:cubicBezTo>
                  <a:cubicBezTo>
                    <a:pt x="1" y="67"/>
                    <a:pt x="0" y="64"/>
                    <a:pt x="0" y="62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1" y="57"/>
                    <a:pt x="1" y="56"/>
                    <a:pt x="1" y="55"/>
                  </a:cubicBezTo>
                  <a:cubicBezTo>
                    <a:pt x="1" y="53"/>
                    <a:pt x="1" y="51"/>
                    <a:pt x="1" y="49"/>
                  </a:cubicBezTo>
                  <a:cubicBezTo>
                    <a:pt x="1" y="49"/>
                    <a:pt x="2" y="48"/>
                    <a:pt x="2" y="48"/>
                  </a:cubicBezTo>
                  <a:cubicBezTo>
                    <a:pt x="3" y="36"/>
                    <a:pt x="6" y="2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1"/>
                    <a:pt x="12" y="9"/>
                    <a:pt x="12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6" y="1"/>
                    <a:pt x="29" y="1"/>
                    <a:pt x="31" y="2"/>
                  </a:cubicBezTo>
                  <a:cubicBezTo>
                    <a:pt x="31" y="2"/>
                    <a:pt x="31" y="2"/>
                    <a:pt x="32" y="2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5" y="3"/>
                    <a:pt x="36" y="3"/>
                    <a:pt x="37" y="4"/>
                  </a:cubicBezTo>
                  <a:cubicBezTo>
                    <a:pt x="39" y="4"/>
                    <a:pt x="41" y="5"/>
                    <a:pt x="44" y="5"/>
                  </a:cubicBezTo>
                  <a:cubicBezTo>
                    <a:pt x="45" y="5"/>
                    <a:pt x="46" y="5"/>
                    <a:pt x="47" y="6"/>
                  </a:cubicBezTo>
                  <a:cubicBezTo>
                    <a:pt x="50" y="6"/>
                    <a:pt x="53" y="7"/>
                    <a:pt x="56" y="7"/>
                  </a:cubicBezTo>
                  <a:cubicBezTo>
                    <a:pt x="56" y="7"/>
                    <a:pt x="57" y="7"/>
                    <a:pt x="57" y="7"/>
                  </a:cubicBezTo>
                  <a:cubicBezTo>
                    <a:pt x="60" y="8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8"/>
                    <a:pt x="68" y="8"/>
                  </a:cubicBezTo>
                  <a:cubicBezTo>
                    <a:pt x="73" y="9"/>
                    <a:pt x="77" y="13"/>
                    <a:pt x="7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96433" y="1942997"/>
              <a:ext cx="62662" cy="61456"/>
            </a:xfrm>
            <a:custGeom>
              <a:avLst/>
              <a:gdLst>
                <a:gd name="T0" fmla="*/ 46 w 50"/>
                <a:gd name="T1" fmla="*/ 2 h 49"/>
                <a:gd name="T2" fmla="*/ 50 w 50"/>
                <a:gd name="T3" fmla="*/ 10 h 49"/>
                <a:gd name="T4" fmla="*/ 50 w 50"/>
                <a:gd name="T5" fmla="*/ 39 h 49"/>
                <a:gd name="T6" fmla="*/ 47 w 50"/>
                <a:gd name="T7" fmla="*/ 46 h 49"/>
                <a:gd name="T8" fmla="*/ 40 w 50"/>
                <a:gd name="T9" fmla="*/ 49 h 49"/>
                <a:gd name="T10" fmla="*/ 31 w 50"/>
                <a:gd name="T11" fmla="*/ 48 h 49"/>
                <a:gd name="T12" fmla="*/ 31 w 50"/>
                <a:gd name="T13" fmla="*/ 48 h 49"/>
                <a:gd name="T14" fmla="*/ 22 w 50"/>
                <a:gd name="T15" fmla="*/ 46 h 49"/>
                <a:gd name="T16" fmla="*/ 19 w 50"/>
                <a:gd name="T17" fmla="*/ 46 h 49"/>
                <a:gd name="T18" fmla="*/ 12 w 50"/>
                <a:gd name="T19" fmla="*/ 44 h 49"/>
                <a:gd name="T20" fmla="*/ 10 w 50"/>
                <a:gd name="T21" fmla="*/ 44 h 49"/>
                <a:gd name="T22" fmla="*/ 7 w 50"/>
                <a:gd name="T23" fmla="*/ 43 h 49"/>
                <a:gd name="T24" fmla="*/ 1 w 50"/>
                <a:gd name="T25" fmla="*/ 37 h 49"/>
                <a:gd name="T26" fmla="*/ 2 w 50"/>
                <a:gd name="T27" fmla="*/ 28 h 49"/>
                <a:gd name="T28" fmla="*/ 3 w 50"/>
                <a:gd name="T29" fmla="*/ 28 h 49"/>
                <a:gd name="T30" fmla="*/ 5 w 50"/>
                <a:gd name="T31" fmla="*/ 25 h 49"/>
                <a:gd name="T32" fmla="*/ 6 w 50"/>
                <a:gd name="T33" fmla="*/ 23 h 49"/>
                <a:gd name="T34" fmla="*/ 10 w 50"/>
                <a:gd name="T35" fmla="*/ 19 h 49"/>
                <a:gd name="T36" fmla="*/ 12 w 50"/>
                <a:gd name="T37" fmla="*/ 18 h 49"/>
                <a:gd name="T38" fmla="*/ 14 w 50"/>
                <a:gd name="T39" fmla="*/ 15 h 49"/>
                <a:gd name="T40" fmla="*/ 16 w 50"/>
                <a:gd name="T41" fmla="*/ 14 h 49"/>
                <a:gd name="T42" fmla="*/ 18 w 50"/>
                <a:gd name="T43" fmla="*/ 12 h 49"/>
                <a:gd name="T44" fmla="*/ 21 w 50"/>
                <a:gd name="T45" fmla="*/ 10 h 49"/>
                <a:gd name="T46" fmla="*/ 22 w 50"/>
                <a:gd name="T47" fmla="*/ 9 h 49"/>
                <a:gd name="T48" fmla="*/ 25 w 50"/>
                <a:gd name="T49" fmla="*/ 7 h 49"/>
                <a:gd name="T50" fmla="*/ 26 w 50"/>
                <a:gd name="T51" fmla="*/ 6 h 49"/>
                <a:gd name="T52" fmla="*/ 29 w 50"/>
                <a:gd name="T53" fmla="*/ 5 h 49"/>
                <a:gd name="T54" fmla="*/ 30 w 50"/>
                <a:gd name="T55" fmla="*/ 4 h 49"/>
                <a:gd name="T56" fmla="*/ 34 w 50"/>
                <a:gd name="T57" fmla="*/ 2 h 49"/>
                <a:gd name="T58" fmla="*/ 34 w 50"/>
                <a:gd name="T59" fmla="*/ 2 h 49"/>
                <a:gd name="T60" fmla="*/ 37 w 50"/>
                <a:gd name="T61" fmla="*/ 1 h 49"/>
                <a:gd name="T62" fmla="*/ 46 w 50"/>
                <a:gd name="T63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2"/>
                  </a:moveTo>
                  <a:cubicBezTo>
                    <a:pt x="48" y="4"/>
                    <a:pt x="50" y="7"/>
                    <a:pt x="50" y="1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2"/>
                    <a:pt x="49" y="44"/>
                    <a:pt x="47" y="46"/>
                  </a:cubicBezTo>
                  <a:cubicBezTo>
                    <a:pt x="45" y="48"/>
                    <a:pt x="43" y="49"/>
                    <a:pt x="40" y="49"/>
                  </a:cubicBezTo>
                  <a:cubicBezTo>
                    <a:pt x="37" y="48"/>
                    <a:pt x="34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8" y="47"/>
                    <a:pt x="25" y="47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7" y="45"/>
                    <a:pt x="15" y="45"/>
                    <a:pt x="12" y="44"/>
                  </a:cubicBezTo>
                  <a:cubicBezTo>
                    <a:pt x="11" y="44"/>
                    <a:pt x="10" y="44"/>
                    <a:pt x="10" y="44"/>
                  </a:cubicBezTo>
                  <a:cubicBezTo>
                    <a:pt x="9" y="44"/>
                    <a:pt x="8" y="43"/>
                    <a:pt x="7" y="43"/>
                  </a:cubicBezTo>
                  <a:cubicBezTo>
                    <a:pt x="4" y="42"/>
                    <a:pt x="2" y="40"/>
                    <a:pt x="1" y="37"/>
                  </a:cubicBezTo>
                  <a:cubicBezTo>
                    <a:pt x="0" y="34"/>
                    <a:pt x="1" y="31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7"/>
                    <a:pt x="5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8" y="22"/>
                    <a:pt x="9" y="21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6" y="14"/>
                    <a:pt x="16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9" y="11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3" y="8"/>
                    <a:pt x="24" y="8"/>
                    <a:pt x="25" y="7"/>
                  </a:cubicBezTo>
                  <a:cubicBezTo>
                    <a:pt x="25" y="7"/>
                    <a:pt x="26" y="7"/>
                    <a:pt x="26" y="6"/>
                  </a:cubicBezTo>
                  <a:cubicBezTo>
                    <a:pt x="27" y="6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40" y="0"/>
                    <a:pt x="43" y="1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3173556" y="1942997"/>
              <a:ext cx="61457" cy="61456"/>
            </a:xfrm>
            <a:custGeom>
              <a:avLst/>
              <a:gdLst>
                <a:gd name="T0" fmla="*/ 49 w 50"/>
                <a:gd name="T1" fmla="*/ 37 h 49"/>
                <a:gd name="T2" fmla="*/ 43 w 50"/>
                <a:gd name="T3" fmla="*/ 43 h 49"/>
                <a:gd name="T4" fmla="*/ 40 w 50"/>
                <a:gd name="T5" fmla="*/ 44 h 49"/>
                <a:gd name="T6" fmla="*/ 38 w 50"/>
                <a:gd name="T7" fmla="*/ 44 h 49"/>
                <a:gd name="T8" fmla="*/ 31 w 50"/>
                <a:gd name="T9" fmla="*/ 46 h 49"/>
                <a:gd name="T10" fmla="*/ 28 w 50"/>
                <a:gd name="T11" fmla="*/ 46 h 49"/>
                <a:gd name="T12" fmla="*/ 20 w 50"/>
                <a:gd name="T13" fmla="*/ 48 h 49"/>
                <a:gd name="T14" fmla="*/ 19 w 50"/>
                <a:gd name="T15" fmla="*/ 48 h 49"/>
                <a:gd name="T16" fmla="*/ 10 w 50"/>
                <a:gd name="T17" fmla="*/ 49 h 49"/>
                <a:gd name="T18" fmla="*/ 3 w 50"/>
                <a:gd name="T19" fmla="*/ 46 h 49"/>
                <a:gd name="T20" fmla="*/ 0 w 50"/>
                <a:gd name="T21" fmla="*/ 39 h 49"/>
                <a:gd name="T22" fmla="*/ 0 w 50"/>
                <a:gd name="T23" fmla="*/ 10 h 49"/>
                <a:gd name="T24" fmla="*/ 4 w 50"/>
                <a:gd name="T25" fmla="*/ 2 h 49"/>
                <a:gd name="T26" fmla="*/ 13 w 50"/>
                <a:gd name="T27" fmla="*/ 1 h 49"/>
                <a:gd name="T28" fmla="*/ 16 w 50"/>
                <a:gd name="T29" fmla="*/ 2 h 49"/>
                <a:gd name="T30" fmla="*/ 16 w 50"/>
                <a:gd name="T31" fmla="*/ 2 h 49"/>
                <a:gd name="T32" fmla="*/ 20 w 50"/>
                <a:gd name="T33" fmla="*/ 4 h 49"/>
                <a:gd name="T34" fmla="*/ 21 w 50"/>
                <a:gd name="T35" fmla="*/ 5 h 49"/>
                <a:gd name="T36" fmla="*/ 24 w 50"/>
                <a:gd name="T37" fmla="*/ 6 h 49"/>
                <a:gd name="T38" fmla="*/ 25 w 50"/>
                <a:gd name="T39" fmla="*/ 7 h 49"/>
                <a:gd name="T40" fmla="*/ 28 w 50"/>
                <a:gd name="T41" fmla="*/ 9 h 49"/>
                <a:gd name="T42" fmla="*/ 29 w 50"/>
                <a:gd name="T43" fmla="*/ 10 h 49"/>
                <a:gd name="T44" fmla="*/ 32 w 50"/>
                <a:gd name="T45" fmla="*/ 12 h 49"/>
                <a:gd name="T46" fmla="*/ 34 w 50"/>
                <a:gd name="T47" fmla="*/ 14 h 49"/>
                <a:gd name="T48" fmla="*/ 36 w 50"/>
                <a:gd name="T49" fmla="*/ 15 h 49"/>
                <a:gd name="T50" fmla="*/ 38 w 50"/>
                <a:gd name="T51" fmla="*/ 18 h 49"/>
                <a:gd name="T52" fmla="*/ 40 w 50"/>
                <a:gd name="T53" fmla="*/ 19 h 49"/>
                <a:gd name="T54" fmla="*/ 43 w 50"/>
                <a:gd name="T55" fmla="*/ 23 h 49"/>
                <a:gd name="T56" fmla="*/ 45 w 50"/>
                <a:gd name="T57" fmla="*/ 25 h 49"/>
                <a:gd name="T58" fmla="*/ 47 w 50"/>
                <a:gd name="T59" fmla="*/ 28 h 49"/>
                <a:gd name="T60" fmla="*/ 48 w 50"/>
                <a:gd name="T61" fmla="*/ 29 h 49"/>
                <a:gd name="T62" fmla="*/ 49 w 50"/>
                <a:gd name="T63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37"/>
                  </a:moveTo>
                  <a:cubicBezTo>
                    <a:pt x="48" y="40"/>
                    <a:pt x="46" y="42"/>
                    <a:pt x="43" y="43"/>
                  </a:cubicBezTo>
                  <a:cubicBezTo>
                    <a:pt x="42" y="43"/>
                    <a:pt x="41" y="44"/>
                    <a:pt x="40" y="44"/>
                  </a:cubicBezTo>
                  <a:cubicBezTo>
                    <a:pt x="40" y="44"/>
                    <a:pt x="39" y="44"/>
                    <a:pt x="38" y="44"/>
                  </a:cubicBezTo>
                  <a:cubicBezTo>
                    <a:pt x="35" y="45"/>
                    <a:pt x="33" y="45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5" y="47"/>
                    <a:pt x="22" y="47"/>
                    <a:pt x="20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6" y="48"/>
                    <a:pt x="13" y="48"/>
                    <a:pt x="10" y="49"/>
                  </a:cubicBezTo>
                  <a:cubicBezTo>
                    <a:pt x="7" y="49"/>
                    <a:pt x="5" y="48"/>
                    <a:pt x="3" y="46"/>
                  </a:cubicBezTo>
                  <a:cubicBezTo>
                    <a:pt x="1" y="44"/>
                    <a:pt x="0" y="42"/>
                    <a:pt x="0" y="3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4"/>
                    <a:pt x="4" y="2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4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9" y="4"/>
                    <a:pt x="20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6" y="8"/>
                    <a:pt x="27" y="8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3" y="13"/>
                    <a:pt x="33" y="13"/>
                    <a:pt x="34" y="14"/>
                  </a:cubicBezTo>
                  <a:cubicBezTo>
                    <a:pt x="34" y="14"/>
                    <a:pt x="35" y="15"/>
                    <a:pt x="36" y="15"/>
                  </a:cubicBezTo>
                  <a:cubicBezTo>
                    <a:pt x="37" y="16"/>
                    <a:pt x="37" y="17"/>
                    <a:pt x="38" y="18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21"/>
                    <a:pt x="42" y="22"/>
                    <a:pt x="43" y="23"/>
                  </a:cubicBezTo>
                  <a:cubicBezTo>
                    <a:pt x="44" y="24"/>
                    <a:pt x="44" y="25"/>
                    <a:pt x="45" y="25"/>
                  </a:cubicBezTo>
                  <a:cubicBezTo>
                    <a:pt x="46" y="26"/>
                    <a:pt x="46" y="27"/>
                    <a:pt x="47" y="28"/>
                  </a:cubicBezTo>
                  <a:cubicBezTo>
                    <a:pt x="47" y="28"/>
                    <a:pt x="47" y="28"/>
                    <a:pt x="48" y="29"/>
                  </a:cubicBezTo>
                  <a:cubicBezTo>
                    <a:pt x="49" y="31"/>
                    <a:pt x="50" y="34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3263934" y="2110497"/>
              <a:ext cx="65072" cy="104838"/>
            </a:xfrm>
            <a:custGeom>
              <a:avLst/>
              <a:gdLst>
                <a:gd name="T0" fmla="*/ 15 w 52"/>
                <a:gd name="T1" fmla="*/ 9 h 84"/>
                <a:gd name="T2" fmla="*/ 15 w 52"/>
                <a:gd name="T3" fmla="*/ 11 h 84"/>
                <a:gd name="T4" fmla="*/ 15 w 52"/>
                <a:gd name="T5" fmla="*/ 11 h 84"/>
                <a:gd name="T6" fmla="*/ 15 w 52"/>
                <a:gd name="T7" fmla="*/ 14 h 84"/>
                <a:gd name="T8" fmla="*/ 15 w 52"/>
                <a:gd name="T9" fmla="*/ 18 h 84"/>
                <a:gd name="T10" fmla="*/ 14 w 52"/>
                <a:gd name="T11" fmla="*/ 22 h 84"/>
                <a:gd name="T12" fmla="*/ 14 w 52"/>
                <a:gd name="T13" fmla="*/ 26 h 84"/>
                <a:gd name="T14" fmla="*/ 13 w 52"/>
                <a:gd name="T15" fmla="*/ 30 h 84"/>
                <a:gd name="T16" fmla="*/ 12 w 52"/>
                <a:gd name="T17" fmla="*/ 34 h 84"/>
                <a:gd name="T18" fmla="*/ 12 w 52"/>
                <a:gd name="T19" fmla="*/ 37 h 84"/>
                <a:gd name="T20" fmla="*/ 11 w 52"/>
                <a:gd name="T21" fmla="*/ 41 h 84"/>
                <a:gd name="T22" fmla="*/ 10 w 52"/>
                <a:gd name="T23" fmla="*/ 45 h 84"/>
                <a:gd name="T24" fmla="*/ 9 w 52"/>
                <a:gd name="T25" fmla="*/ 49 h 84"/>
                <a:gd name="T26" fmla="*/ 8 w 52"/>
                <a:gd name="T27" fmla="*/ 52 h 84"/>
                <a:gd name="T28" fmla="*/ 7 w 52"/>
                <a:gd name="T29" fmla="*/ 56 h 84"/>
                <a:gd name="T30" fmla="*/ 6 w 52"/>
                <a:gd name="T31" fmla="*/ 60 h 84"/>
                <a:gd name="T32" fmla="*/ 4 w 52"/>
                <a:gd name="T33" fmla="*/ 63 h 84"/>
                <a:gd name="T34" fmla="*/ 3 w 52"/>
                <a:gd name="T35" fmla="*/ 66 h 84"/>
                <a:gd name="T36" fmla="*/ 2 w 52"/>
                <a:gd name="T37" fmla="*/ 70 h 84"/>
                <a:gd name="T38" fmla="*/ 6 w 52"/>
                <a:gd name="T39" fmla="*/ 82 h 84"/>
                <a:gd name="T40" fmla="*/ 9 w 52"/>
                <a:gd name="T41" fmla="*/ 83 h 84"/>
                <a:gd name="T42" fmla="*/ 13 w 52"/>
                <a:gd name="T43" fmla="*/ 84 h 84"/>
                <a:gd name="T44" fmla="*/ 20 w 52"/>
                <a:gd name="T45" fmla="*/ 81 h 84"/>
                <a:gd name="T46" fmla="*/ 52 w 52"/>
                <a:gd name="T47" fmla="*/ 11 h 84"/>
                <a:gd name="T48" fmla="*/ 50 w 52"/>
                <a:gd name="T49" fmla="*/ 4 h 84"/>
                <a:gd name="T50" fmla="*/ 43 w 52"/>
                <a:gd name="T51" fmla="*/ 0 h 84"/>
                <a:gd name="T52" fmla="*/ 25 w 52"/>
                <a:gd name="T53" fmla="*/ 0 h 84"/>
                <a:gd name="T54" fmla="*/ 15 w 52"/>
                <a:gd name="T55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84">
                  <a:moveTo>
                    <a:pt x="15" y="9"/>
                  </a:move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5" y="16"/>
                    <a:pt x="15" y="17"/>
                    <a:pt x="15" y="18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4" y="23"/>
                    <a:pt x="14" y="25"/>
                    <a:pt x="14" y="26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1"/>
                    <a:pt x="13" y="33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11" y="39"/>
                    <a:pt x="11" y="40"/>
                    <a:pt x="11" y="41"/>
                  </a:cubicBezTo>
                  <a:cubicBezTo>
                    <a:pt x="11" y="43"/>
                    <a:pt x="10" y="44"/>
                    <a:pt x="10" y="45"/>
                  </a:cubicBezTo>
                  <a:cubicBezTo>
                    <a:pt x="10" y="46"/>
                    <a:pt x="9" y="48"/>
                    <a:pt x="9" y="49"/>
                  </a:cubicBezTo>
                  <a:cubicBezTo>
                    <a:pt x="9" y="50"/>
                    <a:pt x="8" y="51"/>
                    <a:pt x="8" y="52"/>
                  </a:cubicBezTo>
                  <a:cubicBezTo>
                    <a:pt x="8" y="54"/>
                    <a:pt x="7" y="55"/>
                    <a:pt x="7" y="56"/>
                  </a:cubicBezTo>
                  <a:cubicBezTo>
                    <a:pt x="6" y="57"/>
                    <a:pt x="6" y="58"/>
                    <a:pt x="6" y="60"/>
                  </a:cubicBezTo>
                  <a:cubicBezTo>
                    <a:pt x="5" y="61"/>
                    <a:pt x="5" y="62"/>
                    <a:pt x="4" y="63"/>
                  </a:cubicBezTo>
                  <a:cubicBezTo>
                    <a:pt x="4" y="64"/>
                    <a:pt x="4" y="65"/>
                    <a:pt x="3" y="66"/>
                  </a:cubicBezTo>
                  <a:cubicBezTo>
                    <a:pt x="3" y="68"/>
                    <a:pt x="2" y="69"/>
                    <a:pt x="2" y="70"/>
                  </a:cubicBezTo>
                  <a:cubicBezTo>
                    <a:pt x="0" y="75"/>
                    <a:pt x="2" y="80"/>
                    <a:pt x="6" y="82"/>
                  </a:cubicBezTo>
                  <a:cubicBezTo>
                    <a:pt x="7" y="82"/>
                    <a:pt x="8" y="83"/>
                    <a:pt x="9" y="83"/>
                  </a:cubicBezTo>
                  <a:cubicBezTo>
                    <a:pt x="10" y="84"/>
                    <a:pt x="12" y="84"/>
                    <a:pt x="13" y="84"/>
                  </a:cubicBezTo>
                  <a:cubicBezTo>
                    <a:pt x="16" y="84"/>
                    <a:pt x="19" y="83"/>
                    <a:pt x="20" y="81"/>
                  </a:cubicBezTo>
                  <a:cubicBezTo>
                    <a:pt x="38" y="61"/>
                    <a:pt x="49" y="37"/>
                    <a:pt x="52" y="11"/>
                  </a:cubicBezTo>
                  <a:cubicBezTo>
                    <a:pt x="52" y="8"/>
                    <a:pt x="51" y="6"/>
                    <a:pt x="50" y="4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3003646" y="2110497"/>
              <a:ext cx="65072" cy="106043"/>
            </a:xfrm>
            <a:custGeom>
              <a:avLst/>
              <a:gdLst>
                <a:gd name="T0" fmla="*/ 47 w 52"/>
                <a:gd name="T1" fmla="*/ 60 h 85"/>
                <a:gd name="T2" fmla="*/ 45 w 52"/>
                <a:gd name="T3" fmla="*/ 56 h 85"/>
                <a:gd name="T4" fmla="*/ 44 w 52"/>
                <a:gd name="T5" fmla="*/ 53 h 85"/>
                <a:gd name="T6" fmla="*/ 43 w 52"/>
                <a:gd name="T7" fmla="*/ 49 h 85"/>
                <a:gd name="T8" fmla="*/ 42 w 52"/>
                <a:gd name="T9" fmla="*/ 45 h 85"/>
                <a:gd name="T10" fmla="*/ 41 w 52"/>
                <a:gd name="T11" fmla="*/ 41 h 85"/>
                <a:gd name="T12" fmla="*/ 40 w 52"/>
                <a:gd name="T13" fmla="*/ 38 h 85"/>
                <a:gd name="T14" fmla="*/ 40 w 52"/>
                <a:gd name="T15" fmla="*/ 34 h 85"/>
                <a:gd name="T16" fmla="*/ 39 w 52"/>
                <a:gd name="T17" fmla="*/ 30 h 85"/>
                <a:gd name="T18" fmla="*/ 38 w 52"/>
                <a:gd name="T19" fmla="*/ 26 h 85"/>
                <a:gd name="T20" fmla="*/ 38 w 52"/>
                <a:gd name="T21" fmla="*/ 22 h 85"/>
                <a:gd name="T22" fmla="*/ 37 w 52"/>
                <a:gd name="T23" fmla="*/ 18 h 85"/>
                <a:gd name="T24" fmla="*/ 37 w 52"/>
                <a:gd name="T25" fmla="*/ 14 h 85"/>
                <a:gd name="T26" fmla="*/ 37 w 52"/>
                <a:gd name="T27" fmla="*/ 11 h 85"/>
                <a:gd name="T28" fmla="*/ 37 w 52"/>
                <a:gd name="T29" fmla="*/ 11 h 85"/>
                <a:gd name="T30" fmla="*/ 37 w 52"/>
                <a:gd name="T31" fmla="*/ 9 h 85"/>
                <a:gd name="T32" fmla="*/ 27 w 52"/>
                <a:gd name="T33" fmla="*/ 0 h 85"/>
                <a:gd name="T34" fmla="*/ 10 w 52"/>
                <a:gd name="T35" fmla="*/ 0 h 85"/>
                <a:gd name="T36" fmla="*/ 2 w 52"/>
                <a:gd name="T37" fmla="*/ 4 h 85"/>
                <a:gd name="T38" fmla="*/ 0 w 52"/>
                <a:gd name="T39" fmla="*/ 11 h 85"/>
                <a:gd name="T40" fmla="*/ 32 w 52"/>
                <a:gd name="T41" fmla="*/ 81 h 85"/>
                <a:gd name="T42" fmla="*/ 43 w 52"/>
                <a:gd name="T43" fmla="*/ 83 h 85"/>
                <a:gd name="T44" fmla="*/ 46 w 52"/>
                <a:gd name="T45" fmla="*/ 82 h 85"/>
                <a:gd name="T46" fmla="*/ 50 w 52"/>
                <a:gd name="T47" fmla="*/ 70 h 85"/>
                <a:gd name="T48" fmla="*/ 49 w 52"/>
                <a:gd name="T49" fmla="*/ 68 h 85"/>
                <a:gd name="T50" fmla="*/ 48 w 52"/>
                <a:gd name="T51" fmla="*/ 63 h 85"/>
                <a:gd name="T52" fmla="*/ 47 w 52"/>
                <a:gd name="T53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85">
                  <a:moveTo>
                    <a:pt x="47" y="60"/>
                  </a:moveTo>
                  <a:cubicBezTo>
                    <a:pt x="46" y="59"/>
                    <a:pt x="46" y="57"/>
                    <a:pt x="45" y="56"/>
                  </a:cubicBezTo>
                  <a:cubicBezTo>
                    <a:pt x="45" y="55"/>
                    <a:pt x="45" y="54"/>
                    <a:pt x="44" y="53"/>
                  </a:cubicBezTo>
                  <a:cubicBezTo>
                    <a:pt x="44" y="51"/>
                    <a:pt x="43" y="50"/>
                    <a:pt x="43" y="49"/>
                  </a:cubicBezTo>
                  <a:cubicBezTo>
                    <a:pt x="43" y="48"/>
                    <a:pt x="42" y="46"/>
                    <a:pt x="42" y="45"/>
                  </a:cubicBezTo>
                  <a:cubicBezTo>
                    <a:pt x="42" y="44"/>
                    <a:pt x="41" y="43"/>
                    <a:pt x="41" y="41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6"/>
                    <a:pt x="40" y="35"/>
                    <a:pt x="40" y="34"/>
                  </a:cubicBezTo>
                  <a:cubicBezTo>
                    <a:pt x="39" y="33"/>
                    <a:pt x="39" y="31"/>
                    <a:pt x="39" y="30"/>
                  </a:cubicBezTo>
                  <a:cubicBezTo>
                    <a:pt x="39" y="29"/>
                    <a:pt x="39" y="27"/>
                    <a:pt x="38" y="26"/>
                  </a:cubicBezTo>
                  <a:cubicBezTo>
                    <a:pt x="38" y="25"/>
                    <a:pt x="38" y="23"/>
                    <a:pt x="38" y="22"/>
                  </a:cubicBezTo>
                  <a:cubicBezTo>
                    <a:pt x="38" y="21"/>
                    <a:pt x="37" y="20"/>
                    <a:pt x="37" y="18"/>
                  </a:cubicBezTo>
                  <a:cubicBezTo>
                    <a:pt x="37" y="17"/>
                    <a:pt x="37" y="16"/>
                    <a:pt x="37" y="14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9"/>
                  </a:cubicBezTo>
                  <a:cubicBezTo>
                    <a:pt x="36" y="4"/>
                    <a:pt x="32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ubicBezTo>
                    <a:pt x="3" y="37"/>
                    <a:pt x="14" y="61"/>
                    <a:pt x="32" y="81"/>
                  </a:cubicBezTo>
                  <a:cubicBezTo>
                    <a:pt x="34" y="84"/>
                    <a:pt x="39" y="85"/>
                    <a:pt x="43" y="83"/>
                  </a:cubicBezTo>
                  <a:cubicBezTo>
                    <a:pt x="44" y="83"/>
                    <a:pt x="45" y="82"/>
                    <a:pt x="46" y="82"/>
                  </a:cubicBezTo>
                  <a:cubicBezTo>
                    <a:pt x="50" y="80"/>
                    <a:pt x="52" y="75"/>
                    <a:pt x="50" y="70"/>
                  </a:cubicBezTo>
                  <a:cubicBezTo>
                    <a:pt x="50" y="69"/>
                    <a:pt x="50" y="69"/>
                    <a:pt x="49" y="68"/>
                  </a:cubicBezTo>
                  <a:cubicBezTo>
                    <a:pt x="49" y="66"/>
                    <a:pt x="48" y="65"/>
                    <a:pt x="48" y="63"/>
                  </a:cubicBezTo>
                  <a:cubicBezTo>
                    <a:pt x="47" y="62"/>
                    <a:pt x="47" y="61"/>
                    <a:pt x="4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3173556" y="2110497"/>
              <a:ext cx="95198" cy="90377"/>
            </a:xfrm>
            <a:custGeom>
              <a:avLst/>
              <a:gdLst>
                <a:gd name="T0" fmla="*/ 67 w 77"/>
                <a:gd name="T1" fmla="*/ 0 h 72"/>
                <a:gd name="T2" fmla="*/ 10 w 77"/>
                <a:gd name="T3" fmla="*/ 0 h 72"/>
                <a:gd name="T4" fmla="*/ 0 w 77"/>
                <a:gd name="T5" fmla="*/ 10 h 72"/>
                <a:gd name="T6" fmla="*/ 0 w 77"/>
                <a:gd name="T7" fmla="*/ 54 h 72"/>
                <a:gd name="T8" fmla="*/ 9 w 77"/>
                <a:gd name="T9" fmla="*/ 64 h 72"/>
                <a:gd name="T10" fmla="*/ 11 w 77"/>
                <a:gd name="T11" fmla="*/ 64 h 72"/>
                <a:gd name="T12" fmla="*/ 11 w 77"/>
                <a:gd name="T13" fmla="*/ 64 h 72"/>
                <a:gd name="T14" fmla="*/ 20 w 77"/>
                <a:gd name="T15" fmla="*/ 65 h 72"/>
                <a:gd name="T16" fmla="*/ 21 w 77"/>
                <a:gd name="T17" fmla="*/ 65 h 72"/>
                <a:gd name="T18" fmla="*/ 30 w 77"/>
                <a:gd name="T19" fmla="*/ 66 h 72"/>
                <a:gd name="T20" fmla="*/ 33 w 77"/>
                <a:gd name="T21" fmla="*/ 67 h 72"/>
                <a:gd name="T22" fmla="*/ 40 w 77"/>
                <a:gd name="T23" fmla="*/ 68 h 72"/>
                <a:gd name="T24" fmla="*/ 43 w 77"/>
                <a:gd name="T25" fmla="*/ 69 h 72"/>
                <a:gd name="T26" fmla="*/ 45 w 77"/>
                <a:gd name="T27" fmla="*/ 69 h 72"/>
                <a:gd name="T28" fmla="*/ 46 w 77"/>
                <a:gd name="T29" fmla="*/ 70 h 72"/>
                <a:gd name="T30" fmla="*/ 53 w 77"/>
                <a:gd name="T31" fmla="*/ 71 h 72"/>
                <a:gd name="T32" fmla="*/ 55 w 77"/>
                <a:gd name="T33" fmla="*/ 72 h 72"/>
                <a:gd name="T34" fmla="*/ 64 w 77"/>
                <a:gd name="T35" fmla="*/ 66 h 72"/>
                <a:gd name="T36" fmla="*/ 65 w 77"/>
                <a:gd name="T37" fmla="*/ 64 h 72"/>
                <a:gd name="T38" fmla="*/ 67 w 77"/>
                <a:gd name="T39" fmla="*/ 59 h 72"/>
                <a:gd name="T40" fmla="*/ 67 w 77"/>
                <a:gd name="T41" fmla="*/ 59 h 72"/>
                <a:gd name="T42" fmla="*/ 75 w 77"/>
                <a:gd name="T43" fmla="*/ 24 h 72"/>
                <a:gd name="T44" fmla="*/ 76 w 77"/>
                <a:gd name="T45" fmla="*/ 23 h 72"/>
                <a:gd name="T46" fmla="*/ 76 w 77"/>
                <a:gd name="T47" fmla="*/ 17 h 72"/>
                <a:gd name="T48" fmla="*/ 77 w 77"/>
                <a:gd name="T49" fmla="*/ 14 h 72"/>
                <a:gd name="T50" fmla="*/ 77 w 77"/>
                <a:gd name="T51" fmla="*/ 10 h 72"/>
                <a:gd name="T52" fmla="*/ 74 w 77"/>
                <a:gd name="T53" fmla="*/ 3 h 72"/>
                <a:gd name="T54" fmla="*/ 67 w 77"/>
                <a:gd name="T5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72">
                  <a:moveTo>
                    <a:pt x="6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4"/>
                    <a:pt x="17" y="64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4" y="65"/>
                    <a:pt x="27" y="66"/>
                    <a:pt x="30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35" y="67"/>
                    <a:pt x="38" y="68"/>
                    <a:pt x="40" y="68"/>
                  </a:cubicBezTo>
                  <a:cubicBezTo>
                    <a:pt x="41" y="68"/>
                    <a:pt x="42" y="69"/>
                    <a:pt x="43" y="69"/>
                  </a:cubicBezTo>
                  <a:cubicBezTo>
                    <a:pt x="44" y="69"/>
                    <a:pt x="45" y="69"/>
                    <a:pt x="45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8" y="70"/>
                    <a:pt x="51" y="71"/>
                    <a:pt x="53" y="71"/>
                  </a:cubicBezTo>
                  <a:cubicBezTo>
                    <a:pt x="53" y="72"/>
                    <a:pt x="54" y="72"/>
                    <a:pt x="55" y="72"/>
                  </a:cubicBezTo>
                  <a:cubicBezTo>
                    <a:pt x="59" y="72"/>
                    <a:pt x="63" y="70"/>
                    <a:pt x="64" y="66"/>
                  </a:cubicBezTo>
                  <a:cubicBezTo>
                    <a:pt x="64" y="65"/>
                    <a:pt x="65" y="65"/>
                    <a:pt x="65" y="64"/>
                  </a:cubicBezTo>
                  <a:cubicBezTo>
                    <a:pt x="65" y="62"/>
                    <a:pt x="66" y="61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1" y="48"/>
                    <a:pt x="74" y="36"/>
                    <a:pt x="75" y="24"/>
                  </a:cubicBezTo>
                  <a:cubicBezTo>
                    <a:pt x="75" y="23"/>
                    <a:pt x="76" y="23"/>
                    <a:pt x="76" y="23"/>
                  </a:cubicBezTo>
                  <a:cubicBezTo>
                    <a:pt x="76" y="21"/>
                    <a:pt x="76" y="19"/>
                    <a:pt x="76" y="17"/>
                  </a:cubicBezTo>
                  <a:cubicBezTo>
                    <a:pt x="76" y="16"/>
                    <a:pt x="76" y="15"/>
                    <a:pt x="77" y="14"/>
                  </a:cubicBezTo>
                  <a:cubicBezTo>
                    <a:pt x="77" y="13"/>
                    <a:pt x="77" y="12"/>
                    <a:pt x="77" y="10"/>
                  </a:cubicBezTo>
                  <a:cubicBezTo>
                    <a:pt x="77" y="8"/>
                    <a:pt x="76" y="5"/>
                    <a:pt x="74" y="3"/>
                  </a:cubicBezTo>
                  <a:cubicBezTo>
                    <a:pt x="73" y="1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3062692" y="2110497"/>
              <a:ext cx="96403" cy="90377"/>
            </a:xfrm>
            <a:custGeom>
              <a:avLst/>
              <a:gdLst>
                <a:gd name="T0" fmla="*/ 77 w 77"/>
                <a:gd name="T1" fmla="*/ 54 h 72"/>
                <a:gd name="T2" fmla="*/ 77 w 77"/>
                <a:gd name="T3" fmla="*/ 10 h 72"/>
                <a:gd name="T4" fmla="*/ 67 w 77"/>
                <a:gd name="T5" fmla="*/ 0 h 72"/>
                <a:gd name="T6" fmla="*/ 10 w 77"/>
                <a:gd name="T7" fmla="*/ 0 h 72"/>
                <a:gd name="T8" fmla="*/ 3 w 77"/>
                <a:gd name="T9" fmla="*/ 3 h 72"/>
                <a:gd name="T10" fmla="*/ 0 w 77"/>
                <a:gd name="T11" fmla="*/ 10 h 72"/>
                <a:gd name="T12" fmla="*/ 0 w 77"/>
                <a:gd name="T13" fmla="*/ 14 h 72"/>
                <a:gd name="T14" fmla="*/ 1 w 77"/>
                <a:gd name="T15" fmla="*/ 17 h 72"/>
                <a:gd name="T16" fmla="*/ 1 w 77"/>
                <a:gd name="T17" fmla="*/ 22 h 72"/>
                <a:gd name="T18" fmla="*/ 2 w 77"/>
                <a:gd name="T19" fmla="*/ 24 h 72"/>
                <a:gd name="T20" fmla="*/ 10 w 77"/>
                <a:gd name="T21" fmla="*/ 59 h 72"/>
                <a:gd name="T22" fmla="*/ 10 w 77"/>
                <a:gd name="T23" fmla="*/ 59 h 72"/>
                <a:gd name="T24" fmla="*/ 12 w 77"/>
                <a:gd name="T25" fmla="*/ 65 h 72"/>
                <a:gd name="T26" fmla="*/ 13 w 77"/>
                <a:gd name="T27" fmla="*/ 66 h 72"/>
                <a:gd name="T28" fmla="*/ 22 w 77"/>
                <a:gd name="T29" fmla="*/ 72 h 72"/>
                <a:gd name="T30" fmla="*/ 22 w 77"/>
                <a:gd name="T31" fmla="*/ 72 h 72"/>
                <a:gd name="T32" fmla="*/ 25 w 77"/>
                <a:gd name="T33" fmla="*/ 71 h 72"/>
                <a:gd name="T34" fmla="*/ 31 w 77"/>
                <a:gd name="T35" fmla="*/ 70 h 72"/>
                <a:gd name="T36" fmla="*/ 32 w 77"/>
                <a:gd name="T37" fmla="*/ 69 h 72"/>
                <a:gd name="T38" fmla="*/ 34 w 77"/>
                <a:gd name="T39" fmla="*/ 69 h 72"/>
                <a:gd name="T40" fmla="*/ 37 w 77"/>
                <a:gd name="T41" fmla="*/ 68 h 72"/>
                <a:gd name="T42" fmla="*/ 44 w 77"/>
                <a:gd name="T43" fmla="*/ 67 h 72"/>
                <a:gd name="T44" fmla="*/ 47 w 77"/>
                <a:gd name="T45" fmla="*/ 66 h 72"/>
                <a:gd name="T46" fmla="*/ 56 w 77"/>
                <a:gd name="T47" fmla="*/ 65 h 72"/>
                <a:gd name="T48" fmla="*/ 57 w 77"/>
                <a:gd name="T49" fmla="*/ 65 h 72"/>
                <a:gd name="T50" fmla="*/ 66 w 77"/>
                <a:gd name="T51" fmla="*/ 64 h 72"/>
                <a:gd name="T52" fmla="*/ 66 w 77"/>
                <a:gd name="T53" fmla="*/ 64 h 72"/>
                <a:gd name="T54" fmla="*/ 68 w 77"/>
                <a:gd name="T55" fmla="*/ 64 h 72"/>
                <a:gd name="T56" fmla="*/ 77 w 77"/>
                <a:gd name="T5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7" y="54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2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9"/>
                    <a:pt x="1" y="21"/>
                    <a:pt x="1" y="22"/>
                  </a:cubicBezTo>
                  <a:cubicBezTo>
                    <a:pt x="1" y="23"/>
                    <a:pt x="2" y="23"/>
                    <a:pt x="2" y="24"/>
                  </a:cubicBezTo>
                  <a:cubicBezTo>
                    <a:pt x="3" y="36"/>
                    <a:pt x="6" y="4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1"/>
                    <a:pt x="12" y="63"/>
                    <a:pt x="12" y="65"/>
                  </a:cubicBezTo>
                  <a:cubicBezTo>
                    <a:pt x="13" y="65"/>
                    <a:pt x="13" y="66"/>
                    <a:pt x="13" y="66"/>
                  </a:cubicBezTo>
                  <a:cubicBezTo>
                    <a:pt x="14" y="70"/>
                    <a:pt x="18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4" y="72"/>
                    <a:pt x="25" y="71"/>
                  </a:cubicBezTo>
                  <a:cubicBezTo>
                    <a:pt x="26" y="71"/>
                    <a:pt x="29" y="70"/>
                    <a:pt x="31" y="70"/>
                  </a:cubicBezTo>
                  <a:cubicBezTo>
                    <a:pt x="31" y="70"/>
                    <a:pt x="31" y="70"/>
                    <a:pt x="32" y="69"/>
                  </a:cubicBezTo>
                  <a:cubicBezTo>
                    <a:pt x="32" y="69"/>
                    <a:pt x="33" y="69"/>
                    <a:pt x="34" y="69"/>
                  </a:cubicBezTo>
                  <a:cubicBezTo>
                    <a:pt x="35" y="69"/>
                    <a:pt x="36" y="68"/>
                    <a:pt x="37" y="68"/>
                  </a:cubicBezTo>
                  <a:cubicBezTo>
                    <a:pt x="39" y="68"/>
                    <a:pt x="41" y="67"/>
                    <a:pt x="44" y="67"/>
                  </a:cubicBezTo>
                  <a:cubicBezTo>
                    <a:pt x="45" y="67"/>
                    <a:pt x="46" y="66"/>
                    <a:pt x="47" y="66"/>
                  </a:cubicBezTo>
                  <a:cubicBezTo>
                    <a:pt x="50" y="66"/>
                    <a:pt x="53" y="65"/>
                    <a:pt x="56" y="65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60" y="64"/>
                    <a:pt x="63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8" y="64"/>
                  </a:cubicBezTo>
                  <a:cubicBezTo>
                    <a:pt x="73" y="63"/>
                    <a:pt x="77" y="59"/>
                    <a:pt x="7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3096433" y="2204490"/>
              <a:ext cx="62662" cy="61456"/>
            </a:xfrm>
            <a:custGeom>
              <a:avLst/>
              <a:gdLst>
                <a:gd name="T0" fmla="*/ 46 w 50"/>
                <a:gd name="T1" fmla="*/ 47 h 49"/>
                <a:gd name="T2" fmla="*/ 50 w 50"/>
                <a:gd name="T3" fmla="*/ 39 h 49"/>
                <a:gd name="T4" fmla="*/ 50 w 50"/>
                <a:gd name="T5" fmla="*/ 10 h 49"/>
                <a:gd name="T6" fmla="*/ 47 w 50"/>
                <a:gd name="T7" fmla="*/ 3 h 49"/>
                <a:gd name="T8" fmla="*/ 40 w 50"/>
                <a:gd name="T9" fmla="*/ 0 h 49"/>
                <a:gd name="T10" fmla="*/ 31 w 50"/>
                <a:gd name="T11" fmla="*/ 1 h 49"/>
                <a:gd name="T12" fmla="*/ 31 w 50"/>
                <a:gd name="T13" fmla="*/ 1 h 49"/>
                <a:gd name="T14" fmla="*/ 22 w 50"/>
                <a:gd name="T15" fmla="*/ 2 h 49"/>
                <a:gd name="T16" fmla="*/ 19 w 50"/>
                <a:gd name="T17" fmla="*/ 3 h 49"/>
                <a:gd name="T18" fmla="*/ 12 w 50"/>
                <a:gd name="T19" fmla="*/ 4 h 49"/>
                <a:gd name="T20" fmla="*/ 10 w 50"/>
                <a:gd name="T21" fmla="*/ 5 h 49"/>
                <a:gd name="T22" fmla="*/ 7 w 50"/>
                <a:gd name="T23" fmla="*/ 6 h 49"/>
                <a:gd name="T24" fmla="*/ 1 w 50"/>
                <a:gd name="T25" fmla="*/ 12 h 49"/>
                <a:gd name="T26" fmla="*/ 2 w 50"/>
                <a:gd name="T27" fmla="*/ 20 h 49"/>
                <a:gd name="T28" fmla="*/ 3 w 50"/>
                <a:gd name="T29" fmla="*/ 21 h 49"/>
                <a:gd name="T30" fmla="*/ 5 w 50"/>
                <a:gd name="T31" fmla="*/ 24 h 49"/>
                <a:gd name="T32" fmla="*/ 6 w 50"/>
                <a:gd name="T33" fmla="*/ 25 h 49"/>
                <a:gd name="T34" fmla="*/ 10 w 50"/>
                <a:gd name="T35" fmla="*/ 30 h 49"/>
                <a:gd name="T36" fmla="*/ 12 w 50"/>
                <a:gd name="T37" fmla="*/ 31 h 49"/>
                <a:gd name="T38" fmla="*/ 14 w 50"/>
                <a:gd name="T39" fmla="*/ 33 h 49"/>
                <a:gd name="T40" fmla="*/ 16 w 50"/>
                <a:gd name="T41" fmla="*/ 35 h 49"/>
                <a:gd name="T42" fmla="*/ 18 w 50"/>
                <a:gd name="T43" fmla="*/ 37 h 49"/>
                <a:gd name="T44" fmla="*/ 21 w 50"/>
                <a:gd name="T45" fmla="*/ 39 h 49"/>
                <a:gd name="T46" fmla="*/ 22 w 50"/>
                <a:gd name="T47" fmla="*/ 40 h 49"/>
                <a:gd name="T48" fmla="*/ 25 w 50"/>
                <a:gd name="T49" fmla="*/ 42 h 49"/>
                <a:gd name="T50" fmla="*/ 26 w 50"/>
                <a:gd name="T51" fmla="*/ 42 h 49"/>
                <a:gd name="T52" fmla="*/ 29 w 50"/>
                <a:gd name="T53" fmla="*/ 44 h 49"/>
                <a:gd name="T54" fmla="*/ 30 w 50"/>
                <a:gd name="T55" fmla="*/ 45 h 49"/>
                <a:gd name="T56" fmla="*/ 34 w 50"/>
                <a:gd name="T57" fmla="*/ 46 h 49"/>
                <a:gd name="T58" fmla="*/ 34 w 50"/>
                <a:gd name="T59" fmla="*/ 47 h 49"/>
                <a:gd name="T60" fmla="*/ 37 w 50"/>
                <a:gd name="T61" fmla="*/ 48 h 49"/>
                <a:gd name="T62" fmla="*/ 46 w 50"/>
                <a:gd name="T6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6" y="47"/>
                  </a:moveTo>
                  <a:cubicBezTo>
                    <a:pt x="48" y="45"/>
                    <a:pt x="50" y="42"/>
                    <a:pt x="50" y="3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8" y="1"/>
                    <a:pt x="25" y="2"/>
                    <a:pt x="22" y="2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3"/>
                    <a:pt x="15" y="4"/>
                    <a:pt x="12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4" y="7"/>
                    <a:pt x="2" y="9"/>
                    <a:pt x="1" y="12"/>
                  </a:cubicBezTo>
                  <a:cubicBezTo>
                    <a:pt x="0" y="15"/>
                    <a:pt x="1" y="18"/>
                    <a:pt x="2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4" y="22"/>
                    <a:pt x="5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7"/>
                    <a:pt x="9" y="28"/>
                    <a:pt x="10" y="30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3" y="33"/>
                    <a:pt x="14" y="33"/>
                  </a:cubicBezTo>
                  <a:cubicBezTo>
                    <a:pt x="15" y="34"/>
                    <a:pt x="16" y="35"/>
                    <a:pt x="16" y="35"/>
                  </a:cubicBezTo>
                  <a:cubicBezTo>
                    <a:pt x="17" y="36"/>
                    <a:pt x="17" y="36"/>
                    <a:pt x="18" y="37"/>
                  </a:cubicBezTo>
                  <a:cubicBezTo>
                    <a:pt x="19" y="37"/>
                    <a:pt x="20" y="38"/>
                    <a:pt x="21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1"/>
                    <a:pt x="25" y="42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8" y="44"/>
                    <a:pt x="29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1" y="45"/>
                    <a:pt x="33" y="46"/>
                    <a:pt x="34" y="46"/>
                  </a:cubicBezTo>
                  <a:cubicBezTo>
                    <a:pt x="34" y="46"/>
                    <a:pt x="34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40" y="49"/>
                    <a:pt x="43" y="48"/>
                    <a:pt x="4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173556" y="2204490"/>
              <a:ext cx="61457" cy="61456"/>
            </a:xfrm>
            <a:custGeom>
              <a:avLst/>
              <a:gdLst>
                <a:gd name="T0" fmla="*/ 49 w 50"/>
                <a:gd name="T1" fmla="*/ 12 h 49"/>
                <a:gd name="T2" fmla="*/ 43 w 50"/>
                <a:gd name="T3" fmla="*/ 6 h 49"/>
                <a:gd name="T4" fmla="*/ 40 w 50"/>
                <a:gd name="T5" fmla="*/ 5 h 49"/>
                <a:gd name="T6" fmla="*/ 38 w 50"/>
                <a:gd name="T7" fmla="*/ 4 h 49"/>
                <a:gd name="T8" fmla="*/ 31 w 50"/>
                <a:gd name="T9" fmla="*/ 3 h 49"/>
                <a:gd name="T10" fmla="*/ 28 w 50"/>
                <a:gd name="T11" fmla="*/ 2 h 49"/>
                <a:gd name="T12" fmla="*/ 20 w 50"/>
                <a:gd name="T13" fmla="*/ 1 h 49"/>
                <a:gd name="T14" fmla="*/ 19 w 50"/>
                <a:gd name="T15" fmla="*/ 1 h 49"/>
                <a:gd name="T16" fmla="*/ 10 w 50"/>
                <a:gd name="T17" fmla="*/ 0 h 49"/>
                <a:gd name="T18" fmla="*/ 3 w 50"/>
                <a:gd name="T19" fmla="*/ 3 h 49"/>
                <a:gd name="T20" fmla="*/ 0 w 50"/>
                <a:gd name="T21" fmla="*/ 10 h 49"/>
                <a:gd name="T22" fmla="*/ 0 w 50"/>
                <a:gd name="T23" fmla="*/ 39 h 49"/>
                <a:gd name="T24" fmla="*/ 4 w 50"/>
                <a:gd name="T25" fmla="*/ 47 h 49"/>
                <a:gd name="T26" fmla="*/ 13 w 50"/>
                <a:gd name="T27" fmla="*/ 48 h 49"/>
                <a:gd name="T28" fmla="*/ 16 w 50"/>
                <a:gd name="T29" fmla="*/ 46 h 49"/>
                <a:gd name="T30" fmla="*/ 16 w 50"/>
                <a:gd name="T31" fmla="*/ 46 h 49"/>
                <a:gd name="T32" fmla="*/ 20 w 50"/>
                <a:gd name="T33" fmla="*/ 45 h 49"/>
                <a:gd name="T34" fmla="*/ 21 w 50"/>
                <a:gd name="T35" fmla="*/ 44 h 49"/>
                <a:gd name="T36" fmla="*/ 24 w 50"/>
                <a:gd name="T37" fmla="*/ 42 h 49"/>
                <a:gd name="T38" fmla="*/ 25 w 50"/>
                <a:gd name="T39" fmla="*/ 42 h 49"/>
                <a:gd name="T40" fmla="*/ 28 w 50"/>
                <a:gd name="T41" fmla="*/ 40 h 49"/>
                <a:gd name="T42" fmla="*/ 29 w 50"/>
                <a:gd name="T43" fmla="*/ 39 h 49"/>
                <a:gd name="T44" fmla="*/ 32 w 50"/>
                <a:gd name="T45" fmla="*/ 37 h 49"/>
                <a:gd name="T46" fmla="*/ 34 w 50"/>
                <a:gd name="T47" fmla="*/ 35 h 49"/>
                <a:gd name="T48" fmla="*/ 36 w 50"/>
                <a:gd name="T49" fmla="*/ 33 h 49"/>
                <a:gd name="T50" fmla="*/ 38 w 50"/>
                <a:gd name="T51" fmla="*/ 31 h 49"/>
                <a:gd name="T52" fmla="*/ 40 w 50"/>
                <a:gd name="T53" fmla="*/ 30 h 49"/>
                <a:gd name="T54" fmla="*/ 43 w 50"/>
                <a:gd name="T55" fmla="*/ 25 h 49"/>
                <a:gd name="T56" fmla="*/ 45 w 50"/>
                <a:gd name="T57" fmla="*/ 24 h 49"/>
                <a:gd name="T58" fmla="*/ 47 w 50"/>
                <a:gd name="T59" fmla="*/ 21 h 49"/>
                <a:gd name="T60" fmla="*/ 48 w 50"/>
                <a:gd name="T61" fmla="*/ 20 h 49"/>
                <a:gd name="T62" fmla="*/ 49 w 50"/>
                <a:gd name="T6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49">
                  <a:moveTo>
                    <a:pt x="49" y="12"/>
                  </a:moveTo>
                  <a:cubicBezTo>
                    <a:pt x="48" y="9"/>
                    <a:pt x="46" y="7"/>
                    <a:pt x="43" y="6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40" y="5"/>
                    <a:pt x="39" y="5"/>
                    <a:pt x="38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5" y="2"/>
                    <a:pt x="22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5"/>
                    <a:pt x="4" y="47"/>
                  </a:cubicBezTo>
                  <a:cubicBezTo>
                    <a:pt x="7" y="48"/>
                    <a:pt x="10" y="49"/>
                    <a:pt x="13" y="48"/>
                  </a:cubicBezTo>
                  <a:cubicBezTo>
                    <a:pt x="14" y="47"/>
                    <a:pt x="15" y="47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6"/>
                    <a:pt x="19" y="45"/>
                    <a:pt x="20" y="45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2" y="44"/>
                    <a:pt x="23" y="43"/>
                    <a:pt x="24" y="42"/>
                  </a:cubicBezTo>
                  <a:cubicBezTo>
                    <a:pt x="24" y="42"/>
                    <a:pt x="25" y="42"/>
                    <a:pt x="25" y="42"/>
                  </a:cubicBezTo>
                  <a:cubicBezTo>
                    <a:pt x="26" y="41"/>
                    <a:pt x="27" y="40"/>
                    <a:pt x="28" y="40"/>
                  </a:cubicBezTo>
                  <a:cubicBezTo>
                    <a:pt x="28" y="39"/>
                    <a:pt x="29" y="39"/>
                    <a:pt x="29" y="39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3" y="36"/>
                    <a:pt x="33" y="36"/>
                    <a:pt x="34" y="35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7" y="33"/>
                    <a:pt x="37" y="32"/>
                    <a:pt x="38" y="31"/>
                  </a:cubicBezTo>
                  <a:cubicBezTo>
                    <a:pt x="39" y="31"/>
                    <a:pt x="39" y="30"/>
                    <a:pt x="40" y="30"/>
                  </a:cubicBezTo>
                  <a:cubicBezTo>
                    <a:pt x="41" y="28"/>
                    <a:pt x="42" y="27"/>
                    <a:pt x="43" y="25"/>
                  </a:cubicBezTo>
                  <a:cubicBezTo>
                    <a:pt x="44" y="25"/>
                    <a:pt x="44" y="24"/>
                    <a:pt x="45" y="24"/>
                  </a:cubicBezTo>
                  <a:cubicBezTo>
                    <a:pt x="46" y="23"/>
                    <a:pt x="46" y="22"/>
                    <a:pt x="47" y="21"/>
                  </a:cubicBezTo>
                  <a:cubicBezTo>
                    <a:pt x="47" y="21"/>
                    <a:pt x="47" y="20"/>
                    <a:pt x="48" y="20"/>
                  </a:cubicBezTo>
                  <a:cubicBezTo>
                    <a:pt x="49" y="18"/>
                    <a:pt x="50" y="15"/>
                    <a:pt x="4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060282" y="2218950"/>
              <a:ext cx="38561" cy="34946"/>
            </a:xfrm>
            <a:custGeom>
              <a:avLst/>
              <a:gdLst>
                <a:gd name="T0" fmla="*/ 20 w 31"/>
                <a:gd name="T1" fmla="*/ 12 h 28"/>
                <a:gd name="T2" fmla="*/ 21 w 31"/>
                <a:gd name="T3" fmla="*/ 14 h 28"/>
                <a:gd name="T4" fmla="*/ 24 w 31"/>
                <a:gd name="T5" fmla="*/ 18 h 28"/>
                <a:gd name="T6" fmla="*/ 31 w 31"/>
                <a:gd name="T7" fmla="*/ 26 h 28"/>
                <a:gd name="T8" fmla="*/ 31 w 31"/>
                <a:gd name="T9" fmla="*/ 27 h 28"/>
                <a:gd name="T10" fmla="*/ 29 w 31"/>
                <a:gd name="T11" fmla="*/ 28 h 28"/>
                <a:gd name="T12" fmla="*/ 2 w 31"/>
                <a:gd name="T13" fmla="*/ 11 h 28"/>
                <a:gd name="T14" fmla="*/ 0 w 31"/>
                <a:gd name="T15" fmla="*/ 6 h 28"/>
                <a:gd name="T16" fmla="*/ 3 w 31"/>
                <a:gd name="T17" fmla="*/ 3 h 28"/>
                <a:gd name="T18" fmla="*/ 16 w 31"/>
                <a:gd name="T19" fmla="*/ 6 h 28"/>
                <a:gd name="T20" fmla="*/ 19 w 31"/>
                <a:gd name="T21" fmla="*/ 11 h 28"/>
                <a:gd name="T22" fmla="*/ 19 w 31"/>
                <a:gd name="T23" fmla="*/ 12 h 28"/>
                <a:gd name="T24" fmla="*/ 20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20" y="12"/>
                  </a:move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7"/>
                    <a:pt x="24" y="18"/>
                  </a:cubicBezTo>
                  <a:cubicBezTo>
                    <a:pt x="24" y="18"/>
                    <a:pt x="27" y="22"/>
                    <a:pt x="31" y="26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0" y="23"/>
                    <a:pt x="11" y="18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1" y="5"/>
                    <a:pt x="2" y="3"/>
                    <a:pt x="3" y="3"/>
                  </a:cubicBezTo>
                  <a:cubicBezTo>
                    <a:pt x="7" y="0"/>
                    <a:pt x="13" y="2"/>
                    <a:pt x="16" y="6"/>
                  </a:cubicBezTo>
                  <a:cubicBezTo>
                    <a:pt x="17" y="8"/>
                    <a:pt x="18" y="9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3231397" y="2218950"/>
              <a:ext cx="38561" cy="34946"/>
            </a:xfrm>
            <a:custGeom>
              <a:avLst/>
              <a:gdLst>
                <a:gd name="T0" fmla="*/ 12 w 31"/>
                <a:gd name="T1" fmla="*/ 12 h 28"/>
                <a:gd name="T2" fmla="*/ 11 w 31"/>
                <a:gd name="T3" fmla="*/ 14 h 28"/>
                <a:gd name="T4" fmla="*/ 8 w 31"/>
                <a:gd name="T5" fmla="*/ 18 h 28"/>
                <a:gd name="T6" fmla="*/ 1 w 31"/>
                <a:gd name="T7" fmla="*/ 26 h 28"/>
                <a:gd name="T8" fmla="*/ 1 w 31"/>
                <a:gd name="T9" fmla="*/ 27 h 28"/>
                <a:gd name="T10" fmla="*/ 2 w 31"/>
                <a:gd name="T11" fmla="*/ 28 h 28"/>
                <a:gd name="T12" fmla="*/ 29 w 31"/>
                <a:gd name="T13" fmla="*/ 11 h 28"/>
                <a:gd name="T14" fmla="*/ 31 w 31"/>
                <a:gd name="T15" fmla="*/ 6 h 28"/>
                <a:gd name="T16" fmla="*/ 29 w 31"/>
                <a:gd name="T17" fmla="*/ 3 h 28"/>
                <a:gd name="T18" fmla="*/ 16 w 31"/>
                <a:gd name="T19" fmla="*/ 6 h 28"/>
                <a:gd name="T20" fmla="*/ 13 w 31"/>
                <a:gd name="T21" fmla="*/ 11 h 28"/>
                <a:gd name="T22" fmla="*/ 12 w 31"/>
                <a:gd name="T23" fmla="*/ 12 h 28"/>
                <a:gd name="T24" fmla="*/ 12 w 31"/>
                <a:gd name="T25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8">
                  <a:moveTo>
                    <a:pt x="12" y="12"/>
                  </a:moveTo>
                  <a:cubicBezTo>
                    <a:pt x="12" y="13"/>
                    <a:pt x="11" y="13"/>
                    <a:pt x="11" y="14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8"/>
                    <a:pt x="5" y="22"/>
                    <a:pt x="1" y="26"/>
                  </a:cubicBezTo>
                  <a:cubicBezTo>
                    <a:pt x="1" y="26"/>
                    <a:pt x="0" y="27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2" y="23"/>
                    <a:pt x="21" y="18"/>
                    <a:pt x="29" y="11"/>
                  </a:cubicBezTo>
                  <a:cubicBezTo>
                    <a:pt x="31" y="10"/>
                    <a:pt x="31" y="8"/>
                    <a:pt x="31" y="6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24" y="0"/>
                    <a:pt x="19" y="2"/>
                    <a:pt x="16" y="6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6"/>
            <p:cNvSpPr/>
            <p:nvPr/>
          </p:nvSpPr>
          <p:spPr bwMode="auto">
            <a:xfrm>
              <a:off x="3060282" y="1953843"/>
              <a:ext cx="38561" cy="33741"/>
            </a:xfrm>
            <a:custGeom>
              <a:avLst/>
              <a:gdLst>
                <a:gd name="T0" fmla="*/ 20 w 31"/>
                <a:gd name="T1" fmla="*/ 15 h 27"/>
                <a:gd name="T2" fmla="*/ 21 w 31"/>
                <a:gd name="T3" fmla="*/ 14 h 27"/>
                <a:gd name="T4" fmla="*/ 24 w 31"/>
                <a:gd name="T5" fmla="*/ 10 h 27"/>
                <a:gd name="T6" fmla="*/ 31 w 31"/>
                <a:gd name="T7" fmla="*/ 2 h 27"/>
                <a:gd name="T8" fmla="*/ 31 w 31"/>
                <a:gd name="T9" fmla="*/ 0 h 27"/>
                <a:gd name="T10" fmla="*/ 29 w 31"/>
                <a:gd name="T11" fmla="*/ 0 h 27"/>
                <a:gd name="T12" fmla="*/ 2 w 31"/>
                <a:gd name="T13" fmla="*/ 17 h 27"/>
                <a:gd name="T14" fmla="*/ 0 w 31"/>
                <a:gd name="T15" fmla="*/ 21 h 27"/>
                <a:gd name="T16" fmla="*/ 3 w 31"/>
                <a:gd name="T17" fmla="*/ 25 h 27"/>
                <a:gd name="T18" fmla="*/ 15 w 31"/>
                <a:gd name="T19" fmla="*/ 21 h 27"/>
                <a:gd name="T20" fmla="*/ 19 w 31"/>
                <a:gd name="T21" fmla="*/ 16 h 27"/>
                <a:gd name="T22" fmla="*/ 19 w 31"/>
                <a:gd name="T23" fmla="*/ 16 h 27"/>
                <a:gd name="T24" fmla="*/ 20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20" y="15"/>
                  </a:moveTo>
                  <a:cubicBezTo>
                    <a:pt x="20" y="15"/>
                    <a:pt x="20" y="14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4" y="9"/>
                    <a:pt x="27" y="6"/>
                    <a:pt x="31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0" y="4"/>
                    <a:pt x="11" y="10"/>
                    <a:pt x="2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7" y="27"/>
                    <a:pt x="13" y="26"/>
                    <a:pt x="15" y="21"/>
                  </a:cubicBezTo>
                  <a:cubicBezTo>
                    <a:pt x="17" y="20"/>
                    <a:pt x="18" y="18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5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3231397" y="1953843"/>
              <a:ext cx="38561" cy="33741"/>
            </a:xfrm>
            <a:custGeom>
              <a:avLst/>
              <a:gdLst>
                <a:gd name="T0" fmla="*/ 12 w 31"/>
                <a:gd name="T1" fmla="*/ 15 h 27"/>
                <a:gd name="T2" fmla="*/ 11 w 31"/>
                <a:gd name="T3" fmla="*/ 14 h 27"/>
                <a:gd name="T4" fmla="*/ 8 w 31"/>
                <a:gd name="T5" fmla="*/ 10 h 27"/>
                <a:gd name="T6" fmla="*/ 1 w 31"/>
                <a:gd name="T7" fmla="*/ 2 h 27"/>
                <a:gd name="T8" fmla="*/ 1 w 31"/>
                <a:gd name="T9" fmla="*/ 0 h 27"/>
                <a:gd name="T10" fmla="*/ 2 w 31"/>
                <a:gd name="T11" fmla="*/ 0 h 27"/>
                <a:gd name="T12" fmla="*/ 29 w 31"/>
                <a:gd name="T13" fmla="*/ 17 h 27"/>
                <a:gd name="T14" fmla="*/ 31 w 31"/>
                <a:gd name="T15" fmla="*/ 21 h 27"/>
                <a:gd name="T16" fmla="*/ 29 w 31"/>
                <a:gd name="T17" fmla="*/ 25 h 27"/>
                <a:gd name="T18" fmla="*/ 16 w 31"/>
                <a:gd name="T19" fmla="*/ 21 h 27"/>
                <a:gd name="T20" fmla="*/ 13 w 31"/>
                <a:gd name="T21" fmla="*/ 16 h 27"/>
                <a:gd name="T22" fmla="*/ 12 w 31"/>
                <a:gd name="T23" fmla="*/ 16 h 27"/>
                <a:gd name="T24" fmla="*/ 12 w 31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7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7" y="9"/>
                    <a:pt x="5" y="6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2" y="4"/>
                    <a:pt x="21" y="10"/>
                    <a:pt x="29" y="17"/>
                  </a:cubicBezTo>
                  <a:cubicBezTo>
                    <a:pt x="31" y="18"/>
                    <a:pt x="31" y="19"/>
                    <a:pt x="31" y="21"/>
                  </a:cubicBezTo>
                  <a:cubicBezTo>
                    <a:pt x="31" y="23"/>
                    <a:pt x="30" y="24"/>
                    <a:pt x="29" y="25"/>
                  </a:cubicBezTo>
                  <a:cubicBezTo>
                    <a:pt x="24" y="27"/>
                    <a:pt x="19" y="26"/>
                    <a:pt x="16" y="21"/>
                  </a:cubicBezTo>
                  <a:cubicBezTo>
                    <a:pt x="15" y="20"/>
                    <a:pt x="14" y="18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22462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419562" y="3609017"/>
            <a:ext cx="304874" cy="245903"/>
            <a:chOff x="4419562" y="3555335"/>
            <a:chExt cx="304874" cy="245827"/>
          </a:xfrm>
          <a:solidFill>
            <a:schemeClr val="bg1"/>
          </a:solidFill>
        </p:grpSpPr>
        <p:sp>
          <p:nvSpPr>
            <p:cNvPr id="70" name="Freeform 29"/>
            <p:cNvSpPr/>
            <p:nvPr/>
          </p:nvSpPr>
          <p:spPr bwMode="auto">
            <a:xfrm>
              <a:off x="4578627" y="3679454"/>
              <a:ext cx="67482" cy="121708"/>
            </a:xfrm>
            <a:custGeom>
              <a:avLst/>
              <a:gdLst>
                <a:gd name="T0" fmla="*/ 43 w 54"/>
                <a:gd name="T1" fmla="*/ 0 h 97"/>
                <a:gd name="T2" fmla="*/ 11 w 54"/>
                <a:gd name="T3" fmla="*/ 0 h 97"/>
                <a:gd name="T4" fmla="*/ 0 w 54"/>
                <a:gd name="T5" fmla="*/ 11 h 97"/>
                <a:gd name="T6" fmla="*/ 0 w 54"/>
                <a:gd name="T7" fmla="*/ 86 h 97"/>
                <a:gd name="T8" fmla="*/ 11 w 54"/>
                <a:gd name="T9" fmla="*/ 97 h 97"/>
                <a:gd name="T10" fmla="*/ 43 w 54"/>
                <a:gd name="T11" fmla="*/ 97 h 97"/>
                <a:gd name="T12" fmla="*/ 54 w 54"/>
                <a:gd name="T13" fmla="*/ 86 h 97"/>
                <a:gd name="T14" fmla="*/ 54 w 54"/>
                <a:gd name="T15" fmla="*/ 11 h 97"/>
                <a:gd name="T16" fmla="*/ 43 w 54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7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2"/>
                    <a:pt x="5" y="97"/>
                    <a:pt x="11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9" y="97"/>
                    <a:pt x="54" y="92"/>
                    <a:pt x="54" y="8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4658159" y="3555335"/>
              <a:ext cx="66277" cy="245827"/>
            </a:xfrm>
            <a:custGeom>
              <a:avLst/>
              <a:gdLst>
                <a:gd name="T0" fmla="*/ 11 w 53"/>
                <a:gd name="T1" fmla="*/ 197 h 197"/>
                <a:gd name="T2" fmla="*/ 42 w 53"/>
                <a:gd name="T3" fmla="*/ 197 h 197"/>
                <a:gd name="T4" fmla="*/ 53 w 53"/>
                <a:gd name="T5" fmla="*/ 186 h 197"/>
                <a:gd name="T6" fmla="*/ 53 w 53"/>
                <a:gd name="T7" fmla="*/ 11 h 197"/>
                <a:gd name="T8" fmla="*/ 42 w 53"/>
                <a:gd name="T9" fmla="*/ 0 h 197"/>
                <a:gd name="T10" fmla="*/ 11 w 53"/>
                <a:gd name="T11" fmla="*/ 0 h 197"/>
                <a:gd name="T12" fmla="*/ 0 w 53"/>
                <a:gd name="T13" fmla="*/ 11 h 197"/>
                <a:gd name="T14" fmla="*/ 0 w 53"/>
                <a:gd name="T15" fmla="*/ 111 h 197"/>
                <a:gd name="T16" fmla="*/ 0 w 53"/>
                <a:gd name="T17" fmla="*/ 186 h 197"/>
                <a:gd name="T18" fmla="*/ 11 w 53"/>
                <a:gd name="T1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97">
                  <a:moveTo>
                    <a:pt x="11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8" y="197"/>
                    <a:pt x="53" y="192"/>
                    <a:pt x="53" y="186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4497890" y="3625227"/>
              <a:ext cx="67482" cy="175935"/>
            </a:xfrm>
            <a:custGeom>
              <a:avLst/>
              <a:gdLst>
                <a:gd name="T0" fmla="*/ 43 w 54"/>
                <a:gd name="T1" fmla="*/ 0 h 141"/>
                <a:gd name="T2" fmla="*/ 11 w 54"/>
                <a:gd name="T3" fmla="*/ 0 h 141"/>
                <a:gd name="T4" fmla="*/ 0 w 54"/>
                <a:gd name="T5" fmla="*/ 10 h 141"/>
                <a:gd name="T6" fmla="*/ 0 w 54"/>
                <a:gd name="T7" fmla="*/ 100 h 141"/>
                <a:gd name="T8" fmla="*/ 0 w 54"/>
                <a:gd name="T9" fmla="*/ 130 h 141"/>
                <a:gd name="T10" fmla="*/ 11 w 54"/>
                <a:gd name="T11" fmla="*/ 141 h 141"/>
                <a:gd name="T12" fmla="*/ 43 w 54"/>
                <a:gd name="T13" fmla="*/ 141 h 141"/>
                <a:gd name="T14" fmla="*/ 54 w 54"/>
                <a:gd name="T15" fmla="*/ 130 h 141"/>
                <a:gd name="T16" fmla="*/ 54 w 54"/>
                <a:gd name="T17" fmla="*/ 55 h 141"/>
                <a:gd name="T18" fmla="*/ 54 w 54"/>
                <a:gd name="T19" fmla="*/ 10 h 141"/>
                <a:gd name="T20" fmla="*/ 43 w 5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41">
                  <a:moveTo>
                    <a:pt x="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5" y="141"/>
                    <a:pt x="11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41"/>
                    <a:pt x="54" y="136"/>
                    <a:pt x="54" y="130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4"/>
                    <a:pt x="4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4419562" y="3736090"/>
              <a:ext cx="66277" cy="65072"/>
            </a:xfrm>
            <a:custGeom>
              <a:avLst/>
              <a:gdLst>
                <a:gd name="T0" fmla="*/ 42 w 53"/>
                <a:gd name="T1" fmla="*/ 0 h 52"/>
                <a:gd name="T2" fmla="*/ 11 w 53"/>
                <a:gd name="T3" fmla="*/ 0 h 52"/>
                <a:gd name="T4" fmla="*/ 0 w 53"/>
                <a:gd name="T5" fmla="*/ 11 h 52"/>
                <a:gd name="T6" fmla="*/ 0 w 53"/>
                <a:gd name="T7" fmla="*/ 41 h 52"/>
                <a:gd name="T8" fmla="*/ 11 w 53"/>
                <a:gd name="T9" fmla="*/ 52 h 52"/>
                <a:gd name="T10" fmla="*/ 42 w 53"/>
                <a:gd name="T11" fmla="*/ 52 h 52"/>
                <a:gd name="T12" fmla="*/ 53 w 53"/>
                <a:gd name="T13" fmla="*/ 41 h 52"/>
                <a:gd name="T14" fmla="*/ 53 w 53"/>
                <a:gd name="T15" fmla="*/ 11 h 52"/>
                <a:gd name="T16" fmla="*/ 4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4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8" y="52"/>
                    <a:pt x="53" y="47"/>
                    <a:pt x="53" y="4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629089" y="1808901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816200" y="2022701"/>
            <a:ext cx="320539" cy="270010"/>
            <a:chOff x="5816199" y="1969508"/>
            <a:chExt cx="320539" cy="269927"/>
          </a:xfrm>
          <a:solidFill>
            <a:schemeClr val="bg1"/>
          </a:solidFill>
        </p:grpSpPr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5842710" y="1969508"/>
              <a:ext cx="268723" cy="196420"/>
            </a:xfrm>
            <a:custGeom>
              <a:avLst/>
              <a:gdLst>
                <a:gd name="T0" fmla="*/ 13 w 215"/>
                <a:gd name="T1" fmla="*/ 157 h 157"/>
                <a:gd name="T2" fmla="*/ 202 w 215"/>
                <a:gd name="T3" fmla="*/ 157 h 157"/>
                <a:gd name="T4" fmla="*/ 215 w 215"/>
                <a:gd name="T5" fmla="*/ 144 h 157"/>
                <a:gd name="T6" fmla="*/ 215 w 215"/>
                <a:gd name="T7" fmla="*/ 14 h 157"/>
                <a:gd name="T8" fmla="*/ 202 w 215"/>
                <a:gd name="T9" fmla="*/ 0 h 157"/>
                <a:gd name="T10" fmla="*/ 13 w 215"/>
                <a:gd name="T11" fmla="*/ 0 h 157"/>
                <a:gd name="T12" fmla="*/ 0 w 215"/>
                <a:gd name="T13" fmla="*/ 14 h 157"/>
                <a:gd name="T14" fmla="*/ 0 w 215"/>
                <a:gd name="T15" fmla="*/ 144 h 157"/>
                <a:gd name="T16" fmla="*/ 13 w 215"/>
                <a:gd name="T17" fmla="*/ 157 h 157"/>
                <a:gd name="T18" fmla="*/ 15 w 215"/>
                <a:gd name="T19" fmla="*/ 24 h 157"/>
                <a:gd name="T20" fmla="*/ 24 w 215"/>
                <a:gd name="T21" fmla="*/ 15 h 157"/>
                <a:gd name="T22" fmla="*/ 191 w 215"/>
                <a:gd name="T23" fmla="*/ 15 h 157"/>
                <a:gd name="T24" fmla="*/ 200 w 215"/>
                <a:gd name="T25" fmla="*/ 24 h 157"/>
                <a:gd name="T26" fmla="*/ 200 w 215"/>
                <a:gd name="T27" fmla="*/ 134 h 157"/>
                <a:gd name="T28" fmla="*/ 191 w 215"/>
                <a:gd name="T29" fmla="*/ 143 h 157"/>
                <a:gd name="T30" fmla="*/ 24 w 215"/>
                <a:gd name="T31" fmla="*/ 143 h 157"/>
                <a:gd name="T32" fmla="*/ 15 w 215"/>
                <a:gd name="T33" fmla="*/ 134 h 157"/>
                <a:gd name="T34" fmla="*/ 15 w 215"/>
                <a:gd name="T35" fmla="*/ 2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57">
                  <a:moveTo>
                    <a:pt x="13" y="157"/>
                  </a:moveTo>
                  <a:cubicBezTo>
                    <a:pt x="202" y="157"/>
                    <a:pt x="202" y="157"/>
                    <a:pt x="202" y="157"/>
                  </a:cubicBezTo>
                  <a:cubicBezTo>
                    <a:pt x="209" y="157"/>
                    <a:pt x="215" y="151"/>
                    <a:pt x="215" y="14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6"/>
                    <a:pt x="209" y="0"/>
                    <a:pt x="20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1"/>
                    <a:pt x="6" y="157"/>
                    <a:pt x="13" y="157"/>
                  </a:cubicBezTo>
                  <a:close/>
                  <a:moveTo>
                    <a:pt x="15" y="24"/>
                  </a:moveTo>
                  <a:cubicBezTo>
                    <a:pt x="15" y="19"/>
                    <a:pt x="19" y="15"/>
                    <a:pt x="24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6" y="15"/>
                    <a:pt x="200" y="19"/>
                    <a:pt x="200" y="2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9"/>
                    <a:pt x="196" y="143"/>
                    <a:pt x="191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43"/>
                    <a:pt x="15" y="139"/>
                    <a:pt x="15" y="134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816199" y="2177979"/>
              <a:ext cx="320539" cy="61456"/>
            </a:xfrm>
            <a:custGeom>
              <a:avLst/>
              <a:gdLst>
                <a:gd name="T0" fmla="*/ 252 w 257"/>
                <a:gd name="T1" fmla="*/ 19 h 49"/>
                <a:gd name="T2" fmla="*/ 244 w 257"/>
                <a:gd name="T3" fmla="*/ 7 h 49"/>
                <a:gd name="T4" fmla="*/ 233 w 257"/>
                <a:gd name="T5" fmla="*/ 0 h 49"/>
                <a:gd name="T6" fmla="*/ 231 w 257"/>
                <a:gd name="T7" fmla="*/ 0 h 49"/>
                <a:gd name="T8" fmla="*/ 26 w 257"/>
                <a:gd name="T9" fmla="*/ 0 h 49"/>
                <a:gd name="T10" fmla="*/ 24 w 257"/>
                <a:gd name="T11" fmla="*/ 0 h 49"/>
                <a:gd name="T12" fmla="*/ 13 w 257"/>
                <a:gd name="T13" fmla="*/ 7 h 49"/>
                <a:gd name="T14" fmla="*/ 5 w 257"/>
                <a:gd name="T15" fmla="*/ 19 h 49"/>
                <a:gd name="T16" fmla="*/ 3 w 257"/>
                <a:gd name="T17" fmla="*/ 39 h 49"/>
                <a:gd name="T18" fmla="*/ 16 w 257"/>
                <a:gd name="T19" fmla="*/ 49 h 49"/>
                <a:gd name="T20" fmla="*/ 241 w 257"/>
                <a:gd name="T21" fmla="*/ 49 h 49"/>
                <a:gd name="T22" fmla="*/ 254 w 257"/>
                <a:gd name="T23" fmla="*/ 39 h 49"/>
                <a:gd name="T24" fmla="*/ 252 w 257"/>
                <a:gd name="T2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49">
                  <a:moveTo>
                    <a:pt x="252" y="19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241" y="3"/>
                    <a:pt x="237" y="0"/>
                    <a:pt x="233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3" y="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" y="25"/>
                    <a:pt x="0" y="33"/>
                    <a:pt x="3" y="39"/>
                  </a:cubicBezTo>
                  <a:cubicBezTo>
                    <a:pt x="6" y="45"/>
                    <a:pt x="11" y="49"/>
                    <a:pt x="16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6" y="49"/>
                    <a:pt x="251" y="45"/>
                    <a:pt x="254" y="39"/>
                  </a:cubicBezTo>
                  <a:cubicBezTo>
                    <a:pt x="257" y="33"/>
                    <a:pt x="256" y="25"/>
                    <a:pt x="25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Oval 11"/>
          <p:cNvSpPr>
            <a:spLocks noChangeArrowheads="1"/>
          </p:cNvSpPr>
          <p:nvPr/>
        </p:nvSpPr>
        <p:spPr bwMode="auto">
          <a:xfrm>
            <a:off x="1415683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82909" y="3577676"/>
            <a:ext cx="357896" cy="314611"/>
            <a:chOff x="1582909" y="3524004"/>
            <a:chExt cx="357896" cy="314514"/>
          </a:xfrm>
          <a:solidFill>
            <a:schemeClr val="bg1"/>
          </a:solidFill>
        </p:grpSpPr>
        <p:sp>
          <p:nvSpPr>
            <p:cNvPr id="84" name="Freeform 37"/>
            <p:cNvSpPr>
              <a:spLocks noEditPoints="1"/>
            </p:cNvSpPr>
            <p:nvPr/>
          </p:nvSpPr>
          <p:spPr bwMode="auto">
            <a:xfrm>
              <a:off x="1582909" y="3585461"/>
              <a:ext cx="256673" cy="253057"/>
            </a:xfrm>
            <a:custGeom>
              <a:avLst/>
              <a:gdLst>
                <a:gd name="T0" fmla="*/ 176 w 205"/>
                <a:gd name="T1" fmla="*/ 154 h 203"/>
                <a:gd name="T2" fmla="*/ 172 w 205"/>
                <a:gd name="T3" fmla="*/ 149 h 203"/>
                <a:gd name="T4" fmla="*/ 167 w 205"/>
                <a:gd name="T5" fmla="*/ 123 h 203"/>
                <a:gd name="T6" fmla="*/ 167 w 205"/>
                <a:gd name="T7" fmla="*/ 123 h 203"/>
                <a:gd name="T8" fmla="*/ 186 w 205"/>
                <a:gd name="T9" fmla="*/ 105 h 203"/>
                <a:gd name="T10" fmla="*/ 193 w 205"/>
                <a:gd name="T11" fmla="*/ 104 h 203"/>
                <a:gd name="T12" fmla="*/ 204 w 205"/>
                <a:gd name="T13" fmla="*/ 88 h 203"/>
                <a:gd name="T14" fmla="*/ 202 w 205"/>
                <a:gd name="T15" fmla="*/ 74 h 203"/>
                <a:gd name="T16" fmla="*/ 185 w 205"/>
                <a:gd name="T17" fmla="*/ 64 h 203"/>
                <a:gd name="T18" fmla="*/ 178 w 205"/>
                <a:gd name="T19" fmla="*/ 65 h 203"/>
                <a:gd name="T20" fmla="*/ 153 w 205"/>
                <a:gd name="T21" fmla="*/ 57 h 203"/>
                <a:gd name="T22" fmla="*/ 153 w 205"/>
                <a:gd name="T23" fmla="*/ 57 h 203"/>
                <a:gd name="T24" fmla="*/ 148 w 205"/>
                <a:gd name="T25" fmla="*/ 31 h 203"/>
                <a:gd name="T26" fmla="*/ 150 w 205"/>
                <a:gd name="T27" fmla="*/ 25 h 203"/>
                <a:gd name="T28" fmla="*/ 142 w 205"/>
                <a:gd name="T29" fmla="*/ 7 h 203"/>
                <a:gd name="T30" fmla="*/ 135 w 205"/>
                <a:gd name="T31" fmla="*/ 4 h 203"/>
                <a:gd name="T32" fmla="*/ 129 w 205"/>
                <a:gd name="T33" fmla="*/ 2 h 203"/>
                <a:gd name="T34" fmla="*/ 111 w 205"/>
                <a:gd name="T35" fmla="*/ 12 h 203"/>
                <a:gd name="T36" fmla="*/ 109 w 205"/>
                <a:gd name="T37" fmla="*/ 18 h 203"/>
                <a:gd name="T38" fmla="*/ 89 w 205"/>
                <a:gd name="T39" fmla="*/ 35 h 203"/>
                <a:gd name="T40" fmla="*/ 89 w 205"/>
                <a:gd name="T41" fmla="*/ 35 h 203"/>
                <a:gd name="T42" fmla="*/ 64 w 205"/>
                <a:gd name="T43" fmla="*/ 27 h 203"/>
                <a:gd name="T44" fmla="*/ 60 w 205"/>
                <a:gd name="T45" fmla="*/ 22 h 203"/>
                <a:gd name="T46" fmla="*/ 40 w 205"/>
                <a:gd name="T47" fmla="*/ 20 h 203"/>
                <a:gd name="T48" fmla="*/ 30 w 205"/>
                <a:gd name="T49" fmla="*/ 29 h 203"/>
                <a:gd name="T50" fmla="*/ 29 w 205"/>
                <a:gd name="T51" fmla="*/ 49 h 203"/>
                <a:gd name="T52" fmla="*/ 34 w 205"/>
                <a:gd name="T53" fmla="*/ 54 h 203"/>
                <a:gd name="T54" fmla="*/ 39 w 205"/>
                <a:gd name="T55" fmla="*/ 80 h 203"/>
                <a:gd name="T56" fmla="*/ 19 w 205"/>
                <a:gd name="T57" fmla="*/ 98 h 203"/>
                <a:gd name="T58" fmla="*/ 13 w 205"/>
                <a:gd name="T59" fmla="*/ 99 h 203"/>
                <a:gd name="T60" fmla="*/ 1 w 205"/>
                <a:gd name="T61" fmla="*/ 115 h 203"/>
                <a:gd name="T62" fmla="*/ 4 w 205"/>
                <a:gd name="T63" fmla="*/ 128 h 203"/>
                <a:gd name="T64" fmla="*/ 21 w 205"/>
                <a:gd name="T65" fmla="*/ 139 h 203"/>
                <a:gd name="T66" fmla="*/ 27 w 205"/>
                <a:gd name="T67" fmla="*/ 137 h 203"/>
                <a:gd name="T68" fmla="*/ 52 w 205"/>
                <a:gd name="T69" fmla="*/ 146 h 203"/>
                <a:gd name="T70" fmla="*/ 52 w 205"/>
                <a:gd name="T71" fmla="*/ 146 h 203"/>
                <a:gd name="T72" fmla="*/ 57 w 205"/>
                <a:gd name="T73" fmla="*/ 172 h 203"/>
                <a:gd name="T74" fmla="*/ 55 w 205"/>
                <a:gd name="T75" fmla="*/ 178 h 203"/>
                <a:gd name="T76" fmla="*/ 64 w 205"/>
                <a:gd name="T77" fmla="*/ 196 h 203"/>
                <a:gd name="T78" fmla="*/ 70 w 205"/>
                <a:gd name="T79" fmla="*/ 199 h 203"/>
                <a:gd name="T80" fmla="*/ 77 w 205"/>
                <a:gd name="T81" fmla="*/ 201 h 203"/>
                <a:gd name="T82" fmla="*/ 94 w 205"/>
                <a:gd name="T83" fmla="*/ 191 h 203"/>
                <a:gd name="T84" fmla="*/ 96 w 205"/>
                <a:gd name="T85" fmla="*/ 185 h 203"/>
                <a:gd name="T86" fmla="*/ 116 w 205"/>
                <a:gd name="T87" fmla="*/ 167 h 203"/>
                <a:gd name="T88" fmla="*/ 116 w 205"/>
                <a:gd name="T89" fmla="*/ 167 h 203"/>
                <a:gd name="T90" fmla="*/ 141 w 205"/>
                <a:gd name="T91" fmla="*/ 176 h 203"/>
                <a:gd name="T92" fmla="*/ 146 w 205"/>
                <a:gd name="T93" fmla="*/ 181 h 203"/>
                <a:gd name="T94" fmla="*/ 165 w 205"/>
                <a:gd name="T95" fmla="*/ 183 h 203"/>
                <a:gd name="T96" fmla="*/ 176 w 205"/>
                <a:gd name="T97" fmla="*/ 174 h 203"/>
                <a:gd name="T98" fmla="*/ 176 w 205"/>
                <a:gd name="T99" fmla="*/ 154 h 203"/>
                <a:gd name="T100" fmla="*/ 92 w 205"/>
                <a:gd name="T101" fmla="*/ 134 h 203"/>
                <a:gd name="T102" fmla="*/ 70 w 205"/>
                <a:gd name="T103" fmla="*/ 90 h 203"/>
                <a:gd name="T104" fmla="*/ 114 w 205"/>
                <a:gd name="T105" fmla="*/ 69 h 203"/>
                <a:gd name="T106" fmla="*/ 135 w 205"/>
                <a:gd name="T107" fmla="*/ 112 h 203"/>
                <a:gd name="T108" fmla="*/ 92 w 205"/>
                <a:gd name="T109" fmla="*/ 13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" h="203">
                  <a:moveTo>
                    <a:pt x="176" y="154"/>
                  </a:moveTo>
                  <a:cubicBezTo>
                    <a:pt x="172" y="149"/>
                    <a:pt x="172" y="149"/>
                    <a:pt x="172" y="149"/>
                  </a:cubicBezTo>
                  <a:cubicBezTo>
                    <a:pt x="165" y="142"/>
                    <a:pt x="163" y="13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70" y="114"/>
                    <a:pt x="177" y="107"/>
                    <a:pt x="186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200" y="102"/>
                    <a:pt x="205" y="95"/>
                    <a:pt x="204" y="88"/>
                  </a:cubicBezTo>
                  <a:cubicBezTo>
                    <a:pt x="204" y="83"/>
                    <a:pt x="203" y="79"/>
                    <a:pt x="202" y="74"/>
                  </a:cubicBezTo>
                  <a:cubicBezTo>
                    <a:pt x="200" y="67"/>
                    <a:pt x="192" y="63"/>
                    <a:pt x="185" y="64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69" y="67"/>
                    <a:pt x="159" y="64"/>
                    <a:pt x="153" y="57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47" y="50"/>
                    <a:pt x="145" y="40"/>
                    <a:pt x="148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2" y="17"/>
                    <a:pt x="149" y="9"/>
                    <a:pt x="142" y="7"/>
                  </a:cubicBezTo>
                  <a:cubicBezTo>
                    <a:pt x="140" y="6"/>
                    <a:pt x="138" y="5"/>
                    <a:pt x="135" y="4"/>
                  </a:cubicBezTo>
                  <a:cubicBezTo>
                    <a:pt x="133" y="3"/>
                    <a:pt x="131" y="3"/>
                    <a:pt x="129" y="2"/>
                  </a:cubicBezTo>
                  <a:cubicBezTo>
                    <a:pt x="121" y="0"/>
                    <a:pt x="114" y="4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27"/>
                    <a:pt x="99" y="34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0" y="37"/>
                    <a:pt x="70" y="34"/>
                    <a:pt x="64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5" y="16"/>
                    <a:pt x="46" y="16"/>
                    <a:pt x="40" y="20"/>
                  </a:cubicBezTo>
                  <a:cubicBezTo>
                    <a:pt x="37" y="23"/>
                    <a:pt x="33" y="26"/>
                    <a:pt x="30" y="29"/>
                  </a:cubicBezTo>
                  <a:cubicBezTo>
                    <a:pt x="25" y="35"/>
                    <a:pt x="24" y="43"/>
                    <a:pt x="29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0" y="61"/>
                    <a:pt x="42" y="71"/>
                    <a:pt x="39" y="80"/>
                  </a:cubicBezTo>
                  <a:cubicBezTo>
                    <a:pt x="36" y="89"/>
                    <a:pt x="28" y="96"/>
                    <a:pt x="19" y="98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5" y="100"/>
                    <a:pt x="0" y="107"/>
                    <a:pt x="1" y="115"/>
                  </a:cubicBezTo>
                  <a:cubicBezTo>
                    <a:pt x="2" y="119"/>
                    <a:pt x="3" y="124"/>
                    <a:pt x="4" y="128"/>
                  </a:cubicBezTo>
                  <a:cubicBezTo>
                    <a:pt x="6" y="136"/>
                    <a:pt x="13" y="140"/>
                    <a:pt x="21" y="139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6" y="136"/>
                    <a:pt x="46" y="139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8" y="153"/>
                    <a:pt x="61" y="163"/>
                    <a:pt x="57" y="172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3" y="185"/>
                    <a:pt x="57" y="193"/>
                    <a:pt x="64" y="196"/>
                  </a:cubicBezTo>
                  <a:cubicBezTo>
                    <a:pt x="66" y="197"/>
                    <a:pt x="68" y="198"/>
                    <a:pt x="70" y="199"/>
                  </a:cubicBezTo>
                  <a:cubicBezTo>
                    <a:pt x="72" y="199"/>
                    <a:pt x="74" y="200"/>
                    <a:pt x="77" y="201"/>
                  </a:cubicBezTo>
                  <a:cubicBezTo>
                    <a:pt x="84" y="203"/>
                    <a:pt x="92" y="198"/>
                    <a:pt x="94" y="191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9" y="176"/>
                    <a:pt x="107" y="169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25" y="166"/>
                    <a:pt x="135" y="169"/>
                    <a:pt x="141" y="176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151" y="186"/>
                    <a:pt x="159" y="187"/>
                    <a:pt x="165" y="183"/>
                  </a:cubicBezTo>
                  <a:cubicBezTo>
                    <a:pt x="169" y="180"/>
                    <a:pt x="172" y="177"/>
                    <a:pt x="176" y="174"/>
                  </a:cubicBezTo>
                  <a:cubicBezTo>
                    <a:pt x="181" y="168"/>
                    <a:pt x="181" y="160"/>
                    <a:pt x="176" y="154"/>
                  </a:cubicBezTo>
                  <a:close/>
                  <a:moveTo>
                    <a:pt x="92" y="134"/>
                  </a:moveTo>
                  <a:cubicBezTo>
                    <a:pt x="74" y="128"/>
                    <a:pt x="64" y="108"/>
                    <a:pt x="70" y="90"/>
                  </a:cubicBezTo>
                  <a:cubicBezTo>
                    <a:pt x="76" y="72"/>
                    <a:pt x="96" y="63"/>
                    <a:pt x="114" y="69"/>
                  </a:cubicBezTo>
                  <a:cubicBezTo>
                    <a:pt x="132" y="75"/>
                    <a:pt x="142" y="94"/>
                    <a:pt x="135" y="112"/>
                  </a:cubicBezTo>
                  <a:cubicBezTo>
                    <a:pt x="129" y="131"/>
                    <a:pt x="110" y="140"/>
                    <a:pt x="9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8"/>
            <p:cNvSpPr>
              <a:spLocks noEditPoints="1"/>
            </p:cNvSpPr>
            <p:nvPr/>
          </p:nvSpPr>
          <p:spPr bwMode="auto">
            <a:xfrm>
              <a:off x="1790175" y="3524004"/>
              <a:ext cx="150630" cy="157859"/>
            </a:xfrm>
            <a:custGeom>
              <a:avLst/>
              <a:gdLst>
                <a:gd name="T0" fmla="*/ 113 w 120"/>
                <a:gd name="T1" fmla="*/ 81 h 127"/>
                <a:gd name="T2" fmla="*/ 110 w 120"/>
                <a:gd name="T3" fmla="*/ 79 h 127"/>
                <a:gd name="T4" fmla="*/ 102 w 120"/>
                <a:gd name="T5" fmla="*/ 65 h 127"/>
                <a:gd name="T6" fmla="*/ 102 w 120"/>
                <a:gd name="T7" fmla="*/ 65 h 127"/>
                <a:gd name="T8" fmla="*/ 111 w 120"/>
                <a:gd name="T9" fmla="*/ 51 h 127"/>
                <a:gd name="T10" fmla="*/ 114 w 120"/>
                <a:gd name="T11" fmla="*/ 49 h 127"/>
                <a:gd name="T12" fmla="*/ 118 w 120"/>
                <a:gd name="T13" fmla="*/ 37 h 127"/>
                <a:gd name="T14" fmla="*/ 114 w 120"/>
                <a:gd name="T15" fmla="*/ 30 h 127"/>
                <a:gd name="T16" fmla="*/ 102 w 120"/>
                <a:gd name="T17" fmla="*/ 27 h 127"/>
                <a:gd name="T18" fmla="*/ 99 w 120"/>
                <a:gd name="T19" fmla="*/ 29 h 127"/>
                <a:gd name="T20" fmla="*/ 82 w 120"/>
                <a:gd name="T21" fmla="*/ 28 h 127"/>
                <a:gd name="T22" fmla="*/ 82 w 120"/>
                <a:gd name="T23" fmla="*/ 28 h 127"/>
                <a:gd name="T24" fmla="*/ 75 w 120"/>
                <a:gd name="T25" fmla="*/ 13 h 127"/>
                <a:gd name="T26" fmla="*/ 75 w 120"/>
                <a:gd name="T27" fmla="*/ 9 h 127"/>
                <a:gd name="T28" fmla="*/ 67 w 120"/>
                <a:gd name="T29" fmla="*/ 0 h 127"/>
                <a:gd name="T30" fmla="*/ 63 w 120"/>
                <a:gd name="T31" fmla="*/ 0 h 127"/>
                <a:gd name="T32" fmla="*/ 58 w 120"/>
                <a:gd name="T33" fmla="*/ 0 h 127"/>
                <a:gd name="T34" fmla="*/ 50 w 120"/>
                <a:gd name="T35" fmla="*/ 8 h 127"/>
                <a:gd name="T36" fmla="*/ 49 w 120"/>
                <a:gd name="T37" fmla="*/ 12 h 127"/>
                <a:gd name="T38" fmla="*/ 41 w 120"/>
                <a:gd name="T39" fmla="*/ 26 h 127"/>
                <a:gd name="T40" fmla="*/ 41 w 120"/>
                <a:gd name="T41" fmla="*/ 26 h 127"/>
                <a:gd name="T42" fmla="*/ 24 w 120"/>
                <a:gd name="T43" fmla="*/ 26 h 127"/>
                <a:gd name="T44" fmla="*/ 21 w 120"/>
                <a:gd name="T45" fmla="*/ 24 h 127"/>
                <a:gd name="T46" fmla="*/ 9 w 120"/>
                <a:gd name="T47" fmla="*/ 26 h 127"/>
                <a:gd name="T48" fmla="*/ 4 w 120"/>
                <a:gd name="T49" fmla="*/ 33 h 127"/>
                <a:gd name="T50" fmla="*/ 7 w 120"/>
                <a:gd name="T51" fmla="*/ 45 h 127"/>
                <a:gd name="T52" fmla="*/ 11 w 120"/>
                <a:gd name="T53" fmla="*/ 47 h 127"/>
                <a:gd name="T54" fmla="*/ 19 w 120"/>
                <a:gd name="T55" fmla="*/ 62 h 127"/>
                <a:gd name="T56" fmla="*/ 10 w 120"/>
                <a:gd name="T57" fmla="*/ 76 h 127"/>
                <a:gd name="T58" fmla="*/ 6 w 120"/>
                <a:gd name="T59" fmla="*/ 77 h 127"/>
                <a:gd name="T60" fmla="*/ 2 w 120"/>
                <a:gd name="T61" fmla="*/ 89 h 127"/>
                <a:gd name="T62" fmla="*/ 6 w 120"/>
                <a:gd name="T63" fmla="*/ 97 h 127"/>
                <a:gd name="T64" fmla="*/ 18 w 120"/>
                <a:gd name="T65" fmla="*/ 100 h 127"/>
                <a:gd name="T66" fmla="*/ 22 w 120"/>
                <a:gd name="T67" fmla="*/ 98 h 127"/>
                <a:gd name="T68" fmla="*/ 38 w 120"/>
                <a:gd name="T69" fmla="*/ 98 h 127"/>
                <a:gd name="T70" fmla="*/ 38 w 120"/>
                <a:gd name="T71" fmla="*/ 98 h 127"/>
                <a:gd name="T72" fmla="*/ 46 w 120"/>
                <a:gd name="T73" fmla="*/ 113 h 127"/>
                <a:gd name="T74" fmla="*/ 46 w 120"/>
                <a:gd name="T75" fmla="*/ 117 h 127"/>
                <a:gd name="T76" fmla="*/ 54 w 120"/>
                <a:gd name="T77" fmla="*/ 126 h 127"/>
                <a:gd name="T78" fmla="*/ 58 w 120"/>
                <a:gd name="T79" fmla="*/ 127 h 127"/>
                <a:gd name="T80" fmla="*/ 62 w 120"/>
                <a:gd name="T81" fmla="*/ 127 h 127"/>
                <a:gd name="T82" fmla="*/ 71 w 120"/>
                <a:gd name="T83" fmla="*/ 118 h 127"/>
                <a:gd name="T84" fmla="*/ 71 w 120"/>
                <a:gd name="T85" fmla="*/ 114 h 127"/>
                <a:gd name="T86" fmla="*/ 80 w 120"/>
                <a:gd name="T87" fmla="*/ 100 h 127"/>
                <a:gd name="T88" fmla="*/ 80 w 120"/>
                <a:gd name="T89" fmla="*/ 100 h 127"/>
                <a:gd name="T90" fmla="*/ 96 w 120"/>
                <a:gd name="T91" fmla="*/ 101 h 127"/>
                <a:gd name="T92" fmla="*/ 100 w 120"/>
                <a:gd name="T93" fmla="*/ 103 h 127"/>
                <a:gd name="T94" fmla="*/ 112 w 120"/>
                <a:gd name="T95" fmla="*/ 100 h 127"/>
                <a:gd name="T96" fmla="*/ 116 w 120"/>
                <a:gd name="T97" fmla="*/ 93 h 127"/>
                <a:gd name="T98" fmla="*/ 113 w 120"/>
                <a:gd name="T99" fmla="*/ 81 h 127"/>
                <a:gd name="T100" fmla="*/ 60 w 120"/>
                <a:gd name="T101" fmla="*/ 81 h 127"/>
                <a:gd name="T102" fmla="*/ 42 w 120"/>
                <a:gd name="T103" fmla="*/ 63 h 127"/>
                <a:gd name="T104" fmla="*/ 61 w 120"/>
                <a:gd name="T105" fmla="*/ 45 h 127"/>
                <a:gd name="T106" fmla="*/ 78 w 120"/>
                <a:gd name="T107" fmla="*/ 64 h 127"/>
                <a:gd name="T108" fmla="*/ 60 w 120"/>
                <a:gd name="T10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" h="127">
                  <a:moveTo>
                    <a:pt x="113" y="81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05" y="76"/>
                    <a:pt x="102" y="71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59"/>
                    <a:pt x="105" y="53"/>
                    <a:pt x="111" y="51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8" y="47"/>
                    <a:pt x="120" y="42"/>
                    <a:pt x="118" y="37"/>
                  </a:cubicBezTo>
                  <a:cubicBezTo>
                    <a:pt x="117" y="35"/>
                    <a:pt x="116" y="32"/>
                    <a:pt x="114" y="30"/>
                  </a:cubicBezTo>
                  <a:cubicBezTo>
                    <a:pt x="112" y="26"/>
                    <a:pt x="107" y="24"/>
                    <a:pt x="102" y="27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4" y="31"/>
                    <a:pt x="87" y="31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77" y="25"/>
                    <a:pt x="74" y="19"/>
                    <a:pt x="75" y="1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5"/>
                    <a:pt x="71" y="1"/>
                    <a:pt x="67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54" y="0"/>
                    <a:pt x="50" y="4"/>
                    <a:pt x="50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8"/>
                    <a:pt x="46" y="24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6" y="29"/>
                    <a:pt x="29" y="29"/>
                    <a:pt x="24" y="26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7" y="21"/>
                    <a:pt x="12" y="22"/>
                    <a:pt x="9" y="26"/>
                  </a:cubicBezTo>
                  <a:cubicBezTo>
                    <a:pt x="7" y="28"/>
                    <a:pt x="6" y="31"/>
                    <a:pt x="4" y="33"/>
                  </a:cubicBezTo>
                  <a:cubicBezTo>
                    <a:pt x="2" y="37"/>
                    <a:pt x="4" y="42"/>
                    <a:pt x="7" y="45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6" y="50"/>
                    <a:pt x="19" y="56"/>
                    <a:pt x="19" y="62"/>
                  </a:cubicBezTo>
                  <a:cubicBezTo>
                    <a:pt x="18" y="68"/>
                    <a:pt x="15" y="73"/>
                    <a:pt x="10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2" y="80"/>
                    <a:pt x="0" y="85"/>
                    <a:pt x="2" y="89"/>
                  </a:cubicBezTo>
                  <a:cubicBezTo>
                    <a:pt x="4" y="92"/>
                    <a:pt x="5" y="94"/>
                    <a:pt x="6" y="97"/>
                  </a:cubicBezTo>
                  <a:cubicBezTo>
                    <a:pt x="9" y="100"/>
                    <a:pt x="14" y="102"/>
                    <a:pt x="18" y="100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7" y="95"/>
                    <a:pt x="33" y="95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102"/>
                    <a:pt x="46" y="107"/>
                    <a:pt x="46" y="113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22"/>
                    <a:pt x="49" y="126"/>
                    <a:pt x="54" y="126"/>
                  </a:cubicBezTo>
                  <a:cubicBezTo>
                    <a:pt x="55" y="126"/>
                    <a:pt x="56" y="126"/>
                    <a:pt x="58" y="127"/>
                  </a:cubicBezTo>
                  <a:cubicBezTo>
                    <a:pt x="59" y="127"/>
                    <a:pt x="61" y="127"/>
                    <a:pt x="62" y="127"/>
                  </a:cubicBezTo>
                  <a:cubicBezTo>
                    <a:pt x="67" y="126"/>
                    <a:pt x="71" y="123"/>
                    <a:pt x="71" y="118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1" y="108"/>
                    <a:pt x="75" y="103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5" y="97"/>
                    <a:pt x="91" y="97"/>
                    <a:pt x="96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4" y="105"/>
                    <a:pt x="109" y="104"/>
                    <a:pt x="112" y="100"/>
                  </a:cubicBezTo>
                  <a:cubicBezTo>
                    <a:pt x="113" y="98"/>
                    <a:pt x="115" y="96"/>
                    <a:pt x="116" y="93"/>
                  </a:cubicBezTo>
                  <a:cubicBezTo>
                    <a:pt x="118" y="89"/>
                    <a:pt x="117" y="84"/>
                    <a:pt x="113" y="81"/>
                  </a:cubicBezTo>
                  <a:close/>
                  <a:moveTo>
                    <a:pt x="60" y="81"/>
                  </a:moveTo>
                  <a:cubicBezTo>
                    <a:pt x="50" y="81"/>
                    <a:pt x="42" y="72"/>
                    <a:pt x="42" y="63"/>
                  </a:cubicBezTo>
                  <a:cubicBezTo>
                    <a:pt x="43" y="53"/>
                    <a:pt x="51" y="45"/>
                    <a:pt x="61" y="45"/>
                  </a:cubicBezTo>
                  <a:cubicBezTo>
                    <a:pt x="71" y="46"/>
                    <a:pt x="79" y="54"/>
                    <a:pt x="78" y="64"/>
                  </a:cubicBezTo>
                  <a:cubicBezTo>
                    <a:pt x="78" y="74"/>
                    <a:pt x="69" y="81"/>
                    <a:pt x="6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Oval 11"/>
          <p:cNvSpPr>
            <a:spLocks noChangeArrowheads="1"/>
          </p:cNvSpPr>
          <p:nvPr/>
        </p:nvSpPr>
        <p:spPr bwMode="auto">
          <a:xfrm>
            <a:off x="7034161" y="3384369"/>
            <a:ext cx="694758" cy="696403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197170" y="3565621"/>
            <a:ext cx="367536" cy="309790"/>
            <a:chOff x="7197170" y="3511953"/>
            <a:chExt cx="367536" cy="309694"/>
          </a:xfrm>
          <a:solidFill>
            <a:schemeClr val="bg1"/>
          </a:solidFill>
        </p:grpSpPr>
        <p:sp>
          <p:nvSpPr>
            <p:cNvPr id="90" name="Freeform 40"/>
            <p:cNvSpPr/>
            <p:nvPr/>
          </p:nvSpPr>
          <p:spPr bwMode="auto">
            <a:xfrm>
              <a:off x="7236936" y="3633662"/>
              <a:ext cx="289209" cy="93993"/>
            </a:xfrm>
            <a:custGeom>
              <a:avLst/>
              <a:gdLst>
                <a:gd name="T0" fmla="*/ 4 w 232"/>
                <a:gd name="T1" fmla="*/ 75 h 75"/>
                <a:gd name="T2" fmla="*/ 5 w 232"/>
                <a:gd name="T3" fmla="*/ 75 h 75"/>
                <a:gd name="T4" fmla="*/ 10 w 232"/>
                <a:gd name="T5" fmla="*/ 70 h 75"/>
                <a:gd name="T6" fmla="*/ 10 w 232"/>
                <a:gd name="T7" fmla="*/ 61 h 75"/>
                <a:gd name="T8" fmla="*/ 29 w 232"/>
                <a:gd name="T9" fmla="*/ 42 h 75"/>
                <a:gd name="T10" fmla="*/ 103 w 232"/>
                <a:gd name="T11" fmla="*/ 42 h 75"/>
                <a:gd name="T12" fmla="*/ 111 w 232"/>
                <a:gd name="T13" fmla="*/ 50 h 75"/>
                <a:gd name="T14" fmla="*/ 111 w 232"/>
                <a:gd name="T15" fmla="*/ 70 h 75"/>
                <a:gd name="T16" fmla="*/ 115 w 232"/>
                <a:gd name="T17" fmla="*/ 75 h 75"/>
                <a:gd name="T18" fmla="*/ 116 w 232"/>
                <a:gd name="T19" fmla="*/ 75 h 75"/>
                <a:gd name="T20" fmla="*/ 121 w 232"/>
                <a:gd name="T21" fmla="*/ 70 h 75"/>
                <a:gd name="T22" fmla="*/ 121 w 232"/>
                <a:gd name="T23" fmla="*/ 50 h 75"/>
                <a:gd name="T24" fmla="*/ 129 w 232"/>
                <a:gd name="T25" fmla="*/ 42 h 75"/>
                <a:gd name="T26" fmla="*/ 202 w 232"/>
                <a:gd name="T27" fmla="*/ 42 h 75"/>
                <a:gd name="T28" fmla="*/ 222 w 232"/>
                <a:gd name="T29" fmla="*/ 61 h 75"/>
                <a:gd name="T30" fmla="*/ 222 w 232"/>
                <a:gd name="T31" fmla="*/ 70 h 75"/>
                <a:gd name="T32" fmla="*/ 227 w 232"/>
                <a:gd name="T33" fmla="*/ 75 h 75"/>
                <a:gd name="T34" fmla="*/ 228 w 232"/>
                <a:gd name="T35" fmla="*/ 75 h 75"/>
                <a:gd name="T36" fmla="*/ 232 w 232"/>
                <a:gd name="T37" fmla="*/ 70 h 75"/>
                <a:gd name="T38" fmla="*/ 232 w 232"/>
                <a:gd name="T39" fmla="*/ 61 h 75"/>
                <a:gd name="T40" fmla="*/ 202 w 232"/>
                <a:gd name="T41" fmla="*/ 32 h 75"/>
                <a:gd name="T42" fmla="*/ 129 w 232"/>
                <a:gd name="T43" fmla="*/ 32 h 75"/>
                <a:gd name="T44" fmla="*/ 121 w 232"/>
                <a:gd name="T45" fmla="*/ 24 h 75"/>
                <a:gd name="T46" fmla="*/ 121 w 232"/>
                <a:gd name="T47" fmla="*/ 5 h 75"/>
                <a:gd name="T48" fmla="*/ 116 w 232"/>
                <a:gd name="T49" fmla="*/ 0 h 75"/>
                <a:gd name="T50" fmla="*/ 115 w 232"/>
                <a:gd name="T51" fmla="*/ 0 h 75"/>
                <a:gd name="T52" fmla="*/ 111 w 232"/>
                <a:gd name="T53" fmla="*/ 5 h 75"/>
                <a:gd name="T54" fmla="*/ 111 w 232"/>
                <a:gd name="T55" fmla="*/ 24 h 75"/>
                <a:gd name="T56" fmla="*/ 103 w 232"/>
                <a:gd name="T57" fmla="*/ 32 h 75"/>
                <a:gd name="T58" fmla="*/ 29 w 232"/>
                <a:gd name="T59" fmla="*/ 32 h 75"/>
                <a:gd name="T60" fmla="*/ 0 w 232"/>
                <a:gd name="T61" fmla="*/ 61 h 75"/>
                <a:gd name="T62" fmla="*/ 0 w 232"/>
                <a:gd name="T63" fmla="*/ 70 h 75"/>
                <a:gd name="T64" fmla="*/ 4 w 232"/>
                <a:gd name="T6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2" h="75">
                  <a:moveTo>
                    <a:pt x="4" y="7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8" y="75"/>
                    <a:pt x="10" y="73"/>
                    <a:pt x="10" y="7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50"/>
                    <a:pt x="19" y="42"/>
                    <a:pt x="29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11" y="45"/>
                    <a:pt x="111" y="5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3"/>
                    <a:pt x="113" y="75"/>
                    <a:pt x="115" y="75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9" y="75"/>
                    <a:pt x="121" y="73"/>
                    <a:pt x="121" y="7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5"/>
                    <a:pt x="125" y="42"/>
                    <a:pt x="129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13" y="42"/>
                    <a:pt x="222" y="50"/>
                    <a:pt x="222" y="61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2" y="73"/>
                    <a:pt x="224" y="75"/>
                    <a:pt x="227" y="75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2" y="73"/>
                    <a:pt x="232" y="70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32" y="45"/>
                    <a:pt x="219" y="32"/>
                    <a:pt x="202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5" y="32"/>
                    <a:pt x="121" y="28"/>
                    <a:pt x="121" y="24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2"/>
                    <a:pt x="119" y="0"/>
                    <a:pt x="11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1" y="2"/>
                    <a:pt x="111" y="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8"/>
                    <a:pt x="107" y="32"/>
                    <a:pt x="103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3" y="32"/>
                    <a:pt x="0" y="45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3"/>
                    <a:pt x="2" y="75"/>
                    <a:pt x="4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321288" y="3511953"/>
              <a:ext cx="120504" cy="109658"/>
            </a:xfrm>
            <a:custGeom>
              <a:avLst/>
              <a:gdLst>
                <a:gd name="T0" fmla="*/ 20 w 96"/>
                <a:gd name="T1" fmla="*/ 87 h 87"/>
                <a:gd name="T2" fmla="*/ 43 w 96"/>
                <a:gd name="T3" fmla="*/ 87 h 87"/>
                <a:gd name="T4" fmla="*/ 53 w 96"/>
                <a:gd name="T5" fmla="*/ 87 h 87"/>
                <a:gd name="T6" fmla="*/ 76 w 96"/>
                <a:gd name="T7" fmla="*/ 87 h 87"/>
                <a:gd name="T8" fmla="*/ 96 w 96"/>
                <a:gd name="T9" fmla="*/ 67 h 87"/>
                <a:gd name="T10" fmla="*/ 96 w 96"/>
                <a:gd name="T11" fmla="*/ 19 h 87"/>
                <a:gd name="T12" fmla="*/ 76 w 96"/>
                <a:gd name="T13" fmla="*/ 0 h 87"/>
                <a:gd name="T14" fmla="*/ 20 w 96"/>
                <a:gd name="T15" fmla="*/ 0 h 87"/>
                <a:gd name="T16" fmla="*/ 0 w 96"/>
                <a:gd name="T17" fmla="*/ 19 h 87"/>
                <a:gd name="T18" fmla="*/ 0 w 96"/>
                <a:gd name="T19" fmla="*/ 67 h 87"/>
                <a:gd name="T20" fmla="*/ 20 w 96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7">
                  <a:moveTo>
                    <a:pt x="20" y="87"/>
                  </a:moveTo>
                  <a:cubicBezTo>
                    <a:pt x="43" y="87"/>
                    <a:pt x="43" y="87"/>
                    <a:pt x="4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7" y="87"/>
                    <a:pt x="96" y="78"/>
                    <a:pt x="96" y="6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8"/>
                    <a:pt x="9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7197170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7335748" y="3740910"/>
              <a:ext cx="89173" cy="80737"/>
            </a:xfrm>
            <a:custGeom>
              <a:avLst/>
              <a:gdLst>
                <a:gd name="T0" fmla="*/ 57 w 71"/>
                <a:gd name="T1" fmla="*/ 0 h 64"/>
                <a:gd name="T2" fmla="*/ 15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5 w 71"/>
                <a:gd name="T9" fmla="*/ 64 h 64"/>
                <a:gd name="T10" fmla="*/ 57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7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7" y="64"/>
                    <a:pt x="15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65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7476738" y="3740910"/>
              <a:ext cx="87968" cy="80737"/>
            </a:xfrm>
            <a:custGeom>
              <a:avLst/>
              <a:gdLst>
                <a:gd name="T0" fmla="*/ 56 w 71"/>
                <a:gd name="T1" fmla="*/ 0 h 64"/>
                <a:gd name="T2" fmla="*/ 14 w 71"/>
                <a:gd name="T3" fmla="*/ 0 h 64"/>
                <a:gd name="T4" fmla="*/ 0 w 71"/>
                <a:gd name="T5" fmla="*/ 14 h 64"/>
                <a:gd name="T6" fmla="*/ 0 w 71"/>
                <a:gd name="T7" fmla="*/ 50 h 64"/>
                <a:gd name="T8" fmla="*/ 14 w 71"/>
                <a:gd name="T9" fmla="*/ 64 h 64"/>
                <a:gd name="T10" fmla="*/ 56 w 71"/>
                <a:gd name="T11" fmla="*/ 64 h 64"/>
                <a:gd name="T12" fmla="*/ 71 w 71"/>
                <a:gd name="T13" fmla="*/ 50 h 64"/>
                <a:gd name="T14" fmla="*/ 71 w 71"/>
                <a:gd name="T15" fmla="*/ 14 h 64"/>
                <a:gd name="T16" fmla="*/ 56 w 71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4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6" y="64"/>
                    <a:pt x="14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4" y="64"/>
                    <a:pt x="71" y="58"/>
                    <a:pt x="71" y="5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4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5432" y="4171016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01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96768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03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08549" y="417101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05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01362" y="139219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02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611539" y="1392198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STEP 04</a:t>
            </a:r>
            <a:endParaRPr lang="zh-CN" altLang="en-US" sz="1200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107884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3887787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2" name="Rectangle 32"/>
          <p:cNvSpPr>
            <a:spLocks noChangeArrowheads="1"/>
          </p:cNvSpPr>
          <p:nvPr/>
        </p:nvSpPr>
        <p:spPr bwMode="auto">
          <a:xfrm>
            <a:off x="6694789" y="1849801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3" name="Rectangle 32"/>
          <p:cNvSpPr>
            <a:spLocks noChangeArrowheads="1"/>
          </p:cNvSpPr>
          <p:nvPr/>
        </p:nvSpPr>
        <p:spPr bwMode="auto">
          <a:xfrm>
            <a:off x="2475841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4" name="Rectangle 32"/>
          <p:cNvSpPr>
            <a:spLocks noChangeArrowheads="1"/>
          </p:cNvSpPr>
          <p:nvPr/>
        </p:nvSpPr>
        <p:spPr bwMode="auto">
          <a:xfrm>
            <a:off x="5299382" y="342165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endParaRPr lang="en-US" altLang="zh-CN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关键技术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实践难点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市场调研分析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案例对比分析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关键技术与实践难点</a:t>
            </a:r>
            <a:endParaRPr lang="zh-CN" altLang="en-US" sz="2000" dirty="0" smtClean="0">
              <a:ln w="6350">
                <a:noFill/>
              </a:ln>
              <a:solidFill>
                <a:srgbClr val="E94B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4416338" y="2154219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418828"/>
            <a:ext cx="9144000" cy="14843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8" name="Group 5"/>
          <p:cNvGrpSpPr/>
          <p:nvPr/>
        </p:nvGrpSpPr>
        <p:grpSpPr bwMode="auto">
          <a:xfrm>
            <a:off x="460375" y="2066528"/>
            <a:ext cx="3240088" cy="2592387"/>
            <a:chOff x="3243" y="1030"/>
            <a:chExt cx="2132" cy="1567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6" name="Picture 7" descr="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Rectangle 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4035425" y="1700547"/>
            <a:ext cx="4608513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WRITE </a:t>
            </a:r>
            <a:r>
              <a:rPr lang="en-US" altLang="zh-CN" sz="1200" b="1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YOUR GREAT </a:t>
            </a:r>
            <a:r>
              <a:rPr lang="en-US" altLang="zh-CN" sz="12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TITLE HERE</a:t>
            </a:r>
            <a:endParaRPr lang="zh-CN" altLang="en-US" sz="1200" b="1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038600" y="3320653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4249340"/>
            <a:ext cx="342900" cy="342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6484938" y="332065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Oval 18"/>
          <p:cNvSpPr>
            <a:spLocks noChangeArrowheads="1"/>
          </p:cNvSpPr>
          <p:nvPr/>
        </p:nvSpPr>
        <p:spPr bwMode="auto">
          <a:xfrm>
            <a:off x="6484938" y="4203303"/>
            <a:ext cx="342900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8" name="Group 19"/>
          <p:cNvGrpSpPr/>
          <p:nvPr/>
        </p:nvGrpSpPr>
        <p:grpSpPr bwMode="auto">
          <a:xfrm>
            <a:off x="6589713" y="4293790"/>
            <a:ext cx="130175" cy="165100"/>
            <a:chOff x="4878" y="2560"/>
            <a:chExt cx="147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20"/>
            <p:cNvSpPr/>
            <p:nvPr/>
          </p:nvSpPr>
          <p:spPr bwMode="auto">
            <a:xfrm>
              <a:off x="4878" y="2560"/>
              <a:ext cx="147" cy="188"/>
            </a:xfrm>
            <a:custGeom>
              <a:avLst/>
              <a:gdLst>
                <a:gd name="T0" fmla="*/ 16 w 71"/>
                <a:gd name="T1" fmla="*/ 83 h 91"/>
                <a:gd name="T2" fmla="*/ 8 w 71"/>
                <a:gd name="T3" fmla="*/ 83 h 91"/>
                <a:gd name="T4" fmla="*/ 8 w 71"/>
                <a:gd name="T5" fmla="*/ 8 h 91"/>
                <a:gd name="T6" fmla="*/ 67 w 71"/>
                <a:gd name="T7" fmla="*/ 8 h 91"/>
                <a:gd name="T8" fmla="*/ 71 w 71"/>
                <a:gd name="T9" fmla="*/ 4 h 91"/>
                <a:gd name="T10" fmla="*/ 67 w 71"/>
                <a:gd name="T11" fmla="*/ 0 h 91"/>
                <a:gd name="T12" fmla="*/ 4 w 71"/>
                <a:gd name="T13" fmla="*/ 0 h 91"/>
                <a:gd name="T14" fmla="*/ 0 w 71"/>
                <a:gd name="T15" fmla="*/ 4 h 91"/>
                <a:gd name="T16" fmla="*/ 0 w 71"/>
                <a:gd name="T17" fmla="*/ 87 h 91"/>
                <a:gd name="T18" fmla="*/ 4 w 71"/>
                <a:gd name="T19" fmla="*/ 91 h 91"/>
                <a:gd name="T20" fmla="*/ 16 w 71"/>
                <a:gd name="T21" fmla="*/ 91 h 91"/>
                <a:gd name="T22" fmla="*/ 20 w 71"/>
                <a:gd name="T23" fmla="*/ 87 h 91"/>
                <a:gd name="T24" fmla="*/ 16 w 71"/>
                <a:gd name="T25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1">
                  <a:moveTo>
                    <a:pt x="16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9" y="8"/>
                    <a:pt x="71" y="6"/>
                    <a:pt x="71" y="4"/>
                  </a:cubicBezTo>
                  <a:cubicBezTo>
                    <a:pt x="71" y="2"/>
                    <a:pt x="69" y="0"/>
                    <a:pt x="6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9"/>
                    <a:pt x="2" y="91"/>
                    <a:pt x="4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1"/>
                    <a:pt x="20" y="89"/>
                    <a:pt x="20" y="87"/>
                  </a:cubicBezTo>
                  <a:cubicBezTo>
                    <a:pt x="20" y="85"/>
                    <a:pt x="18" y="83"/>
                    <a:pt x="16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"/>
            <p:cNvSpPr/>
            <p:nvPr/>
          </p:nvSpPr>
          <p:spPr bwMode="auto">
            <a:xfrm>
              <a:off x="4971" y="2669"/>
              <a:ext cx="54" cy="79"/>
            </a:xfrm>
            <a:custGeom>
              <a:avLst/>
              <a:gdLst>
                <a:gd name="T0" fmla="*/ 22 w 26"/>
                <a:gd name="T1" fmla="*/ 0 h 38"/>
                <a:gd name="T2" fmla="*/ 18 w 26"/>
                <a:gd name="T3" fmla="*/ 4 h 38"/>
                <a:gd name="T4" fmla="*/ 18 w 26"/>
                <a:gd name="T5" fmla="*/ 30 h 38"/>
                <a:gd name="T6" fmla="*/ 4 w 26"/>
                <a:gd name="T7" fmla="*/ 30 h 38"/>
                <a:gd name="T8" fmla="*/ 0 w 26"/>
                <a:gd name="T9" fmla="*/ 34 h 38"/>
                <a:gd name="T10" fmla="*/ 4 w 26"/>
                <a:gd name="T11" fmla="*/ 38 h 38"/>
                <a:gd name="T12" fmla="*/ 22 w 26"/>
                <a:gd name="T13" fmla="*/ 38 h 38"/>
                <a:gd name="T14" fmla="*/ 25 w 26"/>
                <a:gd name="T15" fmla="*/ 37 h 38"/>
                <a:gd name="T16" fmla="*/ 26 w 26"/>
                <a:gd name="T17" fmla="*/ 34 h 38"/>
                <a:gd name="T18" fmla="*/ 26 w 26"/>
                <a:gd name="T19" fmla="*/ 4 h 38"/>
                <a:gd name="T20" fmla="*/ 22 w 26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8">
                  <a:moveTo>
                    <a:pt x="22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2"/>
                    <a:pt x="0" y="34"/>
                  </a:cubicBezTo>
                  <a:cubicBezTo>
                    <a:pt x="0" y="36"/>
                    <a:pt x="2" y="38"/>
                    <a:pt x="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4" y="38"/>
                    <a:pt x="25" y="37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4932" y="2599"/>
              <a:ext cx="91" cy="132"/>
            </a:xfrm>
            <a:custGeom>
              <a:avLst/>
              <a:gdLst>
                <a:gd name="T0" fmla="*/ 38 w 44"/>
                <a:gd name="T1" fmla="*/ 1 h 64"/>
                <a:gd name="T2" fmla="*/ 33 w 44"/>
                <a:gd name="T3" fmla="*/ 0 h 64"/>
                <a:gd name="T4" fmla="*/ 25 w 44"/>
                <a:gd name="T5" fmla="*/ 4 h 64"/>
                <a:gd name="T6" fmla="*/ 0 w 44"/>
                <a:gd name="T7" fmla="*/ 48 h 64"/>
                <a:gd name="T8" fmla="*/ 0 w 44"/>
                <a:gd name="T9" fmla="*/ 50 h 64"/>
                <a:gd name="T10" fmla="*/ 0 w 44"/>
                <a:gd name="T11" fmla="*/ 60 h 64"/>
                <a:gd name="T12" fmla="*/ 2 w 44"/>
                <a:gd name="T13" fmla="*/ 64 h 64"/>
                <a:gd name="T14" fmla="*/ 4 w 44"/>
                <a:gd name="T15" fmla="*/ 64 h 64"/>
                <a:gd name="T16" fmla="*/ 6 w 44"/>
                <a:gd name="T17" fmla="*/ 64 h 64"/>
                <a:gd name="T18" fmla="*/ 15 w 44"/>
                <a:gd name="T19" fmla="*/ 59 h 64"/>
                <a:gd name="T20" fmla="*/ 16 w 44"/>
                <a:gd name="T21" fmla="*/ 57 h 64"/>
                <a:gd name="T22" fmla="*/ 41 w 44"/>
                <a:gd name="T23" fmla="*/ 14 h 64"/>
                <a:gd name="T24" fmla="*/ 38 w 44"/>
                <a:gd name="T25" fmla="*/ 1 h 64"/>
                <a:gd name="T26" fmla="*/ 35 w 44"/>
                <a:gd name="T27" fmla="*/ 10 h 64"/>
                <a:gd name="T28" fmla="*/ 10 w 44"/>
                <a:gd name="T29" fmla="*/ 53 h 64"/>
                <a:gd name="T30" fmla="*/ 8 w 44"/>
                <a:gd name="T31" fmla="*/ 54 h 64"/>
                <a:gd name="T32" fmla="*/ 7 w 44"/>
                <a:gd name="T33" fmla="*/ 51 h 64"/>
                <a:gd name="T34" fmla="*/ 32 w 44"/>
                <a:gd name="T35" fmla="*/ 8 h 64"/>
                <a:gd name="T36" fmla="*/ 34 w 44"/>
                <a:gd name="T37" fmla="*/ 8 h 64"/>
                <a:gd name="T38" fmla="*/ 35 w 44"/>
                <a:gd name="T3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4">
                  <a:moveTo>
                    <a:pt x="38" y="1"/>
                  </a:moveTo>
                  <a:cubicBezTo>
                    <a:pt x="37" y="0"/>
                    <a:pt x="35" y="0"/>
                    <a:pt x="33" y="0"/>
                  </a:cubicBezTo>
                  <a:cubicBezTo>
                    <a:pt x="30" y="0"/>
                    <a:pt x="27" y="2"/>
                    <a:pt x="25" y="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2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4" y="64"/>
                    <a:pt x="5" y="64"/>
                    <a:pt x="6" y="64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59"/>
                    <a:pt x="16" y="58"/>
                    <a:pt x="16" y="57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4" y="9"/>
                    <a:pt x="42" y="4"/>
                    <a:pt x="38" y="1"/>
                  </a:cubicBezTo>
                  <a:close/>
                  <a:moveTo>
                    <a:pt x="35" y="10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7"/>
                    <a:pt x="34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4905" y="2613"/>
              <a:ext cx="58" cy="17"/>
            </a:xfrm>
            <a:custGeom>
              <a:avLst/>
              <a:gdLst>
                <a:gd name="T0" fmla="*/ 28 w 28"/>
                <a:gd name="T1" fmla="*/ 4 h 8"/>
                <a:gd name="T2" fmla="*/ 24 w 28"/>
                <a:gd name="T3" fmla="*/ 0 h 8"/>
                <a:gd name="T4" fmla="*/ 4 w 28"/>
                <a:gd name="T5" fmla="*/ 0 h 8"/>
                <a:gd name="T6" fmla="*/ 0 w 28"/>
                <a:gd name="T7" fmla="*/ 4 h 8"/>
                <a:gd name="T8" fmla="*/ 4 w 28"/>
                <a:gd name="T9" fmla="*/ 8 h 8"/>
                <a:gd name="T10" fmla="*/ 24 w 28"/>
                <a:gd name="T11" fmla="*/ 8 h 8"/>
                <a:gd name="T12" fmla="*/ 28 w 2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8" y="4"/>
                  </a:moveTo>
                  <a:cubicBezTo>
                    <a:pt x="28" y="2"/>
                    <a:pt x="26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8" y="6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4905" y="2644"/>
              <a:ext cx="37" cy="17"/>
            </a:xfrm>
            <a:custGeom>
              <a:avLst/>
              <a:gdLst>
                <a:gd name="T0" fmla="*/ 4 w 18"/>
                <a:gd name="T1" fmla="*/ 0 h 8"/>
                <a:gd name="T2" fmla="*/ 0 w 18"/>
                <a:gd name="T3" fmla="*/ 4 h 8"/>
                <a:gd name="T4" fmla="*/ 4 w 18"/>
                <a:gd name="T5" fmla="*/ 8 h 8"/>
                <a:gd name="T6" fmla="*/ 14 w 18"/>
                <a:gd name="T7" fmla="*/ 8 h 8"/>
                <a:gd name="T8" fmla="*/ 18 w 18"/>
                <a:gd name="T9" fmla="*/ 4 h 8"/>
                <a:gd name="T10" fmla="*/ 14 w 18"/>
                <a:gd name="T11" fmla="*/ 0 h 8"/>
                <a:gd name="T12" fmla="*/ 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6" name="Group 25"/>
          <p:cNvGrpSpPr/>
          <p:nvPr/>
        </p:nvGrpSpPr>
        <p:grpSpPr bwMode="auto">
          <a:xfrm>
            <a:off x="6570663" y="3409553"/>
            <a:ext cx="168275" cy="165100"/>
            <a:chOff x="4857" y="1977"/>
            <a:chExt cx="189" cy="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Freeform 26"/>
            <p:cNvSpPr>
              <a:spLocks noEditPoints="1"/>
            </p:cNvSpPr>
            <p:nvPr/>
          </p:nvSpPr>
          <p:spPr bwMode="auto">
            <a:xfrm>
              <a:off x="4857" y="1977"/>
              <a:ext cx="189" cy="188"/>
            </a:xfrm>
            <a:custGeom>
              <a:avLst/>
              <a:gdLst>
                <a:gd name="T0" fmla="*/ 88 w 91"/>
                <a:gd name="T1" fmla="*/ 36 h 91"/>
                <a:gd name="T2" fmla="*/ 80 w 91"/>
                <a:gd name="T3" fmla="*/ 29 h 91"/>
                <a:gd name="T4" fmla="*/ 82 w 91"/>
                <a:gd name="T5" fmla="*/ 19 h 91"/>
                <a:gd name="T6" fmla="*/ 69 w 91"/>
                <a:gd name="T7" fmla="*/ 8 h 91"/>
                <a:gd name="T8" fmla="*/ 58 w 91"/>
                <a:gd name="T9" fmla="*/ 10 h 91"/>
                <a:gd name="T10" fmla="*/ 53 w 91"/>
                <a:gd name="T11" fmla="*/ 1 h 91"/>
                <a:gd name="T12" fmla="*/ 36 w 91"/>
                <a:gd name="T13" fmla="*/ 3 h 91"/>
                <a:gd name="T14" fmla="*/ 30 w 91"/>
                <a:gd name="T15" fmla="*/ 12 h 91"/>
                <a:gd name="T16" fmla="*/ 19 w 91"/>
                <a:gd name="T17" fmla="*/ 9 h 91"/>
                <a:gd name="T18" fmla="*/ 9 w 91"/>
                <a:gd name="T19" fmla="*/ 23 h 91"/>
                <a:gd name="T20" fmla="*/ 10 w 91"/>
                <a:gd name="T21" fmla="*/ 33 h 91"/>
                <a:gd name="T22" fmla="*/ 1 w 91"/>
                <a:gd name="T23" fmla="*/ 39 h 91"/>
                <a:gd name="T24" fmla="*/ 1 w 91"/>
                <a:gd name="T25" fmla="*/ 52 h 91"/>
                <a:gd name="T26" fmla="*/ 10 w 91"/>
                <a:gd name="T27" fmla="*/ 58 h 91"/>
                <a:gd name="T28" fmla="*/ 9 w 91"/>
                <a:gd name="T29" fmla="*/ 68 h 91"/>
                <a:gd name="T30" fmla="*/ 19 w 91"/>
                <a:gd name="T31" fmla="*/ 82 h 91"/>
                <a:gd name="T32" fmla="*/ 30 w 91"/>
                <a:gd name="T33" fmla="*/ 79 h 91"/>
                <a:gd name="T34" fmla="*/ 36 w 91"/>
                <a:gd name="T35" fmla="*/ 88 h 91"/>
                <a:gd name="T36" fmla="*/ 46 w 91"/>
                <a:gd name="T37" fmla="*/ 91 h 91"/>
                <a:gd name="T38" fmla="*/ 56 w 91"/>
                <a:gd name="T39" fmla="*/ 88 h 91"/>
                <a:gd name="T40" fmla="*/ 62 w 91"/>
                <a:gd name="T41" fmla="*/ 79 h 91"/>
                <a:gd name="T42" fmla="*/ 73 w 91"/>
                <a:gd name="T43" fmla="*/ 82 h 91"/>
                <a:gd name="T44" fmla="*/ 83 w 91"/>
                <a:gd name="T45" fmla="*/ 68 h 91"/>
                <a:gd name="T46" fmla="*/ 81 w 91"/>
                <a:gd name="T47" fmla="*/ 58 h 91"/>
                <a:gd name="T48" fmla="*/ 91 w 91"/>
                <a:gd name="T49" fmla="*/ 52 h 91"/>
                <a:gd name="T50" fmla="*/ 91 w 91"/>
                <a:gd name="T51" fmla="*/ 39 h 91"/>
                <a:gd name="T52" fmla="*/ 77 w 91"/>
                <a:gd name="T53" fmla="*/ 51 h 91"/>
                <a:gd name="T54" fmla="*/ 72 w 91"/>
                <a:gd name="T55" fmla="*/ 60 h 91"/>
                <a:gd name="T56" fmla="*/ 75 w 91"/>
                <a:gd name="T57" fmla="*/ 70 h 91"/>
                <a:gd name="T58" fmla="*/ 63 w 91"/>
                <a:gd name="T59" fmla="*/ 71 h 91"/>
                <a:gd name="T60" fmla="*/ 54 w 91"/>
                <a:gd name="T61" fmla="*/ 74 h 91"/>
                <a:gd name="T62" fmla="*/ 49 w 91"/>
                <a:gd name="T63" fmla="*/ 83 h 91"/>
                <a:gd name="T64" fmla="*/ 40 w 91"/>
                <a:gd name="T65" fmla="*/ 76 h 91"/>
                <a:gd name="T66" fmla="*/ 32 w 91"/>
                <a:gd name="T67" fmla="*/ 72 h 91"/>
                <a:gd name="T68" fmla="*/ 22 w 91"/>
                <a:gd name="T69" fmla="*/ 75 h 91"/>
                <a:gd name="T70" fmla="*/ 20 w 91"/>
                <a:gd name="T71" fmla="*/ 63 h 91"/>
                <a:gd name="T72" fmla="*/ 17 w 91"/>
                <a:gd name="T73" fmla="*/ 54 h 91"/>
                <a:gd name="T74" fmla="*/ 8 w 91"/>
                <a:gd name="T75" fmla="*/ 49 h 91"/>
                <a:gd name="T76" fmla="*/ 8 w 91"/>
                <a:gd name="T77" fmla="*/ 42 h 91"/>
                <a:gd name="T78" fmla="*/ 17 w 91"/>
                <a:gd name="T79" fmla="*/ 37 h 91"/>
                <a:gd name="T80" fmla="*/ 20 w 91"/>
                <a:gd name="T81" fmla="*/ 28 h 91"/>
                <a:gd name="T82" fmla="*/ 22 w 91"/>
                <a:gd name="T83" fmla="*/ 17 h 91"/>
                <a:gd name="T84" fmla="*/ 32 w 91"/>
                <a:gd name="T85" fmla="*/ 20 h 91"/>
                <a:gd name="T86" fmla="*/ 40 w 91"/>
                <a:gd name="T87" fmla="*/ 15 h 91"/>
                <a:gd name="T88" fmla="*/ 49 w 91"/>
                <a:gd name="T89" fmla="*/ 8 h 91"/>
                <a:gd name="T90" fmla="*/ 54 w 91"/>
                <a:gd name="T91" fmla="*/ 17 h 91"/>
                <a:gd name="T92" fmla="*/ 63 w 91"/>
                <a:gd name="T93" fmla="*/ 20 h 91"/>
                <a:gd name="T94" fmla="*/ 75 w 91"/>
                <a:gd name="T95" fmla="*/ 21 h 91"/>
                <a:gd name="T96" fmla="*/ 72 w 91"/>
                <a:gd name="T97" fmla="*/ 31 h 91"/>
                <a:gd name="T98" fmla="*/ 77 w 91"/>
                <a:gd name="T99" fmla="*/ 40 h 91"/>
                <a:gd name="T100" fmla="*/ 83 w 91"/>
                <a:gd name="T10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91">
                  <a:moveTo>
                    <a:pt x="91" y="39"/>
                  </a:moveTo>
                  <a:cubicBezTo>
                    <a:pt x="91" y="37"/>
                    <a:pt x="90" y="36"/>
                    <a:pt x="88" y="36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1"/>
                    <a:pt x="83" y="20"/>
                    <a:pt x="82" y="19"/>
                  </a:cubicBezTo>
                  <a:cubicBezTo>
                    <a:pt x="80" y="15"/>
                    <a:pt x="76" y="12"/>
                    <a:pt x="73" y="9"/>
                  </a:cubicBezTo>
                  <a:cubicBezTo>
                    <a:pt x="72" y="8"/>
                    <a:pt x="70" y="8"/>
                    <a:pt x="69" y="8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1"/>
                    <a:pt x="60" y="11"/>
                    <a:pt x="58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4" y="1"/>
                    <a:pt x="53" y="1"/>
                  </a:cubicBezTo>
                  <a:cubicBezTo>
                    <a:pt x="48" y="0"/>
                    <a:pt x="44" y="0"/>
                    <a:pt x="39" y="1"/>
                  </a:cubicBezTo>
                  <a:cubicBezTo>
                    <a:pt x="37" y="1"/>
                    <a:pt x="36" y="2"/>
                    <a:pt x="36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0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0" y="8"/>
                    <a:pt x="19" y="9"/>
                  </a:cubicBezTo>
                  <a:cubicBezTo>
                    <a:pt x="15" y="12"/>
                    <a:pt x="12" y="15"/>
                    <a:pt x="9" y="19"/>
                  </a:cubicBezTo>
                  <a:cubicBezTo>
                    <a:pt x="8" y="20"/>
                    <a:pt x="8" y="21"/>
                    <a:pt x="9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31"/>
                    <a:pt x="11" y="32"/>
                    <a:pt x="10" y="3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7"/>
                    <a:pt x="1" y="39"/>
                  </a:cubicBezTo>
                  <a:cubicBezTo>
                    <a:pt x="0" y="41"/>
                    <a:pt x="0" y="43"/>
                    <a:pt x="0" y="46"/>
                  </a:cubicBezTo>
                  <a:cubicBezTo>
                    <a:pt x="0" y="48"/>
                    <a:pt x="0" y="50"/>
                    <a:pt x="1" y="52"/>
                  </a:cubicBezTo>
                  <a:cubicBezTo>
                    <a:pt x="1" y="54"/>
                    <a:pt x="2" y="55"/>
                    <a:pt x="3" y="56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9"/>
                    <a:pt x="11" y="60"/>
                    <a:pt x="12" y="62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0"/>
                    <a:pt x="8" y="71"/>
                    <a:pt x="9" y="72"/>
                  </a:cubicBezTo>
                  <a:cubicBezTo>
                    <a:pt x="12" y="76"/>
                    <a:pt x="15" y="80"/>
                    <a:pt x="19" y="82"/>
                  </a:cubicBezTo>
                  <a:cubicBezTo>
                    <a:pt x="20" y="83"/>
                    <a:pt x="22" y="83"/>
                    <a:pt x="23" y="8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7" y="90"/>
                    <a:pt x="39" y="91"/>
                  </a:cubicBezTo>
                  <a:cubicBezTo>
                    <a:pt x="41" y="91"/>
                    <a:pt x="44" y="91"/>
                    <a:pt x="46" y="91"/>
                  </a:cubicBezTo>
                  <a:cubicBezTo>
                    <a:pt x="48" y="91"/>
                    <a:pt x="50" y="91"/>
                    <a:pt x="53" y="91"/>
                  </a:cubicBezTo>
                  <a:cubicBezTo>
                    <a:pt x="54" y="90"/>
                    <a:pt x="55" y="89"/>
                    <a:pt x="56" y="8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0"/>
                    <a:pt x="61" y="80"/>
                    <a:pt x="62" y="79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0" y="83"/>
                    <a:pt x="72" y="83"/>
                    <a:pt x="73" y="82"/>
                  </a:cubicBezTo>
                  <a:cubicBezTo>
                    <a:pt x="76" y="79"/>
                    <a:pt x="80" y="76"/>
                    <a:pt x="82" y="72"/>
                  </a:cubicBezTo>
                  <a:cubicBezTo>
                    <a:pt x="83" y="71"/>
                    <a:pt x="83" y="70"/>
                    <a:pt x="83" y="68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0"/>
                    <a:pt x="81" y="59"/>
                    <a:pt x="81" y="5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0" y="55"/>
                    <a:pt x="91" y="54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3"/>
                    <a:pt x="91" y="41"/>
                    <a:pt x="91" y="39"/>
                  </a:cubicBezTo>
                  <a:close/>
                  <a:moveTo>
                    <a:pt x="83" y="49"/>
                  </a:moveTo>
                  <a:cubicBezTo>
                    <a:pt x="77" y="51"/>
                    <a:pt x="77" y="51"/>
                    <a:pt x="77" y="51"/>
                  </a:cubicBezTo>
                  <a:cubicBezTo>
                    <a:pt x="75" y="52"/>
                    <a:pt x="74" y="53"/>
                    <a:pt x="74" y="54"/>
                  </a:cubicBezTo>
                  <a:cubicBezTo>
                    <a:pt x="74" y="56"/>
                    <a:pt x="73" y="58"/>
                    <a:pt x="72" y="60"/>
                  </a:cubicBezTo>
                  <a:cubicBezTo>
                    <a:pt x="71" y="61"/>
                    <a:pt x="71" y="62"/>
                    <a:pt x="72" y="63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3" y="71"/>
                    <a:pt x="72" y="73"/>
                    <a:pt x="70" y="75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2" y="71"/>
                    <a:pt x="61" y="71"/>
                    <a:pt x="60" y="72"/>
                  </a:cubicBezTo>
                  <a:cubicBezTo>
                    <a:pt x="58" y="73"/>
                    <a:pt x="56" y="73"/>
                    <a:pt x="54" y="74"/>
                  </a:cubicBezTo>
                  <a:cubicBezTo>
                    <a:pt x="53" y="74"/>
                    <a:pt x="52" y="75"/>
                    <a:pt x="52" y="76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7" y="83"/>
                    <a:pt x="45" y="83"/>
                    <a:pt x="42" y="83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5"/>
                    <a:pt x="39" y="74"/>
                    <a:pt x="37" y="74"/>
                  </a:cubicBezTo>
                  <a:cubicBezTo>
                    <a:pt x="35" y="73"/>
                    <a:pt x="33" y="73"/>
                    <a:pt x="32" y="72"/>
                  </a:cubicBezTo>
                  <a:cubicBezTo>
                    <a:pt x="31" y="71"/>
                    <a:pt x="29" y="71"/>
                    <a:pt x="28" y="71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3"/>
                    <a:pt x="18" y="71"/>
                    <a:pt x="17" y="70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19" y="58"/>
                    <a:pt x="18" y="56"/>
                    <a:pt x="17" y="54"/>
                  </a:cubicBezTo>
                  <a:cubicBezTo>
                    <a:pt x="17" y="53"/>
                    <a:pt x="16" y="52"/>
                    <a:pt x="15" y="51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8"/>
                    <a:pt x="8" y="47"/>
                    <a:pt x="8" y="46"/>
                  </a:cubicBezTo>
                  <a:cubicBezTo>
                    <a:pt x="8" y="44"/>
                    <a:pt x="8" y="43"/>
                    <a:pt x="8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8" y="35"/>
                    <a:pt x="19" y="33"/>
                    <a:pt x="20" y="31"/>
                  </a:cubicBezTo>
                  <a:cubicBezTo>
                    <a:pt x="20" y="30"/>
                    <a:pt x="20" y="29"/>
                    <a:pt x="20" y="28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0"/>
                    <a:pt x="20" y="18"/>
                    <a:pt x="22" y="1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1" y="20"/>
                    <a:pt x="32" y="20"/>
                  </a:cubicBezTo>
                  <a:cubicBezTo>
                    <a:pt x="33" y="19"/>
                    <a:pt x="35" y="18"/>
                    <a:pt x="37" y="17"/>
                  </a:cubicBezTo>
                  <a:cubicBezTo>
                    <a:pt x="39" y="17"/>
                    <a:pt x="39" y="16"/>
                    <a:pt x="40" y="15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5" y="8"/>
                    <a:pt x="47" y="8"/>
                    <a:pt x="49" y="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3" y="17"/>
                    <a:pt x="54" y="17"/>
                  </a:cubicBezTo>
                  <a:cubicBezTo>
                    <a:pt x="56" y="18"/>
                    <a:pt x="58" y="19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3" y="20"/>
                    <a:pt x="75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30"/>
                    <a:pt x="72" y="31"/>
                  </a:cubicBezTo>
                  <a:cubicBezTo>
                    <a:pt x="73" y="33"/>
                    <a:pt x="74" y="35"/>
                    <a:pt x="74" y="37"/>
                  </a:cubicBezTo>
                  <a:cubicBezTo>
                    <a:pt x="74" y="38"/>
                    <a:pt x="75" y="39"/>
                    <a:pt x="77" y="4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3"/>
                    <a:pt x="83" y="44"/>
                    <a:pt x="83" y="46"/>
                  </a:cubicBezTo>
                  <a:cubicBezTo>
                    <a:pt x="83" y="47"/>
                    <a:pt x="83" y="48"/>
                    <a:pt x="8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915" y="2033"/>
              <a:ext cx="75" cy="74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28 h 36"/>
                <a:gd name="T12" fmla="*/ 7 w 36"/>
                <a:gd name="T13" fmla="*/ 18 h 36"/>
                <a:gd name="T14" fmla="*/ 18 w 36"/>
                <a:gd name="T15" fmla="*/ 7 h 36"/>
                <a:gd name="T16" fmla="*/ 28 w 36"/>
                <a:gd name="T17" fmla="*/ 18 h 36"/>
                <a:gd name="T18" fmla="*/ 18 w 36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28"/>
                  </a:moveTo>
                  <a:cubicBezTo>
                    <a:pt x="12" y="28"/>
                    <a:pt x="7" y="23"/>
                    <a:pt x="7" y="18"/>
                  </a:cubicBezTo>
                  <a:cubicBezTo>
                    <a:pt x="7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8"/>
                  </a:cubicBezTo>
                  <a:cubicBezTo>
                    <a:pt x="28" y="23"/>
                    <a:pt x="23" y="28"/>
                    <a:pt x="1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Group 28"/>
          <p:cNvGrpSpPr/>
          <p:nvPr/>
        </p:nvGrpSpPr>
        <p:grpSpPr bwMode="auto">
          <a:xfrm>
            <a:off x="4127500" y="4339828"/>
            <a:ext cx="165100" cy="165100"/>
            <a:chOff x="4859" y="1361"/>
            <a:chExt cx="187" cy="188"/>
          </a:xfrm>
        </p:grpSpPr>
        <p:sp>
          <p:nvSpPr>
            <p:cNvPr id="117" name="Freeform 29"/>
            <p:cNvSpPr/>
            <p:nvPr/>
          </p:nvSpPr>
          <p:spPr bwMode="auto">
            <a:xfrm>
              <a:off x="4859" y="1361"/>
              <a:ext cx="187" cy="134"/>
            </a:xfrm>
            <a:custGeom>
              <a:avLst/>
              <a:gdLst>
                <a:gd name="T0" fmla="*/ 69 w 90"/>
                <a:gd name="T1" fmla="*/ 24 h 65"/>
                <a:gd name="T2" fmla="*/ 65 w 90"/>
                <a:gd name="T3" fmla="*/ 24 h 65"/>
                <a:gd name="T4" fmla="*/ 65 w 90"/>
                <a:gd name="T5" fmla="*/ 22 h 65"/>
                <a:gd name="T6" fmla="*/ 43 w 90"/>
                <a:gd name="T7" fmla="*/ 0 h 65"/>
                <a:gd name="T8" fmla="*/ 21 w 90"/>
                <a:gd name="T9" fmla="*/ 18 h 65"/>
                <a:gd name="T10" fmla="*/ 14 w 90"/>
                <a:gd name="T11" fmla="*/ 19 h 65"/>
                <a:gd name="T12" fmla="*/ 14 w 90"/>
                <a:gd name="T13" fmla="*/ 19 h 65"/>
                <a:gd name="T14" fmla="*/ 5 w 90"/>
                <a:gd name="T15" fmla="*/ 33 h 65"/>
                <a:gd name="T16" fmla="*/ 6 w 90"/>
                <a:gd name="T17" fmla="*/ 39 h 65"/>
                <a:gd name="T18" fmla="*/ 0 w 90"/>
                <a:gd name="T19" fmla="*/ 51 h 65"/>
                <a:gd name="T20" fmla="*/ 14 w 90"/>
                <a:gd name="T21" fmla="*/ 65 h 65"/>
                <a:gd name="T22" fmla="*/ 29 w 90"/>
                <a:gd name="T23" fmla="*/ 65 h 65"/>
                <a:gd name="T24" fmla="*/ 33 w 90"/>
                <a:gd name="T25" fmla="*/ 61 h 65"/>
                <a:gd name="T26" fmla="*/ 29 w 90"/>
                <a:gd name="T27" fmla="*/ 57 h 65"/>
                <a:gd name="T28" fmla="*/ 14 w 90"/>
                <a:gd name="T29" fmla="*/ 57 h 65"/>
                <a:gd name="T30" fmla="*/ 8 w 90"/>
                <a:gd name="T31" fmla="*/ 51 h 65"/>
                <a:gd name="T32" fmla="*/ 13 w 90"/>
                <a:gd name="T33" fmla="*/ 45 h 65"/>
                <a:gd name="T34" fmla="*/ 16 w 90"/>
                <a:gd name="T35" fmla="*/ 42 h 65"/>
                <a:gd name="T36" fmla="*/ 15 w 90"/>
                <a:gd name="T37" fmla="*/ 38 h 65"/>
                <a:gd name="T38" fmla="*/ 13 w 90"/>
                <a:gd name="T39" fmla="*/ 33 h 65"/>
                <a:gd name="T40" fmla="*/ 17 w 90"/>
                <a:gd name="T41" fmla="*/ 26 h 65"/>
                <a:gd name="T42" fmla="*/ 17 w 90"/>
                <a:gd name="T43" fmla="*/ 26 h 65"/>
                <a:gd name="T44" fmla="*/ 22 w 90"/>
                <a:gd name="T45" fmla="*/ 27 h 65"/>
                <a:gd name="T46" fmla="*/ 26 w 90"/>
                <a:gd name="T47" fmla="*/ 27 h 65"/>
                <a:gd name="T48" fmla="*/ 28 w 90"/>
                <a:gd name="T49" fmla="*/ 23 h 65"/>
                <a:gd name="T50" fmla="*/ 28 w 90"/>
                <a:gd name="T51" fmla="*/ 22 h 65"/>
                <a:gd name="T52" fmla="*/ 28 w 90"/>
                <a:gd name="T53" fmla="*/ 22 h 65"/>
                <a:gd name="T54" fmla="*/ 43 w 90"/>
                <a:gd name="T55" fmla="*/ 8 h 65"/>
                <a:gd name="T56" fmla="*/ 57 w 90"/>
                <a:gd name="T57" fmla="*/ 22 h 65"/>
                <a:gd name="T58" fmla="*/ 55 w 90"/>
                <a:gd name="T59" fmla="*/ 30 h 65"/>
                <a:gd name="T60" fmla="*/ 56 w 90"/>
                <a:gd name="T61" fmla="*/ 35 h 65"/>
                <a:gd name="T62" fmla="*/ 61 w 90"/>
                <a:gd name="T63" fmla="*/ 35 h 65"/>
                <a:gd name="T64" fmla="*/ 69 w 90"/>
                <a:gd name="T65" fmla="*/ 32 h 65"/>
                <a:gd name="T66" fmla="*/ 82 w 90"/>
                <a:gd name="T67" fmla="*/ 45 h 65"/>
                <a:gd name="T68" fmla="*/ 69 w 90"/>
                <a:gd name="T69" fmla="*/ 57 h 65"/>
                <a:gd name="T70" fmla="*/ 60 w 90"/>
                <a:gd name="T71" fmla="*/ 57 h 65"/>
                <a:gd name="T72" fmla="*/ 56 w 90"/>
                <a:gd name="T73" fmla="*/ 61 h 65"/>
                <a:gd name="T74" fmla="*/ 60 w 90"/>
                <a:gd name="T75" fmla="*/ 65 h 65"/>
                <a:gd name="T76" fmla="*/ 69 w 90"/>
                <a:gd name="T77" fmla="*/ 65 h 65"/>
                <a:gd name="T78" fmla="*/ 90 w 90"/>
                <a:gd name="T79" fmla="*/ 45 h 65"/>
                <a:gd name="T80" fmla="*/ 69 w 90"/>
                <a:gd name="T8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65">
                  <a:moveTo>
                    <a:pt x="69" y="24"/>
                  </a:moveTo>
                  <a:cubicBezTo>
                    <a:pt x="68" y="24"/>
                    <a:pt x="66" y="24"/>
                    <a:pt x="65" y="24"/>
                  </a:cubicBezTo>
                  <a:cubicBezTo>
                    <a:pt x="65" y="24"/>
                    <a:pt x="65" y="23"/>
                    <a:pt x="65" y="22"/>
                  </a:cubicBezTo>
                  <a:cubicBezTo>
                    <a:pt x="65" y="10"/>
                    <a:pt x="55" y="0"/>
                    <a:pt x="43" y="0"/>
                  </a:cubicBezTo>
                  <a:cubicBezTo>
                    <a:pt x="32" y="0"/>
                    <a:pt x="22" y="8"/>
                    <a:pt x="21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7"/>
                    <a:pt x="5" y="33"/>
                  </a:cubicBezTo>
                  <a:cubicBezTo>
                    <a:pt x="5" y="35"/>
                    <a:pt x="5" y="37"/>
                    <a:pt x="6" y="39"/>
                  </a:cubicBezTo>
                  <a:cubicBezTo>
                    <a:pt x="2" y="41"/>
                    <a:pt x="0" y="46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3" y="64"/>
                    <a:pt x="33" y="61"/>
                  </a:cubicBezTo>
                  <a:cubicBezTo>
                    <a:pt x="33" y="59"/>
                    <a:pt x="31" y="57"/>
                    <a:pt x="29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7"/>
                    <a:pt x="8" y="55"/>
                    <a:pt x="8" y="51"/>
                  </a:cubicBezTo>
                  <a:cubicBezTo>
                    <a:pt x="8" y="48"/>
                    <a:pt x="10" y="45"/>
                    <a:pt x="13" y="45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3" y="35"/>
                    <a:pt x="13" y="33"/>
                  </a:cubicBezTo>
                  <a:cubicBezTo>
                    <a:pt x="13" y="30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1" y="26"/>
                    <a:pt x="22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28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4"/>
                    <a:pt x="35" y="8"/>
                    <a:pt x="43" y="8"/>
                  </a:cubicBezTo>
                  <a:cubicBezTo>
                    <a:pt x="51" y="8"/>
                    <a:pt x="57" y="14"/>
                    <a:pt x="57" y="22"/>
                  </a:cubicBezTo>
                  <a:cubicBezTo>
                    <a:pt x="57" y="25"/>
                    <a:pt x="56" y="27"/>
                    <a:pt x="55" y="30"/>
                  </a:cubicBezTo>
                  <a:cubicBezTo>
                    <a:pt x="54" y="31"/>
                    <a:pt x="54" y="33"/>
                    <a:pt x="56" y="35"/>
                  </a:cubicBezTo>
                  <a:cubicBezTo>
                    <a:pt x="57" y="36"/>
                    <a:pt x="59" y="36"/>
                    <a:pt x="61" y="35"/>
                  </a:cubicBezTo>
                  <a:cubicBezTo>
                    <a:pt x="62" y="33"/>
                    <a:pt x="65" y="32"/>
                    <a:pt x="69" y="32"/>
                  </a:cubicBezTo>
                  <a:cubicBezTo>
                    <a:pt x="76" y="32"/>
                    <a:pt x="82" y="37"/>
                    <a:pt x="82" y="45"/>
                  </a:cubicBezTo>
                  <a:cubicBezTo>
                    <a:pt x="82" y="52"/>
                    <a:pt x="76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58" y="57"/>
                    <a:pt x="56" y="59"/>
                    <a:pt x="56" y="61"/>
                  </a:cubicBezTo>
                  <a:cubicBezTo>
                    <a:pt x="56" y="64"/>
                    <a:pt x="58" y="65"/>
                    <a:pt x="60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0" y="65"/>
                    <a:pt x="90" y="56"/>
                    <a:pt x="90" y="45"/>
                  </a:cubicBezTo>
                  <a:cubicBezTo>
                    <a:pt x="90" y="33"/>
                    <a:pt x="80" y="24"/>
                    <a:pt x="6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"/>
            <p:cNvSpPr/>
            <p:nvPr/>
          </p:nvSpPr>
          <p:spPr bwMode="auto">
            <a:xfrm>
              <a:off x="4915" y="1437"/>
              <a:ext cx="73" cy="112"/>
            </a:xfrm>
            <a:custGeom>
              <a:avLst/>
              <a:gdLst>
                <a:gd name="T0" fmla="*/ 28 w 35"/>
                <a:gd name="T1" fmla="*/ 34 h 54"/>
                <a:gd name="T2" fmla="*/ 22 w 35"/>
                <a:gd name="T3" fmla="*/ 41 h 54"/>
                <a:gd name="T4" fmla="*/ 22 w 35"/>
                <a:gd name="T5" fmla="*/ 3 h 54"/>
                <a:gd name="T6" fmla="*/ 18 w 35"/>
                <a:gd name="T7" fmla="*/ 0 h 54"/>
                <a:gd name="T8" fmla="*/ 14 w 35"/>
                <a:gd name="T9" fmla="*/ 3 h 54"/>
                <a:gd name="T10" fmla="*/ 14 w 35"/>
                <a:gd name="T11" fmla="*/ 41 h 54"/>
                <a:gd name="T12" fmla="*/ 7 w 35"/>
                <a:gd name="T13" fmla="*/ 34 h 54"/>
                <a:gd name="T14" fmla="*/ 2 w 35"/>
                <a:gd name="T15" fmla="*/ 34 h 54"/>
                <a:gd name="T16" fmla="*/ 2 w 35"/>
                <a:gd name="T17" fmla="*/ 40 h 54"/>
                <a:gd name="T18" fmla="*/ 15 w 35"/>
                <a:gd name="T19" fmla="*/ 53 h 54"/>
                <a:gd name="T20" fmla="*/ 18 w 35"/>
                <a:gd name="T21" fmla="*/ 54 h 54"/>
                <a:gd name="T22" fmla="*/ 21 w 35"/>
                <a:gd name="T23" fmla="*/ 53 h 54"/>
                <a:gd name="T24" fmla="*/ 34 w 35"/>
                <a:gd name="T25" fmla="*/ 40 h 54"/>
                <a:gd name="T26" fmla="*/ 34 w 35"/>
                <a:gd name="T27" fmla="*/ 34 h 54"/>
                <a:gd name="T28" fmla="*/ 28 w 35"/>
                <a:gd name="T29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4">
                  <a:moveTo>
                    <a:pt x="28" y="34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4" y="1"/>
                    <a:pt x="14" y="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3" y="33"/>
                    <a:pt x="2" y="34"/>
                  </a:cubicBezTo>
                  <a:cubicBezTo>
                    <a:pt x="0" y="36"/>
                    <a:pt x="0" y="38"/>
                    <a:pt x="2" y="4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4"/>
                    <a:pt x="17" y="54"/>
                    <a:pt x="18" y="54"/>
                  </a:cubicBezTo>
                  <a:cubicBezTo>
                    <a:pt x="19" y="54"/>
                    <a:pt x="20" y="54"/>
                    <a:pt x="21" y="5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8"/>
                    <a:pt x="35" y="36"/>
                    <a:pt x="34" y="34"/>
                  </a:cubicBezTo>
                  <a:cubicBezTo>
                    <a:pt x="32" y="33"/>
                    <a:pt x="30" y="33"/>
                    <a:pt x="2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" name="Freeform 31"/>
          <p:cNvSpPr>
            <a:spLocks noEditPoints="1"/>
          </p:cNvSpPr>
          <p:nvPr/>
        </p:nvSpPr>
        <p:spPr bwMode="auto">
          <a:xfrm>
            <a:off x="4143375" y="3409553"/>
            <a:ext cx="120650" cy="165100"/>
          </a:xfrm>
          <a:custGeom>
            <a:avLst/>
            <a:gdLst>
              <a:gd name="T0" fmla="*/ 61 w 66"/>
              <a:gd name="T1" fmla="*/ 21 h 91"/>
              <a:gd name="T2" fmla="*/ 61 w 66"/>
              <a:gd name="T3" fmla="*/ 15 h 91"/>
              <a:gd name="T4" fmla="*/ 66 w 66"/>
              <a:gd name="T5" fmla="*/ 15 h 91"/>
              <a:gd name="T6" fmla="*/ 66 w 66"/>
              <a:gd name="T7" fmla="*/ 0 h 91"/>
              <a:gd name="T8" fmla="*/ 0 w 66"/>
              <a:gd name="T9" fmla="*/ 0 h 91"/>
              <a:gd name="T10" fmla="*/ 0 w 66"/>
              <a:gd name="T11" fmla="*/ 15 h 91"/>
              <a:gd name="T12" fmla="*/ 5 w 66"/>
              <a:gd name="T13" fmla="*/ 15 h 91"/>
              <a:gd name="T14" fmla="*/ 5 w 66"/>
              <a:gd name="T15" fmla="*/ 21 h 91"/>
              <a:gd name="T16" fmla="*/ 19 w 66"/>
              <a:gd name="T17" fmla="*/ 45 h 91"/>
              <a:gd name="T18" fmla="*/ 5 w 66"/>
              <a:gd name="T19" fmla="*/ 70 h 91"/>
              <a:gd name="T20" fmla="*/ 5 w 66"/>
              <a:gd name="T21" fmla="*/ 76 h 91"/>
              <a:gd name="T22" fmla="*/ 0 w 66"/>
              <a:gd name="T23" fmla="*/ 76 h 91"/>
              <a:gd name="T24" fmla="*/ 0 w 66"/>
              <a:gd name="T25" fmla="*/ 91 h 91"/>
              <a:gd name="T26" fmla="*/ 66 w 66"/>
              <a:gd name="T27" fmla="*/ 91 h 91"/>
              <a:gd name="T28" fmla="*/ 66 w 66"/>
              <a:gd name="T29" fmla="*/ 76 h 91"/>
              <a:gd name="T30" fmla="*/ 61 w 66"/>
              <a:gd name="T31" fmla="*/ 76 h 91"/>
              <a:gd name="T32" fmla="*/ 61 w 66"/>
              <a:gd name="T33" fmla="*/ 70 h 91"/>
              <a:gd name="T34" fmla="*/ 47 w 66"/>
              <a:gd name="T35" fmla="*/ 45 h 91"/>
              <a:gd name="T36" fmla="*/ 61 w 66"/>
              <a:gd name="T37" fmla="*/ 21 h 91"/>
              <a:gd name="T38" fmla="*/ 53 w 66"/>
              <a:gd name="T39" fmla="*/ 70 h 91"/>
              <a:gd name="T40" fmla="*/ 53 w 66"/>
              <a:gd name="T41" fmla="*/ 76 h 91"/>
              <a:gd name="T42" fmla="*/ 13 w 66"/>
              <a:gd name="T43" fmla="*/ 76 h 91"/>
              <a:gd name="T44" fmla="*/ 13 w 66"/>
              <a:gd name="T45" fmla="*/ 70 h 91"/>
              <a:gd name="T46" fmla="*/ 33 w 66"/>
              <a:gd name="T47" fmla="*/ 49 h 91"/>
              <a:gd name="T48" fmla="*/ 53 w 66"/>
              <a:gd name="T49" fmla="*/ 70 h 91"/>
              <a:gd name="T50" fmla="*/ 33 w 66"/>
              <a:gd name="T51" fmla="*/ 42 h 91"/>
              <a:gd name="T52" fmla="*/ 13 w 66"/>
              <a:gd name="T53" fmla="*/ 21 h 91"/>
              <a:gd name="T54" fmla="*/ 13 w 66"/>
              <a:gd name="T55" fmla="*/ 15 h 91"/>
              <a:gd name="T56" fmla="*/ 53 w 66"/>
              <a:gd name="T57" fmla="*/ 15 h 91"/>
              <a:gd name="T58" fmla="*/ 53 w 66"/>
              <a:gd name="T59" fmla="*/ 21 h 91"/>
              <a:gd name="T60" fmla="*/ 33 w 66"/>
              <a:gd name="T61" fmla="*/ 4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" h="91">
                <a:moveTo>
                  <a:pt x="61" y="21"/>
                </a:moveTo>
                <a:cubicBezTo>
                  <a:pt x="61" y="15"/>
                  <a:pt x="61" y="15"/>
                  <a:pt x="61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32"/>
                  <a:pt x="10" y="41"/>
                  <a:pt x="19" y="45"/>
                </a:cubicBezTo>
                <a:cubicBezTo>
                  <a:pt x="10" y="50"/>
                  <a:pt x="5" y="59"/>
                  <a:pt x="5" y="70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91"/>
                  <a:pt x="0" y="91"/>
                  <a:pt x="0" y="91"/>
                </a:cubicBezTo>
                <a:cubicBezTo>
                  <a:pt x="66" y="91"/>
                  <a:pt x="66" y="91"/>
                  <a:pt x="66" y="91"/>
                </a:cubicBezTo>
                <a:cubicBezTo>
                  <a:pt x="66" y="76"/>
                  <a:pt x="66" y="76"/>
                  <a:pt x="66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59"/>
                  <a:pt x="56" y="50"/>
                  <a:pt x="47" y="45"/>
                </a:cubicBezTo>
                <a:cubicBezTo>
                  <a:pt x="56" y="41"/>
                  <a:pt x="61" y="32"/>
                  <a:pt x="61" y="21"/>
                </a:cubicBezTo>
                <a:close/>
                <a:moveTo>
                  <a:pt x="53" y="70"/>
                </a:moveTo>
                <a:cubicBezTo>
                  <a:pt x="53" y="76"/>
                  <a:pt x="53" y="76"/>
                  <a:pt x="53" y="76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58"/>
                  <a:pt x="22" y="49"/>
                  <a:pt x="33" y="49"/>
                </a:cubicBezTo>
                <a:cubicBezTo>
                  <a:pt x="44" y="49"/>
                  <a:pt x="53" y="58"/>
                  <a:pt x="53" y="70"/>
                </a:cubicBezTo>
                <a:close/>
                <a:moveTo>
                  <a:pt x="33" y="42"/>
                </a:moveTo>
                <a:cubicBezTo>
                  <a:pt x="22" y="42"/>
                  <a:pt x="13" y="32"/>
                  <a:pt x="13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2"/>
                  <a:pt x="44" y="42"/>
                  <a:pt x="33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4543425" y="3261915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4540250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2" name="Rectangle 34"/>
          <p:cNvSpPr>
            <a:spLocks noChangeArrowheads="1"/>
          </p:cNvSpPr>
          <p:nvPr/>
        </p:nvSpPr>
        <p:spPr bwMode="auto">
          <a:xfrm>
            <a:off x="6989763" y="32698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3" name="Rectangle 35"/>
          <p:cNvSpPr>
            <a:spLocks noChangeArrowheads="1"/>
          </p:cNvSpPr>
          <p:nvPr/>
        </p:nvSpPr>
        <p:spPr bwMode="auto">
          <a:xfrm>
            <a:off x="6986588" y="4184253"/>
            <a:ext cx="179705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ChangeArrowheads="1"/>
          </p:cNvSpPr>
          <p:nvPr/>
        </p:nvSpPr>
        <p:spPr bwMode="auto">
          <a:xfrm>
            <a:off x="0" y="2844394"/>
            <a:ext cx="9153525" cy="952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41" descr="001e90bc453a118d6b4237"/>
          <p:cNvSpPr>
            <a:spLocks noChangeArrowheads="1"/>
          </p:cNvSpPr>
          <p:nvPr/>
        </p:nvSpPr>
        <p:spPr bwMode="auto">
          <a:xfrm>
            <a:off x="1582738" y="1468032"/>
            <a:ext cx="1404937" cy="13763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28" r="-23028"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42" descr="160621-20121008053042-5"/>
          <p:cNvSpPr>
            <a:spLocks noChangeArrowheads="1"/>
          </p:cNvSpPr>
          <p:nvPr/>
        </p:nvSpPr>
        <p:spPr bwMode="auto">
          <a:xfrm>
            <a:off x="3168650" y="2939644"/>
            <a:ext cx="1408113" cy="13763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43" descr="160621-20121008052951-1"/>
          <p:cNvSpPr>
            <a:spLocks noChangeArrowheads="1"/>
          </p:cNvSpPr>
          <p:nvPr/>
        </p:nvSpPr>
        <p:spPr bwMode="auto">
          <a:xfrm>
            <a:off x="4783138" y="1468032"/>
            <a:ext cx="1408112" cy="13763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44" descr="160621-20121008053041-4"/>
          <p:cNvSpPr>
            <a:spLocks noChangeArrowheads="1"/>
          </p:cNvSpPr>
          <p:nvPr/>
        </p:nvSpPr>
        <p:spPr bwMode="auto">
          <a:xfrm>
            <a:off x="6407150" y="2939644"/>
            <a:ext cx="1404938" cy="137636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15827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783138" y="247609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3168650" y="2939644"/>
            <a:ext cx="265113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407150" y="2939644"/>
            <a:ext cx="263525" cy="27305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50"/>
          <p:cNvSpPr txBox="1">
            <a:spLocks noChangeArrowheads="1"/>
          </p:cNvSpPr>
          <p:nvPr/>
        </p:nvSpPr>
        <p:spPr bwMode="auto">
          <a:xfrm>
            <a:off x="1547813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01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4752975" y="2495144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03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3144838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02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7" name="Text Box 53"/>
          <p:cNvSpPr txBox="1">
            <a:spLocks noChangeArrowheads="1"/>
          </p:cNvSpPr>
          <p:nvPr/>
        </p:nvSpPr>
        <p:spPr bwMode="auto">
          <a:xfrm>
            <a:off x="6384925" y="2942819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</a:rPr>
              <a:t>04</a:t>
            </a: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1598613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4800600" y="3355569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57"/>
          <p:cNvSpPr>
            <a:spLocks noChangeArrowheads="1"/>
          </p:cNvSpPr>
          <p:nvPr/>
        </p:nvSpPr>
        <p:spPr bwMode="auto">
          <a:xfrm>
            <a:off x="3184525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6421438" y="1820457"/>
            <a:ext cx="13684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4564856" y="1730374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3"/>
          <p:cNvSpPr/>
          <p:nvPr/>
        </p:nvSpPr>
        <p:spPr bwMode="auto">
          <a:xfrm>
            <a:off x="4352131" y="2903537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auto">
          <a:xfrm>
            <a:off x="3391694" y="2689224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5"/>
          <p:cNvSpPr/>
          <p:nvPr/>
        </p:nvSpPr>
        <p:spPr bwMode="auto">
          <a:xfrm>
            <a:off x="3391694" y="1730374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6484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484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906294" y="1962149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906294" y="3152774"/>
            <a:ext cx="24479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SUMMARY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2" name="Freeform 43"/>
          <p:cNvSpPr>
            <a:spLocks noEditPoints="1"/>
          </p:cNvSpPr>
          <p:nvPr/>
        </p:nvSpPr>
        <p:spPr bwMode="auto">
          <a:xfrm>
            <a:off x="4963177" y="3294939"/>
            <a:ext cx="273456" cy="354826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2"/>
          <p:cNvSpPr>
            <a:spLocks noEditPoints="1"/>
          </p:cNvSpPr>
          <p:nvPr/>
        </p:nvSpPr>
        <p:spPr bwMode="auto">
          <a:xfrm>
            <a:off x="3752876" y="2054977"/>
            <a:ext cx="346022" cy="347518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3765863" y="3304777"/>
            <a:ext cx="320048" cy="323858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9"/>
          <p:cNvSpPr>
            <a:spLocks noEditPoints="1"/>
          </p:cNvSpPr>
          <p:nvPr/>
        </p:nvSpPr>
        <p:spPr bwMode="auto">
          <a:xfrm>
            <a:off x="4947856" y="2082800"/>
            <a:ext cx="302388" cy="353678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03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32"/>
          <p:cNvSpPr/>
          <p:nvPr/>
        </p:nvSpPr>
        <p:spPr bwMode="auto">
          <a:xfrm>
            <a:off x="3918044" y="3554555"/>
            <a:ext cx="1253337" cy="158735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091636" y="2888015"/>
            <a:ext cx="1409816" cy="1226253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/>
          <p:nvPr/>
        </p:nvSpPr>
        <p:spPr bwMode="auto">
          <a:xfrm>
            <a:off x="4408545" y="1511301"/>
            <a:ext cx="1196162" cy="214406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3256017" y="1621137"/>
            <a:ext cx="1342108" cy="1958996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2432998" y="2955722"/>
            <a:ext cx="1488055" cy="1017113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E94B50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5791200" y="1418828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6784975" y="314642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1011238" y="156210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290513" y="3435350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研究目标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成果形式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应用前景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研究成果与应用</a:t>
            </a:r>
            <a:endParaRPr lang="zh-CN" altLang="en-US" sz="2000" dirty="0" smtClean="0">
              <a:ln w="6350">
                <a:noFill/>
              </a:ln>
              <a:solidFill>
                <a:srgbClr val="E94B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4400234" y="2151598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21"/>
          <p:cNvSpPr/>
          <p:nvPr/>
        </p:nvSpPr>
        <p:spPr bwMode="auto">
          <a:xfrm>
            <a:off x="3446463" y="3265140"/>
            <a:ext cx="1081087" cy="963612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3244850" y="2279302"/>
            <a:ext cx="746125" cy="1247775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4616450" y="3265140"/>
            <a:ext cx="1079500" cy="963612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3446463" y="1577627"/>
            <a:ext cx="1081087" cy="963613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5153025" y="2279302"/>
            <a:ext cx="746125" cy="1247775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4616450" y="1577627"/>
            <a:ext cx="1079500" cy="963613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473450" y="2773015"/>
            <a:ext cx="288925" cy="25876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8"/>
          <p:cNvSpPr>
            <a:spLocks noEditPoints="1"/>
          </p:cNvSpPr>
          <p:nvPr/>
        </p:nvSpPr>
        <p:spPr bwMode="auto">
          <a:xfrm>
            <a:off x="5411788" y="2755552"/>
            <a:ext cx="228600" cy="295275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9"/>
          <p:cNvSpPr>
            <a:spLocks noEditPoints="1"/>
          </p:cNvSpPr>
          <p:nvPr/>
        </p:nvSpPr>
        <p:spPr bwMode="auto">
          <a:xfrm>
            <a:off x="3933825" y="1907827"/>
            <a:ext cx="304800" cy="303213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4908550" y="3595340"/>
            <a:ext cx="304800" cy="303212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31"/>
          <p:cNvSpPr>
            <a:spLocks noEditPoints="1"/>
          </p:cNvSpPr>
          <p:nvPr/>
        </p:nvSpPr>
        <p:spPr bwMode="auto">
          <a:xfrm>
            <a:off x="3946525" y="3560415"/>
            <a:ext cx="325438" cy="327025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4905375" y="1941165"/>
            <a:ext cx="307975" cy="236537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4179112" y="258569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CIRCULAR</a:t>
            </a:r>
            <a:endParaRPr lang="zh-CN" altLang="zh-CN" sz="1000" b="1" dirty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4067175" y="2801590"/>
            <a:ext cx="1008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1002844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71044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1074281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675775" y="1187102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04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201238" y="251266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5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5724988" y="388109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0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6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BUSINESS SECTION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74972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58335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19756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569033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892170" y="2839051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32860" y="699542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 录</a:t>
            </a:r>
            <a:endParaRPr lang="en-US" altLang="zh-CN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1600" dirty="0">
                <a:ln w="6350">
                  <a:noFill/>
                </a:ln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7170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关键技术与实践难点</a:t>
            </a:r>
            <a:endParaRPr lang="zh-CN" altLang="en-US" sz="12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125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研究思路与方法</a:t>
            </a:r>
            <a:endParaRPr lang="zh-CN" altLang="en-US" sz="12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7527" y="3820010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绪论</a:t>
            </a:r>
            <a:endParaRPr lang="zh-CN" altLang="en-US" sz="12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6843" y="3820010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相关建议与论文总结</a:t>
            </a:r>
            <a:endParaRPr lang="zh-CN" altLang="en-US" sz="12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77031" y="235572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研究成果与应用</a:t>
            </a:r>
            <a:endParaRPr lang="zh-CN" altLang="en-US" sz="12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Freeform 9"/>
          <p:cNvSpPr>
            <a:spLocks noEditPoints="1"/>
          </p:cNvSpPr>
          <p:nvPr/>
        </p:nvSpPr>
        <p:spPr bwMode="auto">
          <a:xfrm>
            <a:off x="7681431" y="3096678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4" name="Freeform 10"/>
          <p:cNvSpPr>
            <a:spLocks noEditPoints="1"/>
          </p:cNvSpPr>
          <p:nvPr/>
        </p:nvSpPr>
        <p:spPr bwMode="auto">
          <a:xfrm>
            <a:off x="2800042" y="307920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084764" y="3063303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4464895" y="3066718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auto">
          <a:xfrm>
            <a:off x="1100223" y="3075706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923925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23925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23925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23925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813300" y="1468438"/>
            <a:ext cx="466725" cy="469900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13300" y="231298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813300" y="3154363"/>
            <a:ext cx="466725" cy="468312"/>
          </a:xfrm>
          <a:prstGeom prst="ellipse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813300" y="3995738"/>
            <a:ext cx="466725" cy="4683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065213" y="1581150"/>
            <a:ext cx="190500" cy="242888"/>
            <a:chOff x="0" y="0"/>
            <a:chExt cx="120" cy="153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4926013" y="2436813"/>
            <a:ext cx="238125" cy="231775"/>
            <a:chOff x="0" y="0"/>
            <a:chExt cx="150" cy="14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Freeform 18"/>
          <p:cNvSpPr/>
          <p:nvPr/>
        </p:nvSpPr>
        <p:spPr bwMode="auto">
          <a:xfrm>
            <a:off x="4968875" y="1608138"/>
            <a:ext cx="155575" cy="188912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1042988" y="2427288"/>
            <a:ext cx="200025" cy="234950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1087438" y="3309938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4972050" y="4122738"/>
            <a:ext cx="152400" cy="217487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930775" y="3287713"/>
            <a:ext cx="230188" cy="23653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042988" y="4116388"/>
            <a:ext cx="228600" cy="228600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01775" y="147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1775" y="23209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1775" y="315277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01775" y="4010025"/>
            <a:ext cx="28082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563" y="147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389563" y="23209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389563" y="315277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89563" y="4010025"/>
            <a:ext cx="280828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55875" y="279876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33"/>
          <p:cNvSpPr>
            <a:spLocks noEditPoints="1"/>
          </p:cNvSpPr>
          <p:nvPr/>
        </p:nvSpPr>
        <p:spPr bwMode="auto">
          <a:xfrm>
            <a:off x="2636838" y="2892424"/>
            <a:ext cx="225425" cy="182563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27763" y="351631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6310313" y="3598862"/>
            <a:ext cx="222250" cy="220662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227763" y="2754312"/>
            <a:ext cx="387350" cy="387350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35"/>
          <p:cNvSpPr>
            <a:spLocks noEditPoints="1"/>
          </p:cNvSpPr>
          <p:nvPr/>
        </p:nvSpPr>
        <p:spPr bwMode="auto">
          <a:xfrm>
            <a:off x="6308725" y="2838449"/>
            <a:ext cx="225425" cy="219075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6227763" y="199389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6"/>
          <p:cNvSpPr>
            <a:spLocks noEditPoints="1"/>
          </p:cNvSpPr>
          <p:nvPr/>
        </p:nvSpPr>
        <p:spPr bwMode="auto">
          <a:xfrm>
            <a:off x="6308725" y="2074862"/>
            <a:ext cx="225425" cy="223837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4470400" y="1912937"/>
            <a:ext cx="1492250" cy="2233612"/>
            <a:chOff x="2816" y="1206"/>
            <a:chExt cx="940" cy="1407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2555875" y="2038349"/>
            <a:ext cx="387350" cy="385763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40"/>
          <p:cNvSpPr>
            <a:spLocks noEditPoints="1"/>
          </p:cNvSpPr>
          <p:nvPr/>
        </p:nvSpPr>
        <p:spPr bwMode="auto">
          <a:xfrm>
            <a:off x="2630488" y="2135187"/>
            <a:ext cx="236537" cy="192087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55875" y="3560762"/>
            <a:ext cx="387350" cy="385762"/>
          </a:xfrm>
          <a:prstGeom prst="ellipse">
            <a:avLst/>
          </a:prstGeom>
          <a:solidFill>
            <a:srgbClr val="E94B50"/>
          </a:solidFill>
          <a:ln>
            <a:noFill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41"/>
          <p:cNvSpPr>
            <a:spLocks noEditPoints="1"/>
          </p:cNvSpPr>
          <p:nvPr/>
        </p:nvSpPr>
        <p:spPr bwMode="auto">
          <a:xfrm>
            <a:off x="2647950" y="3633787"/>
            <a:ext cx="193675" cy="231775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Group 55"/>
          <p:cNvGrpSpPr/>
          <p:nvPr/>
        </p:nvGrpSpPr>
        <p:grpSpPr bwMode="auto">
          <a:xfrm>
            <a:off x="3203575" y="1489074"/>
            <a:ext cx="1784350" cy="2670175"/>
            <a:chOff x="2018" y="939"/>
            <a:chExt cx="1124" cy="1682"/>
          </a:xfrm>
        </p:grpSpPr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rgbClr val="E94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723063" y="19049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6723063" y="2635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6723063" y="33972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355600" y="194944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55600" y="2679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55600" y="3441699"/>
            <a:ext cx="20891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3568" y="1575286"/>
            <a:ext cx="3157388" cy="29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/>
          <p:nvPr/>
        </p:nvSpPr>
        <p:spPr>
          <a:xfrm>
            <a:off x="1040655" y="1958280"/>
            <a:ext cx="2537174" cy="14054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550" y="2659156"/>
            <a:ext cx="2763405" cy="17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/>
          <p:nvPr/>
        </p:nvSpPr>
        <p:spPr>
          <a:xfrm>
            <a:off x="2617132" y="2878842"/>
            <a:ext cx="1680052" cy="105625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04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204864" y="1793130"/>
            <a:ext cx="479425" cy="2247006"/>
          </a:xfrm>
          <a:custGeom>
            <a:avLst/>
            <a:gdLst>
              <a:gd name="T0" fmla="*/ 1368 w 1368"/>
              <a:gd name="T1" fmla="*/ 3205 h 6410"/>
              <a:gd name="T2" fmla="*/ 829 w 1368"/>
              <a:gd name="T3" fmla="*/ 2536 h 6410"/>
              <a:gd name="T4" fmla="*/ 829 w 1368"/>
              <a:gd name="T5" fmla="*/ 1353 h 6410"/>
              <a:gd name="T6" fmla="*/ 1368 w 1368"/>
              <a:gd name="T7" fmla="*/ 684 h 6410"/>
              <a:gd name="T8" fmla="*/ 684 w 1368"/>
              <a:gd name="T9" fmla="*/ 0 h 6410"/>
              <a:gd name="T10" fmla="*/ 0 w 1368"/>
              <a:gd name="T11" fmla="*/ 684 h 6410"/>
              <a:gd name="T12" fmla="*/ 540 w 1368"/>
              <a:gd name="T13" fmla="*/ 1353 h 6410"/>
              <a:gd name="T14" fmla="*/ 540 w 1368"/>
              <a:gd name="T15" fmla="*/ 2536 h 6410"/>
              <a:gd name="T16" fmla="*/ 0 w 1368"/>
              <a:gd name="T17" fmla="*/ 3205 h 6410"/>
              <a:gd name="T18" fmla="*/ 540 w 1368"/>
              <a:gd name="T19" fmla="*/ 3874 h 6410"/>
              <a:gd name="T20" fmla="*/ 540 w 1368"/>
              <a:gd name="T21" fmla="*/ 5057 h 6410"/>
              <a:gd name="T22" fmla="*/ 0 w 1368"/>
              <a:gd name="T23" fmla="*/ 5726 h 6410"/>
              <a:gd name="T24" fmla="*/ 684 w 1368"/>
              <a:gd name="T25" fmla="*/ 6410 h 6410"/>
              <a:gd name="T26" fmla="*/ 1368 w 1368"/>
              <a:gd name="T27" fmla="*/ 5726 h 6410"/>
              <a:gd name="T28" fmla="*/ 829 w 1368"/>
              <a:gd name="T29" fmla="*/ 5057 h 6410"/>
              <a:gd name="T30" fmla="*/ 829 w 1368"/>
              <a:gd name="T31" fmla="*/ 3874 h 6410"/>
              <a:gd name="T32" fmla="*/ 1368 w 1368"/>
              <a:gd name="T33" fmla="*/ 3205 h 6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8" h="6410">
                <a:moveTo>
                  <a:pt x="1368" y="3205"/>
                </a:moveTo>
                <a:cubicBezTo>
                  <a:pt x="1368" y="2877"/>
                  <a:pt x="1137" y="2603"/>
                  <a:pt x="829" y="2536"/>
                </a:cubicBezTo>
                <a:cubicBezTo>
                  <a:pt x="829" y="1353"/>
                  <a:pt x="829" y="1353"/>
                  <a:pt x="829" y="1353"/>
                </a:cubicBezTo>
                <a:cubicBezTo>
                  <a:pt x="1137" y="1286"/>
                  <a:pt x="1368" y="1012"/>
                  <a:pt x="1368" y="684"/>
                </a:cubicBezTo>
                <a:cubicBezTo>
                  <a:pt x="1368" y="306"/>
                  <a:pt x="1062" y="0"/>
                  <a:pt x="684" y="0"/>
                </a:cubicBezTo>
                <a:cubicBezTo>
                  <a:pt x="306" y="0"/>
                  <a:pt x="0" y="306"/>
                  <a:pt x="0" y="684"/>
                </a:cubicBezTo>
                <a:cubicBezTo>
                  <a:pt x="0" y="1012"/>
                  <a:pt x="231" y="1286"/>
                  <a:pt x="540" y="1353"/>
                </a:cubicBezTo>
                <a:cubicBezTo>
                  <a:pt x="540" y="2536"/>
                  <a:pt x="540" y="2536"/>
                  <a:pt x="540" y="2536"/>
                </a:cubicBezTo>
                <a:cubicBezTo>
                  <a:pt x="231" y="2603"/>
                  <a:pt x="0" y="2877"/>
                  <a:pt x="0" y="3205"/>
                </a:cubicBezTo>
                <a:cubicBezTo>
                  <a:pt x="0" y="3533"/>
                  <a:pt x="231" y="3807"/>
                  <a:pt x="540" y="3874"/>
                </a:cubicBezTo>
                <a:cubicBezTo>
                  <a:pt x="540" y="5057"/>
                  <a:pt x="540" y="5057"/>
                  <a:pt x="540" y="5057"/>
                </a:cubicBezTo>
                <a:cubicBezTo>
                  <a:pt x="231" y="5124"/>
                  <a:pt x="0" y="5398"/>
                  <a:pt x="0" y="5726"/>
                </a:cubicBezTo>
                <a:cubicBezTo>
                  <a:pt x="0" y="6104"/>
                  <a:pt x="306" y="6410"/>
                  <a:pt x="684" y="6410"/>
                </a:cubicBezTo>
                <a:cubicBezTo>
                  <a:pt x="1062" y="6410"/>
                  <a:pt x="1368" y="6104"/>
                  <a:pt x="1368" y="5726"/>
                </a:cubicBezTo>
                <a:cubicBezTo>
                  <a:pt x="1368" y="5398"/>
                  <a:pt x="1137" y="5124"/>
                  <a:pt x="829" y="5057"/>
                </a:cubicBezTo>
                <a:cubicBezTo>
                  <a:pt x="829" y="3874"/>
                  <a:pt x="829" y="3874"/>
                  <a:pt x="829" y="3874"/>
                </a:cubicBezTo>
                <a:cubicBezTo>
                  <a:pt x="1137" y="3807"/>
                  <a:pt x="1368" y="3533"/>
                  <a:pt x="1368" y="320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268364" y="1856649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268364" y="2739572"/>
            <a:ext cx="352425" cy="354122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268364" y="3624083"/>
            <a:ext cx="352425" cy="352534"/>
          </a:xfrm>
          <a:prstGeom prst="ellipse">
            <a:avLst/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5896193" y="1663584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5896193" y="2547301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0" name="Rectangle 66"/>
          <p:cNvSpPr>
            <a:spLocks noChangeArrowheads="1"/>
          </p:cNvSpPr>
          <p:nvPr/>
        </p:nvSpPr>
        <p:spPr bwMode="auto">
          <a:xfrm>
            <a:off x="5896193" y="3431018"/>
            <a:ext cx="2564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98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问题评估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相关对策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研究总结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成绩与思考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相关建议与论文总结</a:t>
            </a:r>
            <a:endParaRPr lang="zh-CN" altLang="en-US" sz="2000" dirty="0" smtClean="0">
              <a:ln w="6350">
                <a:noFill/>
              </a:ln>
              <a:solidFill>
                <a:srgbClr val="E94B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4333201" y="2184179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71488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3242763" y="1182524"/>
            <a:ext cx="26527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6084168" y="1182524"/>
            <a:ext cx="2652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9"/>
          <p:cNvSpPr/>
          <p:nvPr/>
        </p:nvSpPr>
        <p:spPr>
          <a:xfrm>
            <a:off x="0" y="2913926"/>
            <a:ext cx="91535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-9525" y="2913926"/>
            <a:ext cx="9170988" cy="609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3633288" y="1377787"/>
            <a:ext cx="1845469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Rectangle 19"/>
          <p:cNvSpPr/>
          <p:nvPr/>
        </p:nvSpPr>
        <p:spPr>
          <a:xfrm>
            <a:off x="867570" y="1377787"/>
            <a:ext cx="1836738" cy="1143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6466755" y="1377787"/>
            <a:ext cx="1847851" cy="1143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41996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en-US" altLang="zh-CN" sz="1000" dirty="0" smtClean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940423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772789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TWO</a:t>
            </a:r>
            <a:endParaRPr lang="en-US" altLang="zh-CN" sz="1000" dirty="0" smtClean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660233" y="3095613"/>
            <a:ext cx="1511696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THREE</a:t>
            </a:r>
            <a:endParaRPr lang="en-US" altLang="zh-CN" sz="1000" dirty="0" smtClean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2" name="Rectangle 66"/>
          <p:cNvSpPr>
            <a:spLocks noChangeArrowheads="1"/>
          </p:cNvSpPr>
          <p:nvPr/>
        </p:nvSpPr>
        <p:spPr bwMode="auto">
          <a:xfrm>
            <a:off x="3697807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6552309" y="3717562"/>
            <a:ext cx="1716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" y="3756158"/>
            <a:ext cx="9143999" cy="100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graphicFrame>
        <p:nvGraphicFramePr>
          <p:cNvPr id="6" name="Chart 137"/>
          <p:cNvGraphicFramePr/>
          <p:nvPr/>
        </p:nvGraphicFramePr>
        <p:xfrm>
          <a:off x="962076" y="979590"/>
          <a:ext cx="7702775" cy="244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圆角矩形 6"/>
          <p:cNvSpPr/>
          <p:nvPr/>
        </p:nvSpPr>
        <p:spPr>
          <a:xfrm>
            <a:off x="1331640" y="3633007"/>
            <a:ext cx="1584176" cy="246302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  <a:endParaRPr lang="en-US" altLang="zh-CN" sz="1000" dirty="0" smtClean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331640" y="4036500"/>
            <a:ext cx="619311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6"/>
          <p:cNvSpPr/>
          <p:nvPr/>
        </p:nvSpPr>
        <p:spPr bwMode="auto">
          <a:xfrm>
            <a:off x="3698544" y="2941935"/>
            <a:ext cx="1139192" cy="1458296"/>
          </a:xfrm>
          <a:custGeom>
            <a:avLst/>
            <a:gdLst>
              <a:gd name="T0" fmla="*/ 332 w 424"/>
              <a:gd name="T1" fmla="*/ 3 h 542"/>
              <a:gd name="T2" fmla="*/ 423 w 424"/>
              <a:gd name="T3" fmla="*/ 121 h 542"/>
              <a:gd name="T4" fmla="*/ 421 w 424"/>
              <a:gd name="T5" fmla="*/ 125 h 542"/>
              <a:gd name="T6" fmla="*/ 395 w 424"/>
              <a:gd name="T7" fmla="*/ 125 h 542"/>
              <a:gd name="T8" fmla="*/ 395 w 424"/>
              <a:gd name="T9" fmla="*/ 344 h 542"/>
              <a:gd name="T10" fmla="*/ 395 w 424"/>
              <a:gd name="T11" fmla="*/ 344 h 542"/>
              <a:gd name="T12" fmla="*/ 197 w 424"/>
              <a:gd name="T13" fmla="*/ 542 h 542"/>
              <a:gd name="T14" fmla="*/ 0 w 424"/>
              <a:gd name="T15" fmla="*/ 358 h 542"/>
              <a:gd name="T16" fmla="*/ 96 w 424"/>
              <a:gd name="T17" fmla="*/ 478 h 542"/>
              <a:gd name="T18" fmla="*/ 260 w 424"/>
              <a:gd name="T19" fmla="*/ 352 h 542"/>
              <a:gd name="T20" fmla="*/ 260 w 424"/>
              <a:gd name="T21" fmla="*/ 125 h 542"/>
              <a:gd name="T22" fmla="*/ 234 w 424"/>
              <a:gd name="T23" fmla="*/ 125 h 542"/>
              <a:gd name="T24" fmla="*/ 232 w 424"/>
              <a:gd name="T25" fmla="*/ 121 h 542"/>
              <a:gd name="T26" fmla="*/ 323 w 424"/>
              <a:gd name="T27" fmla="*/ 3 h 542"/>
              <a:gd name="T28" fmla="*/ 332 w 424"/>
              <a:gd name="T29" fmla="*/ 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332" y="3"/>
                </a:moveTo>
                <a:cubicBezTo>
                  <a:pt x="423" y="121"/>
                  <a:pt x="423" y="121"/>
                  <a:pt x="423" y="121"/>
                </a:cubicBezTo>
                <a:cubicBezTo>
                  <a:pt x="424" y="123"/>
                  <a:pt x="423" y="125"/>
                  <a:pt x="421" y="125"/>
                </a:cubicBezTo>
                <a:cubicBezTo>
                  <a:pt x="395" y="125"/>
                  <a:pt x="395" y="125"/>
                  <a:pt x="395" y="125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344"/>
                  <a:pt x="395" y="344"/>
                  <a:pt x="395" y="344"/>
                </a:cubicBezTo>
                <a:cubicBezTo>
                  <a:pt x="395" y="453"/>
                  <a:pt x="306" y="542"/>
                  <a:pt x="197" y="542"/>
                </a:cubicBezTo>
                <a:cubicBezTo>
                  <a:pt x="102" y="542"/>
                  <a:pt x="0" y="478"/>
                  <a:pt x="0" y="358"/>
                </a:cubicBezTo>
                <a:cubicBezTo>
                  <a:pt x="14" y="414"/>
                  <a:pt x="30" y="463"/>
                  <a:pt x="96" y="478"/>
                </a:cubicBezTo>
                <a:cubicBezTo>
                  <a:pt x="191" y="499"/>
                  <a:pt x="260" y="424"/>
                  <a:pt x="260" y="352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2" y="125"/>
                  <a:pt x="231" y="123"/>
                  <a:pt x="232" y="121"/>
                </a:cubicBezTo>
                <a:cubicBezTo>
                  <a:pt x="323" y="3"/>
                  <a:pt x="323" y="3"/>
                  <a:pt x="323" y="3"/>
                </a:cubicBezTo>
                <a:cubicBezTo>
                  <a:pt x="325" y="0"/>
                  <a:pt x="330" y="0"/>
                  <a:pt x="332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Oval 27"/>
          <p:cNvSpPr>
            <a:spLocks noChangeArrowheads="1"/>
          </p:cNvSpPr>
          <p:nvPr/>
        </p:nvSpPr>
        <p:spPr bwMode="auto">
          <a:xfrm>
            <a:off x="3692854" y="3573749"/>
            <a:ext cx="631620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4305126" y="1425580"/>
            <a:ext cx="1140330" cy="1457158"/>
          </a:xfrm>
          <a:custGeom>
            <a:avLst/>
            <a:gdLst>
              <a:gd name="T0" fmla="*/ 92 w 424"/>
              <a:gd name="T1" fmla="*/ 539 h 542"/>
              <a:gd name="T2" fmla="*/ 1 w 424"/>
              <a:gd name="T3" fmla="*/ 421 h 542"/>
              <a:gd name="T4" fmla="*/ 3 w 424"/>
              <a:gd name="T5" fmla="*/ 417 h 542"/>
              <a:gd name="T6" fmla="*/ 29 w 424"/>
              <a:gd name="T7" fmla="*/ 417 h 542"/>
              <a:gd name="T8" fmla="*/ 29 w 424"/>
              <a:gd name="T9" fmla="*/ 197 h 542"/>
              <a:gd name="T10" fmla="*/ 29 w 424"/>
              <a:gd name="T11" fmla="*/ 198 h 542"/>
              <a:gd name="T12" fmla="*/ 227 w 424"/>
              <a:gd name="T13" fmla="*/ 0 h 542"/>
              <a:gd name="T14" fmla="*/ 424 w 424"/>
              <a:gd name="T15" fmla="*/ 184 h 542"/>
              <a:gd name="T16" fmla="*/ 327 w 424"/>
              <a:gd name="T17" fmla="*/ 64 h 542"/>
              <a:gd name="T18" fmla="*/ 164 w 424"/>
              <a:gd name="T19" fmla="*/ 190 h 542"/>
              <a:gd name="T20" fmla="*/ 164 w 424"/>
              <a:gd name="T21" fmla="*/ 417 h 542"/>
              <a:gd name="T22" fmla="*/ 190 w 424"/>
              <a:gd name="T23" fmla="*/ 417 h 542"/>
              <a:gd name="T24" fmla="*/ 192 w 424"/>
              <a:gd name="T25" fmla="*/ 421 h 542"/>
              <a:gd name="T26" fmla="*/ 101 w 424"/>
              <a:gd name="T27" fmla="*/ 539 h 542"/>
              <a:gd name="T28" fmla="*/ 92 w 424"/>
              <a:gd name="T29" fmla="*/ 53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4" h="542">
                <a:moveTo>
                  <a:pt x="92" y="539"/>
                </a:moveTo>
                <a:cubicBezTo>
                  <a:pt x="1" y="421"/>
                  <a:pt x="1" y="421"/>
                  <a:pt x="1" y="421"/>
                </a:cubicBezTo>
                <a:cubicBezTo>
                  <a:pt x="0" y="419"/>
                  <a:pt x="1" y="417"/>
                  <a:pt x="3" y="417"/>
                </a:cubicBezTo>
                <a:cubicBezTo>
                  <a:pt x="29" y="417"/>
                  <a:pt x="29" y="417"/>
                  <a:pt x="29" y="417"/>
                </a:cubicBezTo>
                <a:cubicBezTo>
                  <a:pt x="29" y="197"/>
                  <a:pt x="29" y="197"/>
                  <a:pt x="29" y="197"/>
                </a:cubicBezTo>
                <a:cubicBezTo>
                  <a:pt x="29" y="198"/>
                  <a:pt x="29" y="198"/>
                  <a:pt x="29" y="198"/>
                </a:cubicBezTo>
                <a:cubicBezTo>
                  <a:pt x="29" y="89"/>
                  <a:pt x="117" y="0"/>
                  <a:pt x="227" y="0"/>
                </a:cubicBezTo>
                <a:cubicBezTo>
                  <a:pt x="322" y="0"/>
                  <a:pt x="424" y="64"/>
                  <a:pt x="424" y="184"/>
                </a:cubicBezTo>
                <a:cubicBezTo>
                  <a:pt x="410" y="128"/>
                  <a:pt x="394" y="79"/>
                  <a:pt x="327" y="64"/>
                </a:cubicBezTo>
                <a:cubicBezTo>
                  <a:pt x="233" y="43"/>
                  <a:pt x="164" y="118"/>
                  <a:pt x="164" y="190"/>
                </a:cubicBezTo>
                <a:cubicBezTo>
                  <a:pt x="164" y="417"/>
                  <a:pt x="164" y="417"/>
                  <a:pt x="164" y="417"/>
                </a:cubicBezTo>
                <a:cubicBezTo>
                  <a:pt x="190" y="417"/>
                  <a:pt x="190" y="417"/>
                  <a:pt x="190" y="417"/>
                </a:cubicBezTo>
                <a:cubicBezTo>
                  <a:pt x="192" y="417"/>
                  <a:pt x="193" y="419"/>
                  <a:pt x="192" y="421"/>
                </a:cubicBezTo>
                <a:cubicBezTo>
                  <a:pt x="101" y="539"/>
                  <a:pt x="101" y="539"/>
                  <a:pt x="101" y="539"/>
                </a:cubicBezTo>
                <a:cubicBezTo>
                  <a:pt x="99" y="542"/>
                  <a:pt x="94" y="542"/>
                  <a:pt x="92" y="5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4816113" y="1619109"/>
            <a:ext cx="635034" cy="631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9" name="Freeform 30"/>
          <p:cNvSpPr/>
          <p:nvPr/>
        </p:nvSpPr>
        <p:spPr bwMode="auto">
          <a:xfrm>
            <a:off x="3085133" y="2035765"/>
            <a:ext cx="1456708" cy="1142959"/>
          </a:xfrm>
          <a:custGeom>
            <a:avLst/>
            <a:gdLst>
              <a:gd name="T0" fmla="*/ 539 w 542"/>
              <a:gd name="T1" fmla="*/ 333 h 425"/>
              <a:gd name="T2" fmla="*/ 421 w 542"/>
              <a:gd name="T3" fmla="*/ 424 h 425"/>
              <a:gd name="T4" fmla="*/ 417 w 542"/>
              <a:gd name="T5" fmla="*/ 422 h 425"/>
              <a:gd name="T6" fmla="*/ 417 w 542"/>
              <a:gd name="T7" fmla="*/ 396 h 425"/>
              <a:gd name="T8" fmla="*/ 197 w 542"/>
              <a:gd name="T9" fmla="*/ 396 h 425"/>
              <a:gd name="T10" fmla="*/ 198 w 542"/>
              <a:gd name="T11" fmla="*/ 396 h 425"/>
              <a:gd name="T12" fmla="*/ 0 w 542"/>
              <a:gd name="T13" fmla="*/ 198 h 425"/>
              <a:gd name="T14" fmla="*/ 184 w 542"/>
              <a:gd name="T15" fmla="*/ 0 h 425"/>
              <a:gd name="T16" fmla="*/ 64 w 542"/>
              <a:gd name="T17" fmla="*/ 97 h 425"/>
              <a:gd name="T18" fmla="*/ 190 w 542"/>
              <a:gd name="T19" fmla="*/ 261 h 425"/>
              <a:gd name="T20" fmla="*/ 417 w 542"/>
              <a:gd name="T21" fmla="*/ 261 h 425"/>
              <a:gd name="T22" fmla="*/ 417 w 542"/>
              <a:gd name="T23" fmla="*/ 235 h 425"/>
              <a:gd name="T24" fmla="*/ 421 w 542"/>
              <a:gd name="T25" fmla="*/ 233 h 425"/>
              <a:gd name="T26" fmla="*/ 539 w 542"/>
              <a:gd name="T27" fmla="*/ 324 h 425"/>
              <a:gd name="T28" fmla="*/ 539 w 542"/>
              <a:gd name="T29" fmla="*/ 3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5">
                <a:moveTo>
                  <a:pt x="539" y="333"/>
                </a:moveTo>
                <a:cubicBezTo>
                  <a:pt x="421" y="424"/>
                  <a:pt x="421" y="424"/>
                  <a:pt x="421" y="424"/>
                </a:cubicBezTo>
                <a:cubicBezTo>
                  <a:pt x="419" y="425"/>
                  <a:pt x="417" y="424"/>
                  <a:pt x="417" y="422"/>
                </a:cubicBezTo>
                <a:cubicBezTo>
                  <a:pt x="417" y="396"/>
                  <a:pt x="417" y="396"/>
                  <a:pt x="417" y="396"/>
                </a:cubicBezTo>
                <a:cubicBezTo>
                  <a:pt x="197" y="396"/>
                  <a:pt x="197" y="396"/>
                  <a:pt x="197" y="396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89" y="396"/>
                  <a:pt x="0" y="307"/>
                  <a:pt x="0" y="198"/>
                </a:cubicBezTo>
                <a:cubicBezTo>
                  <a:pt x="0" y="103"/>
                  <a:pt x="64" y="0"/>
                  <a:pt x="184" y="0"/>
                </a:cubicBezTo>
                <a:cubicBezTo>
                  <a:pt x="128" y="15"/>
                  <a:pt x="79" y="31"/>
                  <a:pt x="64" y="97"/>
                </a:cubicBezTo>
                <a:cubicBezTo>
                  <a:pt x="43" y="192"/>
                  <a:pt x="118" y="261"/>
                  <a:pt x="190" y="261"/>
                </a:cubicBezTo>
                <a:cubicBezTo>
                  <a:pt x="417" y="261"/>
                  <a:pt x="417" y="261"/>
                  <a:pt x="417" y="261"/>
                </a:cubicBezTo>
                <a:cubicBezTo>
                  <a:pt x="417" y="235"/>
                  <a:pt x="417" y="235"/>
                  <a:pt x="417" y="235"/>
                </a:cubicBezTo>
                <a:cubicBezTo>
                  <a:pt x="417" y="233"/>
                  <a:pt x="419" y="232"/>
                  <a:pt x="421" y="233"/>
                </a:cubicBezTo>
                <a:cubicBezTo>
                  <a:pt x="539" y="324"/>
                  <a:pt x="539" y="324"/>
                  <a:pt x="539" y="324"/>
                </a:cubicBezTo>
                <a:cubicBezTo>
                  <a:pt x="542" y="326"/>
                  <a:pt x="542" y="331"/>
                  <a:pt x="539" y="333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3278602" y="2033488"/>
            <a:ext cx="631620" cy="631814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32"/>
          <p:cNvSpPr/>
          <p:nvPr/>
        </p:nvSpPr>
        <p:spPr bwMode="auto">
          <a:xfrm>
            <a:off x="4601021" y="2645950"/>
            <a:ext cx="1457847" cy="1140681"/>
          </a:xfrm>
          <a:custGeom>
            <a:avLst/>
            <a:gdLst>
              <a:gd name="T0" fmla="*/ 3 w 542"/>
              <a:gd name="T1" fmla="*/ 92 h 424"/>
              <a:gd name="T2" fmla="*/ 121 w 542"/>
              <a:gd name="T3" fmla="*/ 1 h 424"/>
              <a:gd name="T4" fmla="*/ 125 w 542"/>
              <a:gd name="T5" fmla="*/ 3 h 424"/>
              <a:gd name="T6" fmla="*/ 125 w 542"/>
              <a:gd name="T7" fmla="*/ 29 h 424"/>
              <a:gd name="T8" fmla="*/ 344 w 542"/>
              <a:gd name="T9" fmla="*/ 29 h 424"/>
              <a:gd name="T10" fmla="*/ 344 w 542"/>
              <a:gd name="T11" fmla="*/ 29 h 424"/>
              <a:gd name="T12" fmla="*/ 542 w 542"/>
              <a:gd name="T13" fmla="*/ 227 h 424"/>
              <a:gd name="T14" fmla="*/ 358 w 542"/>
              <a:gd name="T15" fmla="*/ 424 h 424"/>
              <a:gd name="T16" fmla="*/ 478 w 542"/>
              <a:gd name="T17" fmla="*/ 327 h 424"/>
              <a:gd name="T18" fmla="*/ 352 w 542"/>
              <a:gd name="T19" fmla="*/ 164 h 424"/>
              <a:gd name="T20" fmla="*/ 125 w 542"/>
              <a:gd name="T21" fmla="*/ 164 h 424"/>
              <a:gd name="T22" fmla="*/ 125 w 542"/>
              <a:gd name="T23" fmla="*/ 190 h 424"/>
              <a:gd name="T24" fmla="*/ 121 w 542"/>
              <a:gd name="T25" fmla="*/ 192 h 424"/>
              <a:gd name="T26" fmla="*/ 3 w 542"/>
              <a:gd name="T27" fmla="*/ 101 h 424"/>
              <a:gd name="T28" fmla="*/ 3 w 542"/>
              <a:gd name="T29" fmla="*/ 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2" h="424">
                <a:moveTo>
                  <a:pt x="3" y="92"/>
                </a:moveTo>
                <a:cubicBezTo>
                  <a:pt x="121" y="1"/>
                  <a:pt x="121" y="1"/>
                  <a:pt x="121" y="1"/>
                </a:cubicBezTo>
                <a:cubicBezTo>
                  <a:pt x="123" y="0"/>
                  <a:pt x="125" y="1"/>
                  <a:pt x="125" y="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453" y="29"/>
                  <a:pt x="542" y="117"/>
                  <a:pt x="542" y="227"/>
                </a:cubicBezTo>
                <a:cubicBezTo>
                  <a:pt x="542" y="321"/>
                  <a:pt x="478" y="424"/>
                  <a:pt x="358" y="424"/>
                </a:cubicBezTo>
                <a:cubicBezTo>
                  <a:pt x="414" y="409"/>
                  <a:pt x="463" y="394"/>
                  <a:pt x="478" y="327"/>
                </a:cubicBezTo>
                <a:cubicBezTo>
                  <a:pt x="499" y="233"/>
                  <a:pt x="424" y="164"/>
                  <a:pt x="352" y="164"/>
                </a:cubicBezTo>
                <a:cubicBezTo>
                  <a:pt x="125" y="164"/>
                  <a:pt x="125" y="164"/>
                  <a:pt x="125" y="164"/>
                </a:cubicBezTo>
                <a:cubicBezTo>
                  <a:pt x="125" y="190"/>
                  <a:pt x="125" y="190"/>
                  <a:pt x="125" y="190"/>
                </a:cubicBezTo>
                <a:cubicBezTo>
                  <a:pt x="125" y="192"/>
                  <a:pt x="123" y="193"/>
                  <a:pt x="121" y="192"/>
                </a:cubicBezTo>
                <a:cubicBezTo>
                  <a:pt x="3" y="101"/>
                  <a:pt x="3" y="101"/>
                  <a:pt x="3" y="101"/>
                </a:cubicBezTo>
                <a:cubicBezTo>
                  <a:pt x="0" y="99"/>
                  <a:pt x="0" y="94"/>
                  <a:pt x="3" y="9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5232640" y="3157093"/>
            <a:ext cx="632758" cy="635230"/>
          </a:xfrm>
          <a:prstGeom prst="ellipse">
            <a:avLst/>
          </a:prstGeom>
          <a:solidFill>
            <a:srgbClr val="E94B5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84002" y="3316470"/>
            <a:ext cx="319793" cy="316477"/>
            <a:chOff x="5384001" y="3118064"/>
            <a:chExt cx="319793" cy="316379"/>
          </a:xfrm>
          <a:solidFill>
            <a:schemeClr val="bg1"/>
          </a:solidFill>
        </p:grpSpPr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5384001" y="3118064"/>
              <a:ext cx="319793" cy="316379"/>
            </a:xfrm>
            <a:custGeom>
              <a:avLst/>
              <a:gdLst>
                <a:gd name="T0" fmla="*/ 59 w 119"/>
                <a:gd name="T1" fmla="*/ 0 h 118"/>
                <a:gd name="T2" fmla="*/ 0 w 119"/>
                <a:gd name="T3" fmla="*/ 59 h 118"/>
                <a:gd name="T4" fmla="*/ 59 w 119"/>
                <a:gd name="T5" fmla="*/ 118 h 118"/>
                <a:gd name="T6" fmla="*/ 119 w 119"/>
                <a:gd name="T7" fmla="*/ 59 h 118"/>
                <a:gd name="T8" fmla="*/ 59 w 119"/>
                <a:gd name="T9" fmla="*/ 0 h 118"/>
                <a:gd name="T10" fmla="*/ 59 w 119"/>
                <a:gd name="T11" fmla="*/ 107 h 118"/>
                <a:gd name="T12" fmla="*/ 12 w 119"/>
                <a:gd name="T13" fmla="*/ 59 h 118"/>
                <a:gd name="T14" fmla="*/ 59 w 119"/>
                <a:gd name="T15" fmla="*/ 11 h 118"/>
                <a:gd name="T16" fmla="*/ 107 w 119"/>
                <a:gd name="T17" fmla="*/ 59 h 118"/>
                <a:gd name="T18" fmla="*/ 59 w 119"/>
                <a:gd name="T1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8"/>
                    <a:pt x="59" y="118"/>
                  </a:cubicBezTo>
                  <a:cubicBezTo>
                    <a:pt x="92" y="118"/>
                    <a:pt x="119" y="9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59" y="107"/>
                  </a:moveTo>
                  <a:cubicBezTo>
                    <a:pt x="33" y="107"/>
                    <a:pt x="12" y="86"/>
                    <a:pt x="12" y="59"/>
                  </a:cubicBezTo>
                  <a:cubicBezTo>
                    <a:pt x="12" y="33"/>
                    <a:pt x="33" y="11"/>
                    <a:pt x="59" y="11"/>
                  </a:cubicBezTo>
                  <a:cubicBezTo>
                    <a:pt x="86" y="11"/>
                    <a:pt x="107" y="33"/>
                    <a:pt x="107" y="59"/>
                  </a:cubicBezTo>
                  <a:cubicBezTo>
                    <a:pt x="107" y="86"/>
                    <a:pt x="86" y="107"/>
                    <a:pt x="59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"/>
            <p:cNvSpPr/>
            <p:nvPr/>
          </p:nvSpPr>
          <p:spPr bwMode="auto">
            <a:xfrm>
              <a:off x="5439766" y="3165862"/>
              <a:ext cx="121772" cy="129738"/>
            </a:xfrm>
            <a:custGeom>
              <a:avLst/>
              <a:gdLst>
                <a:gd name="T0" fmla="*/ 38 w 45"/>
                <a:gd name="T1" fmla="*/ 0 h 48"/>
                <a:gd name="T2" fmla="*/ 32 w 45"/>
                <a:gd name="T3" fmla="*/ 6 h 48"/>
                <a:gd name="T4" fmla="*/ 32 w 45"/>
                <a:gd name="T5" fmla="*/ 34 h 48"/>
                <a:gd name="T6" fmla="*/ 7 w 45"/>
                <a:gd name="T7" fmla="*/ 34 h 48"/>
                <a:gd name="T8" fmla="*/ 0 w 45"/>
                <a:gd name="T9" fmla="*/ 41 h 48"/>
                <a:gd name="T10" fmla="*/ 7 w 45"/>
                <a:gd name="T11" fmla="*/ 48 h 48"/>
                <a:gd name="T12" fmla="*/ 37 w 45"/>
                <a:gd name="T13" fmla="*/ 48 h 48"/>
                <a:gd name="T14" fmla="*/ 42 w 45"/>
                <a:gd name="T15" fmla="*/ 46 h 48"/>
                <a:gd name="T16" fmla="*/ 45 w 45"/>
                <a:gd name="T17" fmla="*/ 40 h 48"/>
                <a:gd name="T18" fmla="*/ 45 w 45"/>
                <a:gd name="T19" fmla="*/ 6 h 48"/>
                <a:gd name="T20" fmla="*/ 38 w 45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38" y="0"/>
                  </a:moveTo>
                  <a:cubicBezTo>
                    <a:pt x="35" y="0"/>
                    <a:pt x="32" y="3"/>
                    <a:pt x="32" y="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4" y="34"/>
                    <a:pt x="0" y="37"/>
                    <a:pt x="0" y="41"/>
                  </a:cubicBezTo>
                  <a:cubicBezTo>
                    <a:pt x="0" y="45"/>
                    <a:pt x="4" y="48"/>
                    <a:pt x="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8"/>
                    <a:pt x="41" y="47"/>
                    <a:pt x="42" y="46"/>
                  </a:cubicBezTo>
                  <a:cubicBezTo>
                    <a:pt x="44" y="45"/>
                    <a:pt x="45" y="43"/>
                    <a:pt x="45" y="4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3"/>
                    <a:pt x="42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859010" y="3735403"/>
            <a:ext cx="295895" cy="298262"/>
            <a:chOff x="3859009" y="3536868"/>
            <a:chExt cx="295895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Freeform 36"/>
            <p:cNvSpPr/>
            <p:nvPr/>
          </p:nvSpPr>
          <p:spPr bwMode="auto">
            <a:xfrm>
              <a:off x="4119624" y="3619946"/>
              <a:ext cx="35280" cy="35279"/>
            </a:xfrm>
            <a:custGeom>
              <a:avLst/>
              <a:gdLst>
                <a:gd name="T0" fmla="*/ 2 w 13"/>
                <a:gd name="T1" fmla="*/ 1 h 13"/>
                <a:gd name="T2" fmla="*/ 2 w 13"/>
                <a:gd name="T3" fmla="*/ 4 h 13"/>
                <a:gd name="T4" fmla="*/ 0 w 13"/>
                <a:gd name="T5" fmla="*/ 6 h 13"/>
                <a:gd name="T6" fmla="*/ 1 w 13"/>
                <a:gd name="T7" fmla="*/ 7 h 13"/>
                <a:gd name="T8" fmla="*/ 8 w 13"/>
                <a:gd name="T9" fmla="*/ 7 h 13"/>
                <a:gd name="T10" fmla="*/ 8 w 13"/>
                <a:gd name="T11" fmla="*/ 10 h 13"/>
                <a:gd name="T12" fmla="*/ 12 w 13"/>
                <a:gd name="T13" fmla="*/ 12 h 13"/>
                <a:gd name="T14" fmla="*/ 13 w 13"/>
                <a:gd name="T15" fmla="*/ 13 h 13"/>
                <a:gd name="T16" fmla="*/ 12 w 13"/>
                <a:gd name="T17" fmla="*/ 9 h 13"/>
                <a:gd name="T18" fmla="*/ 6 w 13"/>
                <a:gd name="T19" fmla="*/ 1 h 13"/>
                <a:gd name="T20" fmla="*/ 2 w 13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2" y="1"/>
                  </a:moveTo>
                  <a:cubicBezTo>
                    <a:pt x="1" y="2"/>
                    <a:pt x="2" y="4"/>
                    <a:pt x="2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3" y="7"/>
                    <a:pt x="7" y="6"/>
                    <a:pt x="8" y="7"/>
                  </a:cubicBezTo>
                  <a:cubicBezTo>
                    <a:pt x="8" y="7"/>
                    <a:pt x="8" y="10"/>
                    <a:pt x="8" y="10"/>
                  </a:cubicBezTo>
                  <a:cubicBezTo>
                    <a:pt x="8" y="10"/>
                    <a:pt x="10" y="12"/>
                    <a:pt x="12" y="12"/>
                  </a:cubicBezTo>
                  <a:cubicBezTo>
                    <a:pt x="12" y="12"/>
                    <a:pt x="13" y="12"/>
                    <a:pt x="13" y="13"/>
                  </a:cubicBezTo>
                  <a:cubicBezTo>
                    <a:pt x="13" y="11"/>
                    <a:pt x="13" y="10"/>
                    <a:pt x="12" y="9"/>
                  </a:cubicBezTo>
                  <a:cubicBezTo>
                    <a:pt x="11" y="6"/>
                    <a:pt x="6" y="2"/>
                    <a:pt x="6" y="1"/>
                  </a:cubicBezTo>
                  <a:cubicBezTo>
                    <a:pt x="5" y="0"/>
                    <a:pt x="3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>
              <a:spLocks noEditPoints="1"/>
            </p:cNvSpPr>
            <p:nvPr/>
          </p:nvSpPr>
          <p:spPr bwMode="auto">
            <a:xfrm>
              <a:off x="3859009" y="3536868"/>
              <a:ext cx="282237" cy="298170"/>
            </a:xfrm>
            <a:custGeom>
              <a:avLst/>
              <a:gdLst>
                <a:gd name="T0" fmla="*/ 102 w 105"/>
                <a:gd name="T1" fmla="*/ 62 h 111"/>
                <a:gd name="T2" fmla="*/ 89 w 105"/>
                <a:gd name="T3" fmla="*/ 56 h 111"/>
                <a:gd name="T4" fmla="*/ 93 w 105"/>
                <a:gd name="T5" fmla="*/ 41 h 111"/>
                <a:gd name="T6" fmla="*/ 93 w 105"/>
                <a:gd name="T7" fmla="*/ 30 h 111"/>
                <a:gd name="T8" fmla="*/ 95 w 105"/>
                <a:gd name="T9" fmla="*/ 26 h 111"/>
                <a:gd name="T10" fmla="*/ 82 w 105"/>
                <a:gd name="T11" fmla="*/ 6 h 111"/>
                <a:gd name="T12" fmla="*/ 76 w 105"/>
                <a:gd name="T13" fmla="*/ 8 h 111"/>
                <a:gd name="T14" fmla="*/ 73 w 105"/>
                <a:gd name="T15" fmla="*/ 13 h 111"/>
                <a:gd name="T16" fmla="*/ 71 w 105"/>
                <a:gd name="T17" fmla="*/ 14 h 111"/>
                <a:gd name="T18" fmla="*/ 63 w 105"/>
                <a:gd name="T19" fmla="*/ 6 h 111"/>
                <a:gd name="T20" fmla="*/ 55 w 105"/>
                <a:gd name="T21" fmla="*/ 0 h 111"/>
                <a:gd name="T22" fmla="*/ 21 w 105"/>
                <a:gd name="T23" fmla="*/ 13 h 111"/>
                <a:gd name="T24" fmla="*/ 34 w 105"/>
                <a:gd name="T25" fmla="*/ 10 h 111"/>
                <a:gd name="T26" fmla="*/ 36 w 105"/>
                <a:gd name="T27" fmla="*/ 10 h 111"/>
                <a:gd name="T28" fmla="*/ 33 w 105"/>
                <a:gd name="T29" fmla="*/ 20 h 111"/>
                <a:gd name="T30" fmla="*/ 41 w 105"/>
                <a:gd name="T31" fmla="*/ 25 h 111"/>
                <a:gd name="T32" fmla="*/ 44 w 105"/>
                <a:gd name="T33" fmla="*/ 17 h 111"/>
                <a:gd name="T34" fmla="*/ 52 w 105"/>
                <a:gd name="T35" fmla="*/ 18 h 111"/>
                <a:gd name="T36" fmla="*/ 60 w 105"/>
                <a:gd name="T37" fmla="*/ 22 h 111"/>
                <a:gd name="T38" fmla="*/ 63 w 105"/>
                <a:gd name="T39" fmla="*/ 28 h 111"/>
                <a:gd name="T40" fmla="*/ 60 w 105"/>
                <a:gd name="T41" fmla="*/ 28 h 111"/>
                <a:gd name="T42" fmla="*/ 50 w 105"/>
                <a:gd name="T43" fmla="*/ 29 h 111"/>
                <a:gd name="T44" fmla="*/ 56 w 105"/>
                <a:gd name="T45" fmla="*/ 31 h 111"/>
                <a:gd name="T46" fmla="*/ 46 w 105"/>
                <a:gd name="T47" fmla="*/ 37 h 111"/>
                <a:gd name="T48" fmla="*/ 41 w 105"/>
                <a:gd name="T49" fmla="*/ 51 h 111"/>
                <a:gd name="T50" fmla="*/ 32 w 105"/>
                <a:gd name="T51" fmla="*/ 48 h 111"/>
                <a:gd name="T52" fmla="*/ 32 w 105"/>
                <a:gd name="T53" fmla="*/ 57 h 111"/>
                <a:gd name="T54" fmla="*/ 38 w 105"/>
                <a:gd name="T55" fmla="*/ 61 h 111"/>
                <a:gd name="T56" fmla="*/ 41 w 105"/>
                <a:gd name="T57" fmla="*/ 67 h 111"/>
                <a:gd name="T58" fmla="*/ 35 w 105"/>
                <a:gd name="T59" fmla="*/ 63 h 111"/>
                <a:gd name="T60" fmla="*/ 22 w 105"/>
                <a:gd name="T61" fmla="*/ 58 h 111"/>
                <a:gd name="T62" fmla="*/ 14 w 105"/>
                <a:gd name="T63" fmla="*/ 46 h 111"/>
                <a:gd name="T64" fmla="*/ 9 w 105"/>
                <a:gd name="T65" fmla="*/ 27 h 111"/>
                <a:gd name="T66" fmla="*/ 45 w 105"/>
                <a:gd name="T67" fmla="*/ 110 h 111"/>
                <a:gd name="T68" fmla="*/ 47 w 105"/>
                <a:gd name="T69" fmla="*/ 94 h 111"/>
                <a:gd name="T70" fmla="*/ 39 w 105"/>
                <a:gd name="T71" fmla="*/ 78 h 111"/>
                <a:gd name="T72" fmla="*/ 44 w 105"/>
                <a:gd name="T73" fmla="*/ 71 h 111"/>
                <a:gd name="T74" fmla="*/ 54 w 105"/>
                <a:gd name="T75" fmla="*/ 71 h 111"/>
                <a:gd name="T76" fmla="*/ 64 w 105"/>
                <a:gd name="T77" fmla="*/ 78 h 111"/>
                <a:gd name="T78" fmla="*/ 69 w 105"/>
                <a:gd name="T79" fmla="*/ 81 h 111"/>
                <a:gd name="T80" fmla="*/ 73 w 105"/>
                <a:gd name="T81" fmla="*/ 89 h 111"/>
                <a:gd name="T82" fmla="*/ 62 w 105"/>
                <a:gd name="T83" fmla="*/ 100 h 111"/>
                <a:gd name="T84" fmla="*/ 54 w 105"/>
                <a:gd name="T85" fmla="*/ 106 h 111"/>
                <a:gd name="T86" fmla="*/ 56 w 105"/>
                <a:gd name="T87" fmla="*/ 111 h 111"/>
                <a:gd name="T88" fmla="*/ 105 w 105"/>
                <a:gd name="T89" fmla="*/ 69 h 111"/>
                <a:gd name="T90" fmla="*/ 57 w 105"/>
                <a:gd name="T91" fmla="*/ 31 h 111"/>
                <a:gd name="T92" fmla="*/ 55 w 105"/>
                <a:gd name="T93" fmla="*/ 35 h 111"/>
                <a:gd name="T94" fmla="*/ 79 w 105"/>
                <a:gd name="T95" fmla="*/ 10 h 111"/>
                <a:gd name="T96" fmla="*/ 85 w 105"/>
                <a:gd name="T9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1">
                  <a:moveTo>
                    <a:pt x="105" y="69"/>
                  </a:moveTo>
                  <a:cubicBezTo>
                    <a:pt x="104" y="67"/>
                    <a:pt x="105" y="64"/>
                    <a:pt x="105" y="64"/>
                  </a:cubicBezTo>
                  <a:cubicBezTo>
                    <a:pt x="105" y="64"/>
                    <a:pt x="102" y="63"/>
                    <a:pt x="102" y="62"/>
                  </a:cubicBezTo>
                  <a:cubicBezTo>
                    <a:pt x="101" y="61"/>
                    <a:pt x="99" y="64"/>
                    <a:pt x="98" y="64"/>
                  </a:cubicBezTo>
                  <a:cubicBezTo>
                    <a:pt x="98" y="64"/>
                    <a:pt x="96" y="65"/>
                    <a:pt x="95" y="64"/>
                  </a:cubicBezTo>
                  <a:cubicBezTo>
                    <a:pt x="94" y="64"/>
                    <a:pt x="89" y="56"/>
                    <a:pt x="89" y="56"/>
                  </a:cubicBezTo>
                  <a:cubicBezTo>
                    <a:pt x="89" y="56"/>
                    <a:pt x="89" y="53"/>
                    <a:pt x="89" y="50"/>
                  </a:cubicBezTo>
                  <a:cubicBezTo>
                    <a:pt x="89" y="48"/>
                    <a:pt x="90" y="46"/>
                    <a:pt x="90" y="46"/>
                  </a:cubicBezTo>
                  <a:cubicBezTo>
                    <a:pt x="90" y="46"/>
                    <a:pt x="93" y="43"/>
                    <a:pt x="93" y="41"/>
                  </a:cubicBezTo>
                  <a:cubicBezTo>
                    <a:pt x="94" y="39"/>
                    <a:pt x="97" y="37"/>
                    <a:pt x="97" y="37"/>
                  </a:cubicBezTo>
                  <a:cubicBezTo>
                    <a:pt x="97" y="37"/>
                    <a:pt x="95" y="36"/>
                    <a:pt x="94" y="35"/>
                  </a:cubicBezTo>
                  <a:cubicBezTo>
                    <a:pt x="92" y="34"/>
                    <a:pt x="93" y="32"/>
                    <a:pt x="93" y="30"/>
                  </a:cubicBezTo>
                  <a:cubicBezTo>
                    <a:pt x="93" y="30"/>
                    <a:pt x="93" y="29"/>
                    <a:pt x="93" y="29"/>
                  </a:cubicBezTo>
                  <a:cubicBezTo>
                    <a:pt x="96" y="31"/>
                    <a:pt x="97" y="30"/>
                    <a:pt x="97" y="30"/>
                  </a:cubicBezTo>
                  <a:cubicBezTo>
                    <a:pt x="97" y="29"/>
                    <a:pt x="95" y="26"/>
                    <a:pt x="95" y="26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0" y="25"/>
                    <a:pt x="101" y="25"/>
                    <a:pt x="102" y="24"/>
                  </a:cubicBezTo>
                  <a:cubicBezTo>
                    <a:pt x="97" y="17"/>
                    <a:pt x="90" y="10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78" y="7"/>
                    <a:pt x="78" y="7"/>
                  </a:cubicBezTo>
                  <a:cubicBezTo>
                    <a:pt x="78" y="7"/>
                    <a:pt x="77" y="8"/>
                    <a:pt x="76" y="8"/>
                  </a:cubicBezTo>
                  <a:cubicBezTo>
                    <a:pt x="74" y="9"/>
                    <a:pt x="73" y="9"/>
                    <a:pt x="73" y="9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2" y="15"/>
                    <a:pt x="71" y="14"/>
                  </a:cubicBezTo>
                  <a:cubicBezTo>
                    <a:pt x="70" y="12"/>
                    <a:pt x="68" y="14"/>
                    <a:pt x="67" y="13"/>
                  </a:cubicBezTo>
                  <a:cubicBezTo>
                    <a:pt x="65" y="12"/>
                    <a:pt x="62" y="9"/>
                    <a:pt x="62" y="9"/>
                  </a:cubicBezTo>
                  <a:cubicBezTo>
                    <a:pt x="62" y="9"/>
                    <a:pt x="63" y="7"/>
                    <a:pt x="63" y="6"/>
                  </a:cubicBezTo>
                  <a:cubicBezTo>
                    <a:pt x="63" y="5"/>
                    <a:pt x="60" y="3"/>
                    <a:pt x="60" y="3"/>
                  </a:cubicBezTo>
                  <a:cubicBezTo>
                    <a:pt x="60" y="1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3" y="0"/>
                    <a:pt x="33" y="3"/>
                    <a:pt x="24" y="9"/>
                  </a:cubicBezTo>
                  <a:cubicBezTo>
                    <a:pt x="26" y="9"/>
                    <a:pt x="29" y="9"/>
                    <a:pt x="28" y="10"/>
                  </a:cubicBezTo>
                  <a:cubicBezTo>
                    <a:pt x="25" y="11"/>
                    <a:pt x="23" y="13"/>
                    <a:pt x="21" y="13"/>
                  </a:cubicBezTo>
                  <a:cubicBezTo>
                    <a:pt x="20" y="13"/>
                    <a:pt x="21" y="14"/>
                    <a:pt x="23" y="14"/>
                  </a:cubicBezTo>
                  <a:cubicBezTo>
                    <a:pt x="24" y="14"/>
                    <a:pt x="28" y="12"/>
                    <a:pt x="31" y="12"/>
                  </a:cubicBezTo>
                  <a:cubicBezTo>
                    <a:pt x="33" y="11"/>
                    <a:pt x="34" y="11"/>
                    <a:pt x="34" y="10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7" y="6"/>
                    <a:pt x="37" y="6"/>
                  </a:cubicBezTo>
                  <a:cubicBezTo>
                    <a:pt x="37" y="7"/>
                    <a:pt x="35" y="7"/>
                    <a:pt x="36" y="10"/>
                  </a:cubicBezTo>
                  <a:cubicBezTo>
                    <a:pt x="38" y="12"/>
                    <a:pt x="41" y="12"/>
                    <a:pt x="38" y="13"/>
                  </a:cubicBezTo>
                  <a:cubicBezTo>
                    <a:pt x="36" y="14"/>
                    <a:pt x="30" y="18"/>
                    <a:pt x="32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6" y="20"/>
                    <a:pt x="37" y="21"/>
                  </a:cubicBezTo>
                  <a:cubicBezTo>
                    <a:pt x="38" y="22"/>
                    <a:pt x="40" y="22"/>
                    <a:pt x="40" y="22"/>
                  </a:cubicBezTo>
                  <a:cubicBezTo>
                    <a:pt x="40" y="22"/>
                    <a:pt x="38" y="24"/>
                    <a:pt x="41" y="25"/>
                  </a:cubicBezTo>
                  <a:cubicBezTo>
                    <a:pt x="43" y="26"/>
                    <a:pt x="44" y="23"/>
                    <a:pt x="44" y="22"/>
                  </a:cubicBezTo>
                  <a:cubicBezTo>
                    <a:pt x="43" y="22"/>
                    <a:pt x="46" y="22"/>
                    <a:pt x="45" y="20"/>
                  </a:cubicBezTo>
                  <a:cubicBezTo>
                    <a:pt x="45" y="19"/>
                    <a:pt x="44" y="17"/>
                    <a:pt x="44" y="1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8" y="13"/>
                    <a:pt x="49" y="14"/>
                  </a:cubicBezTo>
                  <a:cubicBezTo>
                    <a:pt x="50" y="15"/>
                    <a:pt x="50" y="17"/>
                    <a:pt x="52" y="18"/>
                  </a:cubicBezTo>
                  <a:cubicBezTo>
                    <a:pt x="54" y="18"/>
                    <a:pt x="55" y="17"/>
                    <a:pt x="55" y="17"/>
                  </a:cubicBezTo>
                  <a:cubicBezTo>
                    <a:pt x="55" y="17"/>
                    <a:pt x="57" y="16"/>
                    <a:pt x="58" y="18"/>
                  </a:cubicBezTo>
                  <a:cubicBezTo>
                    <a:pt x="58" y="20"/>
                    <a:pt x="59" y="21"/>
                    <a:pt x="60" y="22"/>
                  </a:cubicBezTo>
                  <a:cubicBezTo>
                    <a:pt x="61" y="22"/>
                    <a:pt x="60" y="23"/>
                    <a:pt x="60" y="23"/>
                  </a:cubicBezTo>
                  <a:cubicBezTo>
                    <a:pt x="60" y="23"/>
                    <a:pt x="62" y="20"/>
                    <a:pt x="63" y="23"/>
                  </a:cubicBezTo>
                  <a:cubicBezTo>
                    <a:pt x="63" y="27"/>
                    <a:pt x="61" y="28"/>
                    <a:pt x="63" y="28"/>
                  </a:cubicBezTo>
                  <a:cubicBezTo>
                    <a:pt x="65" y="28"/>
                    <a:pt x="65" y="29"/>
                    <a:pt x="65" y="30"/>
                  </a:cubicBezTo>
                  <a:cubicBezTo>
                    <a:pt x="65" y="30"/>
                    <a:pt x="63" y="30"/>
                    <a:pt x="63" y="30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2" y="26"/>
                    <a:pt x="60" y="26"/>
                  </a:cubicBezTo>
                  <a:cubicBezTo>
                    <a:pt x="59" y="26"/>
                    <a:pt x="55" y="26"/>
                    <a:pt x="55" y="26"/>
                  </a:cubicBezTo>
                  <a:cubicBezTo>
                    <a:pt x="55" y="26"/>
                    <a:pt x="50" y="28"/>
                    <a:pt x="50" y="29"/>
                  </a:cubicBezTo>
                  <a:cubicBezTo>
                    <a:pt x="50" y="29"/>
                    <a:pt x="55" y="27"/>
                    <a:pt x="55" y="28"/>
                  </a:cubicBezTo>
                  <a:cubicBezTo>
                    <a:pt x="55" y="29"/>
                    <a:pt x="54" y="29"/>
                    <a:pt x="55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1"/>
                    <a:pt x="56" y="31"/>
                    <a:pt x="54" y="32"/>
                  </a:cubicBezTo>
                  <a:cubicBezTo>
                    <a:pt x="52" y="32"/>
                    <a:pt x="50" y="34"/>
                    <a:pt x="50" y="35"/>
                  </a:cubicBezTo>
                  <a:cubicBezTo>
                    <a:pt x="50" y="36"/>
                    <a:pt x="46" y="35"/>
                    <a:pt x="46" y="37"/>
                  </a:cubicBezTo>
                  <a:cubicBezTo>
                    <a:pt x="45" y="39"/>
                    <a:pt x="47" y="40"/>
                    <a:pt x="45" y="41"/>
                  </a:cubicBezTo>
                  <a:cubicBezTo>
                    <a:pt x="43" y="42"/>
                    <a:pt x="40" y="45"/>
                    <a:pt x="40" y="47"/>
                  </a:cubicBezTo>
                  <a:cubicBezTo>
                    <a:pt x="41" y="49"/>
                    <a:pt x="41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47"/>
                    <a:pt x="36" y="47"/>
                  </a:cubicBezTo>
                  <a:cubicBezTo>
                    <a:pt x="33" y="47"/>
                    <a:pt x="32" y="48"/>
                    <a:pt x="32" y="48"/>
                  </a:cubicBezTo>
                  <a:cubicBezTo>
                    <a:pt x="32" y="48"/>
                    <a:pt x="27" y="46"/>
                    <a:pt x="27" y="51"/>
                  </a:cubicBezTo>
                  <a:cubicBezTo>
                    <a:pt x="27" y="51"/>
                    <a:pt x="26" y="58"/>
                    <a:pt x="29" y="58"/>
                  </a:cubicBezTo>
                  <a:cubicBezTo>
                    <a:pt x="32" y="58"/>
                    <a:pt x="32" y="57"/>
                    <a:pt x="32" y="57"/>
                  </a:cubicBezTo>
                  <a:cubicBezTo>
                    <a:pt x="32" y="57"/>
                    <a:pt x="33" y="55"/>
                    <a:pt x="34" y="56"/>
                  </a:cubicBezTo>
                  <a:cubicBezTo>
                    <a:pt x="35" y="56"/>
                    <a:pt x="33" y="61"/>
                    <a:pt x="33" y="61"/>
                  </a:cubicBezTo>
                  <a:cubicBezTo>
                    <a:pt x="35" y="61"/>
                    <a:pt x="38" y="61"/>
                    <a:pt x="38" y="61"/>
                  </a:cubicBezTo>
                  <a:cubicBezTo>
                    <a:pt x="38" y="61"/>
                    <a:pt x="38" y="63"/>
                    <a:pt x="38" y="64"/>
                  </a:cubicBezTo>
                  <a:cubicBezTo>
                    <a:pt x="38" y="66"/>
                    <a:pt x="38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39" y="67"/>
                    <a:pt x="38" y="66"/>
                  </a:cubicBezTo>
                  <a:cubicBezTo>
                    <a:pt x="36" y="66"/>
                    <a:pt x="35" y="63"/>
                    <a:pt x="35" y="63"/>
                  </a:cubicBezTo>
                  <a:cubicBezTo>
                    <a:pt x="35" y="63"/>
                    <a:pt x="32" y="63"/>
                    <a:pt x="31" y="62"/>
                  </a:cubicBezTo>
                  <a:cubicBezTo>
                    <a:pt x="30" y="61"/>
                    <a:pt x="31" y="60"/>
                    <a:pt x="29" y="61"/>
                  </a:cubicBezTo>
                  <a:cubicBezTo>
                    <a:pt x="27" y="61"/>
                    <a:pt x="23" y="59"/>
                    <a:pt x="22" y="58"/>
                  </a:cubicBezTo>
                  <a:cubicBezTo>
                    <a:pt x="21" y="58"/>
                    <a:pt x="20" y="55"/>
                    <a:pt x="20" y="55"/>
                  </a:cubicBezTo>
                  <a:cubicBezTo>
                    <a:pt x="20" y="55"/>
                    <a:pt x="17" y="52"/>
                    <a:pt x="16" y="50"/>
                  </a:cubicBezTo>
                  <a:cubicBezTo>
                    <a:pt x="15" y="48"/>
                    <a:pt x="15" y="47"/>
                    <a:pt x="14" y="46"/>
                  </a:cubicBezTo>
                  <a:cubicBezTo>
                    <a:pt x="12" y="46"/>
                    <a:pt x="11" y="45"/>
                    <a:pt x="10" y="42"/>
                  </a:cubicBezTo>
                  <a:cubicBezTo>
                    <a:pt x="10" y="39"/>
                    <a:pt x="12" y="34"/>
                    <a:pt x="11" y="32"/>
                  </a:cubicBezTo>
                  <a:cubicBezTo>
                    <a:pt x="10" y="31"/>
                    <a:pt x="11" y="28"/>
                    <a:pt x="9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3" y="35"/>
                    <a:pt x="0" y="45"/>
                    <a:pt x="0" y="55"/>
                  </a:cubicBezTo>
                  <a:cubicBezTo>
                    <a:pt x="0" y="82"/>
                    <a:pt x="19" y="105"/>
                    <a:pt x="45" y="110"/>
                  </a:cubicBezTo>
                  <a:cubicBezTo>
                    <a:pt x="45" y="110"/>
                    <a:pt x="45" y="109"/>
                    <a:pt x="45" y="107"/>
                  </a:cubicBezTo>
                  <a:cubicBezTo>
                    <a:pt x="45" y="104"/>
                    <a:pt x="45" y="102"/>
                    <a:pt x="46" y="98"/>
                  </a:cubicBezTo>
                  <a:cubicBezTo>
                    <a:pt x="47" y="95"/>
                    <a:pt x="47" y="94"/>
                    <a:pt x="47" y="94"/>
                  </a:cubicBezTo>
                  <a:cubicBezTo>
                    <a:pt x="47" y="94"/>
                    <a:pt x="43" y="92"/>
                    <a:pt x="42" y="91"/>
                  </a:cubicBezTo>
                  <a:cubicBezTo>
                    <a:pt x="41" y="89"/>
                    <a:pt x="37" y="84"/>
                    <a:pt x="37" y="81"/>
                  </a:cubicBezTo>
                  <a:cubicBezTo>
                    <a:pt x="37" y="79"/>
                    <a:pt x="39" y="78"/>
                    <a:pt x="39" y="78"/>
                  </a:cubicBezTo>
                  <a:cubicBezTo>
                    <a:pt x="39" y="78"/>
                    <a:pt x="40" y="76"/>
                    <a:pt x="40" y="73"/>
                  </a:cubicBezTo>
                  <a:cubicBezTo>
                    <a:pt x="40" y="70"/>
                    <a:pt x="42" y="69"/>
                    <a:pt x="42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9" y="69"/>
                    <a:pt x="52" y="70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1"/>
                    <a:pt x="57" y="73"/>
                    <a:pt x="58" y="74"/>
                  </a:cubicBezTo>
                  <a:cubicBezTo>
                    <a:pt x="60" y="75"/>
                    <a:pt x="63" y="75"/>
                    <a:pt x="63" y="75"/>
                  </a:cubicBezTo>
                  <a:cubicBezTo>
                    <a:pt x="63" y="75"/>
                    <a:pt x="64" y="77"/>
                    <a:pt x="64" y="78"/>
                  </a:cubicBezTo>
                  <a:cubicBezTo>
                    <a:pt x="65" y="78"/>
                    <a:pt x="63" y="79"/>
                    <a:pt x="63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7" y="80"/>
                    <a:pt x="69" y="81"/>
                  </a:cubicBezTo>
                  <a:cubicBezTo>
                    <a:pt x="70" y="82"/>
                    <a:pt x="74" y="82"/>
                    <a:pt x="74" y="82"/>
                  </a:cubicBezTo>
                  <a:cubicBezTo>
                    <a:pt x="74" y="82"/>
                    <a:pt x="77" y="83"/>
                    <a:pt x="76" y="84"/>
                  </a:cubicBezTo>
                  <a:cubicBezTo>
                    <a:pt x="75" y="86"/>
                    <a:pt x="73" y="89"/>
                    <a:pt x="73" y="89"/>
                  </a:cubicBezTo>
                  <a:cubicBezTo>
                    <a:pt x="73" y="89"/>
                    <a:pt x="72" y="94"/>
                    <a:pt x="70" y="95"/>
                  </a:cubicBezTo>
                  <a:cubicBezTo>
                    <a:pt x="68" y="97"/>
                    <a:pt x="68" y="96"/>
                    <a:pt x="67" y="96"/>
                  </a:cubicBezTo>
                  <a:cubicBezTo>
                    <a:pt x="65" y="97"/>
                    <a:pt x="64" y="98"/>
                    <a:pt x="62" y="100"/>
                  </a:cubicBezTo>
                  <a:cubicBezTo>
                    <a:pt x="61" y="103"/>
                    <a:pt x="60" y="103"/>
                    <a:pt x="58" y="103"/>
                  </a:cubicBezTo>
                  <a:cubicBezTo>
                    <a:pt x="56" y="104"/>
                    <a:pt x="57" y="105"/>
                    <a:pt x="57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3" y="107"/>
                    <a:pt x="51" y="109"/>
                  </a:cubicBezTo>
                  <a:cubicBezTo>
                    <a:pt x="51" y="109"/>
                    <a:pt x="50" y="110"/>
                    <a:pt x="50" y="111"/>
                  </a:cubicBezTo>
                  <a:cubicBezTo>
                    <a:pt x="52" y="111"/>
                    <a:pt x="54" y="111"/>
                    <a:pt x="56" y="111"/>
                  </a:cubicBezTo>
                  <a:cubicBezTo>
                    <a:pt x="75" y="111"/>
                    <a:pt x="93" y="101"/>
                    <a:pt x="102" y="86"/>
                  </a:cubicBezTo>
                  <a:cubicBezTo>
                    <a:pt x="103" y="84"/>
                    <a:pt x="103" y="80"/>
                    <a:pt x="104" y="77"/>
                  </a:cubicBezTo>
                  <a:cubicBezTo>
                    <a:pt x="105" y="74"/>
                    <a:pt x="105" y="71"/>
                    <a:pt x="105" y="69"/>
                  </a:cubicBezTo>
                  <a:close/>
                  <a:moveTo>
                    <a:pt x="55" y="35"/>
                  </a:move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6" y="32"/>
                    <a:pt x="57" y="31"/>
                  </a:cubicBezTo>
                  <a:cubicBezTo>
                    <a:pt x="59" y="31"/>
                    <a:pt x="60" y="30"/>
                    <a:pt x="60" y="30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56" y="33"/>
                    <a:pt x="55" y="35"/>
                  </a:cubicBezTo>
                  <a:close/>
                  <a:moveTo>
                    <a:pt x="82" y="13"/>
                  </a:moveTo>
                  <a:cubicBezTo>
                    <a:pt x="81" y="12"/>
                    <a:pt x="81" y="11"/>
                    <a:pt x="80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3" y="11"/>
                    <a:pt x="85" y="11"/>
                    <a:pt x="85" y="12"/>
                  </a:cubicBezTo>
                  <a:cubicBezTo>
                    <a:pt x="86" y="13"/>
                    <a:pt x="84" y="13"/>
                    <a:pt x="8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61830" y="2221325"/>
            <a:ext cx="282237" cy="242480"/>
            <a:chOff x="3461829" y="2023257"/>
            <a:chExt cx="282237" cy="242405"/>
          </a:xfrm>
          <a:solidFill>
            <a:schemeClr val="bg1"/>
          </a:solidFill>
        </p:grpSpPr>
        <p:sp>
          <p:nvSpPr>
            <p:cNvPr id="20" name="Freeform 38"/>
            <p:cNvSpPr/>
            <p:nvPr/>
          </p:nvSpPr>
          <p:spPr bwMode="auto">
            <a:xfrm>
              <a:off x="3461829" y="2023257"/>
              <a:ext cx="282237" cy="242405"/>
            </a:xfrm>
            <a:custGeom>
              <a:avLst/>
              <a:gdLst>
                <a:gd name="T0" fmla="*/ 4 w 105"/>
                <a:gd name="T1" fmla="*/ 0 h 90"/>
                <a:gd name="T2" fmla="*/ 0 w 105"/>
                <a:gd name="T3" fmla="*/ 4 h 90"/>
                <a:gd name="T4" fmla="*/ 0 w 105"/>
                <a:gd name="T5" fmla="*/ 82 h 90"/>
                <a:gd name="T6" fmla="*/ 9 w 105"/>
                <a:gd name="T7" fmla="*/ 90 h 90"/>
                <a:gd name="T8" fmla="*/ 101 w 105"/>
                <a:gd name="T9" fmla="*/ 90 h 90"/>
                <a:gd name="T10" fmla="*/ 105 w 105"/>
                <a:gd name="T11" fmla="*/ 86 h 90"/>
                <a:gd name="T12" fmla="*/ 101 w 105"/>
                <a:gd name="T13" fmla="*/ 82 h 90"/>
                <a:gd name="T14" fmla="*/ 9 w 105"/>
                <a:gd name="T15" fmla="*/ 82 h 90"/>
                <a:gd name="T16" fmla="*/ 9 w 105"/>
                <a:gd name="T17" fmla="*/ 4 h 90"/>
                <a:gd name="T18" fmla="*/ 4 w 105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9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4" y="90"/>
                    <a:pt x="9" y="9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90"/>
                    <a:pt x="105" y="89"/>
                    <a:pt x="105" y="86"/>
                  </a:cubicBezTo>
                  <a:cubicBezTo>
                    <a:pt x="105" y="84"/>
                    <a:pt x="103" y="82"/>
                    <a:pt x="101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501661" y="2034637"/>
              <a:ext cx="234439" cy="190055"/>
            </a:xfrm>
            <a:custGeom>
              <a:avLst/>
              <a:gdLst>
                <a:gd name="T0" fmla="*/ 83 w 87"/>
                <a:gd name="T1" fmla="*/ 0 h 71"/>
                <a:gd name="T2" fmla="*/ 82 w 87"/>
                <a:gd name="T3" fmla="*/ 0 h 71"/>
                <a:gd name="T4" fmla="*/ 56 w 87"/>
                <a:gd name="T5" fmla="*/ 4 h 71"/>
                <a:gd name="T6" fmla="*/ 53 w 87"/>
                <a:gd name="T7" fmla="*/ 8 h 71"/>
                <a:gd name="T8" fmla="*/ 57 w 87"/>
                <a:gd name="T9" fmla="*/ 11 h 71"/>
                <a:gd name="T10" fmla="*/ 58 w 87"/>
                <a:gd name="T11" fmla="*/ 11 h 71"/>
                <a:gd name="T12" fmla="*/ 69 w 87"/>
                <a:gd name="T13" fmla="*/ 9 h 71"/>
                <a:gd name="T14" fmla="*/ 49 w 87"/>
                <a:gd name="T15" fmla="*/ 38 h 71"/>
                <a:gd name="T16" fmla="*/ 34 w 87"/>
                <a:gd name="T17" fmla="*/ 27 h 71"/>
                <a:gd name="T18" fmla="*/ 31 w 87"/>
                <a:gd name="T19" fmla="*/ 26 h 71"/>
                <a:gd name="T20" fmla="*/ 30 w 87"/>
                <a:gd name="T21" fmla="*/ 26 h 71"/>
                <a:gd name="T22" fmla="*/ 27 w 87"/>
                <a:gd name="T23" fmla="*/ 28 h 71"/>
                <a:gd name="T24" fmla="*/ 2 w 87"/>
                <a:gd name="T25" fmla="*/ 63 h 71"/>
                <a:gd name="T26" fmla="*/ 3 w 87"/>
                <a:gd name="T27" fmla="*/ 70 h 71"/>
                <a:gd name="T28" fmla="*/ 6 w 87"/>
                <a:gd name="T29" fmla="*/ 71 h 71"/>
                <a:gd name="T30" fmla="*/ 11 w 87"/>
                <a:gd name="T31" fmla="*/ 69 h 71"/>
                <a:gd name="T32" fmla="*/ 32 w 87"/>
                <a:gd name="T33" fmla="*/ 39 h 71"/>
                <a:gd name="T34" fmla="*/ 47 w 87"/>
                <a:gd name="T35" fmla="*/ 49 h 71"/>
                <a:gd name="T36" fmla="*/ 50 w 87"/>
                <a:gd name="T37" fmla="*/ 50 h 71"/>
                <a:gd name="T38" fmla="*/ 51 w 87"/>
                <a:gd name="T39" fmla="*/ 50 h 71"/>
                <a:gd name="T40" fmla="*/ 54 w 87"/>
                <a:gd name="T41" fmla="*/ 48 h 71"/>
                <a:gd name="T42" fmla="*/ 77 w 87"/>
                <a:gd name="T43" fmla="*/ 16 h 71"/>
                <a:gd name="T44" fmla="*/ 75 w 87"/>
                <a:gd name="T45" fmla="*/ 29 h 71"/>
                <a:gd name="T46" fmla="*/ 78 w 87"/>
                <a:gd name="T47" fmla="*/ 33 h 71"/>
                <a:gd name="T48" fmla="*/ 79 w 87"/>
                <a:gd name="T49" fmla="*/ 33 h 71"/>
                <a:gd name="T50" fmla="*/ 82 w 87"/>
                <a:gd name="T51" fmla="*/ 30 h 71"/>
                <a:gd name="T52" fmla="*/ 87 w 87"/>
                <a:gd name="T53" fmla="*/ 4 h 71"/>
                <a:gd name="T54" fmla="*/ 85 w 87"/>
                <a:gd name="T55" fmla="*/ 1 h 71"/>
                <a:gd name="T56" fmla="*/ 83 w 87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1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3" y="6"/>
                    <a:pt x="53" y="8"/>
                  </a:cubicBezTo>
                  <a:cubicBezTo>
                    <a:pt x="54" y="10"/>
                    <a:pt x="55" y="11"/>
                    <a:pt x="57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6"/>
                    <a:pt x="30" y="26"/>
                    <a:pt x="30" y="26"/>
                  </a:cubicBezTo>
                  <a:cubicBezTo>
                    <a:pt x="29" y="26"/>
                    <a:pt x="28" y="27"/>
                    <a:pt x="27" y="28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5"/>
                    <a:pt x="1" y="69"/>
                    <a:pt x="3" y="70"/>
                  </a:cubicBezTo>
                  <a:cubicBezTo>
                    <a:pt x="4" y="71"/>
                    <a:pt x="5" y="71"/>
                    <a:pt x="6" y="71"/>
                  </a:cubicBezTo>
                  <a:cubicBezTo>
                    <a:pt x="8" y="71"/>
                    <a:pt x="10" y="70"/>
                    <a:pt x="11" y="6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9" y="50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50"/>
                    <a:pt x="54" y="49"/>
                    <a:pt x="54" y="4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31"/>
                    <a:pt x="76" y="33"/>
                    <a:pt x="78" y="33"/>
                  </a:cubicBezTo>
                  <a:cubicBezTo>
                    <a:pt x="78" y="33"/>
                    <a:pt x="79" y="33"/>
                    <a:pt x="79" y="33"/>
                  </a:cubicBezTo>
                  <a:cubicBezTo>
                    <a:pt x="81" y="33"/>
                    <a:pt x="82" y="32"/>
                    <a:pt x="82" y="3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5" y="1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2" y="1767102"/>
            <a:ext cx="242406" cy="298262"/>
            <a:chOff x="5009582" y="1569174"/>
            <a:chExt cx="242406" cy="29817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5068761" y="1569174"/>
              <a:ext cx="126324" cy="1263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5009582" y="1714845"/>
              <a:ext cx="242406" cy="152499"/>
            </a:xfrm>
            <a:custGeom>
              <a:avLst/>
              <a:gdLst>
                <a:gd name="T0" fmla="*/ 61 w 90"/>
                <a:gd name="T1" fmla="*/ 0 h 57"/>
                <a:gd name="T2" fmla="*/ 50 w 90"/>
                <a:gd name="T3" fmla="*/ 0 h 57"/>
                <a:gd name="T4" fmla="*/ 55 w 90"/>
                <a:gd name="T5" fmla="*/ 39 h 57"/>
                <a:gd name="T6" fmla="*/ 45 w 90"/>
                <a:gd name="T7" fmla="*/ 48 h 57"/>
                <a:gd name="T8" fmla="*/ 35 w 90"/>
                <a:gd name="T9" fmla="*/ 39 h 57"/>
                <a:gd name="T10" fmla="*/ 40 w 90"/>
                <a:gd name="T11" fmla="*/ 0 h 57"/>
                <a:gd name="T12" fmla="*/ 29 w 90"/>
                <a:gd name="T13" fmla="*/ 0 h 57"/>
                <a:gd name="T14" fmla="*/ 0 w 90"/>
                <a:gd name="T15" fmla="*/ 29 h 57"/>
                <a:gd name="T16" fmla="*/ 0 w 90"/>
                <a:gd name="T17" fmla="*/ 47 h 57"/>
                <a:gd name="T18" fmla="*/ 45 w 90"/>
                <a:gd name="T19" fmla="*/ 57 h 57"/>
                <a:gd name="T20" fmla="*/ 90 w 90"/>
                <a:gd name="T21" fmla="*/ 48 h 57"/>
                <a:gd name="T22" fmla="*/ 90 w 90"/>
                <a:gd name="T23" fmla="*/ 29 h 57"/>
                <a:gd name="T24" fmla="*/ 61 w 90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61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55"/>
                    <a:pt x="34" y="57"/>
                    <a:pt x="45" y="57"/>
                  </a:cubicBezTo>
                  <a:cubicBezTo>
                    <a:pt x="57" y="57"/>
                    <a:pt x="77" y="55"/>
                    <a:pt x="90" y="48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3"/>
                    <a:pt x="77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3535162" y="2782061"/>
            <a:ext cx="8034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01</a:t>
            </a:r>
            <a:endParaRPr lang="zh-CN" altLang="zh-CN" sz="10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67567" y="2782061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bg1"/>
                </a:solidFill>
                <a:latin typeface="等线 Light" pitchFamily="2" charset="-122"/>
                <a:ea typeface="等线 Light" pitchFamily="2" charset="-122"/>
              </a:rPr>
              <a:t>OPTION 03</a:t>
            </a:r>
            <a:endParaRPr lang="zh-CN" altLang="zh-CN" sz="1100" dirty="0">
              <a:solidFill>
                <a:schemeClr val="bg1"/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 rot="16200000">
            <a:off x="4140632" y="2150079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02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 rot="5400000">
            <a:off x="4140632" y="3412532"/>
            <a:ext cx="8627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itchFamily="2" charset="-122"/>
                <a:ea typeface="等线 Light" pitchFamily="2" charset="-122"/>
              </a:rPr>
              <a:t>OPTION 04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等线 Light" pitchFamily="2" charset="-122"/>
              <a:ea typeface="等线 Light" pitchFamily="2" charset="-122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372200" y="3087372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THREE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445705" y="3504934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FOUR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5738901" y="1547217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</a:t>
            </a:r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TWO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68543" y="1954765"/>
            <a:ext cx="201612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05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419600" y="1275606"/>
            <a:ext cx="4191000" cy="17526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1" t="-9568" r="-251" b="-9568"/>
            </a:stretch>
          </a:blip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/>
          </a:p>
        </p:txBody>
      </p:sp>
      <p:sp>
        <p:nvSpPr>
          <p:cNvPr id="6" name="Rectangle 3"/>
          <p:cNvSpPr/>
          <p:nvPr/>
        </p:nvSpPr>
        <p:spPr>
          <a:xfrm>
            <a:off x="533400" y="1275606"/>
            <a:ext cx="3886200" cy="17526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/>
          </a:p>
        </p:txBody>
      </p:sp>
      <p:sp>
        <p:nvSpPr>
          <p:cNvPr id="32" name="圆角矩形 31"/>
          <p:cNvSpPr/>
          <p:nvPr/>
        </p:nvSpPr>
        <p:spPr>
          <a:xfrm>
            <a:off x="817762" y="1582911"/>
            <a:ext cx="1738014" cy="246226"/>
          </a:xfrm>
          <a:prstGeom prst="roundRect">
            <a:avLst>
              <a:gd name="adj" fmla="val 0"/>
            </a:avLst>
          </a:pr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>
                <a:solidFill>
                  <a:prstClr val="white"/>
                </a:solidFill>
                <a:latin typeface="微软雅黑 Light" pitchFamily="34" charset="-122"/>
                <a:ea typeface="微软雅黑 Light" pitchFamily="34" charset="-122"/>
              </a:rPr>
              <a:t>TOPIC HEADER HERE</a:t>
            </a:r>
            <a:endParaRPr lang="en-US" altLang="zh-CN" sz="1000" dirty="0">
              <a:solidFill>
                <a:prstClr val="white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807416" y="1986279"/>
            <a:ext cx="3338168" cy="72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33400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419872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516126" y="3724672"/>
            <a:ext cx="20944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INFO HERE</a:t>
            </a:r>
            <a:endParaRPr lang="zh-CN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570112"/>
            <a:ext cx="535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敬请</a:t>
            </a:r>
            <a:r>
              <a:rPr lang="zh-CN" altLang="en-US" sz="3600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各位老师批评指导</a:t>
            </a:r>
            <a:endParaRPr lang="zh-CN" altLang="en-US" sz="3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55576" y="2260253"/>
            <a:ext cx="5359504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THANK YOU FOR WATCHING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8172" y="3631209"/>
            <a:ext cx="174306" cy="174304"/>
            <a:chOff x="801291" y="3535885"/>
            <a:chExt cx="219347" cy="219347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rgbClr val="FFFF00"/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rgbClr val="FFFF00"/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 bwMode="auto">
          <a:xfrm>
            <a:off x="2562984" y="3631209"/>
            <a:ext cx="174306" cy="174304"/>
            <a:chOff x="4248" y="3024"/>
            <a:chExt cx="600" cy="599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  <p:grpSp>
          <p:nvGrpSpPr>
            <p:cNvPr id="1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  <p:sp>
            <p:nvSpPr>
              <p:cNvPr id="1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itchFamily="34" charset="-122"/>
                  <a:ea typeface="微软雅黑 Light" pitchFamily="34" charset="-122"/>
                </a:endParaRPr>
              </a:p>
            </p:txBody>
          </p:sp>
        </p:grp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05473" y="3579862"/>
            <a:ext cx="109093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指导老师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：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</a:t>
            </a:r>
            <a:endParaRPr lang="en-US" altLang="zh-CN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766160" y="3579862"/>
            <a:ext cx="95123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答辩人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：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xxx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2472" y="1616675"/>
            <a:ext cx="0" cy="8638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1816" y="2343916"/>
            <a:ext cx="28003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选题背景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研究意义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国内外相关研究综述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理论基础与文献综述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主要贡献与创新</a:t>
            </a:r>
            <a:endParaRPr lang="zh-CN" altLang="en-US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绪论</a:t>
            </a:r>
            <a:endParaRPr lang="zh-CN" altLang="en-US" sz="2000" dirty="0">
              <a:ln w="6350">
                <a:noFill/>
              </a:ln>
              <a:solidFill>
                <a:srgbClr val="E94B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357056" y="2170352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066800" y="1274812"/>
            <a:ext cx="1716088" cy="1658041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2" descr="sy_64934932458副本"/>
          <p:cNvSpPr>
            <a:spLocks noChangeArrowheads="1"/>
          </p:cNvSpPr>
          <p:nvPr/>
        </p:nvSpPr>
        <p:spPr bwMode="auto">
          <a:xfrm>
            <a:off x="1066800" y="2986137"/>
            <a:ext cx="1716088" cy="171132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3" descr="sy_20111224160806078015"/>
          <p:cNvSpPr>
            <a:spLocks noChangeArrowheads="1"/>
          </p:cNvSpPr>
          <p:nvPr/>
        </p:nvSpPr>
        <p:spPr bwMode="auto">
          <a:xfrm>
            <a:off x="2830513" y="1274812"/>
            <a:ext cx="1716087" cy="16580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30513" y="2986137"/>
            <a:ext cx="1716087" cy="17113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5" descr="17957756_101728372001_2副本"/>
          <p:cNvSpPr/>
          <p:nvPr/>
        </p:nvSpPr>
        <p:spPr bwMode="auto">
          <a:xfrm>
            <a:off x="4594225" y="1274812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239838" y="163517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</a:rPr>
              <a:t>Option 01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/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011488" y="3368724"/>
            <a:ext cx="1368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 02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62025" y="1389407"/>
            <a:ext cx="120650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10" descr="001e90bc453a118d6b4237"/>
          <p:cNvSpPr>
            <a:spLocks noChangeArrowheads="1"/>
          </p:cNvSpPr>
          <p:nvPr/>
        </p:nvSpPr>
        <p:spPr bwMode="auto">
          <a:xfrm>
            <a:off x="2297113" y="1389407"/>
            <a:ext cx="1863725" cy="18669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79900" y="1389407"/>
            <a:ext cx="1868488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272213" y="1389407"/>
            <a:ext cx="1225550" cy="1206500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50075" y="2713382"/>
            <a:ext cx="1230313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297113" y="3383307"/>
            <a:ext cx="1863725" cy="1223963"/>
          </a:xfrm>
          <a:prstGeom prst="rect">
            <a:avLst/>
          </a:pr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5" descr="160621-20121008053110-8"/>
          <p:cNvSpPr>
            <a:spLocks noChangeArrowheads="1"/>
          </p:cNvSpPr>
          <p:nvPr/>
        </p:nvSpPr>
        <p:spPr bwMode="auto">
          <a:xfrm>
            <a:off x="4279900" y="2713382"/>
            <a:ext cx="2559050" cy="18938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962025" y="2713382"/>
            <a:ext cx="1206500" cy="12065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17"/>
          <p:cNvGrpSpPr/>
          <p:nvPr/>
        </p:nvGrpSpPr>
        <p:grpSpPr bwMode="auto">
          <a:xfrm>
            <a:off x="7385050" y="3088032"/>
            <a:ext cx="357188" cy="460375"/>
            <a:chOff x="0" y="0"/>
            <a:chExt cx="225" cy="29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23"/>
          <p:cNvGrpSpPr/>
          <p:nvPr/>
        </p:nvGrpSpPr>
        <p:grpSpPr bwMode="auto">
          <a:xfrm>
            <a:off x="6661150" y="1733895"/>
            <a:ext cx="442913" cy="442912"/>
            <a:chOff x="0" y="0"/>
            <a:chExt cx="279" cy="279"/>
          </a:xfrm>
        </p:grpSpPr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6"/>
          <p:cNvGrpSpPr/>
          <p:nvPr/>
        </p:nvGrpSpPr>
        <p:grpSpPr bwMode="auto">
          <a:xfrm>
            <a:off x="1344613" y="3091207"/>
            <a:ext cx="446087" cy="450850"/>
            <a:chOff x="0" y="0"/>
            <a:chExt cx="281" cy="28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29"/>
          <p:cNvGrpSpPr/>
          <p:nvPr/>
        </p:nvGrpSpPr>
        <p:grpSpPr bwMode="auto">
          <a:xfrm>
            <a:off x="1362075" y="1783107"/>
            <a:ext cx="406400" cy="400050"/>
            <a:chOff x="0" y="0"/>
            <a:chExt cx="256" cy="252"/>
          </a:xfrm>
        </p:grpSpPr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4572000" y="1681507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TOPIC HEADER ONE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555875" y="3697632"/>
            <a:ext cx="13684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TOPIC HEADER TWO</a:t>
            </a:r>
            <a:endParaRPr lang="zh-CN" altLang="en-US" sz="10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.</a:t>
            </a:r>
            <a:endParaRPr lang="zh-CN" altLang="en-US" sz="80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3792318" y="2857341"/>
            <a:ext cx="1508808" cy="1509274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3"/>
          <p:cNvSpPr/>
          <p:nvPr/>
        </p:nvSpPr>
        <p:spPr bwMode="auto">
          <a:xfrm>
            <a:off x="3039244" y="2104035"/>
            <a:ext cx="1506146" cy="1509274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24"/>
          <p:cNvSpPr/>
          <p:nvPr/>
        </p:nvSpPr>
        <p:spPr bwMode="auto">
          <a:xfrm>
            <a:off x="3848199" y="1348067"/>
            <a:ext cx="1508808" cy="1509274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25"/>
          <p:cNvSpPr/>
          <p:nvPr/>
        </p:nvSpPr>
        <p:spPr bwMode="auto">
          <a:xfrm>
            <a:off x="4603932" y="2104035"/>
            <a:ext cx="1500824" cy="1509274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26"/>
          <p:cNvSpPr/>
          <p:nvPr/>
        </p:nvSpPr>
        <p:spPr bwMode="auto">
          <a:xfrm>
            <a:off x="3833001" y="3728806"/>
            <a:ext cx="586554" cy="604827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4673888" y="2892867"/>
            <a:ext cx="586554" cy="59707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Freeform 28"/>
          <p:cNvSpPr/>
          <p:nvPr/>
        </p:nvSpPr>
        <p:spPr bwMode="auto">
          <a:xfrm>
            <a:off x="3915454" y="2972839"/>
            <a:ext cx="583968" cy="604827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Freeform 29"/>
          <p:cNvSpPr/>
          <p:nvPr/>
        </p:nvSpPr>
        <p:spPr bwMode="auto">
          <a:xfrm>
            <a:off x="3888882" y="2219532"/>
            <a:ext cx="586554" cy="604827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Freeform 30"/>
          <p:cNvSpPr/>
          <p:nvPr/>
        </p:nvSpPr>
        <p:spPr bwMode="auto">
          <a:xfrm>
            <a:off x="4644500" y="2131692"/>
            <a:ext cx="578802" cy="604827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Freeform 31"/>
          <p:cNvSpPr/>
          <p:nvPr/>
        </p:nvSpPr>
        <p:spPr bwMode="auto">
          <a:xfrm>
            <a:off x="4719125" y="1383670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32"/>
          <p:cNvSpPr/>
          <p:nvPr/>
        </p:nvSpPr>
        <p:spPr bwMode="auto">
          <a:xfrm>
            <a:off x="5480181" y="2980784"/>
            <a:ext cx="586554" cy="602244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33"/>
          <p:cNvSpPr/>
          <p:nvPr/>
        </p:nvSpPr>
        <p:spPr bwMode="auto">
          <a:xfrm>
            <a:off x="3071945" y="2131692"/>
            <a:ext cx="586554" cy="604827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 smtClea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59"/>
          <p:cNvSpPr>
            <a:spLocks noEditPoints="1"/>
          </p:cNvSpPr>
          <p:nvPr/>
        </p:nvSpPr>
        <p:spPr bwMode="auto">
          <a:xfrm>
            <a:off x="4839761" y="3063540"/>
            <a:ext cx="254808" cy="255729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238"/>
          <p:cNvGrpSpPr/>
          <p:nvPr/>
        </p:nvGrpSpPr>
        <p:grpSpPr>
          <a:xfrm>
            <a:off x="4071311" y="2423119"/>
            <a:ext cx="221696" cy="207902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Group 236"/>
          <p:cNvGrpSpPr/>
          <p:nvPr/>
        </p:nvGrpSpPr>
        <p:grpSpPr>
          <a:xfrm>
            <a:off x="4812320" y="2311279"/>
            <a:ext cx="243162" cy="244039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4059381" y="3134779"/>
            <a:ext cx="296114" cy="29425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0" name="圆角矩形 59"/>
          <p:cNvSpPr/>
          <p:nvPr/>
        </p:nvSpPr>
        <p:spPr>
          <a:xfrm>
            <a:off x="1424264" y="19730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1" name="Rectangle 66"/>
          <p:cNvSpPr>
            <a:spLocks noChangeArrowheads="1"/>
          </p:cNvSpPr>
          <p:nvPr/>
        </p:nvSpPr>
        <p:spPr bwMode="auto">
          <a:xfrm>
            <a:off x="444412" y="23389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2117947" y="368469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3" name="Rectangle 66"/>
          <p:cNvSpPr>
            <a:spLocks noChangeArrowheads="1"/>
          </p:cNvSpPr>
          <p:nvPr/>
        </p:nvSpPr>
        <p:spPr bwMode="auto">
          <a:xfrm>
            <a:off x="1138095" y="405067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5541696" y="1132710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5541696" y="1498694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6300192" y="2880569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300192" y="3246553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5"/>
          <p:cNvSpPr/>
          <p:nvPr/>
        </p:nvSpPr>
        <p:spPr bwMode="auto">
          <a:xfrm rot="2700000">
            <a:off x="3419529" y="1870360"/>
            <a:ext cx="1308552" cy="1144629"/>
          </a:xfrm>
          <a:custGeom>
            <a:avLst/>
            <a:gdLst>
              <a:gd name="T0" fmla="*/ 271 w 271"/>
              <a:gd name="T1" fmla="*/ 118 h 237"/>
              <a:gd name="T2" fmla="*/ 195 w 271"/>
              <a:gd name="T3" fmla="*/ 42 h 237"/>
              <a:gd name="T4" fmla="*/ 42 w 271"/>
              <a:gd name="T5" fmla="*/ 42 h 237"/>
              <a:gd name="T6" fmla="*/ 42 w 271"/>
              <a:gd name="T7" fmla="*/ 195 h 237"/>
              <a:gd name="T8" fmla="*/ 195 w 271"/>
              <a:gd name="T9" fmla="*/ 195 h 237"/>
              <a:gd name="T10" fmla="*/ 271 w 271"/>
              <a:gd name="T11" fmla="*/ 11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237">
                <a:moveTo>
                  <a:pt x="271" y="118"/>
                </a:moveTo>
                <a:cubicBezTo>
                  <a:pt x="195" y="42"/>
                  <a:pt x="195" y="42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2"/>
                  <a:pt x="42" y="195"/>
                </a:cubicBezTo>
                <a:cubicBezTo>
                  <a:pt x="84" y="237"/>
                  <a:pt x="152" y="237"/>
                  <a:pt x="195" y="195"/>
                </a:cubicBezTo>
                <a:lnTo>
                  <a:pt x="271" y="118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01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84"/>
          <p:cNvSpPr/>
          <p:nvPr/>
        </p:nvSpPr>
        <p:spPr bwMode="auto">
          <a:xfrm rot="2700000">
            <a:off x="4406079" y="2859259"/>
            <a:ext cx="1312641" cy="1144629"/>
          </a:xfrm>
          <a:custGeom>
            <a:avLst/>
            <a:gdLst>
              <a:gd name="T0" fmla="*/ 229 w 272"/>
              <a:gd name="T1" fmla="*/ 42 h 237"/>
              <a:gd name="T2" fmla="*/ 77 w 272"/>
              <a:gd name="T3" fmla="*/ 42 h 237"/>
              <a:gd name="T4" fmla="*/ 0 w 272"/>
              <a:gd name="T5" fmla="*/ 118 h 237"/>
              <a:gd name="T6" fmla="*/ 77 w 272"/>
              <a:gd name="T7" fmla="*/ 195 h 237"/>
              <a:gd name="T8" fmla="*/ 229 w 272"/>
              <a:gd name="T9" fmla="*/ 195 h 237"/>
              <a:gd name="T10" fmla="*/ 229 w 272"/>
              <a:gd name="T11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" h="237">
                <a:moveTo>
                  <a:pt x="229" y="42"/>
                </a:moveTo>
                <a:cubicBezTo>
                  <a:pt x="187" y="0"/>
                  <a:pt x="119" y="0"/>
                  <a:pt x="77" y="42"/>
                </a:cubicBezTo>
                <a:cubicBezTo>
                  <a:pt x="0" y="118"/>
                  <a:pt x="0" y="118"/>
                  <a:pt x="0" y="118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19" y="237"/>
                  <a:pt x="187" y="237"/>
                  <a:pt x="229" y="195"/>
                </a:cubicBezTo>
                <a:cubicBezTo>
                  <a:pt x="272" y="152"/>
                  <a:pt x="272" y="84"/>
                  <a:pt x="229" y="42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Freeform 83"/>
          <p:cNvSpPr/>
          <p:nvPr/>
        </p:nvSpPr>
        <p:spPr bwMode="auto">
          <a:xfrm rot="2700000">
            <a:off x="3502036" y="2773710"/>
            <a:ext cx="1144982" cy="1314280"/>
          </a:xfrm>
          <a:custGeom>
            <a:avLst/>
            <a:gdLst>
              <a:gd name="T0" fmla="*/ 118 w 237"/>
              <a:gd name="T1" fmla="*/ 0 h 272"/>
              <a:gd name="T2" fmla="*/ 42 w 237"/>
              <a:gd name="T3" fmla="*/ 77 h 272"/>
              <a:gd name="T4" fmla="*/ 42 w 237"/>
              <a:gd name="T5" fmla="*/ 229 h 272"/>
              <a:gd name="T6" fmla="*/ 194 w 237"/>
              <a:gd name="T7" fmla="*/ 229 h 272"/>
              <a:gd name="T8" fmla="*/ 194 w 237"/>
              <a:gd name="T9" fmla="*/ 77 h 272"/>
              <a:gd name="T10" fmla="*/ 118 w 237"/>
              <a:gd name="T11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2">
                <a:moveTo>
                  <a:pt x="118" y="0"/>
                </a:moveTo>
                <a:cubicBezTo>
                  <a:pt x="42" y="77"/>
                  <a:pt x="42" y="77"/>
                  <a:pt x="42" y="77"/>
                </a:cubicBezTo>
                <a:cubicBezTo>
                  <a:pt x="0" y="119"/>
                  <a:pt x="0" y="187"/>
                  <a:pt x="42" y="229"/>
                </a:cubicBezTo>
                <a:cubicBezTo>
                  <a:pt x="84" y="272"/>
                  <a:pt x="152" y="272"/>
                  <a:pt x="194" y="229"/>
                </a:cubicBezTo>
                <a:cubicBezTo>
                  <a:pt x="237" y="187"/>
                  <a:pt x="237" y="119"/>
                  <a:pt x="194" y="77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2"/>
          <p:cNvSpPr/>
          <p:nvPr/>
        </p:nvSpPr>
        <p:spPr bwMode="auto">
          <a:xfrm rot="2700000">
            <a:off x="4490631" y="1786856"/>
            <a:ext cx="1144982" cy="1310192"/>
          </a:xfrm>
          <a:custGeom>
            <a:avLst/>
            <a:gdLst>
              <a:gd name="T0" fmla="*/ 118 w 237"/>
              <a:gd name="T1" fmla="*/ 271 h 271"/>
              <a:gd name="T2" fmla="*/ 195 w 237"/>
              <a:gd name="T3" fmla="*/ 195 h 271"/>
              <a:gd name="T4" fmla="*/ 195 w 237"/>
              <a:gd name="T5" fmla="*/ 42 h 271"/>
              <a:gd name="T6" fmla="*/ 42 w 237"/>
              <a:gd name="T7" fmla="*/ 42 h 271"/>
              <a:gd name="T8" fmla="*/ 42 w 237"/>
              <a:gd name="T9" fmla="*/ 195 h 271"/>
              <a:gd name="T10" fmla="*/ 118 w 237"/>
              <a:gd name="T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71">
                <a:moveTo>
                  <a:pt x="118" y="271"/>
                </a:moveTo>
                <a:cubicBezTo>
                  <a:pt x="195" y="195"/>
                  <a:pt x="195" y="195"/>
                  <a:pt x="195" y="195"/>
                </a:cubicBezTo>
                <a:cubicBezTo>
                  <a:pt x="237" y="153"/>
                  <a:pt x="237" y="84"/>
                  <a:pt x="195" y="42"/>
                </a:cubicBezTo>
                <a:cubicBezTo>
                  <a:pt x="152" y="0"/>
                  <a:pt x="84" y="0"/>
                  <a:pt x="42" y="42"/>
                </a:cubicBezTo>
                <a:cubicBezTo>
                  <a:pt x="0" y="84"/>
                  <a:pt x="0" y="153"/>
                  <a:pt x="42" y="195"/>
                </a:cubicBezTo>
                <a:lnTo>
                  <a:pt x="118" y="271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6"/>
          <p:cNvSpPr/>
          <p:nvPr/>
        </p:nvSpPr>
        <p:spPr bwMode="auto">
          <a:xfrm>
            <a:off x="4683017" y="1944623"/>
            <a:ext cx="877278" cy="877549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3577353" y="3049063"/>
            <a:ext cx="877278" cy="88068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Freeform 88"/>
          <p:cNvSpPr/>
          <p:nvPr/>
        </p:nvSpPr>
        <p:spPr bwMode="auto">
          <a:xfrm>
            <a:off x="4680005" y="3050629"/>
            <a:ext cx="880412" cy="877549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0" name="Freeform 89"/>
          <p:cNvSpPr/>
          <p:nvPr/>
        </p:nvSpPr>
        <p:spPr bwMode="auto">
          <a:xfrm>
            <a:off x="3577353" y="1946069"/>
            <a:ext cx="877278" cy="877549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E94B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9645" y="3353014"/>
            <a:ext cx="269807" cy="269888"/>
            <a:chOff x="4065588" y="3455988"/>
            <a:chExt cx="209551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71168" y="2246286"/>
            <a:ext cx="288202" cy="269890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29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86674" y="3362213"/>
            <a:ext cx="314773" cy="243309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3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89543" y="2232550"/>
            <a:ext cx="290245" cy="269888"/>
            <a:chOff x="4057651" y="2225675"/>
            <a:chExt cx="225425" cy="20955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0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5868144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586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868144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6" name="Rectangle 66"/>
          <p:cNvSpPr>
            <a:spLocks noChangeArrowheads="1"/>
          </p:cNvSpPr>
          <p:nvPr/>
        </p:nvSpPr>
        <p:spPr bwMode="auto">
          <a:xfrm>
            <a:off x="586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750521" y="1867945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8" name="Rectangle 66"/>
          <p:cNvSpPr>
            <a:spLocks noChangeArrowheads="1"/>
          </p:cNvSpPr>
          <p:nvPr/>
        </p:nvSpPr>
        <p:spPr bwMode="auto">
          <a:xfrm>
            <a:off x="788144" y="2233929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750521" y="3019411"/>
            <a:ext cx="1454525" cy="24630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rgbClr val="E94B50"/>
                </a:solidFill>
                <a:latin typeface="微软雅黑 Light" pitchFamily="34" charset="-122"/>
                <a:ea typeface="微软雅黑 Light" pitchFamily="34" charset="-122"/>
              </a:rPr>
              <a:t>HEADER INFO HERE</a:t>
            </a:r>
            <a:endParaRPr lang="en-US" altLang="zh-CN" sz="1000" dirty="0" smtClean="0">
              <a:solidFill>
                <a:srgbClr val="E94B5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0" name="Rectangle 66"/>
          <p:cNvSpPr>
            <a:spLocks noChangeArrowheads="1"/>
          </p:cNvSpPr>
          <p:nvPr/>
        </p:nvSpPr>
        <p:spPr bwMode="auto">
          <a:xfrm>
            <a:off x="788144" y="3385395"/>
            <a:ext cx="2434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388140" y="2172339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1816" y="2343916"/>
            <a:ext cx="2800348" cy="75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研究思路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研究方法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研究方案可行性说明</a:t>
            </a:r>
            <a:endParaRPr lang="zh-CN" altLang="en-US" sz="1000" dirty="0" smtClean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83852" y="185167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n w="6350">
                  <a:noFill/>
                </a:ln>
                <a:solidFill>
                  <a:srgbClr val="E94B50"/>
                </a:solidFill>
                <a:latin typeface="+mj-ea"/>
                <a:ea typeface="+mj-ea"/>
              </a:rPr>
              <a:t>研究思路与方法</a:t>
            </a:r>
            <a:endParaRPr lang="zh-CN" altLang="en-US" sz="2000" dirty="0" smtClean="0">
              <a:ln w="6350">
                <a:noFill/>
              </a:ln>
              <a:solidFill>
                <a:srgbClr val="E94B50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55860" y="2308136"/>
            <a:ext cx="151195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149003" y="1933697"/>
            <a:ext cx="748880" cy="748878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84144" y="24217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此处添加</a:t>
            </a:r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标题文本</a:t>
            </a:r>
            <a:endParaRPr lang="en-US" altLang="zh-CN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48245" y="242173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02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4281" y="242173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/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Freeform 21"/>
          <p:cNvSpPr/>
          <p:nvPr/>
        </p:nvSpPr>
        <p:spPr bwMode="auto">
          <a:xfrm>
            <a:off x="3195638" y="1552159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22"/>
          <p:cNvSpPr/>
          <p:nvPr/>
        </p:nvSpPr>
        <p:spPr bwMode="auto">
          <a:xfrm>
            <a:off x="3195638" y="2620547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23"/>
          <p:cNvSpPr/>
          <p:nvPr/>
        </p:nvSpPr>
        <p:spPr bwMode="auto">
          <a:xfrm>
            <a:off x="4260850" y="1552159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E94B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24"/>
          <p:cNvSpPr/>
          <p:nvPr/>
        </p:nvSpPr>
        <p:spPr bwMode="auto">
          <a:xfrm>
            <a:off x="4260850" y="2620547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25"/>
          <p:cNvSpPr>
            <a:spLocks noEditPoints="1"/>
          </p:cNvSpPr>
          <p:nvPr/>
        </p:nvSpPr>
        <p:spPr bwMode="auto">
          <a:xfrm>
            <a:off x="5494338" y="2842797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6"/>
          <p:cNvSpPr>
            <a:spLocks noEditPoints="1"/>
          </p:cNvSpPr>
          <p:nvPr/>
        </p:nvSpPr>
        <p:spPr bwMode="auto">
          <a:xfrm>
            <a:off x="3333750" y="2839622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7"/>
          <p:cNvSpPr>
            <a:spLocks noEditPoints="1"/>
          </p:cNvSpPr>
          <p:nvPr/>
        </p:nvSpPr>
        <p:spPr bwMode="auto">
          <a:xfrm>
            <a:off x="4448175" y="1709322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Freeform 28"/>
          <p:cNvSpPr>
            <a:spLocks noEditPoints="1"/>
          </p:cNvSpPr>
          <p:nvPr/>
        </p:nvSpPr>
        <p:spPr bwMode="auto">
          <a:xfrm>
            <a:off x="4416425" y="2798347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4491038" y="3884197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H="1">
            <a:off x="3473450" y="1785522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3473450" y="3273009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4913313" y="4022309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5634038" y="1785522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57959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57959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957263" y="170932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9" name="Rectangle 37"/>
          <p:cNvSpPr>
            <a:spLocks noChangeArrowheads="1"/>
          </p:cNvSpPr>
          <p:nvPr/>
        </p:nvSpPr>
        <p:spPr bwMode="auto">
          <a:xfrm>
            <a:off x="957263" y="3938172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Head Title</a:t>
            </a:r>
            <a:endParaRPr lang="zh-CN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14335</Words>
  <Application>WPS 演示</Application>
  <PresentationFormat>全屏显示(16:9)</PresentationFormat>
  <Paragraphs>484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宋体</vt:lpstr>
      <vt:lpstr>Wingdings</vt:lpstr>
      <vt:lpstr>微软雅黑 Light</vt:lpstr>
      <vt:lpstr>黑体</vt:lpstr>
      <vt:lpstr>Impact</vt:lpstr>
      <vt:lpstr>微软雅黑</vt:lpstr>
      <vt:lpstr>Arial Unicode MS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dc:description/>
  <dc:subject/>
  <cp:category/>
  <cp:lastModifiedBy> </cp:lastModifiedBy>
  <cp:revision>16</cp:revision>
  <dcterms:created xsi:type="dcterms:W3CDTF">2016-05-08T12:57:00Z</dcterms:created>
  <dcterms:modified xsi:type="dcterms:W3CDTF">2019-07-09T08:59:02Z</dcterms:modified>
  <cp:contentStatus/>
  <dc:identifier/>
  <dc:language>utf-8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