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313" r:id="rId3"/>
    <p:sldId id="325" r:id="rId4"/>
    <p:sldId id="324" r:id="rId5"/>
    <p:sldId id="323" r:id="rId6"/>
    <p:sldId id="322" r:id="rId7"/>
    <p:sldId id="321" r:id="rId8"/>
    <p:sldId id="320" r:id="rId9"/>
    <p:sldId id="319" r:id="rId10"/>
    <p:sldId id="318" r:id="rId11"/>
    <p:sldId id="317" r:id="rId12"/>
    <p:sldId id="316" r:id="rId13"/>
    <p:sldId id="326" r:id="rId14"/>
    <p:sldId id="327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497640-FE90-4E67-9878-0776C721BF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4C4D089-E684-4C2C-B7B5-B47CEAFA5A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09299F4-20A8-4D38-820E-C16AEE8B20C2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787898D-8EB2-45A5-B4CC-520633F4E669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273132" y="1805420"/>
            <a:ext cx="5712032" cy="1753870"/>
            <a:chOff x="-381159" y="1939355"/>
            <a:chExt cx="7616042" cy="175459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87228" y="1939355"/>
              <a:ext cx="4021776" cy="661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2  Lesson8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381159" y="2862608"/>
              <a:ext cx="7616042" cy="8313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8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Tian’anmen </a:t>
              </a:r>
              <a:r>
                <a:rPr lang="en-US" altLang="zh-CN" sz="48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Square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33525"/>
            <a:ext cx="3034903" cy="464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9128" y="53852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4213" y="987425"/>
            <a:ext cx="51244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Look, talk and write.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1" name="图片 2" descr="图片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9935" y="1719264"/>
            <a:ext cx="17287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3" descr="图片2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2410" y="1719263"/>
            <a:ext cx="1678781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5" descr="图片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4213" y="3230564"/>
            <a:ext cx="254198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图片 7" descr="图片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1829" y="4676776"/>
            <a:ext cx="2536031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1291828" y="4676776"/>
            <a:ext cx="26705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In picture A, there are two men. They are walking</a:t>
            </a:r>
            <a:r>
              <a:rPr lang="en-US" altLang="zh-CN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7416" name="图片 9" descr="图片7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1137" y="4975226"/>
            <a:ext cx="3057526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5703093" y="5002214"/>
            <a:ext cx="2645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0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In picture B, there is one man. He </a:t>
            </a:r>
            <a:r>
              <a:rPr lang="en-US" altLang="zh-CN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issinging</a:t>
            </a:r>
            <a:r>
              <a:rPr lang="en-US" altLang="zh-CN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en-US" altLang="zh-CN" sz="20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0104" y="1162070"/>
            <a:ext cx="4958953" cy="58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Look, talk and write.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1119" y="2376489"/>
            <a:ext cx="289560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In picture A,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42285" y="2376488"/>
            <a:ext cx="274677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In picture B,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________________________________________________________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1532" y="1177019"/>
            <a:ext cx="470296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  <a:sym typeface="+mn-ea"/>
              </a:rPr>
              <a:t>Role-play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9459" name="图片 2" descr="QQ截图2018010415233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3791" y="1843088"/>
            <a:ext cx="5636419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2495" y="2044700"/>
            <a:ext cx="5698331" cy="3246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say  help  worry  sad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This is difficult.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Don’t worry. I can help you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1368724" y="2464172"/>
            <a:ext cx="662337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Go home and retell the Part1 text to </a:t>
            </a:r>
            <a:r>
              <a:rPr lang="en-US" altLang="zh-CN" sz="2800" b="1" dirty="0">
                <a:latin typeface="Times New Roman" panose="02020603050405020304" pitchFamily="18" charset="0"/>
              </a:rPr>
              <a:t>your</a:t>
            </a:r>
            <a:r>
              <a:rPr lang="zh-CN" altLang="en-US" sz="2800" b="1" dirty="0">
                <a:latin typeface="Times New Roman" panose="02020603050405020304" pitchFamily="18" charset="0"/>
              </a:rPr>
              <a:t> parents.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回家向父母复述Part1课文内容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1892" y="1290329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2837" y="1352551"/>
            <a:ext cx="2593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6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Free talk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4510" y="2390386"/>
            <a:ext cx="72865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Have you been to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Tian’anmen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Square?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What do you see there?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What can you do there?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Would you like to go to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Tian’anmen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Square?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636" y="1163844"/>
            <a:ext cx="168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268" y="2175970"/>
            <a:ext cx="601146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Tian’anmen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Square is very big!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There are many people here!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Some people are talking pictures on the square.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There are many children. 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They are playing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129" y="1171576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图片 1" descr="图片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368" y="2082801"/>
            <a:ext cx="3305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3588543" y="2107119"/>
            <a:ext cx="527089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“Some men are flying kites!” says Danny.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“Let’s fly a kite.”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“This is easy,” says Jenny.</a:t>
            </a:r>
            <a:endParaRPr lang="zh-CN" altLang="en-US" sz="32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图片 1" descr="图片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" y="1962645"/>
            <a:ext cx="46505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986336" y="3619500"/>
            <a:ext cx="39201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Oh, no! This is difficult</a:t>
            </a:r>
            <a:r>
              <a:rPr lang="en-US" altLang="zh-CN" sz="3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.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5200" y="1489075"/>
            <a:ext cx="235148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Help! Help!</a:t>
            </a:r>
          </a:p>
          <a:p>
            <a:pPr eaLnBrk="0" hangingPunct="0">
              <a:defRPr/>
            </a:pP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5" name="图片 2" descr="图片1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7882" y="2443164"/>
            <a:ext cx="4807744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1" descr="图片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6545" y="3165621"/>
            <a:ext cx="3121819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503634" y="1255198"/>
            <a:ext cx="82247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“Poor Danny! Are you okay?” asks Jenny.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“No! I hurt my arm!” answers Danny.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“Don’t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worry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 I can help you,” says Jenny.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“Thanks,” Danny says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1" descr="图片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7331" y="2913773"/>
            <a:ext cx="3121819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文本框 2"/>
          <p:cNvSpPr txBox="1">
            <a:spLocks noChangeArrowheads="1"/>
          </p:cNvSpPr>
          <p:nvPr/>
        </p:nvSpPr>
        <p:spPr bwMode="auto">
          <a:xfrm>
            <a:off x="812950" y="1574945"/>
            <a:ext cx="539784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Jenny can fly her kite very high.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Danny can’t fly a kite.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He hurts his arm.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He is sad</a:t>
            </a:r>
            <a:r>
              <a:rPr lang="en-US" altLang="zh-CN" sz="2800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973931" y="1268414"/>
            <a:ext cx="226218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Practice</a:t>
            </a:r>
          </a:p>
          <a:p>
            <a:pPr eaLnBrk="0" hangingPunct="0"/>
            <a:endParaRPr lang="en-US" altLang="zh-CN" sz="32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8760" y="1643064"/>
            <a:ext cx="368022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  <a:sym typeface="+mn-ea"/>
              </a:rPr>
              <a:t>Read and say</a:t>
            </a:r>
            <a:endParaRPr lang="zh-CN" altLang="en-US" sz="2800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88" name="图片 3" descr="QQ截图201801041516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0638" y="2286000"/>
            <a:ext cx="631388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全屏显示(4:3)</PresentationFormat>
  <Paragraphs>67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Batang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3832D7961FE8461BA7852CF350502317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