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1"/>
  </p:notesMasterIdLst>
  <p:handoutMasterIdLst>
    <p:handoutMasterId r:id="rId22"/>
  </p:handoutMasterIdLst>
  <p:sldIdLst>
    <p:sldId id="256" r:id="rId3"/>
    <p:sldId id="262" r:id="rId4"/>
    <p:sldId id="266" r:id="rId5"/>
    <p:sldId id="268" r:id="rId6"/>
    <p:sldId id="270" r:id="rId7"/>
    <p:sldId id="271" r:id="rId8"/>
    <p:sldId id="274" r:id="rId9"/>
    <p:sldId id="278" r:id="rId10"/>
    <p:sldId id="289" r:id="rId11"/>
    <p:sldId id="292" r:id="rId12"/>
    <p:sldId id="280" r:id="rId13"/>
    <p:sldId id="281" r:id="rId14"/>
    <p:sldId id="290" r:id="rId15"/>
    <p:sldId id="279" r:id="rId16"/>
    <p:sldId id="285" r:id="rId17"/>
    <p:sldId id="282" r:id="rId18"/>
    <p:sldId id="284" r:id="rId19"/>
    <p:sldId id="283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新课标第一网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00"/>
    <a:srgbClr val="996633"/>
    <a:srgbClr val="FF0000"/>
    <a:srgbClr val="990099"/>
    <a:srgbClr val="FF66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B5992-4794-4E0F-89A6-520469D5D13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4976B-1C61-4BF6-8146-D67E4059BA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4976B-1C61-4BF6-8146-D67E4059BAC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F3618-6473-42F3-B821-B45607C49A2F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10097-EF1D-44AF-B587-02D2A31D53A6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C0BF7-2976-4659-B779-47D2A6362CF2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66C31-B209-4922-95C2-118FA88EBB71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2E1E-3353-4F74-940C-606B290BB0BD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C455D-7957-45CE-BD61-A39CA3ECA1F6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7DCA3-3539-4959-AD60-26F1851B014A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EDF2C-38F3-4FC9-A3A8-94471DE91506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40323-8E88-4D32-9ACB-D3E006237420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06A56-40ED-4A5B-AEA9-870C22668C1B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1108D-C0D7-4713-BFE8-FE451DAB79AA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6B8CCBFC-1BCD-4899-A9B3-E9452530FD2F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7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7" accel="100000" fill="hold">
                                          <p:stCondLst>
                                            <p:cond delay="89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7" decel="100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7" accel="100000" fill="hold">
                                          <p:stCondLst>
                                            <p:cond delay="897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7" decel="100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7" accel="100000" fill="hold">
                                          <p:stCondLst>
                                            <p:cond delay="897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7" decel="100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7" accel="100000" fill="hold">
                                          <p:stCondLst>
                                            <p:cond delay="897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7" decel="100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7" accel="100000" fill="hold">
                                          <p:stCondLst>
                                            <p:cond delay="897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7" decel="100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7" accel="100000" fill="hold">
                                          <p:stCondLst>
                                            <p:cond delay="897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" y="1412776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b="1" i="1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6600"/>
                </a:solidFill>
                <a:latin typeface="Bookman Old Style" panose="02050604050505020204"/>
              </a:rPr>
              <a:t>Unit 1  </a:t>
            </a:r>
          </a:p>
          <a:p>
            <a:pPr algn="ctr"/>
            <a:r>
              <a:rPr lang="en-US" altLang="zh-CN" sz="5400" b="1" i="1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6600"/>
                </a:solidFill>
                <a:latin typeface="Bookman Old Style" panose="02050604050505020204"/>
              </a:rPr>
              <a:t>He looks like a cook</a:t>
            </a:r>
            <a:endParaRPr lang="zh-CN" altLang="en-US" sz="5400" b="1" i="1" dirty="0">
              <a:ln w="9525">
                <a:solidFill>
                  <a:srgbClr val="000000"/>
                </a:solidFill>
                <a:round/>
              </a:ln>
              <a:solidFill>
                <a:srgbClr val="FF6600"/>
              </a:solidFill>
              <a:latin typeface="Bookman Old Style" panose="020506040505050202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24754" y="537321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u=899382517,497889162&amp;fm=21&amp;gp=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333375"/>
            <a:ext cx="3384550" cy="3384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238500" y="620713"/>
            <a:ext cx="59055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altLang="zh-CN" sz="3200" b="1" i="1"/>
              <a:t>The girl wears a dress.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492500" y="2276475"/>
            <a:ext cx="5905500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altLang="zh-CN" sz="3200" b="1" i="1"/>
              <a:t>The girl </a:t>
            </a:r>
            <a:r>
              <a:rPr lang="en-US" altLang="zh-CN" sz="3200" b="1" i="1">
                <a:solidFill>
                  <a:srgbClr val="FF0000"/>
                </a:solidFill>
              </a:rPr>
              <a:t>in a dress </a:t>
            </a:r>
            <a:r>
              <a:rPr lang="en-US" altLang="zh-CN" sz="3200" b="1" i="1"/>
              <a:t>is  very beautiful.</a:t>
            </a:r>
          </a:p>
        </p:txBody>
      </p:sp>
      <p:pic>
        <p:nvPicPr>
          <p:cNvPr id="24583" name="Picture 7" descr="u=2904043037,1475385996&amp;fm=21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4013200"/>
            <a:ext cx="215900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2843213" y="3860800"/>
            <a:ext cx="6300787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altLang="zh-CN" sz="3200" b="1" i="1"/>
              <a:t>The boy wears a blue sweater.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484438" y="5013325"/>
            <a:ext cx="6300787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altLang="zh-CN" sz="3200" b="1" i="1"/>
              <a:t>The boy in a blue sweater is very cute.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utoUpdateAnimBg="0"/>
      <p:bldP spid="24582" grpId="0" autoUpdateAnimBg="0"/>
      <p:bldP spid="24584" grpId="0" autoUpdateAnimBg="0"/>
      <p:bldP spid="2458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mg576823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213" y="333375"/>
            <a:ext cx="2449512" cy="244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 descr="fcfaaf51f3deb48ff5908c22f11f3a292cf5785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549275"/>
            <a:ext cx="28575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201012291624285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5650" y="3933825"/>
            <a:ext cx="3816350" cy="254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042988" y="2924175"/>
            <a:ext cx="16351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>
                <a:latin typeface="Comic Sans MS" panose="030F0702030302020204" pitchFamily="66" charset="0"/>
              </a:rPr>
              <a:t>a cap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580063" y="2852738"/>
            <a:ext cx="16351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>
                <a:latin typeface="Comic Sans MS" panose="030F0702030302020204" pitchFamily="66" charset="0"/>
              </a:rPr>
              <a:t>a hat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580063" y="4365625"/>
            <a:ext cx="20716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>
                <a:latin typeface="Comic Sans MS" panose="030F0702030302020204" pitchFamily="66" charset="0"/>
              </a:rPr>
              <a:t>glass</a:t>
            </a:r>
            <a:r>
              <a:rPr lang="en-US" altLang="zh-CN" sz="4400" b="1">
                <a:solidFill>
                  <a:srgbClr val="FF0000"/>
                </a:solidFill>
                <a:latin typeface="Comic Sans MS" panose="030F0702030302020204" pitchFamily="66" charset="0"/>
              </a:rPr>
              <a:t>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  <p:bldP spid="11270" grpId="0" autoUpdateAnimBg="0"/>
      <p:bldP spid="1127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/>
              <a:t>表示： 有；和</a:t>
            </a:r>
            <a:r>
              <a:rPr lang="en-US" altLang="zh-CN" dirty="0"/>
              <a:t>……</a:t>
            </a:r>
            <a:r>
              <a:rPr lang="zh-CN" altLang="en-US" dirty="0"/>
              <a:t>在一起；带有；具有；在身上。  </a:t>
            </a:r>
            <a:r>
              <a:rPr lang="en-US" altLang="zh-CN" dirty="0">
                <a:solidFill>
                  <a:srgbClr val="FF0000"/>
                </a:solidFill>
                <a:latin typeface="Comic Sans MS" panose="030F0702030302020204" pitchFamily="66" charset="0"/>
              </a:rPr>
              <a:t>with  +  n</a:t>
            </a:r>
          </a:p>
          <a:p>
            <a:pPr>
              <a:buFontTx/>
              <a:buNone/>
            </a:pPr>
            <a:r>
              <a:rPr lang="zh-CN" altLang="en-US" dirty="0">
                <a:latin typeface="Comic Sans MS" panose="030F0702030302020204" pitchFamily="66" charset="0"/>
              </a:rPr>
              <a:t>如： </a:t>
            </a:r>
            <a:r>
              <a:rPr lang="en-US" altLang="zh-CN" sz="4000" dirty="0">
                <a:latin typeface="Comic Sans MS" panose="030F0702030302020204" pitchFamily="66" charset="0"/>
              </a:rPr>
              <a:t>with </a:t>
            </a:r>
            <a:r>
              <a:rPr lang="en-US" altLang="zh-CN" sz="4000" dirty="0">
                <a:solidFill>
                  <a:schemeClr val="hlink"/>
                </a:solidFill>
                <a:latin typeface="Comic Sans MS" panose="030F0702030302020204" pitchFamily="66" charset="0"/>
              </a:rPr>
              <a:t>a </a:t>
            </a:r>
            <a:r>
              <a:rPr lang="en-US" altLang="zh-CN" sz="4000" dirty="0">
                <a:latin typeface="Comic Sans MS" panose="030F0702030302020204" pitchFamily="66" charset="0"/>
              </a:rPr>
              <a:t>cap  /   with  </a:t>
            </a:r>
            <a:r>
              <a:rPr lang="en-US" altLang="zh-CN" sz="4000" dirty="0">
                <a:solidFill>
                  <a:schemeClr val="hlink"/>
                </a:solidFill>
                <a:latin typeface="Comic Sans MS" panose="030F0702030302020204" pitchFamily="66" charset="0"/>
              </a:rPr>
              <a:t>a</a:t>
            </a:r>
            <a:r>
              <a:rPr lang="en-US" altLang="zh-CN" sz="4000" dirty="0">
                <a:latin typeface="Comic Sans MS" panose="030F0702030302020204" pitchFamily="66" charset="0"/>
              </a:rPr>
              <a:t> hat  /   </a:t>
            </a:r>
          </a:p>
          <a:p>
            <a:pPr>
              <a:buFontTx/>
              <a:buNone/>
            </a:pPr>
            <a:r>
              <a:rPr lang="en-US" altLang="zh-CN" sz="4000" dirty="0">
                <a:latin typeface="Comic Sans MS" panose="030F0702030302020204" pitchFamily="66" charset="0"/>
              </a:rPr>
              <a:t>    with  glass</a:t>
            </a:r>
            <a:r>
              <a:rPr lang="en-US" altLang="zh-CN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es</a:t>
            </a:r>
            <a:r>
              <a:rPr lang="en-US" altLang="zh-CN" sz="4000" dirty="0">
                <a:latin typeface="Comic Sans MS" panose="030F0702030302020204" pitchFamily="66" charset="0"/>
              </a:rPr>
              <a:t>   /  with  </a:t>
            </a:r>
            <a:r>
              <a:rPr lang="en-US" altLang="zh-CN" sz="4000" dirty="0">
                <a:solidFill>
                  <a:schemeClr val="hlink"/>
                </a:solidFill>
                <a:latin typeface="Comic Sans MS" panose="030F0702030302020204" pitchFamily="66" charset="0"/>
              </a:rPr>
              <a:t>a</a:t>
            </a:r>
            <a:r>
              <a:rPr lang="en-US" altLang="zh-CN" sz="4000" dirty="0">
                <a:latin typeface="Comic Sans MS" panose="030F0702030302020204" pitchFamily="66" charset="0"/>
              </a:rPr>
              <a:t> ball  /    </a:t>
            </a:r>
          </a:p>
          <a:p>
            <a:pPr>
              <a:buFontTx/>
              <a:buNone/>
            </a:pPr>
            <a:r>
              <a:rPr lang="en-US" altLang="zh-CN" sz="4000" dirty="0">
                <a:latin typeface="Comic Sans MS" panose="030F0702030302020204" pitchFamily="66" charset="0"/>
              </a:rPr>
              <a:t>   with  </a:t>
            </a:r>
            <a:r>
              <a:rPr lang="en-US" altLang="zh-CN" sz="4000" dirty="0">
                <a:solidFill>
                  <a:schemeClr val="hlink"/>
                </a:solidFill>
                <a:latin typeface="Comic Sans MS" panose="030F0702030302020204" pitchFamily="66" charset="0"/>
              </a:rPr>
              <a:t>a</a:t>
            </a:r>
            <a:r>
              <a:rPr lang="en-US" altLang="zh-CN" sz="4000" dirty="0">
                <a:latin typeface="Comic Sans MS" panose="030F0702030302020204" pitchFamily="66" charset="0"/>
              </a:rPr>
              <a:t> baby    /with  </a:t>
            </a:r>
            <a:r>
              <a:rPr lang="en-US" altLang="zh-CN" sz="4000" dirty="0">
                <a:solidFill>
                  <a:schemeClr val="hlink"/>
                </a:solidFill>
                <a:latin typeface="Comic Sans MS" panose="030F0702030302020204" pitchFamily="66" charset="0"/>
              </a:rPr>
              <a:t>a</a:t>
            </a:r>
            <a:r>
              <a:rPr lang="en-US" altLang="zh-CN" sz="4000" dirty="0">
                <a:latin typeface="Comic Sans MS" panose="030F0702030302020204" pitchFamily="66" charset="0"/>
              </a:rPr>
              <a:t> bag</a:t>
            </a:r>
            <a:r>
              <a:rPr lang="en-US" altLang="zh-CN" dirty="0">
                <a:latin typeface="Comic Sans MS" panose="030F0702030302020204" pitchFamily="66" charset="0"/>
              </a:rPr>
              <a:t>  </a:t>
            </a:r>
          </a:p>
        </p:txBody>
      </p:sp>
      <p:sp>
        <p:nvSpPr>
          <p:cNvPr id="12292" name="WordArt 4"/>
          <p:cNvSpPr>
            <a:spLocks noChangeArrowheads="1" noChangeShapeType="1"/>
          </p:cNvSpPr>
          <p:nvPr/>
        </p:nvSpPr>
        <p:spPr bwMode="auto">
          <a:xfrm>
            <a:off x="2484438" y="404813"/>
            <a:ext cx="3095674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3600" b="1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with</a:t>
            </a:r>
            <a:r>
              <a:rPr lang="zh-CN" altLang="en-US" sz="3600" b="1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的用法</a:t>
            </a:r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u=1975078433,3069874099&amp;fm=116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0"/>
            <a:ext cx="2459038" cy="314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3" name="Picture 5" descr="u=1284842719,629813398&amp;fm=21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644900"/>
            <a:ext cx="3133725" cy="273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916238" y="0"/>
            <a:ext cx="59055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altLang="zh-CN" sz="3200" b="1" i="1" dirty="0"/>
              <a:t>The girl wears a pair of glasses .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916238" y="1412875"/>
            <a:ext cx="59055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altLang="zh-CN" sz="3200" b="1" i="1"/>
              <a:t>The girl with a pair of glasses  is pretty.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238500" y="3429000"/>
            <a:ext cx="59055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altLang="zh-CN" sz="3200" b="1" i="1"/>
              <a:t>The girl wears a  red hat.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238500" y="4797425"/>
            <a:ext cx="59055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altLang="zh-CN" sz="3200" b="1" i="1"/>
              <a:t>The girl with a  red hat is lovely.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utoUpdateAnimBg="0"/>
      <p:bldP spid="22535" grpId="0" autoUpdateAnimBg="0"/>
      <p:bldP spid="22536" grpId="0" autoUpdateAnimBg="0"/>
      <p:bldP spid="2253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54819" y="985674"/>
            <a:ext cx="8229600" cy="11080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2800" dirty="0">
                <a:latin typeface="Comic Sans MS" panose="030F0702030302020204" pitchFamily="66" charset="0"/>
              </a:rPr>
              <a:t>1/ David </a:t>
            </a:r>
            <a:r>
              <a:rPr lang="en-US" altLang="zh-CN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is</a:t>
            </a:r>
            <a:r>
              <a:rPr lang="en-US" altLang="zh-CN" sz="2800" dirty="0">
                <a:latin typeface="Comic Sans MS" panose="030F0702030302020204" pitchFamily="66" charset="0"/>
              </a:rPr>
              <a:t> a boy </a:t>
            </a:r>
            <a:r>
              <a:rPr lang="en-US" altLang="zh-CN" sz="2800" dirty="0">
                <a:solidFill>
                  <a:srgbClr val="990099"/>
                </a:solidFill>
                <a:latin typeface="Comic Sans MS" panose="030F0702030302020204" pitchFamily="66" charset="0"/>
              </a:rPr>
              <a:t>with</a:t>
            </a:r>
            <a:r>
              <a:rPr lang="en-US" altLang="zh-CN" sz="2800" dirty="0">
                <a:latin typeface="Comic Sans MS" panose="030F0702030302020204" pitchFamily="66" charset="0"/>
              </a:rPr>
              <a:t> </a:t>
            </a:r>
            <a:r>
              <a:rPr lang="en-US" altLang="zh-CN" sz="2800" u="sng" dirty="0">
                <a:latin typeface="Comic Sans MS" panose="030F0702030302020204" pitchFamily="66" charset="0"/>
              </a:rPr>
              <a:t>glasses</a:t>
            </a:r>
            <a:r>
              <a:rPr lang="en-US" altLang="zh-CN" sz="2800" dirty="0">
                <a:latin typeface="Comic Sans MS" panose="030F0702030302020204" pitchFamily="66" charset="0"/>
              </a:rPr>
              <a:t> </a:t>
            </a:r>
            <a:r>
              <a:rPr lang="en-US" altLang="zh-CN" sz="2800" dirty="0">
                <a:solidFill>
                  <a:srgbClr val="990099"/>
                </a:solidFill>
                <a:latin typeface="Comic Sans MS" panose="030F0702030302020204" pitchFamily="66" charset="0"/>
              </a:rPr>
              <a:t>in </a:t>
            </a:r>
            <a:r>
              <a:rPr lang="en-US" altLang="zh-CN" sz="2800" u="sng" dirty="0">
                <a:latin typeface="Comic Sans MS" panose="030F0702030302020204" pitchFamily="66" charset="0"/>
              </a:rPr>
              <a:t>a blue shirt</a:t>
            </a:r>
            <a:r>
              <a:rPr lang="en-US" altLang="zh-CN" sz="2800" dirty="0">
                <a:latin typeface="Comic Sans MS" panose="030F0702030302020204" pitchFamily="66" charset="0"/>
              </a:rPr>
              <a:t> and </a:t>
            </a:r>
            <a:r>
              <a:rPr lang="en-US" altLang="zh-CN" sz="2800" u="sng" dirty="0">
                <a:latin typeface="Comic Sans MS" panose="030F0702030302020204" pitchFamily="66" charset="0"/>
              </a:rPr>
              <a:t>brown trousers</a:t>
            </a:r>
            <a:r>
              <a:rPr lang="en-US" altLang="zh-CN" sz="28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54819" y="1993637"/>
            <a:ext cx="8569325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dirty="0">
                <a:latin typeface="Comic Sans MS" panose="030F0702030302020204" pitchFamily="66" charset="0"/>
              </a:rPr>
              <a:t>2/Jim </a:t>
            </a:r>
            <a:r>
              <a:rPr lang="en-US" altLang="zh-CN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is</a:t>
            </a:r>
            <a:r>
              <a:rPr lang="en-US" altLang="zh-CN" sz="2800" dirty="0">
                <a:latin typeface="Comic Sans MS" panose="030F0702030302020204" pitchFamily="66" charset="0"/>
              </a:rPr>
              <a:t> a boy </a:t>
            </a:r>
            <a:r>
              <a:rPr lang="en-US" altLang="zh-CN" sz="2800" dirty="0">
                <a:solidFill>
                  <a:srgbClr val="990099"/>
                </a:solidFill>
                <a:latin typeface="Comic Sans MS" panose="030F0702030302020204" pitchFamily="66" charset="0"/>
              </a:rPr>
              <a:t>with</a:t>
            </a:r>
            <a:r>
              <a:rPr lang="en-US" altLang="zh-CN" sz="2800" dirty="0">
                <a:latin typeface="Comic Sans MS" panose="030F0702030302020204" pitchFamily="66" charset="0"/>
              </a:rPr>
              <a:t> </a:t>
            </a:r>
            <a:r>
              <a:rPr lang="en-US" altLang="zh-CN" sz="2800" u="sng" dirty="0">
                <a:latin typeface="Comic Sans MS" panose="030F0702030302020204" pitchFamily="66" charset="0"/>
              </a:rPr>
              <a:t>a cap</a:t>
            </a:r>
            <a:r>
              <a:rPr lang="en-US" altLang="zh-CN" sz="2800" dirty="0">
                <a:latin typeface="Comic Sans MS" panose="030F0702030302020204" pitchFamily="66" charset="0"/>
              </a:rPr>
              <a:t> </a:t>
            </a:r>
            <a:r>
              <a:rPr lang="en-US" altLang="zh-CN" sz="2800" dirty="0">
                <a:solidFill>
                  <a:srgbClr val="990099"/>
                </a:solidFill>
                <a:latin typeface="Comic Sans MS" panose="030F0702030302020204" pitchFamily="66" charset="0"/>
              </a:rPr>
              <a:t>in</a:t>
            </a:r>
            <a:r>
              <a:rPr lang="en-US" altLang="zh-CN" sz="2800" dirty="0">
                <a:latin typeface="Comic Sans MS" panose="030F0702030302020204" pitchFamily="66" charset="0"/>
              </a:rPr>
              <a:t> a yellow T-shirt </a:t>
            </a:r>
          </a:p>
          <a:p>
            <a:pPr>
              <a:spcBef>
                <a:spcPct val="20000"/>
              </a:spcBef>
            </a:pPr>
            <a:r>
              <a:rPr lang="en-US" altLang="zh-CN" sz="2800" dirty="0">
                <a:latin typeface="Comic Sans MS" panose="030F0702030302020204" pitchFamily="66" charset="0"/>
              </a:rPr>
              <a:t>and green shorts</a:t>
            </a:r>
            <a:r>
              <a:rPr lang="en-US" altLang="zh-CN" sz="2800" dirty="0" smtClean="0">
                <a:latin typeface="Comic Sans MS" panose="030F0702030302020204" pitchFamily="66" charset="0"/>
              </a:rPr>
              <a:t>.</a:t>
            </a:r>
            <a:endParaRPr lang="en-US" altLang="zh-CN" sz="2800" dirty="0">
              <a:latin typeface="Comic Sans MS" panose="030F0702030302020204" pitchFamily="66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54819" y="3113741"/>
            <a:ext cx="7348487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dirty="0">
                <a:latin typeface="Comic Sans MS" panose="030F0702030302020204" pitchFamily="66" charset="0"/>
              </a:rPr>
              <a:t>3/ Lily </a:t>
            </a:r>
            <a:r>
              <a:rPr lang="en-US" altLang="zh-CN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is</a:t>
            </a:r>
            <a:r>
              <a:rPr lang="en-US" altLang="zh-CN" sz="2800" dirty="0">
                <a:latin typeface="Comic Sans MS" panose="030F0702030302020204" pitchFamily="66" charset="0"/>
              </a:rPr>
              <a:t> a girl </a:t>
            </a:r>
            <a:r>
              <a:rPr lang="en-US" altLang="zh-CN" sz="2800" dirty="0">
                <a:solidFill>
                  <a:srgbClr val="990099"/>
                </a:solidFill>
                <a:latin typeface="Comic Sans MS" panose="030F0702030302020204" pitchFamily="66" charset="0"/>
              </a:rPr>
              <a:t>with</a:t>
            </a:r>
            <a:r>
              <a:rPr lang="en-US" altLang="zh-CN" sz="2800" dirty="0">
                <a:latin typeface="Comic Sans MS" panose="030F0702030302020204" pitchFamily="66" charset="0"/>
              </a:rPr>
              <a:t> </a:t>
            </a:r>
            <a:r>
              <a:rPr lang="en-US" altLang="zh-CN" sz="2800" u="sng" dirty="0">
                <a:latin typeface="Comic Sans MS" panose="030F0702030302020204" pitchFamily="66" charset="0"/>
              </a:rPr>
              <a:t>a hat</a:t>
            </a:r>
            <a:r>
              <a:rPr lang="en-US" altLang="zh-CN" sz="2800" dirty="0">
                <a:solidFill>
                  <a:srgbClr val="990099"/>
                </a:solidFill>
                <a:latin typeface="Comic Sans MS" panose="030F0702030302020204" pitchFamily="66" charset="0"/>
              </a:rPr>
              <a:t> in</a:t>
            </a:r>
            <a:r>
              <a:rPr lang="en-US" altLang="zh-CN" sz="2800" dirty="0">
                <a:latin typeface="Comic Sans MS" panose="030F0702030302020204" pitchFamily="66" charset="0"/>
              </a:rPr>
              <a:t> a red sweater </a:t>
            </a:r>
          </a:p>
          <a:p>
            <a:pPr>
              <a:spcBef>
                <a:spcPct val="20000"/>
              </a:spcBef>
            </a:pPr>
            <a:r>
              <a:rPr lang="en-US" altLang="zh-CN" sz="2800" dirty="0">
                <a:latin typeface="Comic Sans MS" panose="030F0702030302020204" pitchFamily="66" charset="0"/>
              </a:rPr>
              <a:t>And  white trousers</a:t>
            </a:r>
            <a:r>
              <a:rPr lang="en-US" altLang="zh-CN" sz="2800" dirty="0" smtClean="0">
                <a:latin typeface="Comic Sans MS" panose="030F0702030302020204" pitchFamily="66" charset="0"/>
              </a:rPr>
              <a:t>.</a:t>
            </a:r>
            <a:endParaRPr lang="en-US" altLang="zh-CN" sz="2800" dirty="0">
              <a:latin typeface="Comic Sans MS" panose="030F0702030302020204" pitchFamily="66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51520" y="4273287"/>
            <a:ext cx="78676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dirty="0">
                <a:latin typeface="Comic Sans MS" panose="030F0702030302020204" pitchFamily="66" charset="0"/>
              </a:rPr>
              <a:t>4/ May </a:t>
            </a:r>
            <a:r>
              <a:rPr lang="en-US" altLang="zh-CN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is</a:t>
            </a:r>
            <a:r>
              <a:rPr lang="en-US" altLang="zh-CN" sz="2800" dirty="0">
                <a:latin typeface="Comic Sans MS" panose="030F0702030302020204" pitchFamily="66" charset="0"/>
              </a:rPr>
              <a:t> a girl</a:t>
            </a:r>
            <a:r>
              <a:rPr lang="en-US" altLang="zh-CN" sz="2800" dirty="0">
                <a:solidFill>
                  <a:srgbClr val="990099"/>
                </a:solidFill>
                <a:latin typeface="Comic Sans MS" panose="030F0702030302020204" pitchFamily="66" charset="0"/>
              </a:rPr>
              <a:t> in </a:t>
            </a:r>
            <a:r>
              <a:rPr lang="en-US" altLang="zh-CN" sz="2800" dirty="0">
                <a:latin typeface="Comic Sans MS" panose="030F0702030302020204" pitchFamily="66" charset="0"/>
              </a:rPr>
              <a:t>a pink blouse and blue jeans.</a:t>
            </a:r>
          </a:p>
          <a:p>
            <a:endParaRPr lang="zh-CN" altLang="en-US" sz="2800" dirty="0">
              <a:latin typeface="Comic Sans MS" panose="030F0702030302020204" pitchFamily="66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91082" y="4994012"/>
            <a:ext cx="87487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dirty="0">
                <a:latin typeface="Comic Sans MS" panose="030F0702030302020204" pitchFamily="66" charset="0"/>
              </a:rPr>
              <a:t>5/ Kate </a:t>
            </a:r>
            <a:r>
              <a:rPr lang="en-US" altLang="zh-CN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is</a:t>
            </a:r>
            <a:r>
              <a:rPr lang="en-US" altLang="zh-CN" sz="2800" dirty="0">
                <a:latin typeface="Comic Sans MS" panose="030F0702030302020204" pitchFamily="66" charset="0"/>
              </a:rPr>
              <a:t> a girl </a:t>
            </a:r>
            <a:r>
              <a:rPr lang="en-US" altLang="zh-CN" sz="2800" dirty="0">
                <a:solidFill>
                  <a:srgbClr val="990099"/>
                </a:solidFill>
                <a:latin typeface="Comic Sans MS" panose="030F0702030302020204" pitchFamily="66" charset="0"/>
              </a:rPr>
              <a:t>with</a:t>
            </a:r>
            <a:r>
              <a:rPr lang="en-US" altLang="zh-CN" sz="2800" dirty="0">
                <a:latin typeface="Comic Sans MS" panose="030F0702030302020204" pitchFamily="66" charset="0"/>
              </a:rPr>
              <a:t> </a:t>
            </a:r>
            <a:r>
              <a:rPr lang="en-US" altLang="zh-CN" sz="2800" u="sng" dirty="0">
                <a:latin typeface="Comic Sans MS" panose="030F0702030302020204" pitchFamily="66" charset="0"/>
              </a:rPr>
              <a:t>glass</a:t>
            </a:r>
            <a:r>
              <a:rPr lang="en-US" altLang="zh-CN" sz="2800" u="sng" dirty="0">
                <a:solidFill>
                  <a:schemeClr val="accent2"/>
                </a:solidFill>
                <a:latin typeface="Comic Sans MS" panose="030F0702030302020204" pitchFamily="66" charset="0"/>
              </a:rPr>
              <a:t>es</a:t>
            </a:r>
            <a:r>
              <a:rPr lang="en-US" altLang="zh-CN" sz="2800" dirty="0">
                <a:latin typeface="Comic Sans MS" panose="030F0702030302020204" pitchFamily="66" charset="0"/>
              </a:rPr>
              <a:t> and in a purple  dress</a:t>
            </a:r>
            <a:r>
              <a:rPr lang="en-US" altLang="zh-CN" sz="2800" dirty="0" smtClean="0">
                <a:latin typeface="Comic Sans MS" panose="030F0702030302020204" pitchFamily="66" charset="0"/>
              </a:rPr>
              <a:t>.</a:t>
            </a:r>
            <a:endParaRPr lang="en-US" altLang="zh-CN" sz="2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  <p:bldP spid="13317" grpId="0" autoUpdateAnimBg="0"/>
      <p:bldP spid="13318" grpId="0" autoUpdateAnimBg="0"/>
      <p:bldP spid="1331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3505200" y="2438400"/>
            <a:ext cx="1981200" cy="1189038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800" b="1">
                <a:solidFill>
                  <a:schemeClr val="accent2"/>
                </a:solidFill>
                <a:latin typeface="Arial Black" panose="020B0A04020102020204" pitchFamily="34" charset="0"/>
              </a:rPr>
              <a:t> </a:t>
            </a:r>
            <a:r>
              <a:rPr lang="en-US" altLang="zh-CN" sz="7200" b="1">
                <a:solidFill>
                  <a:schemeClr val="accent2"/>
                </a:solidFill>
                <a:latin typeface="Arial Black" panose="020B0A04020102020204" pitchFamily="34" charset="0"/>
              </a:rPr>
              <a:t>job</a:t>
            </a:r>
            <a:r>
              <a:rPr lang="en-US" altLang="zh-CN" sz="6000" b="1">
                <a:latin typeface="04b_21"/>
              </a:rPr>
              <a:t> </a:t>
            </a:r>
          </a:p>
        </p:txBody>
      </p:sp>
      <p:grpSp>
        <p:nvGrpSpPr>
          <p:cNvPr id="14339" name="Group 3"/>
          <p:cNvGrpSpPr/>
          <p:nvPr/>
        </p:nvGrpSpPr>
        <p:grpSpPr bwMode="auto">
          <a:xfrm>
            <a:off x="4500563" y="188913"/>
            <a:ext cx="2376487" cy="2081212"/>
            <a:chOff x="0" y="0"/>
            <a:chExt cx="1383" cy="2304"/>
          </a:xfrm>
        </p:grpSpPr>
        <p:pic>
          <p:nvPicPr>
            <p:cNvPr id="14340" name="Picture 4" descr="cook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1383" cy="16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1" name="Text Box 5"/>
            <p:cNvSpPr txBox="1">
              <a:spLocks noChangeArrowheads="1"/>
            </p:cNvSpPr>
            <p:nvPr/>
          </p:nvSpPr>
          <p:spPr bwMode="auto">
            <a:xfrm>
              <a:off x="181" y="1663"/>
              <a:ext cx="1087" cy="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 sz="3200">
                <a:latin typeface="Comic Sans MS" panose="030F0702030302020204" pitchFamily="66" charset="0"/>
              </a:endParaRPr>
            </a:p>
          </p:txBody>
        </p:sp>
      </p:grpSp>
      <p:pic>
        <p:nvPicPr>
          <p:cNvPr id="14342" name="Picture 6" descr="是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4581525"/>
            <a:ext cx="12954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43" name="Group 7"/>
          <p:cNvGrpSpPr/>
          <p:nvPr/>
        </p:nvGrpSpPr>
        <p:grpSpPr bwMode="auto">
          <a:xfrm>
            <a:off x="3059113" y="4652963"/>
            <a:ext cx="1944687" cy="1944687"/>
            <a:chOff x="0" y="0"/>
            <a:chExt cx="1429" cy="2069"/>
          </a:xfrm>
        </p:grpSpPr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1429" cy="206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14345" name="Picture 9" descr="doctor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1400" cy="1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346" name="Group 10"/>
          <p:cNvGrpSpPr/>
          <p:nvPr/>
        </p:nvGrpSpPr>
        <p:grpSpPr bwMode="auto">
          <a:xfrm>
            <a:off x="5724525" y="4652963"/>
            <a:ext cx="2160588" cy="1800225"/>
            <a:chOff x="0" y="0"/>
            <a:chExt cx="1429" cy="2069"/>
          </a:xfrm>
        </p:grpSpPr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429" cy="206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14348" name="Picture 12" descr="nurse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6" y="0"/>
              <a:ext cx="1315" cy="1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349" name="Picture 13" descr="0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900113" y="0"/>
            <a:ext cx="1203325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0" name="Picture 14" descr="bus driver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19925" y="2565400"/>
            <a:ext cx="1685925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1" name="Picture 15" descr="farmer2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113" y="0"/>
            <a:ext cx="1557337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2" name="Picture 16" descr="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64388" y="404813"/>
            <a:ext cx="1438275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3" name="Picture 12" descr="女警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55650" y="2133600"/>
            <a:ext cx="1365250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765175"/>
            <a:ext cx="8229600" cy="1143000"/>
          </a:xfrm>
        </p:spPr>
        <p:txBody>
          <a:bodyPr/>
          <a:lstStyle/>
          <a:p>
            <a:r>
              <a:rPr lang="en-US" altLang="zh-CN">
                <a:solidFill>
                  <a:srgbClr val="FF0000"/>
                </a:solidFill>
                <a:latin typeface="Comic Sans MS" panose="030F0702030302020204" pitchFamily="66" charset="0"/>
              </a:rPr>
              <a:t>Who is</a:t>
            </a:r>
            <a:r>
              <a:rPr lang="en-US" altLang="zh-CN">
                <a:latin typeface="Comic Sans MS" panose="030F0702030302020204" pitchFamily="66" charset="0"/>
              </a:rPr>
              <a:t> </a:t>
            </a:r>
            <a:r>
              <a:rPr lang="en-US" altLang="zh-CN" u="sng">
                <a:latin typeface="Comic Sans MS" panose="030F0702030302020204" pitchFamily="66" charset="0"/>
              </a:rPr>
              <a:t>the woman </a:t>
            </a:r>
            <a:r>
              <a:rPr lang="en-US" altLang="zh-CN" u="sng">
                <a:solidFill>
                  <a:schemeClr val="hlink"/>
                </a:solidFill>
                <a:latin typeface="Comic Sans MS" panose="030F0702030302020204" pitchFamily="66" charset="0"/>
              </a:rPr>
              <a:t>with</a:t>
            </a:r>
            <a:r>
              <a:rPr lang="en-US" altLang="zh-CN" u="sng">
                <a:latin typeface="Comic Sans MS" panose="030F0702030302020204" pitchFamily="66" charset="0"/>
              </a:rPr>
              <a:t> a baby</a:t>
            </a:r>
            <a:r>
              <a:rPr lang="en-US" altLang="zh-CN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2564904"/>
            <a:ext cx="7991475" cy="131286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4400" u="sng" dirty="0">
                <a:solidFill>
                  <a:schemeClr val="accent2"/>
                </a:solidFill>
                <a:latin typeface="Comic Sans MS" panose="030F0702030302020204" pitchFamily="66" charset="0"/>
              </a:rPr>
              <a:t>She</a:t>
            </a:r>
            <a:r>
              <a:rPr lang="en-US" altLang="zh-CN" sz="4400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look</a:t>
            </a:r>
            <a:r>
              <a:rPr lang="en-US" altLang="zh-CN" sz="4400" dirty="0">
                <a:solidFill>
                  <a:schemeClr val="hlink"/>
                </a:solidFill>
                <a:latin typeface="Comic Sans MS" panose="030F0702030302020204" pitchFamily="66" charset="0"/>
              </a:rPr>
              <a:t>s</a:t>
            </a:r>
            <a:r>
              <a:rPr lang="en-US" altLang="zh-CN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 like</a:t>
            </a:r>
            <a:r>
              <a:rPr lang="en-US" altLang="zh-CN" sz="4400" dirty="0">
                <a:solidFill>
                  <a:schemeClr val="accent2"/>
                </a:solidFill>
                <a:latin typeface="Comic Sans MS" panose="030F0702030302020204" pitchFamily="66" charset="0"/>
              </a:rPr>
              <a:t> a farmer.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375" y="549275"/>
            <a:ext cx="5986463" cy="581025"/>
          </a:xfrm>
        </p:spPr>
        <p:txBody>
          <a:bodyPr/>
          <a:lstStyle/>
          <a:p>
            <a:pPr algn="l"/>
            <a:r>
              <a:rPr lang="en-US" altLang="zh-CN" sz="4000">
                <a:latin typeface="Comic Sans MS" panose="030F0702030302020204" pitchFamily="66" charset="0"/>
              </a:rPr>
              <a:t>Who is </a:t>
            </a:r>
            <a:r>
              <a:rPr lang="en-US" altLang="zh-CN" sz="4000">
                <a:solidFill>
                  <a:schemeClr val="hlink"/>
                </a:solidFill>
                <a:latin typeface="Comic Sans MS" panose="030F0702030302020204" pitchFamily="66" charset="0"/>
              </a:rPr>
              <a:t>the woman</a:t>
            </a:r>
            <a:r>
              <a:rPr lang="en-US" altLang="zh-CN" sz="4000">
                <a:latin typeface="Comic Sans MS" panose="030F0702030302020204" pitchFamily="66" charset="0"/>
              </a:rPr>
              <a:t> in</a:t>
            </a:r>
            <a:br>
              <a:rPr lang="en-US" altLang="zh-CN" sz="4000">
                <a:latin typeface="Comic Sans MS" panose="030F0702030302020204" pitchFamily="66" charset="0"/>
              </a:rPr>
            </a:br>
            <a:r>
              <a:rPr lang="en-US" altLang="zh-CN" sz="4000">
                <a:solidFill>
                  <a:schemeClr val="accent2"/>
                </a:solidFill>
                <a:latin typeface="Comic Sans MS" panose="030F0702030302020204" pitchFamily="66" charset="0"/>
              </a:rPr>
              <a:t>a black uniform</a:t>
            </a:r>
            <a:r>
              <a:rPr lang="en-US" altLang="zh-CN" sz="400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419475" y="1989138"/>
            <a:ext cx="5724525" cy="9969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>
                <a:solidFill>
                  <a:schemeClr val="hlink"/>
                </a:solidFill>
                <a:latin typeface="Comic Sans MS" panose="030F0702030302020204" pitchFamily="66" charset="0"/>
              </a:rPr>
              <a:t>She</a:t>
            </a:r>
            <a:r>
              <a:rPr lang="en-US" altLang="zh-CN">
                <a:latin typeface="Comic Sans MS" panose="030F0702030302020204" pitchFamily="66" charset="0"/>
              </a:rPr>
              <a:t> </a:t>
            </a:r>
            <a:r>
              <a:rPr lang="en-US" altLang="zh-CN" u="sng">
                <a:latin typeface="Comic Sans MS" panose="030F0702030302020204" pitchFamily="66" charset="0"/>
              </a:rPr>
              <a:t>look</a:t>
            </a:r>
            <a:r>
              <a:rPr lang="en-US" altLang="zh-CN" u="sng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altLang="zh-CN" u="sng">
                <a:latin typeface="Comic Sans MS" panose="030F0702030302020204" pitchFamily="66" charset="0"/>
              </a:rPr>
              <a:t> like</a:t>
            </a:r>
            <a:r>
              <a:rPr lang="en-US" altLang="zh-CN">
                <a:latin typeface="Comic Sans MS" panose="030F0702030302020204" pitchFamily="66" charset="0"/>
              </a:rPr>
              <a:t> a policewoman.</a:t>
            </a:r>
          </a:p>
        </p:txBody>
      </p:sp>
      <p:pic>
        <p:nvPicPr>
          <p:cNvPr id="16388" name="Picture 4" descr="1541216017-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0350"/>
            <a:ext cx="3476625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82952"/>
            <a:ext cx="9144000" cy="792162"/>
          </a:xfrm>
        </p:spPr>
        <p:txBody>
          <a:bodyPr/>
          <a:lstStyle/>
          <a:p>
            <a:pPr algn="l"/>
            <a:r>
              <a:rPr lang="en-US" altLang="zh-CN" sz="4000" dirty="0">
                <a:latin typeface="Comic Sans MS" panose="030F0702030302020204" pitchFamily="66" charset="0"/>
              </a:rPr>
              <a:t>Who is </a:t>
            </a:r>
            <a:r>
              <a:rPr lang="en-US" altLang="zh-CN" sz="4000" dirty="0">
                <a:solidFill>
                  <a:schemeClr val="hlink"/>
                </a:solidFill>
                <a:latin typeface="Comic Sans MS" panose="030F0702030302020204" pitchFamily="66" charset="0"/>
              </a:rPr>
              <a:t>the old man</a:t>
            </a:r>
            <a:r>
              <a:rPr lang="en-US" altLang="zh-CN" sz="4000" dirty="0">
                <a:latin typeface="Comic Sans MS" panose="030F0702030302020204" pitchFamily="66" charset="0"/>
              </a:rPr>
              <a:t>  in  </a:t>
            </a:r>
            <a:r>
              <a:rPr lang="en-US" altLang="zh-CN" sz="4000" dirty="0">
                <a:solidFill>
                  <a:schemeClr val="accent2"/>
                </a:solidFill>
                <a:latin typeface="Comic Sans MS" panose="030F0702030302020204" pitchFamily="66" charset="0"/>
              </a:rPr>
              <a:t>a white coat</a:t>
            </a:r>
            <a:r>
              <a:rPr lang="en-US" altLang="zh-CN" sz="4000" dirty="0">
                <a:latin typeface="Comic Sans MS" panose="030F0702030302020204" pitchFamily="66" charset="0"/>
              </a:rPr>
              <a:t>?</a:t>
            </a:r>
          </a:p>
        </p:txBody>
      </p:sp>
      <p:grpSp>
        <p:nvGrpSpPr>
          <p:cNvPr id="17411" name="Group 3"/>
          <p:cNvGrpSpPr/>
          <p:nvPr/>
        </p:nvGrpSpPr>
        <p:grpSpPr bwMode="auto">
          <a:xfrm>
            <a:off x="1835150" y="260350"/>
            <a:ext cx="5041900" cy="3889375"/>
            <a:chOff x="0" y="0"/>
            <a:chExt cx="1429" cy="2069"/>
          </a:xfrm>
        </p:grpSpPr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429" cy="206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17413" name="Picture 5" descr="doctor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400" cy="1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20750" y="5301208"/>
            <a:ext cx="8002588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Tx/>
              <a:buNone/>
            </a:pPr>
            <a:r>
              <a:rPr lang="en-US" altLang="zh-CN" sz="4400" dirty="0">
                <a:solidFill>
                  <a:schemeClr val="hlink"/>
                </a:solidFill>
                <a:latin typeface="Comic Sans MS" panose="030F0702030302020204" pitchFamily="66" charset="0"/>
              </a:rPr>
              <a:t>He</a:t>
            </a:r>
            <a:r>
              <a:rPr lang="en-US" altLang="zh-CN" sz="4400" dirty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4400" u="sng" dirty="0">
                <a:solidFill>
                  <a:schemeClr val="tx2"/>
                </a:solidFill>
                <a:latin typeface="Comic Sans MS" panose="030F0702030302020204" pitchFamily="66" charset="0"/>
              </a:rPr>
              <a:t>look</a:t>
            </a:r>
            <a:r>
              <a:rPr lang="en-US" altLang="zh-CN" sz="4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altLang="zh-CN" sz="4400" u="sng" dirty="0">
                <a:solidFill>
                  <a:schemeClr val="tx2"/>
                </a:solidFill>
                <a:latin typeface="Comic Sans MS" panose="030F0702030302020204" pitchFamily="66" charset="0"/>
              </a:rPr>
              <a:t> like</a:t>
            </a:r>
            <a:r>
              <a:rPr lang="en-US" altLang="zh-CN" sz="4400" dirty="0">
                <a:solidFill>
                  <a:schemeClr val="tx2"/>
                </a:solidFill>
                <a:latin typeface="Comic Sans MS" panose="030F0702030302020204" pitchFamily="66" charset="0"/>
              </a:rPr>
              <a:t>  a  doctor</a:t>
            </a:r>
            <a:r>
              <a:rPr lang="en-US" altLang="zh-CN" sz="44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. </a:t>
            </a:r>
            <a:endParaRPr lang="en-US" altLang="zh-CN" sz="44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/>
          <p:nvPr/>
        </p:nvGrpSpPr>
        <p:grpSpPr bwMode="auto">
          <a:xfrm>
            <a:off x="755650" y="404813"/>
            <a:ext cx="2971800" cy="2693987"/>
            <a:chOff x="0" y="0"/>
            <a:chExt cx="1406" cy="1553"/>
          </a:xfrm>
        </p:grpSpPr>
        <p:sp>
          <p:nvSpPr>
            <p:cNvPr id="4099" name="Oval 3"/>
            <p:cNvSpPr>
              <a:spLocks noChangeArrowheads="1"/>
            </p:cNvSpPr>
            <p:nvPr/>
          </p:nvSpPr>
          <p:spPr bwMode="auto">
            <a:xfrm rot="5400000">
              <a:off x="-74" y="74"/>
              <a:ext cx="1553" cy="1406"/>
            </a:xfrm>
            <a:prstGeom prst="ellipse">
              <a:avLst/>
            </a:prstGeom>
            <a:solidFill>
              <a:srgbClr val="FF3300"/>
            </a:solidFill>
            <a:ln w="57150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zh-CN" altLang="en-US" sz="3200" b="1">
                <a:solidFill>
                  <a:srgbClr val="FF99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>
              <a:off x="272" y="413"/>
              <a:ext cx="87" cy="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en-US" sz="6000" b="1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447800" y="1066800"/>
            <a:ext cx="1600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600" b="1">
                <a:solidFill>
                  <a:schemeClr val="bg1"/>
                </a:solidFill>
                <a:latin typeface="Comic Sans MS" panose="030F0702030302020204" pitchFamily="66" charset="0"/>
              </a:rPr>
              <a:t>red</a:t>
            </a:r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395288" y="3573463"/>
            <a:ext cx="3505200" cy="27432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 sz="6000" b="1">
              <a:latin typeface="Comic Sans MS" panose="030F0702030302020204" pitchFamily="66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138238" y="4235450"/>
            <a:ext cx="2209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b="1">
                <a:latin typeface="Comic Sans MS" panose="030F0702030302020204" pitchFamily="66" charset="0"/>
              </a:rPr>
              <a:t>green</a:t>
            </a:r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 rot="5400000">
            <a:off x="4597400" y="92075"/>
            <a:ext cx="2514600" cy="3429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FF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zh-CN" altLang="en-US" sz="4000" b="1">
              <a:latin typeface="Comic Sans MS" panose="030F0702030302020204" pitchFamily="66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679950" y="1130300"/>
            <a:ext cx="2438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b="1">
                <a:latin typeface="Comic Sans MS" panose="030F0702030302020204" pitchFamily="66" charset="0"/>
              </a:rPr>
              <a:t>yellow</a:t>
            </a: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4427538" y="3505200"/>
            <a:ext cx="4114800" cy="3352800"/>
          </a:xfrm>
          <a:prstGeom prst="smileyFace">
            <a:avLst>
              <a:gd name="adj" fmla="val 4653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5113338" y="4267200"/>
            <a:ext cx="2743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9600" b="1">
                <a:solidFill>
                  <a:schemeClr val="bg1"/>
                </a:solidFill>
                <a:latin typeface="Times New Roman" panose="02020603050405020304" pitchFamily="18" charset="0"/>
              </a:rPr>
              <a:t>blue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  <p:bldP spid="4102" grpId="0" animBg="1" autoUpdateAnimBg="0"/>
      <p:bldP spid="4103" grpId="0" autoUpdateAnimBg="0"/>
      <p:bldP spid="4104" grpId="0" animBg="1" autoUpdateAnimBg="0"/>
      <p:bldP spid="4105" grpId="0" autoUpdateAnimBg="0"/>
      <p:bldP spid="4106" grpId="0" animBg="1"/>
      <p:bldP spid="410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228600" y="304800"/>
            <a:ext cx="4114800" cy="2667000"/>
          </a:xfrm>
          <a:prstGeom prst="ellipse">
            <a:avLst/>
          </a:prstGeom>
          <a:solidFill>
            <a:schemeClr val="tx1"/>
          </a:solidFill>
          <a:ln w="9525">
            <a:solidFill>
              <a:srgbClr val="FF00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838200" y="838200"/>
            <a:ext cx="29718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9600">
                <a:solidFill>
                  <a:schemeClr val="bg1"/>
                </a:solidFill>
                <a:latin typeface="Times New Roman" panose="02020603050405020304" pitchFamily="18" charset="0"/>
              </a:rPr>
              <a:t>black</a:t>
            </a:r>
          </a:p>
        </p:txBody>
      </p:sp>
      <p:sp>
        <p:nvSpPr>
          <p:cNvPr id="5124" name="Litebulb"/>
          <p:cNvSpPr>
            <a:spLocks noEditPoints="1" noChangeArrowheads="1"/>
          </p:cNvSpPr>
          <p:nvPr/>
        </p:nvSpPr>
        <p:spPr bwMode="auto">
          <a:xfrm>
            <a:off x="4787900" y="476250"/>
            <a:ext cx="3124200" cy="41910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chemeClr val="bg1"/>
          </a:solidFill>
          <a:ln w="57150">
            <a:solidFill>
              <a:srgbClr val="000000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932363" y="981075"/>
            <a:ext cx="2743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8000">
                <a:solidFill>
                  <a:srgbClr val="FF0000"/>
                </a:solidFill>
                <a:latin typeface="Times New Roman" panose="02020603050405020304" pitchFamily="18" charset="0"/>
              </a:rPr>
              <a:t>white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1331913" y="3429000"/>
            <a:ext cx="2809875" cy="2765425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33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0" y="4868863"/>
            <a:ext cx="28082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b="1">
                <a:solidFill>
                  <a:srgbClr val="CC3300"/>
                </a:solidFill>
                <a:latin typeface="Times New Roman" panose="02020603050405020304" pitchFamily="18" charset="0"/>
              </a:rPr>
              <a:t>brown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utoUpdateAnimBg="0"/>
      <p:bldP spid="5125" grpId="0" autoUpdateAnimBg="0"/>
      <p:bldP spid="5126" grpId="0" animBg="1"/>
      <p:bldP spid="512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152400" y="0"/>
            <a:ext cx="3429000" cy="3276600"/>
          </a:xfrm>
          <a:prstGeom prst="smileyFace">
            <a:avLst>
              <a:gd name="adj" fmla="val 4653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9600">
                <a:solidFill>
                  <a:srgbClr val="0000FF"/>
                </a:solidFill>
                <a:latin typeface="Times New Roman" panose="02020603050405020304" pitchFamily="18" charset="0"/>
              </a:rPr>
              <a:t>pink</a:t>
            </a: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5029200" y="0"/>
            <a:ext cx="3886200" cy="2819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9600">
                <a:latin typeface="Times New Roman" panose="02020603050405020304" pitchFamily="18" charset="0"/>
              </a:rPr>
              <a:t>orange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2590800" y="3048000"/>
            <a:ext cx="4572000" cy="34290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CC99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9600">
                <a:latin typeface="Times New Roman" panose="02020603050405020304" pitchFamily="18" charset="0"/>
              </a:rPr>
              <a:t>purple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 autoUpdateAnimBg="0"/>
      <p:bldP spid="6147" grpId="0" animBg="1" autoUpdateAnimBg="0"/>
      <p:bldP spid="6148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-shirt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260350"/>
            <a:ext cx="1871663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shirt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850" y="2420938"/>
            <a:ext cx="1735138" cy="185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835150" y="1125538"/>
            <a:ext cx="18716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 dirty="0">
                <a:latin typeface="Bookman Old Style" panose="02050604050505020204" pitchFamily="18" charset="0"/>
              </a:rPr>
              <a:t>T-shirt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284663" y="1125538"/>
            <a:ext cx="34559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 dirty="0">
                <a:latin typeface="Bookman Old Style" panose="02050604050505020204" pitchFamily="18" charset="0"/>
              </a:rPr>
              <a:t>a blue  T-shirt</a:t>
            </a:r>
            <a:endParaRPr lang="en-US" altLang="zh-CN" sz="3200" b="1" i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268538" y="3213100"/>
            <a:ext cx="1366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 dirty="0">
                <a:latin typeface="Bookman Old Style" panose="02050604050505020204" pitchFamily="18" charset="0"/>
              </a:rPr>
              <a:t>shirt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886200" y="3141663"/>
            <a:ext cx="5257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 dirty="0">
                <a:latin typeface="Bookman Old Style" panose="02050604050505020204" pitchFamily="18" charset="0"/>
              </a:rPr>
              <a:t>a </a:t>
            </a:r>
            <a:r>
              <a:rPr lang="en-US" altLang="zh-CN" sz="3200" b="1" i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blue</a:t>
            </a:r>
            <a:r>
              <a:rPr lang="en-US" altLang="zh-CN" sz="3200" b="1" i="1" dirty="0">
                <a:latin typeface="Bookman Old Style" panose="02050604050505020204" pitchFamily="18" charset="0"/>
              </a:rPr>
              <a:t> and white shirt</a:t>
            </a:r>
            <a:endParaRPr lang="en-US" altLang="zh-CN" sz="3200" b="1" i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555875" y="5589588"/>
            <a:ext cx="1584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 dirty="0">
                <a:latin typeface="Bookman Old Style" panose="02050604050505020204" pitchFamily="18" charset="0"/>
              </a:rPr>
              <a:t>jacket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211638" y="5589588"/>
            <a:ext cx="3600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 dirty="0">
                <a:latin typeface="Bookman Old Style" panose="02050604050505020204" pitchFamily="18" charset="0"/>
              </a:rPr>
              <a:t>a  </a:t>
            </a:r>
            <a:r>
              <a:rPr lang="en-US" altLang="zh-CN" sz="3200" b="1" i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blue</a:t>
            </a:r>
            <a:r>
              <a:rPr lang="en-US" altLang="zh-CN" sz="3200" b="1" i="1" dirty="0">
                <a:latin typeface="Bookman Old Style" panose="02050604050505020204" pitchFamily="18" charset="0"/>
              </a:rPr>
              <a:t> jacket</a:t>
            </a:r>
            <a:endParaRPr lang="en-US" altLang="zh-CN" sz="3200" b="1" i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178" name="AutoShape 10" descr="u=68270238,3641692328&amp;fm=23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9" name="AutoShape 11" descr="u=68270238,3641692328&amp;fm=23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0" name="AutoShape 12" descr="u=68270238,3641692328&amp;fm=23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1" name="AutoShape 13" descr="u=68270238,3641692328&amp;fm=23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2" name="AutoShape 14" descr="u=68270238,3641692328&amp;fm=23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7183" name="Picture 15" descr="36152_61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-179388" y="4265613"/>
            <a:ext cx="2590801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  <p:bldP spid="7174" grpId="0" autoUpdateAnimBg="0"/>
      <p:bldP spid="7175" grpId="0" autoUpdateAnimBg="0"/>
      <p:bldP spid="7176" grpId="0" autoUpdateAnimBg="0"/>
      <p:bldP spid="717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348x450_10e73d7859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4625975"/>
            <a:ext cx="1630362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sweater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276475"/>
            <a:ext cx="2447925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484438" y="1052513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 dirty="0">
                <a:latin typeface="Bookman Old Style" panose="02050604050505020204" pitchFamily="18" charset="0"/>
              </a:rPr>
              <a:t>coat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427538" y="1052513"/>
            <a:ext cx="3889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 dirty="0">
                <a:latin typeface="Bookman Old Style" panose="02050604050505020204" pitchFamily="18" charset="0"/>
              </a:rPr>
              <a:t>a </a:t>
            </a:r>
            <a:r>
              <a:rPr lang="en-US" altLang="zh-CN" sz="3200" b="1" i="1" dirty="0">
                <a:solidFill>
                  <a:srgbClr val="FF6699"/>
                </a:solidFill>
                <a:latin typeface="Bookman Old Style" panose="02050604050505020204" pitchFamily="18" charset="0"/>
              </a:rPr>
              <a:t>pink</a:t>
            </a:r>
            <a:r>
              <a:rPr lang="en-US" altLang="zh-CN" sz="3200" b="1" i="1" dirty="0">
                <a:latin typeface="Bookman Old Style" panose="02050604050505020204" pitchFamily="18" charset="0"/>
              </a:rPr>
              <a:t> coat</a:t>
            </a:r>
            <a:endParaRPr lang="en-US" altLang="zh-CN" sz="3200" b="1" i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484438" y="3429000"/>
            <a:ext cx="18716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 dirty="0">
                <a:latin typeface="Bookman Old Style" panose="02050604050505020204" pitchFamily="18" charset="0"/>
              </a:rPr>
              <a:t>sweater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787900" y="3213100"/>
            <a:ext cx="3816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 dirty="0">
                <a:latin typeface="Bookman Old Style" panose="02050604050505020204" pitchFamily="18" charset="0"/>
              </a:rPr>
              <a:t>a </a:t>
            </a:r>
            <a:r>
              <a:rPr lang="en-US" altLang="zh-CN" sz="3200" b="1" i="1" dirty="0">
                <a:solidFill>
                  <a:schemeClr val="hlink"/>
                </a:solidFill>
                <a:latin typeface="Bookman Old Style" panose="02050604050505020204" pitchFamily="18" charset="0"/>
              </a:rPr>
              <a:t>green</a:t>
            </a:r>
            <a:r>
              <a:rPr lang="en-US" altLang="zh-CN" sz="3200" b="1" i="1" dirty="0">
                <a:latin typeface="Bookman Old Style" panose="02050604050505020204" pitchFamily="18" charset="0"/>
              </a:rPr>
              <a:t> sweater</a:t>
            </a:r>
            <a:endParaRPr lang="en-US" altLang="zh-CN" sz="3200" b="1" i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195513" y="5373688"/>
            <a:ext cx="1439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 dirty="0">
                <a:latin typeface="Bookman Old Style" panose="02050604050505020204" pitchFamily="18" charset="0"/>
              </a:rPr>
              <a:t>dress</a:t>
            </a:r>
            <a:endParaRPr lang="en-US" altLang="zh-CN" sz="3200" b="1" i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924300" y="5445125"/>
            <a:ext cx="3529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 dirty="0">
                <a:latin typeface="Bookman Old Style" panose="02050604050505020204" pitchFamily="18" charset="0"/>
              </a:rPr>
              <a:t>a  </a:t>
            </a:r>
            <a:r>
              <a:rPr lang="en-US" altLang="zh-CN" sz="3200" b="1" i="1" dirty="0">
                <a:solidFill>
                  <a:srgbClr val="990099"/>
                </a:solidFill>
                <a:latin typeface="Bookman Old Style" panose="02050604050505020204" pitchFamily="18" charset="0"/>
              </a:rPr>
              <a:t>purple</a:t>
            </a:r>
            <a:r>
              <a:rPr lang="en-US" altLang="zh-CN" sz="3200" b="1" i="1" dirty="0">
                <a:latin typeface="Bookman Old Style" panose="02050604050505020204" pitchFamily="18" charset="0"/>
              </a:rPr>
              <a:t> dress</a:t>
            </a:r>
            <a:endParaRPr lang="en-US" altLang="zh-CN" sz="3200" b="1" i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202" name="AutoShape 10" descr="u=2779983940,4022341437&amp;fm=23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3" name="AutoShape 11" descr="u=2779983940,4022341437&amp;fm=23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8204" name="Picture 12" descr="2009050514361856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0"/>
            <a:ext cx="188277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  <p:bldP spid="8197" grpId="0" autoUpdateAnimBg="0"/>
      <p:bldP spid="8198" grpId="0" autoUpdateAnimBg="0"/>
      <p:bldP spid="8199" grpId="0" autoUpdateAnimBg="0"/>
      <p:bldP spid="8200" grpId="0" autoUpdateAnimBg="0"/>
      <p:bldP spid="820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11188" y="2636838"/>
            <a:ext cx="2952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>
                <a:solidFill>
                  <a:srgbClr val="FF0000"/>
                </a:solidFill>
                <a:latin typeface="Bookman Old Style" panose="02050604050505020204" pitchFamily="18" charset="0"/>
              </a:rPr>
              <a:t>red</a:t>
            </a:r>
            <a:r>
              <a:rPr lang="en-US" altLang="zh-CN" sz="3200" b="1" i="1">
                <a:latin typeface="Bookman Old Style" panose="02050604050505020204" pitchFamily="18" charset="0"/>
              </a:rPr>
              <a:t> trouser</a:t>
            </a:r>
            <a:r>
              <a:rPr lang="en-US" altLang="zh-CN" sz="3200" b="1" i="1">
                <a:solidFill>
                  <a:srgbClr val="FF0000"/>
                </a:solidFill>
                <a:latin typeface="Bookman Old Style" panose="02050604050505020204" pitchFamily="18" charset="0"/>
              </a:rPr>
              <a:t>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264275" y="2852738"/>
            <a:ext cx="28797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>
                <a:solidFill>
                  <a:schemeClr val="accent2"/>
                </a:solidFill>
                <a:latin typeface="Bookman Old Style" panose="02050604050505020204" pitchFamily="18" charset="0"/>
              </a:rPr>
              <a:t>blue </a:t>
            </a:r>
            <a:r>
              <a:rPr lang="en-US" altLang="zh-CN" sz="3200" b="1" i="1">
                <a:latin typeface="Bookman Old Style" panose="02050604050505020204" pitchFamily="18" charset="0"/>
              </a:rPr>
              <a:t>jean</a:t>
            </a:r>
            <a:r>
              <a:rPr lang="en-US" altLang="zh-CN" sz="3200" b="1" i="1">
                <a:solidFill>
                  <a:srgbClr val="FF0000"/>
                </a:solidFill>
                <a:latin typeface="Bookman Old Style" panose="02050604050505020204" pitchFamily="18" charset="0"/>
              </a:rPr>
              <a:t>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067175" y="5949950"/>
            <a:ext cx="4321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i="1">
                <a:solidFill>
                  <a:schemeClr val="hlink"/>
                </a:solidFill>
                <a:latin typeface="Bookman Old Style" panose="02050604050505020204" pitchFamily="18" charset="0"/>
              </a:rPr>
              <a:t>green</a:t>
            </a:r>
            <a:r>
              <a:rPr lang="en-US" altLang="zh-CN" sz="4000" b="1" i="1">
                <a:latin typeface="Bookman Old Style" panose="02050604050505020204" pitchFamily="18" charset="0"/>
              </a:rPr>
              <a:t> sock</a:t>
            </a:r>
            <a:r>
              <a:rPr lang="en-US" altLang="zh-CN" sz="4000" b="1" i="1">
                <a:solidFill>
                  <a:srgbClr val="FF0000"/>
                </a:solidFill>
                <a:latin typeface="Bookman Old Style" panose="02050604050505020204" pitchFamily="18" charset="0"/>
              </a:rPr>
              <a:t>s</a:t>
            </a:r>
          </a:p>
        </p:txBody>
      </p:sp>
      <p:pic>
        <p:nvPicPr>
          <p:cNvPr id="9221" name="Picture 5" descr="Outdoor-Ski-Pants-and-Trousers-TNF-J32-1-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333375"/>
            <a:ext cx="2339975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 descr="17233-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48488" y="476250"/>
            <a:ext cx="1733550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 descr="2008051714534556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3141663"/>
            <a:ext cx="238125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8" descr="W02005121551376125030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6100" y="3357563"/>
            <a:ext cx="2428875" cy="262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9" descr="1295091_170805215000_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419475" y="908050"/>
            <a:ext cx="2808288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348038" y="333375"/>
            <a:ext cx="2879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 dirty="0">
                <a:solidFill>
                  <a:srgbClr val="996633"/>
                </a:solidFill>
                <a:latin typeface="Bookman Old Style" panose="02050604050505020204" pitchFamily="18" charset="0"/>
              </a:rPr>
              <a:t>brown</a:t>
            </a:r>
            <a:r>
              <a:rPr lang="en-US" altLang="zh-CN" sz="3200" b="1" i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zh-CN" sz="3200" b="1" i="1" dirty="0">
                <a:latin typeface="Bookman Old Style" panose="02050604050505020204" pitchFamily="18" charset="0"/>
              </a:rPr>
              <a:t>shoe</a:t>
            </a:r>
            <a:r>
              <a:rPr lang="en-US" altLang="zh-CN" sz="32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s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0" y="5876925"/>
            <a:ext cx="1655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>
                <a:solidFill>
                  <a:srgbClr val="FFCC00"/>
                </a:solidFill>
                <a:latin typeface="Bookman Old Style" panose="02050604050505020204" pitchFamily="18" charset="0"/>
              </a:rPr>
              <a:t>yellow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utoUpdateAnimBg="0"/>
      <p:bldP spid="9220" grpId="0" autoUpdateAnimBg="0"/>
      <p:bldP spid="9226" grpId="0" autoUpdateAnimBg="0"/>
      <p:bldP spid="922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757363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/>
              <a:t>一、方位介词  </a:t>
            </a:r>
            <a:r>
              <a:rPr lang="zh-CN" altLang="en-US" dirty="0">
                <a:solidFill>
                  <a:srgbClr val="FF0000"/>
                </a:solidFill>
              </a:rPr>
              <a:t>（在</a:t>
            </a:r>
            <a:r>
              <a:rPr lang="en-US" altLang="zh-CN" dirty="0">
                <a:solidFill>
                  <a:srgbClr val="FF0000"/>
                </a:solidFill>
              </a:rPr>
              <a:t>…..</a:t>
            </a:r>
            <a:r>
              <a:rPr lang="zh-CN" altLang="en-US" dirty="0">
                <a:solidFill>
                  <a:srgbClr val="FF0000"/>
                </a:solidFill>
              </a:rPr>
              <a:t>里面）</a:t>
            </a:r>
          </a:p>
          <a:p>
            <a:pPr>
              <a:buFontTx/>
              <a:buNone/>
            </a:pPr>
            <a:r>
              <a:rPr lang="zh-CN" altLang="en-US" dirty="0"/>
              <a:t>如： </a:t>
            </a:r>
            <a:r>
              <a:rPr lang="en-US" altLang="zh-CN" dirty="0">
                <a:latin typeface="Comic Sans MS" panose="030F0702030302020204" pitchFamily="66" charset="0"/>
              </a:rPr>
              <a:t>in  front of </a:t>
            </a:r>
            <a:r>
              <a:rPr lang="zh-CN" altLang="en-US" dirty="0">
                <a:latin typeface="Comic Sans MS" panose="030F0702030302020204" pitchFamily="66" charset="0"/>
              </a:rPr>
              <a:t>、 </a:t>
            </a:r>
            <a:r>
              <a:rPr lang="en-US" altLang="zh-CN" dirty="0">
                <a:latin typeface="Comic Sans MS" panose="030F0702030302020204" pitchFamily="66" charset="0"/>
              </a:rPr>
              <a:t>in  the classroom</a:t>
            </a:r>
            <a:r>
              <a:rPr lang="zh-CN" altLang="en-US" dirty="0">
                <a:latin typeface="Comic Sans MS" panose="030F0702030302020204" pitchFamily="66" charset="0"/>
              </a:rPr>
              <a:t>、 </a:t>
            </a:r>
            <a:r>
              <a:rPr lang="en-US" altLang="zh-CN" dirty="0">
                <a:latin typeface="Comic Sans MS" panose="030F0702030302020204" pitchFamily="66" charset="0"/>
              </a:rPr>
              <a:t>in the box….</a:t>
            </a:r>
          </a:p>
          <a:p>
            <a:pPr>
              <a:buFontTx/>
              <a:buNone/>
            </a:pPr>
            <a:endParaRPr lang="en-US" altLang="zh-CN" dirty="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endParaRPr lang="zh-CN" altLang="en-US" dirty="0"/>
          </a:p>
        </p:txBody>
      </p:sp>
      <p:sp>
        <p:nvSpPr>
          <p:cNvPr id="10243" name="WordArt 3"/>
          <p:cNvSpPr>
            <a:spLocks noChangeArrowheads="1" noChangeShapeType="1"/>
          </p:cNvSpPr>
          <p:nvPr/>
        </p:nvSpPr>
        <p:spPr bwMode="auto">
          <a:xfrm>
            <a:off x="2843213" y="476250"/>
            <a:ext cx="2376487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 panose="02050604050505020204"/>
              </a:rPr>
              <a:t>in </a:t>
            </a:r>
            <a:r>
              <a:rPr lang="zh-CN" altLang="en-US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 panose="02050604050505020204"/>
              </a:rPr>
              <a:t>用法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68313" y="3284538"/>
            <a:ext cx="822960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zh-CN" altLang="en-US" sz="3200" dirty="0"/>
              <a:t>二、表示穿戴、带着 。（ </a:t>
            </a:r>
            <a:r>
              <a:rPr lang="en-US" altLang="zh-CN" sz="3200" dirty="0"/>
              <a:t>in +</a:t>
            </a:r>
            <a:r>
              <a:rPr lang="zh-CN" altLang="en-US" sz="3200" dirty="0"/>
              <a:t>衣服）</a:t>
            </a:r>
          </a:p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zh-CN" altLang="en-US" sz="3200" dirty="0"/>
              <a:t>如：</a:t>
            </a:r>
            <a:r>
              <a:rPr lang="en-US" altLang="zh-CN" sz="3200" dirty="0">
                <a:latin typeface="Comic Sans MS" panose="030F0702030302020204" pitchFamily="66" charset="0"/>
              </a:rPr>
              <a:t>in </a:t>
            </a:r>
            <a:r>
              <a:rPr lang="en-US" altLang="zh-CN" sz="3200" u="sng" dirty="0">
                <a:solidFill>
                  <a:schemeClr val="accent2"/>
                </a:solidFill>
                <a:latin typeface="Comic Sans MS" panose="030F0702030302020204" pitchFamily="66" charset="0"/>
              </a:rPr>
              <a:t>a</a:t>
            </a:r>
            <a:r>
              <a:rPr lang="en-US" altLang="zh-CN" sz="3200" dirty="0">
                <a:latin typeface="Comic Sans MS" panose="030F0702030302020204" pitchFamily="66" charset="0"/>
              </a:rPr>
              <a:t> black jacket /  in </a:t>
            </a:r>
            <a:r>
              <a:rPr lang="en-US" altLang="zh-CN" sz="3200" u="sng" dirty="0">
                <a:solidFill>
                  <a:schemeClr val="accent2"/>
                </a:solidFill>
                <a:latin typeface="Comic Sans MS" panose="030F0702030302020204" pitchFamily="66" charset="0"/>
              </a:rPr>
              <a:t>a </a:t>
            </a:r>
            <a:r>
              <a:rPr lang="en-US" altLang="zh-CN" sz="3200" dirty="0">
                <a:latin typeface="Comic Sans MS" panose="030F0702030302020204" pitchFamily="66" charset="0"/>
              </a:rPr>
              <a:t>white coat/</a:t>
            </a:r>
          </a:p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en-US" altLang="zh-CN" sz="3200" dirty="0">
                <a:latin typeface="Comic Sans MS" panose="030F0702030302020204" pitchFamily="66" charset="0"/>
              </a:rPr>
              <a:t>in </a:t>
            </a:r>
            <a:r>
              <a:rPr lang="en-US" altLang="zh-CN" sz="3200" u="sng" dirty="0">
                <a:solidFill>
                  <a:schemeClr val="accent2"/>
                </a:solidFill>
                <a:latin typeface="Comic Sans MS" panose="030F0702030302020204" pitchFamily="66" charset="0"/>
              </a:rPr>
              <a:t>a</a:t>
            </a:r>
            <a:r>
              <a:rPr lang="en-US" altLang="zh-CN" sz="3200" dirty="0">
                <a:latin typeface="Comic Sans MS" panose="030F0702030302020204" pitchFamily="66" charset="0"/>
              </a:rPr>
              <a:t> white dress   /   in  brown trouser</a:t>
            </a:r>
            <a:r>
              <a:rPr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altLang="zh-CN" sz="3200" dirty="0">
                <a:latin typeface="Comic Sans MS" panose="030F0702030302020204" pitchFamily="66" charset="0"/>
              </a:rPr>
              <a:t>/</a:t>
            </a:r>
          </a:p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en-US" altLang="zh-CN" sz="3200" dirty="0">
                <a:latin typeface="Comic Sans MS" panose="030F0702030302020204" pitchFamily="66" charset="0"/>
              </a:rPr>
              <a:t>in  green  </a:t>
            </a:r>
            <a:r>
              <a:rPr lang="en-US" altLang="zh-CN" sz="3200" dirty="0" smtClean="0">
                <a:latin typeface="Comic Sans MS" panose="030F0702030302020204" pitchFamily="66" charset="0"/>
              </a:rPr>
              <a:t>short</a:t>
            </a:r>
            <a:r>
              <a:rPr lang="en-US" altLang="zh-C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endParaRPr lang="en-US" altLang="zh-CN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45" name="Picture 5" descr="AA80B6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46038"/>
            <a:ext cx="190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1" build="allAtOnce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u=1441885980,1685868709&amp;fm=23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4638"/>
            <a:ext cx="3132138" cy="313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9" name="Text Box 5"/>
          <p:cNvSpPr txBox="1">
            <a:spLocks noGrp="1" noChangeArrowheads="1"/>
          </p:cNvSpPr>
          <p:nvPr>
            <p:ph idx="1"/>
          </p:nvPr>
        </p:nvSpPr>
        <p:spPr>
          <a:xfrm>
            <a:off x="3238500" y="476250"/>
            <a:ext cx="5905500" cy="1439863"/>
          </a:xfrm>
          <a:noFill/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b="1" i="1" dirty="0"/>
              <a:t>The girl wears a pair of blue  jeans.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238500" y="2060575"/>
            <a:ext cx="5905500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altLang="zh-CN" sz="3200" b="1" i="1"/>
              <a:t>a girl in a white and black blouse and a pair of blue  jeans.</a:t>
            </a:r>
          </a:p>
        </p:txBody>
      </p:sp>
      <p:pic>
        <p:nvPicPr>
          <p:cNvPr id="21511" name="Picture 7" descr="u=1417033967,3649353777&amp;fm=21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17925"/>
            <a:ext cx="2771775" cy="277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238500" y="3789363"/>
            <a:ext cx="5905500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altLang="zh-CN" sz="3200" b="1" i="1"/>
              <a:t>The boy wears a yellow T-shirt.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2987675" y="5013325"/>
            <a:ext cx="5905500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altLang="zh-CN" sz="3200" b="1" i="1"/>
              <a:t>a boy in a yellow T-shirt.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utoUpdateAnimBg="0"/>
      <p:bldP spid="21512" grpId="0" autoUpdateAnimBg="0"/>
      <p:bldP spid="21513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</Words>
  <Application>Microsoft Office PowerPoint</Application>
  <PresentationFormat>全屏显示(4:3)</PresentationFormat>
  <Paragraphs>72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29" baseType="lpstr">
      <vt:lpstr>04b_21</vt:lpstr>
      <vt:lpstr>宋体</vt:lpstr>
      <vt:lpstr>微软雅黑</vt:lpstr>
      <vt:lpstr>Arial</vt:lpstr>
      <vt:lpstr>Arial Black</vt:lpstr>
      <vt:lpstr>Bookman Old Style</vt:lpstr>
      <vt:lpstr>Calibri</vt:lpstr>
      <vt:lpstr>Comic Sans MS</vt:lpstr>
      <vt:lpstr>Times New Roman</vt:lpstr>
      <vt:lpstr>WWW.2PPT.COM
</vt:lpstr>
      <vt:lpstr>第一PPT模板网-WWW.1PPT.COM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Who is the woman with a baby?</vt:lpstr>
      <vt:lpstr>Who is the woman in a black uniform?</vt:lpstr>
      <vt:lpstr>Who is the old man  in  a white coat?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2011-10-07T14:47:00Z</dcterms:created>
  <dcterms:modified xsi:type="dcterms:W3CDTF">2023-01-16T20:04:14Z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C07DFD4EEB314B4D98B108EDBF6BE80D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