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407" r:id="rId3"/>
    <p:sldId id="448" r:id="rId4"/>
    <p:sldId id="449" r:id="rId5"/>
    <p:sldId id="450" r:id="rId6"/>
    <p:sldId id="451" r:id="rId7"/>
    <p:sldId id="256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9DCC1-135B-4B2C-9D2A-1F1B6217E4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D3FB-7550-4DEF-B6CD-0D889DFE1B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7D3FB-7550-4DEF-B6CD-0D889DFE1B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414504"/>
            <a:ext cx="9143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Unit 2</a:t>
            </a:r>
            <a:r>
              <a:rPr lang="zh-CN" altLang="en-US" sz="4400" dirty="0">
                <a:latin typeface="Times New Roman" panose="02020603050405020304" pitchFamily="18" charset="0"/>
              </a:rPr>
              <a:t>　</a:t>
            </a:r>
            <a:r>
              <a:rPr lang="en-US" altLang="zh-CN" sz="4400" dirty="0">
                <a:latin typeface="Times New Roman" panose="02020603050405020304" pitchFamily="18" charset="0"/>
              </a:rPr>
              <a:t>Exploring English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229200"/>
            <a:ext cx="9143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43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8418830" imgH="4614545" progId="Word.Document.8">
                  <p:embed/>
                </p:oleObj>
              </mc:Choice>
              <mc:Fallback>
                <p:oleObj name="Document" r:id="rId3" imgW="8418830" imgH="46145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43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0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418830" imgH="4297680" progId="Word.Document.8">
                  <p:embed/>
                </p:oleObj>
              </mc:Choice>
              <mc:Fallback>
                <p:oleObj name="Document" r:id="rId4" imgW="8418830" imgH="4297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06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2023-01-16T20:04:51Z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26797D7EAEF54CDF96FC292ADA2DB6FD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