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F8234E-ED83-4F1A-971D-88F23CCC7E1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398853-BE19-491B-87E1-342E119134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89C6703A-84D9-42A2-AFBE-D0DD63CFDF9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BCA9A99-3A93-4285-957A-C056C6796FB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A9A99-3A93-4285-957A-C056C6796FBD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458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C1B69D49-8D30-4FC6-8E7B-AE62683792A0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fld>
            <a:endParaRPr lang="en-US" altLang="zh-CN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16619" y="1340768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87043" name="Line 10"/>
          <p:cNvSpPr/>
          <p:nvPr/>
        </p:nvSpPr>
        <p:spPr>
          <a:xfrm flipV="1">
            <a:off x="2267694" y="2020218"/>
            <a:ext cx="3600450" cy="19050"/>
          </a:xfrm>
          <a:prstGeom prst="line">
            <a:avLst/>
          </a:prstGeom>
          <a:ln w="57150" cap="flat" cmpd="thinThick">
            <a:solidFill>
              <a:srgbClr val="8DD2E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7045" name="Oval 5"/>
          <p:cNvSpPr/>
          <p:nvPr/>
        </p:nvSpPr>
        <p:spPr>
          <a:xfrm>
            <a:off x="2843808" y="2887216"/>
            <a:ext cx="685800" cy="685800"/>
          </a:xfrm>
          <a:prstGeom prst="ellipse">
            <a:avLst/>
          </a:prstGeom>
          <a:solidFill>
            <a:srgbClr val="8DD2EB"/>
          </a:solidFill>
          <a:ln w="9525">
            <a:noFill/>
          </a:ln>
        </p:spPr>
        <p:txBody>
          <a:bodyPr wrap="none" anchor="ctr"/>
          <a:lstStyle/>
          <a:p>
            <a:pPr algn="ctr" eaLnBrk="0" hangingPunct="0"/>
            <a:endParaRPr lang="zh-CN" altLang="en-US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5413" y="1419498"/>
            <a:ext cx="5021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</a:t>
            </a:r>
            <a:r>
              <a:rPr lang="zh-CN" alt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折线统计图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619" y="2902657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读统计图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912"/>
          <p:cNvGrpSpPr/>
          <p:nvPr/>
        </p:nvGrpSpPr>
        <p:grpSpPr bwMode="auto">
          <a:xfrm>
            <a:off x="58738" y="620713"/>
            <a:ext cx="9072562" cy="5857875"/>
            <a:chOff x="285750" y="214313"/>
            <a:chExt cx="9072594" cy="5857923"/>
          </a:xfrm>
        </p:grpSpPr>
        <p:grpSp>
          <p:nvGrpSpPr>
            <p:cNvPr id="26627" name="组合 49"/>
            <p:cNvGrpSpPr/>
            <p:nvPr/>
          </p:nvGrpSpPr>
          <p:grpSpPr bwMode="auto">
            <a:xfrm>
              <a:off x="1330325" y="1141413"/>
              <a:ext cx="403225" cy="4000501"/>
              <a:chOff x="1070825" y="1572508"/>
              <a:chExt cx="429607" cy="4999766"/>
            </a:xfrm>
          </p:grpSpPr>
          <p:grpSp>
            <p:nvGrpSpPr>
              <p:cNvPr id="26628" name="组合 12"/>
              <p:cNvGrpSpPr/>
              <p:nvPr/>
            </p:nvGrpSpPr>
            <p:grpSpPr bwMode="auto">
              <a:xfrm>
                <a:off x="1070825" y="1572508"/>
                <a:ext cx="429607" cy="714253"/>
                <a:chOff x="1070825" y="1572508"/>
                <a:chExt cx="429607" cy="714253"/>
              </a:xfrm>
            </p:grpSpPr>
            <p:sp>
              <p:nvSpPr>
                <p:cNvPr id="819" name="矩形 1"/>
                <p:cNvSpPr/>
                <p:nvPr/>
              </p:nvSpPr>
              <p:spPr>
                <a:xfrm>
                  <a:off x="1070829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20" name="直接连接符 3"/>
                <p:cNvCxnSpPr/>
                <p:nvPr/>
              </p:nvCxnSpPr>
              <p:spPr>
                <a:xfrm rot="10800000" flipH="1">
                  <a:off x="1070829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1" name="直接连接符 5"/>
                <p:cNvCxnSpPr/>
                <p:nvPr/>
              </p:nvCxnSpPr>
              <p:spPr>
                <a:xfrm>
                  <a:off x="1070829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直接连接符 10"/>
                <p:cNvCxnSpPr/>
                <p:nvPr/>
              </p:nvCxnSpPr>
              <p:spPr>
                <a:xfrm>
                  <a:off x="1070829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直接连接符 11"/>
                <p:cNvCxnSpPr/>
                <p:nvPr/>
              </p:nvCxnSpPr>
              <p:spPr>
                <a:xfrm>
                  <a:off x="1070829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34" name="组合 13"/>
              <p:cNvGrpSpPr/>
              <p:nvPr/>
            </p:nvGrpSpPr>
            <p:grpSpPr bwMode="auto">
              <a:xfrm>
                <a:off x="1070825" y="2286761"/>
                <a:ext cx="429607" cy="714253"/>
                <a:chOff x="1070825" y="1572381"/>
                <a:chExt cx="429607" cy="714253"/>
              </a:xfrm>
            </p:grpSpPr>
            <p:sp>
              <p:nvSpPr>
                <p:cNvPr id="814" name="矩形 14"/>
                <p:cNvSpPr/>
                <p:nvPr/>
              </p:nvSpPr>
              <p:spPr>
                <a:xfrm>
                  <a:off x="1070829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15" name="直接连接符 15"/>
                <p:cNvCxnSpPr/>
                <p:nvPr/>
              </p:nvCxnSpPr>
              <p:spPr>
                <a:xfrm rot="10800000" flipH="1">
                  <a:off x="1070829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直接连接符 16"/>
                <p:cNvCxnSpPr/>
                <p:nvPr/>
              </p:nvCxnSpPr>
              <p:spPr>
                <a:xfrm>
                  <a:off x="1070829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直接连接符 17"/>
                <p:cNvCxnSpPr/>
                <p:nvPr/>
              </p:nvCxnSpPr>
              <p:spPr>
                <a:xfrm>
                  <a:off x="1070829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直接连接符 18"/>
                <p:cNvCxnSpPr/>
                <p:nvPr/>
              </p:nvCxnSpPr>
              <p:spPr>
                <a:xfrm>
                  <a:off x="1070829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40" name="组合 19"/>
              <p:cNvGrpSpPr/>
              <p:nvPr/>
            </p:nvGrpSpPr>
            <p:grpSpPr bwMode="auto">
              <a:xfrm>
                <a:off x="1070825" y="3001012"/>
                <a:ext cx="429607" cy="714253"/>
                <a:chOff x="1070825" y="1572252"/>
                <a:chExt cx="429607" cy="714253"/>
              </a:xfrm>
            </p:grpSpPr>
            <p:sp>
              <p:nvSpPr>
                <p:cNvPr id="809" name="矩形 20"/>
                <p:cNvSpPr/>
                <p:nvPr/>
              </p:nvSpPr>
              <p:spPr>
                <a:xfrm>
                  <a:off x="1070829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10" name="直接连接符 21"/>
                <p:cNvCxnSpPr/>
                <p:nvPr/>
              </p:nvCxnSpPr>
              <p:spPr>
                <a:xfrm rot="10800000" flipH="1">
                  <a:off x="1070829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直接连接符 22"/>
                <p:cNvCxnSpPr/>
                <p:nvPr/>
              </p:nvCxnSpPr>
              <p:spPr>
                <a:xfrm>
                  <a:off x="1070829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直接连接符 23"/>
                <p:cNvCxnSpPr/>
                <p:nvPr/>
              </p:nvCxnSpPr>
              <p:spPr>
                <a:xfrm>
                  <a:off x="1070829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直接连接符 24"/>
                <p:cNvCxnSpPr/>
                <p:nvPr/>
              </p:nvCxnSpPr>
              <p:spPr>
                <a:xfrm>
                  <a:off x="1070829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46" name="组合 25"/>
              <p:cNvGrpSpPr/>
              <p:nvPr/>
            </p:nvGrpSpPr>
            <p:grpSpPr bwMode="auto">
              <a:xfrm>
                <a:off x="1070825" y="3715264"/>
                <a:ext cx="429607" cy="714253"/>
                <a:chOff x="1070825" y="1572124"/>
                <a:chExt cx="429607" cy="714253"/>
              </a:xfrm>
            </p:grpSpPr>
            <p:sp>
              <p:nvSpPr>
                <p:cNvPr id="804" name="矩形 26"/>
                <p:cNvSpPr/>
                <p:nvPr/>
              </p:nvSpPr>
              <p:spPr>
                <a:xfrm>
                  <a:off x="1070829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05" name="直接连接符 27"/>
                <p:cNvCxnSpPr/>
                <p:nvPr/>
              </p:nvCxnSpPr>
              <p:spPr>
                <a:xfrm rot="10800000" flipH="1">
                  <a:off x="1070829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直接连接符 28"/>
                <p:cNvCxnSpPr/>
                <p:nvPr/>
              </p:nvCxnSpPr>
              <p:spPr>
                <a:xfrm>
                  <a:off x="1070829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直接连接符 29"/>
                <p:cNvCxnSpPr/>
                <p:nvPr/>
              </p:nvCxnSpPr>
              <p:spPr>
                <a:xfrm>
                  <a:off x="1070829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直接连接符 30"/>
                <p:cNvCxnSpPr/>
                <p:nvPr/>
              </p:nvCxnSpPr>
              <p:spPr>
                <a:xfrm>
                  <a:off x="1070829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52" name="组合 31"/>
              <p:cNvGrpSpPr/>
              <p:nvPr/>
            </p:nvGrpSpPr>
            <p:grpSpPr bwMode="auto">
              <a:xfrm>
                <a:off x="1070825" y="4429517"/>
                <a:ext cx="429607" cy="714253"/>
                <a:chOff x="1070825" y="1571997"/>
                <a:chExt cx="429607" cy="714253"/>
              </a:xfrm>
            </p:grpSpPr>
            <p:sp>
              <p:nvSpPr>
                <p:cNvPr id="799" name="矩形 32"/>
                <p:cNvSpPr/>
                <p:nvPr/>
              </p:nvSpPr>
              <p:spPr>
                <a:xfrm>
                  <a:off x="1070829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00" name="直接连接符 33"/>
                <p:cNvCxnSpPr/>
                <p:nvPr/>
              </p:nvCxnSpPr>
              <p:spPr>
                <a:xfrm rot="10800000" flipH="1">
                  <a:off x="1070829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直接连接符 34"/>
                <p:cNvCxnSpPr/>
                <p:nvPr/>
              </p:nvCxnSpPr>
              <p:spPr>
                <a:xfrm>
                  <a:off x="1070829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直接连接符 35"/>
                <p:cNvCxnSpPr/>
                <p:nvPr/>
              </p:nvCxnSpPr>
              <p:spPr>
                <a:xfrm>
                  <a:off x="1070829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直接连接符 36"/>
                <p:cNvCxnSpPr/>
                <p:nvPr/>
              </p:nvCxnSpPr>
              <p:spPr>
                <a:xfrm>
                  <a:off x="1070829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58" name="组合 37"/>
              <p:cNvGrpSpPr/>
              <p:nvPr/>
            </p:nvGrpSpPr>
            <p:grpSpPr bwMode="auto">
              <a:xfrm>
                <a:off x="1070825" y="5143769"/>
                <a:ext cx="429607" cy="714253"/>
                <a:chOff x="1070825" y="1571869"/>
                <a:chExt cx="429607" cy="714253"/>
              </a:xfrm>
            </p:grpSpPr>
            <p:sp>
              <p:nvSpPr>
                <p:cNvPr id="794" name="矩形 38"/>
                <p:cNvSpPr/>
                <p:nvPr/>
              </p:nvSpPr>
              <p:spPr>
                <a:xfrm>
                  <a:off x="1070829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95" name="直接连接符 39"/>
                <p:cNvCxnSpPr/>
                <p:nvPr/>
              </p:nvCxnSpPr>
              <p:spPr>
                <a:xfrm rot="10800000" flipH="1">
                  <a:off x="1070829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直接连接符 40"/>
                <p:cNvCxnSpPr/>
                <p:nvPr/>
              </p:nvCxnSpPr>
              <p:spPr>
                <a:xfrm>
                  <a:off x="1070829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直接连接符 41"/>
                <p:cNvCxnSpPr/>
                <p:nvPr/>
              </p:nvCxnSpPr>
              <p:spPr>
                <a:xfrm>
                  <a:off x="1070829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直接连接符 42"/>
                <p:cNvCxnSpPr/>
                <p:nvPr/>
              </p:nvCxnSpPr>
              <p:spPr>
                <a:xfrm>
                  <a:off x="1070829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64" name="组合 43"/>
              <p:cNvGrpSpPr/>
              <p:nvPr/>
            </p:nvGrpSpPr>
            <p:grpSpPr bwMode="auto">
              <a:xfrm>
                <a:off x="1070825" y="5858021"/>
                <a:ext cx="429607" cy="714253"/>
                <a:chOff x="1070825" y="1571741"/>
                <a:chExt cx="429607" cy="714253"/>
              </a:xfrm>
            </p:grpSpPr>
            <p:sp>
              <p:nvSpPr>
                <p:cNvPr id="789" name="矩形 44"/>
                <p:cNvSpPr/>
                <p:nvPr/>
              </p:nvSpPr>
              <p:spPr>
                <a:xfrm>
                  <a:off x="1070829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90" name="直接连接符 45"/>
                <p:cNvCxnSpPr/>
                <p:nvPr/>
              </p:nvCxnSpPr>
              <p:spPr>
                <a:xfrm rot="10800000" flipH="1">
                  <a:off x="1070829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直接连接符 46"/>
                <p:cNvCxnSpPr/>
                <p:nvPr/>
              </p:nvCxnSpPr>
              <p:spPr>
                <a:xfrm>
                  <a:off x="1070829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直接连接符 47"/>
                <p:cNvCxnSpPr/>
                <p:nvPr/>
              </p:nvCxnSpPr>
              <p:spPr>
                <a:xfrm>
                  <a:off x="1070829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直接连接符 48"/>
                <p:cNvCxnSpPr/>
                <p:nvPr/>
              </p:nvCxnSpPr>
              <p:spPr>
                <a:xfrm>
                  <a:off x="1070829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70" name="组合 50"/>
            <p:cNvGrpSpPr/>
            <p:nvPr/>
          </p:nvGrpSpPr>
          <p:grpSpPr bwMode="auto">
            <a:xfrm>
              <a:off x="1733550" y="1141413"/>
              <a:ext cx="401638" cy="4000501"/>
              <a:chOff x="1071804" y="1572508"/>
              <a:chExt cx="427916" cy="4999766"/>
            </a:xfrm>
          </p:grpSpPr>
          <p:grpSp>
            <p:nvGrpSpPr>
              <p:cNvPr id="26671" name="组合 12"/>
              <p:cNvGrpSpPr/>
              <p:nvPr/>
            </p:nvGrpSpPr>
            <p:grpSpPr bwMode="auto">
              <a:xfrm>
                <a:off x="1071804" y="1572508"/>
                <a:ext cx="427916" cy="714253"/>
                <a:chOff x="1071804" y="1572508"/>
                <a:chExt cx="427916" cy="714253"/>
              </a:xfrm>
            </p:grpSpPr>
            <p:sp>
              <p:nvSpPr>
                <p:cNvPr id="777" name="矩形 88"/>
                <p:cNvSpPr/>
                <p:nvPr/>
              </p:nvSpPr>
              <p:spPr>
                <a:xfrm>
                  <a:off x="1071809" y="157251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78" name="直接连接符 3"/>
                <p:cNvCxnSpPr/>
                <p:nvPr/>
              </p:nvCxnSpPr>
              <p:spPr>
                <a:xfrm rot="10800000" flipH="1">
                  <a:off x="1071809" y="185822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直接连接符 5"/>
                <p:cNvCxnSpPr/>
                <p:nvPr/>
              </p:nvCxnSpPr>
              <p:spPr>
                <a:xfrm>
                  <a:off x="1071809" y="1715370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直接连接符 10"/>
                <p:cNvCxnSpPr/>
                <p:nvPr/>
              </p:nvCxnSpPr>
              <p:spPr>
                <a:xfrm>
                  <a:off x="1071809" y="200107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直接连接符 11"/>
                <p:cNvCxnSpPr/>
                <p:nvPr/>
              </p:nvCxnSpPr>
              <p:spPr>
                <a:xfrm>
                  <a:off x="1071809" y="214392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77" name="组合 13"/>
              <p:cNvGrpSpPr/>
              <p:nvPr/>
            </p:nvGrpSpPr>
            <p:grpSpPr bwMode="auto">
              <a:xfrm>
                <a:off x="1071804" y="2286761"/>
                <a:ext cx="427916" cy="714253"/>
                <a:chOff x="1071804" y="1572381"/>
                <a:chExt cx="427916" cy="714253"/>
              </a:xfrm>
            </p:grpSpPr>
            <p:sp>
              <p:nvSpPr>
                <p:cNvPr id="772" name="矩形 83"/>
                <p:cNvSpPr/>
                <p:nvPr/>
              </p:nvSpPr>
              <p:spPr>
                <a:xfrm>
                  <a:off x="1071809" y="157239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73" name="直接连接符 84"/>
                <p:cNvCxnSpPr/>
                <p:nvPr/>
              </p:nvCxnSpPr>
              <p:spPr>
                <a:xfrm rot="10800000" flipH="1">
                  <a:off x="1071809" y="185809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直接连接符 85"/>
                <p:cNvCxnSpPr/>
                <p:nvPr/>
              </p:nvCxnSpPr>
              <p:spPr>
                <a:xfrm>
                  <a:off x="1071809" y="171524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5" name="直接连接符 86"/>
                <p:cNvCxnSpPr/>
                <p:nvPr/>
              </p:nvCxnSpPr>
              <p:spPr>
                <a:xfrm>
                  <a:off x="1071809" y="200095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6" name="直接连接符 87"/>
                <p:cNvCxnSpPr/>
                <p:nvPr/>
              </p:nvCxnSpPr>
              <p:spPr>
                <a:xfrm>
                  <a:off x="1071809" y="214380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83" name="组合 19"/>
              <p:cNvGrpSpPr/>
              <p:nvPr/>
            </p:nvGrpSpPr>
            <p:grpSpPr bwMode="auto">
              <a:xfrm>
                <a:off x="1071804" y="3001012"/>
                <a:ext cx="427916" cy="714253"/>
                <a:chOff x="1071804" y="1572252"/>
                <a:chExt cx="427916" cy="714253"/>
              </a:xfrm>
            </p:grpSpPr>
            <p:sp>
              <p:nvSpPr>
                <p:cNvPr id="767" name="矩形 78"/>
                <p:cNvSpPr/>
                <p:nvPr/>
              </p:nvSpPr>
              <p:spPr>
                <a:xfrm>
                  <a:off x="1071809" y="1572274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68" name="直接连接符 79"/>
                <p:cNvCxnSpPr/>
                <p:nvPr/>
              </p:nvCxnSpPr>
              <p:spPr>
                <a:xfrm rot="10800000" flipH="1">
                  <a:off x="1071809" y="185797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直接连接符 80"/>
                <p:cNvCxnSpPr/>
                <p:nvPr/>
              </p:nvCxnSpPr>
              <p:spPr>
                <a:xfrm>
                  <a:off x="1071809" y="171512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直接连接符 81"/>
                <p:cNvCxnSpPr/>
                <p:nvPr/>
              </p:nvCxnSpPr>
              <p:spPr>
                <a:xfrm>
                  <a:off x="1071809" y="200082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直接连接符 82"/>
                <p:cNvCxnSpPr/>
                <p:nvPr/>
              </p:nvCxnSpPr>
              <p:spPr>
                <a:xfrm>
                  <a:off x="1071809" y="21436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89" name="组合 25"/>
              <p:cNvGrpSpPr/>
              <p:nvPr/>
            </p:nvGrpSpPr>
            <p:grpSpPr bwMode="auto">
              <a:xfrm>
                <a:off x="1071804" y="3715264"/>
                <a:ext cx="427916" cy="714253"/>
                <a:chOff x="1071804" y="1572124"/>
                <a:chExt cx="427916" cy="714253"/>
              </a:xfrm>
            </p:grpSpPr>
            <p:sp>
              <p:nvSpPr>
                <p:cNvPr id="762" name="矩形 73"/>
                <p:cNvSpPr/>
                <p:nvPr/>
              </p:nvSpPr>
              <p:spPr>
                <a:xfrm>
                  <a:off x="1071809" y="1572151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63" name="直接连接符 74"/>
                <p:cNvCxnSpPr/>
                <p:nvPr/>
              </p:nvCxnSpPr>
              <p:spPr>
                <a:xfrm rot="10800000" flipH="1">
                  <a:off x="1071809" y="1857855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直接连接符 75"/>
                <p:cNvCxnSpPr/>
                <p:nvPr/>
              </p:nvCxnSpPr>
              <p:spPr>
                <a:xfrm>
                  <a:off x="1071809" y="171500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直接连接符 76"/>
                <p:cNvCxnSpPr/>
                <p:nvPr/>
              </p:nvCxnSpPr>
              <p:spPr>
                <a:xfrm>
                  <a:off x="1071809" y="200070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直接连接符 77"/>
                <p:cNvCxnSpPr/>
                <p:nvPr/>
              </p:nvCxnSpPr>
              <p:spPr>
                <a:xfrm>
                  <a:off x="1071809" y="214355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95" name="组合 31"/>
              <p:cNvGrpSpPr/>
              <p:nvPr/>
            </p:nvGrpSpPr>
            <p:grpSpPr bwMode="auto">
              <a:xfrm>
                <a:off x="1071804" y="4429517"/>
                <a:ext cx="427916" cy="714253"/>
                <a:chOff x="1071804" y="1571997"/>
                <a:chExt cx="427916" cy="714253"/>
              </a:xfrm>
            </p:grpSpPr>
            <p:sp>
              <p:nvSpPr>
                <p:cNvPr id="757" name="矩形 68"/>
                <p:cNvSpPr/>
                <p:nvPr/>
              </p:nvSpPr>
              <p:spPr>
                <a:xfrm>
                  <a:off x="1071809" y="1572029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58" name="直接连接符 69"/>
                <p:cNvCxnSpPr/>
                <p:nvPr/>
              </p:nvCxnSpPr>
              <p:spPr>
                <a:xfrm rot="10800000" flipH="1">
                  <a:off x="1071809" y="185773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直接连接符 70"/>
                <p:cNvCxnSpPr/>
                <p:nvPr/>
              </p:nvCxnSpPr>
              <p:spPr>
                <a:xfrm>
                  <a:off x="1071809" y="17148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直接连接符 71"/>
                <p:cNvCxnSpPr/>
                <p:nvPr/>
              </p:nvCxnSpPr>
              <p:spPr>
                <a:xfrm>
                  <a:off x="1071809" y="200058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直接连接符 72"/>
                <p:cNvCxnSpPr/>
                <p:nvPr/>
              </p:nvCxnSpPr>
              <p:spPr>
                <a:xfrm>
                  <a:off x="1071809" y="214343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01" name="组合 37"/>
              <p:cNvGrpSpPr/>
              <p:nvPr/>
            </p:nvGrpSpPr>
            <p:grpSpPr bwMode="auto">
              <a:xfrm>
                <a:off x="1071804" y="5143769"/>
                <a:ext cx="427916" cy="714253"/>
                <a:chOff x="1071804" y="1571869"/>
                <a:chExt cx="427916" cy="714253"/>
              </a:xfrm>
            </p:grpSpPr>
            <p:sp>
              <p:nvSpPr>
                <p:cNvPr id="752" name="矩形 63"/>
                <p:cNvSpPr/>
                <p:nvPr/>
              </p:nvSpPr>
              <p:spPr>
                <a:xfrm>
                  <a:off x="1071809" y="157190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53" name="直接连接符 64"/>
                <p:cNvCxnSpPr/>
                <p:nvPr/>
              </p:nvCxnSpPr>
              <p:spPr>
                <a:xfrm rot="10800000" flipH="1">
                  <a:off x="1071809" y="185761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直接连接符 65"/>
                <p:cNvCxnSpPr/>
                <p:nvPr/>
              </p:nvCxnSpPr>
              <p:spPr>
                <a:xfrm>
                  <a:off x="1071809" y="171475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直接连接符 66"/>
                <p:cNvCxnSpPr/>
                <p:nvPr/>
              </p:nvCxnSpPr>
              <p:spPr>
                <a:xfrm>
                  <a:off x="1071809" y="200046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直接连接符 67"/>
                <p:cNvCxnSpPr/>
                <p:nvPr/>
              </p:nvCxnSpPr>
              <p:spPr>
                <a:xfrm>
                  <a:off x="1071809" y="214331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07" name="组合 43"/>
              <p:cNvGrpSpPr/>
              <p:nvPr/>
            </p:nvGrpSpPr>
            <p:grpSpPr bwMode="auto">
              <a:xfrm>
                <a:off x="1071804" y="5858021"/>
                <a:ext cx="427916" cy="714253"/>
                <a:chOff x="1071804" y="1571741"/>
                <a:chExt cx="427916" cy="714253"/>
              </a:xfrm>
            </p:grpSpPr>
            <p:sp>
              <p:nvSpPr>
                <p:cNvPr id="747" name="矩形 58"/>
                <p:cNvSpPr/>
                <p:nvPr/>
              </p:nvSpPr>
              <p:spPr>
                <a:xfrm>
                  <a:off x="1071809" y="157178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48" name="直接连接符 59"/>
                <p:cNvCxnSpPr/>
                <p:nvPr/>
              </p:nvCxnSpPr>
              <p:spPr>
                <a:xfrm rot="10800000" flipH="1">
                  <a:off x="1071809" y="185748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直接连接符 60"/>
                <p:cNvCxnSpPr/>
                <p:nvPr/>
              </p:nvCxnSpPr>
              <p:spPr>
                <a:xfrm>
                  <a:off x="1071809" y="171463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直接连接符 61"/>
                <p:cNvCxnSpPr/>
                <p:nvPr/>
              </p:nvCxnSpPr>
              <p:spPr>
                <a:xfrm>
                  <a:off x="1071809" y="200034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直接连接符 62"/>
                <p:cNvCxnSpPr/>
                <p:nvPr/>
              </p:nvCxnSpPr>
              <p:spPr>
                <a:xfrm>
                  <a:off x="1071809" y="214319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13" name="组合 93"/>
            <p:cNvGrpSpPr/>
            <p:nvPr/>
          </p:nvGrpSpPr>
          <p:grpSpPr bwMode="auto">
            <a:xfrm>
              <a:off x="2135189" y="1141413"/>
              <a:ext cx="403225" cy="4000501"/>
              <a:chOff x="1071093" y="1572508"/>
              <a:chExt cx="429607" cy="4999766"/>
            </a:xfrm>
          </p:grpSpPr>
          <p:grpSp>
            <p:nvGrpSpPr>
              <p:cNvPr id="26714" name="组合 12"/>
              <p:cNvGrpSpPr/>
              <p:nvPr/>
            </p:nvGrpSpPr>
            <p:grpSpPr bwMode="auto">
              <a:xfrm>
                <a:off x="1071093" y="1572508"/>
                <a:ext cx="429607" cy="714253"/>
                <a:chOff x="1071093" y="1572508"/>
                <a:chExt cx="429607" cy="714253"/>
              </a:xfrm>
            </p:grpSpPr>
            <p:sp>
              <p:nvSpPr>
                <p:cNvPr id="735" name="矩形 734"/>
                <p:cNvSpPr/>
                <p:nvPr/>
              </p:nvSpPr>
              <p:spPr>
                <a:xfrm>
                  <a:off x="1071098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36" name="直接连接符 3"/>
                <p:cNvCxnSpPr/>
                <p:nvPr/>
              </p:nvCxnSpPr>
              <p:spPr>
                <a:xfrm rot="10800000" flipH="1">
                  <a:off x="1071098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直接连接符 5"/>
                <p:cNvCxnSpPr/>
                <p:nvPr/>
              </p:nvCxnSpPr>
              <p:spPr>
                <a:xfrm>
                  <a:off x="1071098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直接连接符 10"/>
                <p:cNvCxnSpPr/>
                <p:nvPr/>
              </p:nvCxnSpPr>
              <p:spPr>
                <a:xfrm>
                  <a:off x="1071098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直接连接符 11"/>
                <p:cNvCxnSpPr/>
                <p:nvPr/>
              </p:nvCxnSpPr>
              <p:spPr>
                <a:xfrm>
                  <a:off x="1071098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20" name="组合 13"/>
              <p:cNvGrpSpPr/>
              <p:nvPr/>
            </p:nvGrpSpPr>
            <p:grpSpPr bwMode="auto">
              <a:xfrm>
                <a:off x="1071093" y="2286761"/>
                <a:ext cx="429607" cy="714253"/>
                <a:chOff x="1071093" y="1572381"/>
                <a:chExt cx="429607" cy="714253"/>
              </a:xfrm>
            </p:grpSpPr>
            <p:sp>
              <p:nvSpPr>
                <p:cNvPr id="730" name="矩形 729"/>
                <p:cNvSpPr/>
                <p:nvPr/>
              </p:nvSpPr>
              <p:spPr>
                <a:xfrm>
                  <a:off x="1071098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31" name="直接连接符 730"/>
                <p:cNvCxnSpPr/>
                <p:nvPr/>
              </p:nvCxnSpPr>
              <p:spPr>
                <a:xfrm rot="10800000" flipH="1">
                  <a:off x="1071098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直接连接符 731"/>
                <p:cNvCxnSpPr/>
                <p:nvPr/>
              </p:nvCxnSpPr>
              <p:spPr>
                <a:xfrm>
                  <a:off x="1071098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直接连接符 732"/>
                <p:cNvCxnSpPr/>
                <p:nvPr/>
              </p:nvCxnSpPr>
              <p:spPr>
                <a:xfrm>
                  <a:off x="1071098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直接连接符 733"/>
                <p:cNvCxnSpPr/>
                <p:nvPr/>
              </p:nvCxnSpPr>
              <p:spPr>
                <a:xfrm>
                  <a:off x="1071098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26" name="组合 19"/>
              <p:cNvGrpSpPr/>
              <p:nvPr/>
            </p:nvGrpSpPr>
            <p:grpSpPr bwMode="auto">
              <a:xfrm>
                <a:off x="1071093" y="3001012"/>
                <a:ext cx="429607" cy="714253"/>
                <a:chOff x="1071093" y="1572252"/>
                <a:chExt cx="429607" cy="714253"/>
              </a:xfrm>
            </p:grpSpPr>
            <p:sp>
              <p:nvSpPr>
                <p:cNvPr id="725" name="矩形 724"/>
                <p:cNvSpPr/>
                <p:nvPr/>
              </p:nvSpPr>
              <p:spPr>
                <a:xfrm>
                  <a:off x="1071098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26" name="直接连接符 725"/>
                <p:cNvCxnSpPr/>
                <p:nvPr/>
              </p:nvCxnSpPr>
              <p:spPr>
                <a:xfrm rot="10800000" flipH="1">
                  <a:off x="1071098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直接连接符 726"/>
                <p:cNvCxnSpPr/>
                <p:nvPr/>
              </p:nvCxnSpPr>
              <p:spPr>
                <a:xfrm>
                  <a:off x="1071098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直接连接符 727"/>
                <p:cNvCxnSpPr/>
                <p:nvPr/>
              </p:nvCxnSpPr>
              <p:spPr>
                <a:xfrm>
                  <a:off x="1071098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9" name="直接连接符 728"/>
                <p:cNvCxnSpPr/>
                <p:nvPr/>
              </p:nvCxnSpPr>
              <p:spPr>
                <a:xfrm>
                  <a:off x="1071098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32" name="组合 25"/>
              <p:cNvGrpSpPr/>
              <p:nvPr/>
            </p:nvGrpSpPr>
            <p:grpSpPr bwMode="auto">
              <a:xfrm>
                <a:off x="1071093" y="3715264"/>
                <a:ext cx="429607" cy="714253"/>
                <a:chOff x="1071093" y="1572124"/>
                <a:chExt cx="429607" cy="714253"/>
              </a:xfrm>
            </p:grpSpPr>
            <p:sp>
              <p:nvSpPr>
                <p:cNvPr id="720" name="矩形 719"/>
                <p:cNvSpPr/>
                <p:nvPr/>
              </p:nvSpPr>
              <p:spPr>
                <a:xfrm>
                  <a:off x="1071098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21" name="直接连接符 720"/>
                <p:cNvCxnSpPr/>
                <p:nvPr/>
              </p:nvCxnSpPr>
              <p:spPr>
                <a:xfrm rot="10800000" flipH="1">
                  <a:off x="1071098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直接连接符 721"/>
                <p:cNvCxnSpPr/>
                <p:nvPr/>
              </p:nvCxnSpPr>
              <p:spPr>
                <a:xfrm>
                  <a:off x="1071098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直接连接符 722"/>
                <p:cNvCxnSpPr/>
                <p:nvPr/>
              </p:nvCxnSpPr>
              <p:spPr>
                <a:xfrm>
                  <a:off x="1071098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直接连接符 723"/>
                <p:cNvCxnSpPr/>
                <p:nvPr/>
              </p:nvCxnSpPr>
              <p:spPr>
                <a:xfrm>
                  <a:off x="1071098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38" name="组合 31"/>
              <p:cNvGrpSpPr/>
              <p:nvPr/>
            </p:nvGrpSpPr>
            <p:grpSpPr bwMode="auto">
              <a:xfrm>
                <a:off x="1071093" y="4429517"/>
                <a:ext cx="429607" cy="714253"/>
                <a:chOff x="1071093" y="1571997"/>
                <a:chExt cx="429607" cy="714253"/>
              </a:xfrm>
            </p:grpSpPr>
            <p:sp>
              <p:nvSpPr>
                <p:cNvPr id="715" name="矩形 111"/>
                <p:cNvSpPr/>
                <p:nvPr/>
              </p:nvSpPr>
              <p:spPr>
                <a:xfrm>
                  <a:off x="1071098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16" name="直接连接符 112"/>
                <p:cNvCxnSpPr/>
                <p:nvPr/>
              </p:nvCxnSpPr>
              <p:spPr>
                <a:xfrm rot="10800000" flipH="1">
                  <a:off x="1071098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直接连接符 113"/>
                <p:cNvCxnSpPr/>
                <p:nvPr/>
              </p:nvCxnSpPr>
              <p:spPr>
                <a:xfrm>
                  <a:off x="1071098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直接连接符 114"/>
                <p:cNvCxnSpPr/>
                <p:nvPr/>
              </p:nvCxnSpPr>
              <p:spPr>
                <a:xfrm>
                  <a:off x="1071098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直接连接符 115"/>
                <p:cNvCxnSpPr/>
                <p:nvPr/>
              </p:nvCxnSpPr>
              <p:spPr>
                <a:xfrm>
                  <a:off x="1071098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44" name="组合 37"/>
              <p:cNvGrpSpPr/>
              <p:nvPr/>
            </p:nvGrpSpPr>
            <p:grpSpPr bwMode="auto">
              <a:xfrm>
                <a:off x="1071093" y="5143769"/>
                <a:ext cx="429607" cy="714253"/>
                <a:chOff x="1071093" y="1571869"/>
                <a:chExt cx="429607" cy="714253"/>
              </a:xfrm>
            </p:grpSpPr>
            <p:sp>
              <p:nvSpPr>
                <p:cNvPr id="710" name="矩形 709"/>
                <p:cNvSpPr/>
                <p:nvPr/>
              </p:nvSpPr>
              <p:spPr>
                <a:xfrm>
                  <a:off x="1071098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11" name="直接连接符 710"/>
                <p:cNvCxnSpPr/>
                <p:nvPr/>
              </p:nvCxnSpPr>
              <p:spPr>
                <a:xfrm rot="10800000" flipH="1">
                  <a:off x="1071098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直接连接符 711"/>
                <p:cNvCxnSpPr/>
                <p:nvPr/>
              </p:nvCxnSpPr>
              <p:spPr>
                <a:xfrm>
                  <a:off x="1071098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直接连接符 109"/>
                <p:cNvCxnSpPr/>
                <p:nvPr/>
              </p:nvCxnSpPr>
              <p:spPr>
                <a:xfrm>
                  <a:off x="1071098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直接连接符 110"/>
                <p:cNvCxnSpPr/>
                <p:nvPr/>
              </p:nvCxnSpPr>
              <p:spPr>
                <a:xfrm>
                  <a:off x="1071098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50" name="组合 43"/>
              <p:cNvGrpSpPr/>
              <p:nvPr/>
            </p:nvGrpSpPr>
            <p:grpSpPr bwMode="auto">
              <a:xfrm>
                <a:off x="1071093" y="5858021"/>
                <a:ext cx="429607" cy="714253"/>
                <a:chOff x="1071093" y="1571741"/>
                <a:chExt cx="429607" cy="714253"/>
              </a:xfrm>
            </p:grpSpPr>
            <p:sp>
              <p:nvSpPr>
                <p:cNvPr id="705" name="矩形 704"/>
                <p:cNvSpPr/>
                <p:nvPr/>
              </p:nvSpPr>
              <p:spPr>
                <a:xfrm>
                  <a:off x="1071098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06" name="直接连接符 705"/>
                <p:cNvCxnSpPr/>
                <p:nvPr/>
              </p:nvCxnSpPr>
              <p:spPr>
                <a:xfrm rot="10800000" flipH="1">
                  <a:off x="1071098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直接连接符 706"/>
                <p:cNvCxnSpPr/>
                <p:nvPr/>
              </p:nvCxnSpPr>
              <p:spPr>
                <a:xfrm>
                  <a:off x="1071098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直接连接符 707"/>
                <p:cNvCxnSpPr/>
                <p:nvPr/>
              </p:nvCxnSpPr>
              <p:spPr>
                <a:xfrm>
                  <a:off x="1071098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直接连接符 708"/>
                <p:cNvCxnSpPr/>
                <p:nvPr/>
              </p:nvCxnSpPr>
              <p:spPr>
                <a:xfrm>
                  <a:off x="1071098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56" name="组合 136"/>
            <p:cNvGrpSpPr/>
            <p:nvPr/>
          </p:nvGrpSpPr>
          <p:grpSpPr bwMode="auto">
            <a:xfrm>
              <a:off x="2538415" y="1141413"/>
              <a:ext cx="401637" cy="4000501"/>
              <a:chOff x="1072072" y="1572508"/>
              <a:chExt cx="427915" cy="4999766"/>
            </a:xfrm>
          </p:grpSpPr>
          <p:grpSp>
            <p:nvGrpSpPr>
              <p:cNvPr id="26757" name="组合 12"/>
              <p:cNvGrpSpPr/>
              <p:nvPr/>
            </p:nvGrpSpPr>
            <p:grpSpPr bwMode="auto">
              <a:xfrm>
                <a:off x="1072072" y="1572508"/>
                <a:ext cx="427915" cy="714253"/>
                <a:chOff x="1072072" y="1572508"/>
                <a:chExt cx="427915" cy="714253"/>
              </a:xfrm>
            </p:grpSpPr>
            <p:sp>
              <p:nvSpPr>
                <p:cNvPr id="693" name="矩形 692"/>
                <p:cNvSpPr/>
                <p:nvPr/>
              </p:nvSpPr>
              <p:spPr>
                <a:xfrm>
                  <a:off x="1072077" y="157251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94" name="直接连接符 3"/>
                <p:cNvCxnSpPr/>
                <p:nvPr/>
              </p:nvCxnSpPr>
              <p:spPr>
                <a:xfrm rot="10800000" flipH="1">
                  <a:off x="1072077" y="185822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直接连接符 5"/>
                <p:cNvCxnSpPr/>
                <p:nvPr/>
              </p:nvCxnSpPr>
              <p:spPr>
                <a:xfrm>
                  <a:off x="1072077" y="1715370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直接连接符 10"/>
                <p:cNvCxnSpPr/>
                <p:nvPr/>
              </p:nvCxnSpPr>
              <p:spPr>
                <a:xfrm>
                  <a:off x="1072077" y="200107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直接连接符 11"/>
                <p:cNvCxnSpPr/>
                <p:nvPr/>
              </p:nvCxnSpPr>
              <p:spPr>
                <a:xfrm>
                  <a:off x="1072077" y="214392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63" name="组合 13"/>
              <p:cNvGrpSpPr/>
              <p:nvPr/>
            </p:nvGrpSpPr>
            <p:grpSpPr bwMode="auto">
              <a:xfrm>
                <a:off x="1072072" y="2286761"/>
                <a:ext cx="427915" cy="714253"/>
                <a:chOff x="1072072" y="1572381"/>
                <a:chExt cx="427915" cy="714253"/>
              </a:xfrm>
            </p:grpSpPr>
            <p:sp>
              <p:nvSpPr>
                <p:cNvPr id="688" name="矩形 687"/>
                <p:cNvSpPr/>
                <p:nvPr/>
              </p:nvSpPr>
              <p:spPr>
                <a:xfrm>
                  <a:off x="1072077" y="157239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89" name="直接连接符 688"/>
                <p:cNvCxnSpPr/>
                <p:nvPr/>
              </p:nvCxnSpPr>
              <p:spPr>
                <a:xfrm rot="10800000" flipH="1">
                  <a:off x="1072077" y="185809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直接连接符 689"/>
                <p:cNvCxnSpPr/>
                <p:nvPr/>
              </p:nvCxnSpPr>
              <p:spPr>
                <a:xfrm>
                  <a:off x="1072077" y="171524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直接连接符 690"/>
                <p:cNvCxnSpPr/>
                <p:nvPr/>
              </p:nvCxnSpPr>
              <p:spPr>
                <a:xfrm>
                  <a:off x="1072077" y="200095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直接连接符 691"/>
                <p:cNvCxnSpPr/>
                <p:nvPr/>
              </p:nvCxnSpPr>
              <p:spPr>
                <a:xfrm>
                  <a:off x="1072077" y="214380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69" name="组合 19"/>
              <p:cNvGrpSpPr/>
              <p:nvPr/>
            </p:nvGrpSpPr>
            <p:grpSpPr bwMode="auto">
              <a:xfrm>
                <a:off x="1072072" y="3001012"/>
                <a:ext cx="427915" cy="714253"/>
                <a:chOff x="1072072" y="1572252"/>
                <a:chExt cx="427915" cy="714253"/>
              </a:xfrm>
            </p:grpSpPr>
            <p:sp>
              <p:nvSpPr>
                <p:cNvPr id="683" name="矩形 682"/>
                <p:cNvSpPr/>
                <p:nvPr/>
              </p:nvSpPr>
              <p:spPr>
                <a:xfrm>
                  <a:off x="1072077" y="1572274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84" name="直接连接符 683"/>
                <p:cNvCxnSpPr/>
                <p:nvPr/>
              </p:nvCxnSpPr>
              <p:spPr>
                <a:xfrm rot="10800000" flipH="1">
                  <a:off x="1072077" y="185797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直接连接符 684"/>
                <p:cNvCxnSpPr/>
                <p:nvPr/>
              </p:nvCxnSpPr>
              <p:spPr>
                <a:xfrm>
                  <a:off x="1072077" y="171512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直接连接符 685"/>
                <p:cNvCxnSpPr/>
                <p:nvPr/>
              </p:nvCxnSpPr>
              <p:spPr>
                <a:xfrm>
                  <a:off x="1072077" y="200082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直接连接符 686"/>
                <p:cNvCxnSpPr/>
                <p:nvPr/>
              </p:nvCxnSpPr>
              <p:spPr>
                <a:xfrm>
                  <a:off x="1072077" y="21436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75" name="组合 25"/>
              <p:cNvGrpSpPr/>
              <p:nvPr/>
            </p:nvGrpSpPr>
            <p:grpSpPr bwMode="auto">
              <a:xfrm>
                <a:off x="1072072" y="3715264"/>
                <a:ext cx="427915" cy="714253"/>
                <a:chOff x="1072072" y="1572124"/>
                <a:chExt cx="427915" cy="714253"/>
              </a:xfrm>
            </p:grpSpPr>
            <p:sp>
              <p:nvSpPr>
                <p:cNvPr id="678" name="矩形 677"/>
                <p:cNvSpPr/>
                <p:nvPr/>
              </p:nvSpPr>
              <p:spPr>
                <a:xfrm>
                  <a:off x="1072077" y="1572151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79" name="直接连接符 678"/>
                <p:cNvCxnSpPr/>
                <p:nvPr/>
              </p:nvCxnSpPr>
              <p:spPr>
                <a:xfrm rot="10800000" flipH="1">
                  <a:off x="1072077" y="1857855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直接连接符 679"/>
                <p:cNvCxnSpPr/>
                <p:nvPr/>
              </p:nvCxnSpPr>
              <p:spPr>
                <a:xfrm>
                  <a:off x="1072077" y="171500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直接连接符 680"/>
                <p:cNvCxnSpPr/>
                <p:nvPr/>
              </p:nvCxnSpPr>
              <p:spPr>
                <a:xfrm>
                  <a:off x="1072077" y="200070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直接连接符 681"/>
                <p:cNvCxnSpPr/>
                <p:nvPr/>
              </p:nvCxnSpPr>
              <p:spPr>
                <a:xfrm>
                  <a:off x="1072077" y="214355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81" name="组合 31"/>
              <p:cNvGrpSpPr/>
              <p:nvPr/>
            </p:nvGrpSpPr>
            <p:grpSpPr bwMode="auto">
              <a:xfrm>
                <a:off x="1072072" y="4429517"/>
                <a:ext cx="427915" cy="714253"/>
                <a:chOff x="1072072" y="1571997"/>
                <a:chExt cx="427915" cy="714253"/>
              </a:xfrm>
            </p:grpSpPr>
            <p:sp>
              <p:nvSpPr>
                <p:cNvPr id="673" name="矩形 154"/>
                <p:cNvSpPr/>
                <p:nvPr/>
              </p:nvSpPr>
              <p:spPr>
                <a:xfrm>
                  <a:off x="1072077" y="1572029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74" name="直接连接符 155"/>
                <p:cNvCxnSpPr/>
                <p:nvPr/>
              </p:nvCxnSpPr>
              <p:spPr>
                <a:xfrm rot="10800000" flipH="1">
                  <a:off x="1072077" y="185773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直接连接符 156"/>
                <p:cNvCxnSpPr/>
                <p:nvPr/>
              </p:nvCxnSpPr>
              <p:spPr>
                <a:xfrm>
                  <a:off x="1072077" y="17148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直接连接符 157"/>
                <p:cNvCxnSpPr/>
                <p:nvPr/>
              </p:nvCxnSpPr>
              <p:spPr>
                <a:xfrm>
                  <a:off x="1072077" y="200058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直接连接符 676"/>
                <p:cNvCxnSpPr/>
                <p:nvPr/>
              </p:nvCxnSpPr>
              <p:spPr>
                <a:xfrm>
                  <a:off x="1072077" y="214343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87" name="组合 37"/>
              <p:cNvGrpSpPr/>
              <p:nvPr/>
            </p:nvGrpSpPr>
            <p:grpSpPr bwMode="auto">
              <a:xfrm>
                <a:off x="1072072" y="5143769"/>
                <a:ext cx="427915" cy="714253"/>
                <a:chOff x="1072072" y="1571869"/>
                <a:chExt cx="427915" cy="714253"/>
              </a:xfrm>
            </p:grpSpPr>
            <p:sp>
              <p:nvSpPr>
                <p:cNvPr id="668" name="矩形 667"/>
                <p:cNvSpPr/>
                <p:nvPr/>
              </p:nvSpPr>
              <p:spPr>
                <a:xfrm>
                  <a:off x="1072077" y="157190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9" name="直接连接符 668"/>
                <p:cNvCxnSpPr/>
                <p:nvPr/>
              </p:nvCxnSpPr>
              <p:spPr>
                <a:xfrm rot="10800000" flipH="1">
                  <a:off x="1072077" y="185761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0" name="直接连接符 151"/>
                <p:cNvCxnSpPr/>
                <p:nvPr/>
              </p:nvCxnSpPr>
              <p:spPr>
                <a:xfrm>
                  <a:off x="1072077" y="171475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1" name="直接连接符 152"/>
                <p:cNvCxnSpPr/>
                <p:nvPr/>
              </p:nvCxnSpPr>
              <p:spPr>
                <a:xfrm>
                  <a:off x="1072077" y="200046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直接连接符 153"/>
                <p:cNvCxnSpPr/>
                <p:nvPr/>
              </p:nvCxnSpPr>
              <p:spPr>
                <a:xfrm>
                  <a:off x="1072077" y="214331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93" name="组合 43"/>
              <p:cNvGrpSpPr/>
              <p:nvPr/>
            </p:nvGrpSpPr>
            <p:grpSpPr bwMode="auto">
              <a:xfrm>
                <a:off x="1072072" y="5858021"/>
                <a:ext cx="427915" cy="714253"/>
                <a:chOff x="1072072" y="1571741"/>
                <a:chExt cx="427915" cy="714253"/>
              </a:xfrm>
            </p:grpSpPr>
            <p:sp>
              <p:nvSpPr>
                <p:cNvPr id="663" name="矩形 662"/>
                <p:cNvSpPr/>
                <p:nvPr/>
              </p:nvSpPr>
              <p:spPr>
                <a:xfrm>
                  <a:off x="1072077" y="157178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4" name="直接连接符 663"/>
                <p:cNvCxnSpPr/>
                <p:nvPr/>
              </p:nvCxnSpPr>
              <p:spPr>
                <a:xfrm rot="10800000" flipH="1">
                  <a:off x="1072077" y="185748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直接连接符 664"/>
                <p:cNvCxnSpPr/>
                <p:nvPr/>
              </p:nvCxnSpPr>
              <p:spPr>
                <a:xfrm>
                  <a:off x="1072077" y="171463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直接连接符 665"/>
                <p:cNvCxnSpPr/>
                <p:nvPr/>
              </p:nvCxnSpPr>
              <p:spPr>
                <a:xfrm>
                  <a:off x="1072077" y="200034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直接连接符 666"/>
                <p:cNvCxnSpPr/>
                <p:nvPr/>
              </p:nvCxnSpPr>
              <p:spPr>
                <a:xfrm>
                  <a:off x="1072077" y="214319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99" name="组合 179"/>
            <p:cNvGrpSpPr/>
            <p:nvPr/>
          </p:nvGrpSpPr>
          <p:grpSpPr bwMode="auto">
            <a:xfrm>
              <a:off x="2940053" y="1141413"/>
              <a:ext cx="403225" cy="4000501"/>
              <a:chOff x="1071360" y="1572508"/>
              <a:chExt cx="429607" cy="4999766"/>
            </a:xfrm>
          </p:grpSpPr>
          <p:grpSp>
            <p:nvGrpSpPr>
              <p:cNvPr id="26800" name="组合 12"/>
              <p:cNvGrpSpPr/>
              <p:nvPr/>
            </p:nvGrpSpPr>
            <p:grpSpPr bwMode="auto">
              <a:xfrm>
                <a:off x="1071360" y="1572508"/>
                <a:ext cx="429607" cy="714253"/>
                <a:chOff x="1071360" y="1572508"/>
                <a:chExt cx="429607" cy="714253"/>
              </a:xfrm>
            </p:grpSpPr>
            <p:sp>
              <p:nvSpPr>
                <p:cNvPr id="651" name="矩形 650"/>
                <p:cNvSpPr/>
                <p:nvPr/>
              </p:nvSpPr>
              <p:spPr>
                <a:xfrm>
                  <a:off x="1071366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52" name="直接连接符 3"/>
                <p:cNvCxnSpPr/>
                <p:nvPr/>
              </p:nvCxnSpPr>
              <p:spPr>
                <a:xfrm rot="10800000" flipH="1">
                  <a:off x="1071366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直接连接符 5"/>
                <p:cNvCxnSpPr/>
                <p:nvPr/>
              </p:nvCxnSpPr>
              <p:spPr>
                <a:xfrm>
                  <a:off x="1071366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直接连接符 10"/>
                <p:cNvCxnSpPr/>
                <p:nvPr/>
              </p:nvCxnSpPr>
              <p:spPr>
                <a:xfrm>
                  <a:off x="1071366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直接连接符 11"/>
                <p:cNvCxnSpPr/>
                <p:nvPr/>
              </p:nvCxnSpPr>
              <p:spPr>
                <a:xfrm>
                  <a:off x="1071366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06" name="组合 13"/>
              <p:cNvGrpSpPr/>
              <p:nvPr/>
            </p:nvGrpSpPr>
            <p:grpSpPr bwMode="auto">
              <a:xfrm>
                <a:off x="1071360" y="2286761"/>
                <a:ext cx="429607" cy="714253"/>
                <a:chOff x="1071360" y="1572381"/>
                <a:chExt cx="429607" cy="714253"/>
              </a:xfrm>
            </p:grpSpPr>
            <p:sp>
              <p:nvSpPr>
                <p:cNvPr id="646" name="矩形 645"/>
                <p:cNvSpPr/>
                <p:nvPr/>
              </p:nvSpPr>
              <p:spPr>
                <a:xfrm>
                  <a:off x="1071366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47" name="直接连接符 646"/>
                <p:cNvCxnSpPr/>
                <p:nvPr/>
              </p:nvCxnSpPr>
              <p:spPr>
                <a:xfrm rot="10800000" flipH="1">
                  <a:off x="1071366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直接连接符 647"/>
                <p:cNvCxnSpPr/>
                <p:nvPr/>
              </p:nvCxnSpPr>
              <p:spPr>
                <a:xfrm>
                  <a:off x="1071366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直接连接符 648"/>
                <p:cNvCxnSpPr/>
                <p:nvPr/>
              </p:nvCxnSpPr>
              <p:spPr>
                <a:xfrm>
                  <a:off x="1071366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直接连接符 649"/>
                <p:cNvCxnSpPr/>
                <p:nvPr/>
              </p:nvCxnSpPr>
              <p:spPr>
                <a:xfrm>
                  <a:off x="1071366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12" name="组合 19"/>
              <p:cNvGrpSpPr/>
              <p:nvPr/>
            </p:nvGrpSpPr>
            <p:grpSpPr bwMode="auto">
              <a:xfrm>
                <a:off x="1071360" y="3001012"/>
                <a:ext cx="429607" cy="714253"/>
                <a:chOff x="1071360" y="1572252"/>
                <a:chExt cx="429607" cy="714253"/>
              </a:xfrm>
            </p:grpSpPr>
            <p:sp>
              <p:nvSpPr>
                <p:cNvPr id="641" name="矩形 640"/>
                <p:cNvSpPr/>
                <p:nvPr/>
              </p:nvSpPr>
              <p:spPr>
                <a:xfrm>
                  <a:off x="1071366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42" name="直接连接符 641"/>
                <p:cNvCxnSpPr/>
                <p:nvPr/>
              </p:nvCxnSpPr>
              <p:spPr>
                <a:xfrm rot="10800000" flipH="1">
                  <a:off x="1071366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直接连接符 642"/>
                <p:cNvCxnSpPr/>
                <p:nvPr/>
              </p:nvCxnSpPr>
              <p:spPr>
                <a:xfrm>
                  <a:off x="1071366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直接连接符 643"/>
                <p:cNvCxnSpPr/>
                <p:nvPr/>
              </p:nvCxnSpPr>
              <p:spPr>
                <a:xfrm>
                  <a:off x="1071366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直接连接符 644"/>
                <p:cNvCxnSpPr/>
                <p:nvPr/>
              </p:nvCxnSpPr>
              <p:spPr>
                <a:xfrm>
                  <a:off x="1071366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18" name="组合 25"/>
              <p:cNvGrpSpPr/>
              <p:nvPr/>
            </p:nvGrpSpPr>
            <p:grpSpPr bwMode="auto">
              <a:xfrm>
                <a:off x="1071360" y="3715264"/>
                <a:ext cx="429607" cy="714253"/>
                <a:chOff x="1071360" y="1572124"/>
                <a:chExt cx="429607" cy="714253"/>
              </a:xfrm>
            </p:grpSpPr>
            <p:sp>
              <p:nvSpPr>
                <p:cNvPr id="636" name="矩形 635"/>
                <p:cNvSpPr/>
                <p:nvPr/>
              </p:nvSpPr>
              <p:spPr>
                <a:xfrm>
                  <a:off x="1071366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37" name="直接连接符 636"/>
                <p:cNvCxnSpPr/>
                <p:nvPr/>
              </p:nvCxnSpPr>
              <p:spPr>
                <a:xfrm rot="10800000" flipH="1">
                  <a:off x="1071366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直接连接符 637"/>
                <p:cNvCxnSpPr/>
                <p:nvPr/>
              </p:nvCxnSpPr>
              <p:spPr>
                <a:xfrm>
                  <a:off x="1071366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直接连接符 638"/>
                <p:cNvCxnSpPr/>
                <p:nvPr/>
              </p:nvCxnSpPr>
              <p:spPr>
                <a:xfrm>
                  <a:off x="1071366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直接连接符 639"/>
                <p:cNvCxnSpPr/>
                <p:nvPr/>
              </p:nvCxnSpPr>
              <p:spPr>
                <a:xfrm>
                  <a:off x="1071366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24" name="组合 31"/>
              <p:cNvGrpSpPr/>
              <p:nvPr/>
            </p:nvGrpSpPr>
            <p:grpSpPr bwMode="auto">
              <a:xfrm>
                <a:off x="1071360" y="4429517"/>
                <a:ext cx="429607" cy="714253"/>
                <a:chOff x="1071360" y="1571997"/>
                <a:chExt cx="429607" cy="714253"/>
              </a:xfrm>
            </p:grpSpPr>
            <p:sp>
              <p:nvSpPr>
                <p:cNvPr id="631" name="矩形 197"/>
                <p:cNvSpPr/>
                <p:nvPr/>
              </p:nvSpPr>
              <p:spPr>
                <a:xfrm>
                  <a:off x="1071366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32" name="直接连接符 198"/>
                <p:cNvCxnSpPr/>
                <p:nvPr/>
              </p:nvCxnSpPr>
              <p:spPr>
                <a:xfrm rot="10800000" flipH="1">
                  <a:off x="1071366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直接连接符 199"/>
                <p:cNvCxnSpPr/>
                <p:nvPr/>
              </p:nvCxnSpPr>
              <p:spPr>
                <a:xfrm>
                  <a:off x="1071366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直接连接符 633"/>
                <p:cNvCxnSpPr/>
                <p:nvPr/>
              </p:nvCxnSpPr>
              <p:spPr>
                <a:xfrm>
                  <a:off x="1071366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直接连接符 634"/>
                <p:cNvCxnSpPr/>
                <p:nvPr/>
              </p:nvCxnSpPr>
              <p:spPr>
                <a:xfrm>
                  <a:off x="1071366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30" name="组合 37"/>
              <p:cNvGrpSpPr/>
              <p:nvPr/>
            </p:nvGrpSpPr>
            <p:grpSpPr bwMode="auto">
              <a:xfrm>
                <a:off x="1071360" y="5143769"/>
                <a:ext cx="429607" cy="714253"/>
                <a:chOff x="1071360" y="1571869"/>
                <a:chExt cx="429607" cy="714253"/>
              </a:xfrm>
            </p:grpSpPr>
            <p:sp>
              <p:nvSpPr>
                <p:cNvPr id="626" name="矩形 625"/>
                <p:cNvSpPr/>
                <p:nvPr/>
              </p:nvSpPr>
              <p:spPr>
                <a:xfrm>
                  <a:off x="1071366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7" name="直接连接符 193"/>
                <p:cNvCxnSpPr/>
                <p:nvPr/>
              </p:nvCxnSpPr>
              <p:spPr>
                <a:xfrm rot="10800000" flipH="1">
                  <a:off x="1071366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直接连接符 194"/>
                <p:cNvCxnSpPr/>
                <p:nvPr/>
              </p:nvCxnSpPr>
              <p:spPr>
                <a:xfrm>
                  <a:off x="1071366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直接连接符 195"/>
                <p:cNvCxnSpPr/>
                <p:nvPr/>
              </p:nvCxnSpPr>
              <p:spPr>
                <a:xfrm>
                  <a:off x="1071366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直接连接符 196"/>
                <p:cNvCxnSpPr/>
                <p:nvPr/>
              </p:nvCxnSpPr>
              <p:spPr>
                <a:xfrm>
                  <a:off x="1071366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36" name="组合 43"/>
              <p:cNvGrpSpPr/>
              <p:nvPr/>
            </p:nvGrpSpPr>
            <p:grpSpPr bwMode="auto">
              <a:xfrm>
                <a:off x="1071360" y="5858021"/>
                <a:ext cx="429607" cy="714253"/>
                <a:chOff x="1071360" y="1571741"/>
                <a:chExt cx="429607" cy="714253"/>
              </a:xfrm>
            </p:grpSpPr>
            <p:sp>
              <p:nvSpPr>
                <p:cNvPr id="621" name="矩形 620"/>
                <p:cNvSpPr/>
                <p:nvPr/>
              </p:nvSpPr>
              <p:spPr>
                <a:xfrm>
                  <a:off x="1071366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2" name="直接连接符 621"/>
                <p:cNvCxnSpPr/>
                <p:nvPr/>
              </p:nvCxnSpPr>
              <p:spPr>
                <a:xfrm rot="10800000" flipH="1">
                  <a:off x="1071366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直接连接符 622"/>
                <p:cNvCxnSpPr/>
                <p:nvPr/>
              </p:nvCxnSpPr>
              <p:spPr>
                <a:xfrm>
                  <a:off x="1071366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直接连接符 623"/>
                <p:cNvCxnSpPr/>
                <p:nvPr/>
              </p:nvCxnSpPr>
              <p:spPr>
                <a:xfrm>
                  <a:off x="1071366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直接连接符 624"/>
                <p:cNvCxnSpPr/>
                <p:nvPr/>
              </p:nvCxnSpPr>
              <p:spPr>
                <a:xfrm>
                  <a:off x="1071366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42" name="组合 222"/>
            <p:cNvGrpSpPr/>
            <p:nvPr/>
          </p:nvGrpSpPr>
          <p:grpSpPr bwMode="auto">
            <a:xfrm>
              <a:off x="3343278" y="1141413"/>
              <a:ext cx="401638" cy="4000501"/>
              <a:chOff x="1072339" y="1572508"/>
              <a:chExt cx="427916" cy="4999766"/>
            </a:xfrm>
          </p:grpSpPr>
          <p:grpSp>
            <p:nvGrpSpPr>
              <p:cNvPr id="26843" name="组合 12"/>
              <p:cNvGrpSpPr/>
              <p:nvPr/>
            </p:nvGrpSpPr>
            <p:grpSpPr bwMode="auto">
              <a:xfrm>
                <a:off x="1072339" y="1572508"/>
                <a:ext cx="427916" cy="714253"/>
                <a:chOff x="1072339" y="1572508"/>
                <a:chExt cx="427916" cy="714253"/>
              </a:xfrm>
            </p:grpSpPr>
            <p:sp>
              <p:nvSpPr>
                <p:cNvPr id="609" name="矩形 608"/>
                <p:cNvSpPr/>
                <p:nvPr/>
              </p:nvSpPr>
              <p:spPr>
                <a:xfrm>
                  <a:off x="1072348" y="157251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10" name="直接连接符 3"/>
                <p:cNvCxnSpPr/>
                <p:nvPr/>
              </p:nvCxnSpPr>
              <p:spPr>
                <a:xfrm rot="10800000" flipH="1">
                  <a:off x="1072348" y="185822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直接连接符 5"/>
                <p:cNvCxnSpPr/>
                <p:nvPr/>
              </p:nvCxnSpPr>
              <p:spPr>
                <a:xfrm>
                  <a:off x="1072348" y="1715370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直接连接符 10"/>
                <p:cNvCxnSpPr/>
                <p:nvPr/>
              </p:nvCxnSpPr>
              <p:spPr>
                <a:xfrm>
                  <a:off x="1072348" y="200107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直接连接符 11"/>
                <p:cNvCxnSpPr/>
                <p:nvPr/>
              </p:nvCxnSpPr>
              <p:spPr>
                <a:xfrm>
                  <a:off x="1072348" y="214392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49" name="组合 13"/>
              <p:cNvGrpSpPr/>
              <p:nvPr/>
            </p:nvGrpSpPr>
            <p:grpSpPr bwMode="auto">
              <a:xfrm>
                <a:off x="1072339" y="2286761"/>
                <a:ext cx="427916" cy="714253"/>
                <a:chOff x="1072339" y="1572381"/>
                <a:chExt cx="427916" cy="714253"/>
              </a:xfrm>
            </p:grpSpPr>
            <p:sp>
              <p:nvSpPr>
                <p:cNvPr id="604" name="矩形 603"/>
                <p:cNvSpPr/>
                <p:nvPr/>
              </p:nvSpPr>
              <p:spPr>
                <a:xfrm>
                  <a:off x="1072348" y="157239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5" name="直接连接符 604"/>
                <p:cNvCxnSpPr/>
                <p:nvPr/>
              </p:nvCxnSpPr>
              <p:spPr>
                <a:xfrm rot="10800000" flipH="1">
                  <a:off x="1072348" y="185809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直接连接符 605"/>
                <p:cNvCxnSpPr/>
                <p:nvPr/>
              </p:nvCxnSpPr>
              <p:spPr>
                <a:xfrm>
                  <a:off x="1072348" y="171524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直接连接符 606"/>
                <p:cNvCxnSpPr/>
                <p:nvPr/>
              </p:nvCxnSpPr>
              <p:spPr>
                <a:xfrm>
                  <a:off x="1072348" y="200095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直接连接符 607"/>
                <p:cNvCxnSpPr/>
                <p:nvPr/>
              </p:nvCxnSpPr>
              <p:spPr>
                <a:xfrm>
                  <a:off x="1072348" y="214380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55" name="组合 19"/>
              <p:cNvGrpSpPr/>
              <p:nvPr/>
            </p:nvGrpSpPr>
            <p:grpSpPr bwMode="auto">
              <a:xfrm>
                <a:off x="1072339" y="3001012"/>
                <a:ext cx="427916" cy="714253"/>
                <a:chOff x="1072339" y="1572252"/>
                <a:chExt cx="427916" cy="714253"/>
              </a:xfrm>
            </p:grpSpPr>
            <p:sp>
              <p:nvSpPr>
                <p:cNvPr id="599" name="矩形 598"/>
                <p:cNvSpPr/>
                <p:nvPr/>
              </p:nvSpPr>
              <p:spPr>
                <a:xfrm>
                  <a:off x="1072348" y="1572274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0" name="直接连接符 599"/>
                <p:cNvCxnSpPr/>
                <p:nvPr/>
              </p:nvCxnSpPr>
              <p:spPr>
                <a:xfrm rot="10800000" flipH="1">
                  <a:off x="1072348" y="185797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直接连接符 600"/>
                <p:cNvCxnSpPr/>
                <p:nvPr/>
              </p:nvCxnSpPr>
              <p:spPr>
                <a:xfrm>
                  <a:off x="1072348" y="171512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直接连接符 601"/>
                <p:cNvCxnSpPr/>
                <p:nvPr/>
              </p:nvCxnSpPr>
              <p:spPr>
                <a:xfrm>
                  <a:off x="1072348" y="200082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直接连接符 602"/>
                <p:cNvCxnSpPr/>
                <p:nvPr/>
              </p:nvCxnSpPr>
              <p:spPr>
                <a:xfrm>
                  <a:off x="1072348" y="21436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61" name="组合 25"/>
              <p:cNvGrpSpPr/>
              <p:nvPr/>
            </p:nvGrpSpPr>
            <p:grpSpPr bwMode="auto">
              <a:xfrm>
                <a:off x="1072339" y="3715264"/>
                <a:ext cx="427916" cy="714253"/>
                <a:chOff x="1072339" y="1572124"/>
                <a:chExt cx="427916" cy="714253"/>
              </a:xfrm>
            </p:grpSpPr>
            <p:sp>
              <p:nvSpPr>
                <p:cNvPr id="594" name="矩形 593"/>
                <p:cNvSpPr/>
                <p:nvPr/>
              </p:nvSpPr>
              <p:spPr>
                <a:xfrm>
                  <a:off x="1072348" y="1572151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5" name="直接连接符 594"/>
                <p:cNvCxnSpPr/>
                <p:nvPr/>
              </p:nvCxnSpPr>
              <p:spPr>
                <a:xfrm rot="10800000" flipH="1">
                  <a:off x="1072348" y="1857855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直接连接符 595"/>
                <p:cNvCxnSpPr/>
                <p:nvPr/>
              </p:nvCxnSpPr>
              <p:spPr>
                <a:xfrm>
                  <a:off x="1072348" y="171500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直接连接符 596"/>
                <p:cNvCxnSpPr/>
                <p:nvPr/>
              </p:nvCxnSpPr>
              <p:spPr>
                <a:xfrm>
                  <a:off x="1072348" y="200070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直接连接符 597"/>
                <p:cNvCxnSpPr/>
                <p:nvPr/>
              </p:nvCxnSpPr>
              <p:spPr>
                <a:xfrm>
                  <a:off x="1072348" y="214355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67" name="组合 31"/>
              <p:cNvGrpSpPr/>
              <p:nvPr/>
            </p:nvGrpSpPr>
            <p:grpSpPr bwMode="auto">
              <a:xfrm>
                <a:off x="1072339" y="4429517"/>
                <a:ext cx="427916" cy="714253"/>
                <a:chOff x="1072339" y="1571997"/>
                <a:chExt cx="427916" cy="714253"/>
              </a:xfrm>
            </p:grpSpPr>
            <p:sp>
              <p:nvSpPr>
                <p:cNvPr id="589" name="矩形 240"/>
                <p:cNvSpPr/>
                <p:nvPr/>
              </p:nvSpPr>
              <p:spPr>
                <a:xfrm>
                  <a:off x="1072348" y="1572029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0" name="直接连接符 241"/>
                <p:cNvCxnSpPr/>
                <p:nvPr/>
              </p:nvCxnSpPr>
              <p:spPr>
                <a:xfrm rot="10800000" flipH="1">
                  <a:off x="1072348" y="185773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直接连接符 590"/>
                <p:cNvCxnSpPr/>
                <p:nvPr/>
              </p:nvCxnSpPr>
              <p:spPr>
                <a:xfrm>
                  <a:off x="1072348" y="17148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直接连接符 591"/>
                <p:cNvCxnSpPr/>
                <p:nvPr/>
              </p:nvCxnSpPr>
              <p:spPr>
                <a:xfrm>
                  <a:off x="1072348" y="200058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直接连接符 592"/>
                <p:cNvCxnSpPr/>
                <p:nvPr/>
              </p:nvCxnSpPr>
              <p:spPr>
                <a:xfrm>
                  <a:off x="1072348" y="214343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73" name="组合 37"/>
              <p:cNvGrpSpPr/>
              <p:nvPr/>
            </p:nvGrpSpPr>
            <p:grpSpPr bwMode="auto">
              <a:xfrm>
                <a:off x="1072339" y="5143769"/>
                <a:ext cx="427916" cy="714253"/>
                <a:chOff x="1072339" y="1571869"/>
                <a:chExt cx="427916" cy="714253"/>
              </a:xfrm>
            </p:grpSpPr>
            <p:sp>
              <p:nvSpPr>
                <p:cNvPr id="584" name="矩形 235"/>
                <p:cNvSpPr/>
                <p:nvPr/>
              </p:nvSpPr>
              <p:spPr>
                <a:xfrm>
                  <a:off x="1072348" y="157190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85" name="直接连接符 236"/>
                <p:cNvCxnSpPr/>
                <p:nvPr/>
              </p:nvCxnSpPr>
              <p:spPr>
                <a:xfrm rot="10800000" flipH="1">
                  <a:off x="1072348" y="185761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直接连接符 237"/>
                <p:cNvCxnSpPr/>
                <p:nvPr/>
              </p:nvCxnSpPr>
              <p:spPr>
                <a:xfrm>
                  <a:off x="1072348" y="171475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直接连接符 238"/>
                <p:cNvCxnSpPr/>
                <p:nvPr/>
              </p:nvCxnSpPr>
              <p:spPr>
                <a:xfrm>
                  <a:off x="1072348" y="200046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直接连接符 239"/>
                <p:cNvCxnSpPr/>
                <p:nvPr/>
              </p:nvCxnSpPr>
              <p:spPr>
                <a:xfrm>
                  <a:off x="1072348" y="214331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79" name="组合 43"/>
              <p:cNvGrpSpPr/>
              <p:nvPr/>
            </p:nvGrpSpPr>
            <p:grpSpPr bwMode="auto">
              <a:xfrm>
                <a:off x="1072339" y="5858021"/>
                <a:ext cx="427916" cy="714253"/>
                <a:chOff x="1072339" y="1571741"/>
                <a:chExt cx="427916" cy="714253"/>
              </a:xfrm>
            </p:grpSpPr>
            <p:sp>
              <p:nvSpPr>
                <p:cNvPr id="579" name="矩形 578"/>
                <p:cNvSpPr/>
                <p:nvPr/>
              </p:nvSpPr>
              <p:spPr>
                <a:xfrm>
                  <a:off x="1072348" y="157178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80" name="直接连接符 579"/>
                <p:cNvCxnSpPr/>
                <p:nvPr/>
              </p:nvCxnSpPr>
              <p:spPr>
                <a:xfrm rot="10800000" flipH="1">
                  <a:off x="1072348" y="185748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直接连接符 580"/>
                <p:cNvCxnSpPr/>
                <p:nvPr/>
              </p:nvCxnSpPr>
              <p:spPr>
                <a:xfrm>
                  <a:off x="1072348" y="171463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直接连接符 581"/>
                <p:cNvCxnSpPr/>
                <p:nvPr/>
              </p:nvCxnSpPr>
              <p:spPr>
                <a:xfrm>
                  <a:off x="1072348" y="200034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直接连接符 582"/>
                <p:cNvCxnSpPr/>
                <p:nvPr/>
              </p:nvCxnSpPr>
              <p:spPr>
                <a:xfrm>
                  <a:off x="1072348" y="214319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85" name="组合 265"/>
            <p:cNvGrpSpPr/>
            <p:nvPr/>
          </p:nvGrpSpPr>
          <p:grpSpPr bwMode="auto">
            <a:xfrm>
              <a:off x="3744916" y="1141413"/>
              <a:ext cx="401637" cy="4000501"/>
              <a:chOff x="1071627" y="1572508"/>
              <a:chExt cx="427915" cy="4999766"/>
            </a:xfrm>
          </p:grpSpPr>
          <p:grpSp>
            <p:nvGrpSpPr>
              <p:cNvPr id="26886" name="组合 12"/>
              <p:cNvGrpSpPr/>
              <p:nvPr/>
            </p:nvGrpSpPr>
            <p:grpSpPr bwMode="auto">
              <a:xfrm>
                <a:off x="1071627" y="1572508"/>
                <a:ext cx="427915" cy="714253"/>
                <a:chOff x="1071627" y="1572508"/>
                <a:chExt cx="427915" cy="714253"/>
              </a:xfrm>
            </p:grpSpPr>
            <p:sp>
              <p:nvSpPr>
                <p:cNvPr id="567" name="矩形 566"/>
                <p:cNvSpPr/>
                <p:nvPr/>
              </p:nvSpPr>
              <p:spPr>
                <a:xfrm>
                  <a:off x="1071636" y="157251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8" name="直接连接符 3"/>
                <p:cNvCxnSpPr/>
                <p:nvPr/>
              </p:nvCxnSpPr>
              <p:spPr>
                <a:xfrm rot="10800000" flipH="1">
                  <a:off x="1071636" y="185822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直接连接符 5"/>
                <p:cNvCxnSpPr/>
                <p:nvPr/>
              </p:nvCxnSpPr>
              <p:spPr>
                <a:xfrm>
                  <a:off x="1071636" y="1715370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直接连接符 10"/>
                <p:cNvCxnSpPr/>
                <p:nvPr/>
              </p:nvCxnSpPr>
              <p:spPr>
                <a:xfrm>
                  <a:off x="1071636" y="200107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直接连接符 11"/>
                <p:cNvCxnSpPr/>
                <p:nvPr/>
              </p:nvCxnSpPr>
              <p:spPr>
                <a:xfrm>
                  <a:off x="1071636" y="214392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92" name="组合 13"/>
              <p:cNvGrpSpPr/>
              <p:nvPr/>
            </p:nvGrpSpPr>
            <p:grpSpPr bwMode="auto">
              <a:xfrm>
                <a:off x="1071627" y="2286761"/>
                <a:ext cx="427915" cy="714253"/>
                <a:chOff x="1071627" y="1572381"/>
                <a:chExt cx="427915" cy="714253"/>
              </a:xfrm>
            </p:grpSpPr>
            <p:sp>
              <p:nvSpPr>
                <p:cNvPr id="562" name="矩形 561"/>
                <p:cNvSpPr/>
                <p:nvPr/>
              </p:nvSpPr>
              <p:spPr>
                <a:xfrm>
                  <a:off x="1071636" y="157239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3" name="直接连接符 562"/>
                <p:cNvCxnSpPr/>
                <p:nvPr/>
              </p:nvCxnSpPr>
              <p:spPr>
                <a:xfrm rot="10800000" flipH="1">
                  <a:off x="1071636" y="185809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直接连接符 563"/>
                <p:cNvCxnSpPr/>
                <p:nvPr/>
              </p:nvCxnSpPr>
              <p:spPr>
                <a:xfrm>
                  <a:off x="1071636" y="171524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直接连接符 564"/>
                <p:cNvCxnSpPr/>
                <p:nvPr/>
              </p:nvCxnSpPr>
              <p:spPr>
                <a:xfrm>
                  <a:off x="1071636" y="200095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直接连接符 565"/>
                <p:cNvCxnSpPr/>
                <p:nvPr/>
              </p:nvCxnSpPr>
              <p:spPr>
                <a:xfrm>
                  <a:off x="1071636" y="214380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98" name="组合 19"/>
              <p:cNvGrpSpPr/>
              <p:nvPr/>
            </p:nvGrpSpPr>
            <p:grpSpPr bwMode="auto">
              <a:xfrm>
                <a:off x="1071627" y="3001012"/>
                <a:ext cx="427915" cy="714253"/>
                <a:chOff x="1071627" y="1572252"/>
                <a:chExt cx="427915" cy="714253"/>
              </a:xfrm>
            </p:grpSpPr>
            <p:sp>
              <p:nvSpPr>
                <p:cNvPr id="557" name="矩形 556"/>
                <p:cNvSpPr/>
                <p:nvPr/>
              </p:nvSpPr>
              <p:spPr>
                <a:xfrm>
                  <a:off x="1071636" y="1572274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58" name="直接连接符 557"/>
                <p:cNvCxnSpPr/>
                <p:nvPr/>
              </p:nvCxnSpPr>
              <p:spPr>
                <a:xfrm rot="10800000" flipH="1">
                  <a:off x="1071636" y="185797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直接连接符 558"/>
                <p:cNvCxnSpPr/>
                <p:nvPr/>
              </p:nvCxnSpPr>
              <p:spPr>
                <a:xfrm>
                  <a:off x="1071636" y="171512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直接连接符 559"/>
                <p:cNvCxnSpPr/>
                <p:nvPr/>
              </p:nvCxnSpPr>
              <p:spPr>
                <a:xfrm>
                  <a:off x="1071636" y="200082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直接连接符 560"/>
                <p:cNvCxnSpPr/>
                <p:nvPr/>
              </p:nvCxnSpPr>
              <p:spPr>
                <a:xfrm>
                  <a:off x="1071636" y="21436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04" name="组合 25"/>
              <p:cNvGrpSpPr/>
              <p:nvPr/>
            </p:nvGrpSpPr>
            <p:grpSpPr bwMode="auto">
              <a:xfrm>
                <a:off x="1071627" y="3715264"/>
                <a:ext cx="427915" cy="714253"/>
                <a:chOff x="1071627" y="1572124"/>
                <a:chExt cx="427915" cy="714253"/>
              </a:xfrm>
            </p:grpSpPr>
            <p:sp>
              <p:nvSpPr>
                <p:cNvPr id="552" name="矩形 551"/>
                <p:cNvSpPr/>
                <p:nvPr/>
              </p:nvSpPr>
              <p:spPr>
                <a:xfrm>
                  <a:off x="1071636" y="1572151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53" name="直接连接符 552"/>
                <p:cNvCxnSpPr/>
                <p:nvPr/>
              </p:nvCxnSpPr>
              <p:spPr>
                <a:xfrm rot="10800000" flipH="1">
                  <a:off x="1071636" y="1857855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直接连接符 553"/>
                <p:cNvCxnSpPr/>
                <p:nvPr/>
              </p:nvCxnSpPr>
              <p:spPr>
                <a:xfrm>
                  <a:off x="1071636" y="171500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直接连接符 554"/>
                <p:cNvCxnSpPr/>
                <p:nvPr/>
              </p:nvCxnSpPr>
              <p:spPr>
                <a:xfrm>
                  <a:off x="1071636" y="200070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直接连接符 555"/>
                <p:cNvCxnSpPr/>
                <p:nvPr/>
              </p:nvCxnSpPr>
              <p:spPr>
                <a:xfrm>
                  <a:off x="1071636" y="214355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10" name="组合 31"/>
              <p:cNvGrpSpPr/>
              <p:nvPr/>
            </p:nvGrpSpPr>
            <p:grpSpPr bwMode="auto">
              <a:xfrm>
                <a:off x="1071627" y="4429517"/>
                <a:ext cx="427915" cy="714253"/>
                <a:chOff x="1071627" y="1571997"/>
                <a:chExt cx="427915" cy="714253"/>
              </a:xfrm>
            </p:grpSpPr>
            <p:sp>
              <p:nvSpPr>
                <p:cNvPr id="547" name="矩形 283"/>
                <p:cNvSpPr/>
                <p:nvPr/>
              </p:nvSpPr>
              <p:spPr>
                <a:xfrm>
                  <a:off x="1071636" y="1572029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8" name="直接连接符 547"/>
                <p:cNvCxnSpPr/>
                <p:nvPr/>
              </p:nvCxnSpPr>
              <p:spPr>
                <a:xfrm rot="10800000" flipH="1">
                  <a:off x="1071636" y="185773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直接连接符 548"/>
                <p:cNvCxnSpPr/>
                <p:nvPr/>
              </p:nvCxnSpPr>
              <p:spPr>
                <a:xfrm>
                  <a:off x="1071636" y="17148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直接连接符 549"/>
                <p:cNvCxnSpPr/>
                <p:nvPr/>
              </p:nvCxnSpPr>
              <p:spPr>
                <a:xfrm>
                  <a:off x="1071636" y="200058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直接连接符 550"/>
                <p:cNvCxnSpPr/>
                <p:nvPr/>
              </p:nvCxnSpPr>
              <p:spPr>
                <a:xfrm>
                  <a:off x="1071636" y="214343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16" name="组合 37"/>
              <p:cNvGrpSpPr/>
              <p:nvPr/>
            </p:nvGrpSpPr>
            <p:grpSpPr bwMode="auto">
              <a:xfrm>
                <a:off x="1071627" y="5143769"/>
                <a:ext cx="427915" cy="714253"/>
                <a:chOff x="1071627" y="1571869"/>
                <a:chExt cx="427915" cy="714253"/>
              </a:xfrm>
            </p:grpSpPr>
            <p:sp>
              <p:nvSpPr>
                <p:cNvPr id="542" name="矩形 278"/>
                <p:cNvSpPr/>
                <p:nvPr/>
              </p:nvSpPr>
              <p:spPr>
                <a:xfrm>
                  <a:off x="1071636" y="157190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3" name="直接连接符 279"/>
                <p:cNvCxnSpPr/>
                <p:nvPr/>
              </p:nvCxnSpPr>
              <p:spPr>
                <a:xfrm rot="10800000" flipH="1">
                  <a:off x="1071636" y="185761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直接连接符 280"/>
                <p:cNvCxnSpPr/>
                <p:nvPr/>
              </p:nvCxnSpPr>
              <p:spPr>
                <a:xfrm>
                  <a:off x="1071636" y="171475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直接连接符 281"/>
                <p:cNvCxnSpPr/>
                <p:nvPr/>
              </p:nvCxnSpPr>
              <p:spPr>
                <a:xfrm>
                  <a:off x="1071636" y="200046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直接连接符 282"/>
                <p:cNvCxnSpPr/>
                <p:nvPr/>
              </p:nvCxnSpPr>
              <p:spPr>
                <a:xfrm>
                  <a:off x="1071636" y="214331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22" name="组合 43"/>
              <p:cNvGrpSpPr/>
              <p:nvPr/>
            </p:nvGrpSpPr>
            <p:grpSpPr bwMode="auto">
              <a:xfrm>
                <a:off x="1071627" y="5858021"/>
                <a:ext cx="427915" cy="714253"/>
                <a:chOff x="1071627" y="1571741"/>
                <a:chExt cx="427915" cy="714253"/>
              </a:xfrm>
            </p:grpSpPr>
            <p:sp>
              <p:nvSpPr>
                <p:cNvPr id="537" name="矩形 536"/>
                <p:cNvSpPr/>
                <p:nvPr/>
              </p:nvSpPr>
              <p:spPr>
                <a:xfrm>
                  <a:off x="1071636" y="157178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38" name="直接连接符 537"/>
                <p:cNvCxnSpPr/>
                <p:nvPr/>
              </p:nvCxnSpPr>
              <p:spPr>
                <a:xfrm rot="10800000" flipH="1">
                  <a:off x="1071636" y="185748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直接连接符 538"/>
                <p:cNvCxnSpPr/>
                <p:nvPr/>
              </p:nvCxnSpPr>
              <p:spPr>
                <a:xfrm>
                  <a:off x="1071636" y="171463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直接连接符 539"/>
                <p:cNvCxnSpPr/>
                <p:nvPr/>
              </p:nvCxnSpPr>
              <p:spPr>
                <a:xfrm>
                  <a:off x="1071636" y="200034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直接连接符 277"/>
                <p:cNvCxnSpPr/>
                <p:nvPr/>
              </p:nvCxnSpPr>
              <p:spPr>
                <a:xfrm>
                  <a:off x="1071636" y="214319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928" name="组合 308"/>
            <p:cNvGrpSpPr/>
            <p:nvPr/>
          </p:nvGrpSpPr>
          <p:grpSpPr bwMode="auto">
            <a:xfrm>
              <a:off x="4146554" y="1141413"/>
              <a:ext cx="403225" cy="4000501"/>
              <a:chOff x="1070915" y="1572508"/>
              <a:chExt cx="429607" cy="4999766"/>
            </a:xfrm>
          </p:grpSpPr>
          <p:grpSp>
            <p:nvGrpSpPr>
              <p:cNvPr id="26929" name="组合 12"/>
              <p:cNvGrpSpPr/>
              <p:nvPr/>
            </p:nvGrpSpPr>
            <p:grpSpPr bwMode="auto">
              <a:xfrm>
                <a:off x="1070915" y="1572508"/>
                <a:ext cx="429607" cy="714253"/>
                <a:chOff x="1070915" y="1572508"/>
                <a:chExt cx="429607" cy="714253"/>
              </a:xfrm>
            </p:grpSpPr>
            <p:sp>
              <p:nvSpPr>
                <p:cNvPr id="525" name="矩形 524"/>
                <p:cNvSpPr/>
                <p:nvPr/>
              </p:nvSpPr>
              <p:spPr>
                <a:xfrm>
                  <a:off x="1070926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26" name="直接连接符 3"/>
                <p:cNvCxnSpPr/>
                <p:nvPr/>
              </p:nvCxnSpPr>
              <p:spPr>
                <a:xfrm rot="10800000" flipH="1">
                  <a:off x="1070926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直接连接符 5"/>
                <p:cNvCxnSpPr/>
                <p:nvPr/>
              </p:nvCxnSpPr>
              <p:spPr>
                <a:xfrm>
                  <a:off x="1070926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直接连接符 10"/>
                <p:cNvCxnSpPr/>
                <p:nvPr/>
              </p:nvCxnSpPr>
              <p:spPr>
                <a:xfrm>
                  <a:off x="1070926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直接连接符 11"/>
                <p:cNvCxnSpPr/>
                <p:nvPr/>
              </p:nvCxnSpPr>
              <p:spPr>
                <a:xfrm>
                  <a:off x="1070926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35" name="组合 13"/>
              <p:cNvGrpSpPr/>
              <p:nvPr/>
            </p:nvGrpSpPr>
            <p:grpSpPr bwMode="auto">
              <a:xfrm>
                <a:off x="1070915" y="2286761"/>
                <a:ext cx="429607" cy="714253"/>
                <a:chOff x="1070915" y="1572381"/>
                <a:chExt cx="429607" cy="714253"/>
              </a:xfrm>
            </p:grpSpPr>
            <p:sp>
              <p:nvSpPr>
                <p:cNvPr id="520" name="矩形 519"/>
                <p:cNvSpPr/>
                <p:nvPr/>
              </p:nvSpPr>
              <p:spPr>
                <a:xfrm>
                  <a:off x="1070926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21" name="直接连接符 520"/>
                <p:cNvCxnSpPr/>
                <p:nvPr/>
              </p:nvCxnSpPr>
              <p:spPr>
                <a:xfrm rot="10800000" flipH="1">
                  <a:off x="1070926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直接连接符 521"/>
                <p:cNvCxnSpPr/>
                <p:nvPr/>
              </p:nvCxnSpPr>
              <p:spPr>
                <a:xfrm>
                  <a:off x="1070926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直接连接符 522"/>
                <p:cNvCxnSpPr/>
                <p:nvPr/>
              </p:nvCxnSpPr>
              <p:spPr>
                <a:xfrm>
                  <a:off x="1070926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直接连接符 523"/>
                <p:cNvCxnSpPr/>
                <p:nvPr/>
              </p:nvCxnSpPr>
              <p:spPr>
                <a:xfrm>
                  <a:off x="1070926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41" name="组合 19"/>
              <p:cNvGrpSpPr/>
              <p:nvPr/>
            </p:nvGrpSpPr>
            <p:grpSpPr bwMode="auto">
              <a:xfrm>
                <a:off x="1070915" y="3001012"/>
                <a:ext cx="429607" cy="714253"/>
                <a:chOff x="1070915" y="1572252"/>
                <a:chExt cx="429607" cy="714253"/>
              </a:xfrm>
            </p:grpSpPr>
            <p:sp>
              <p:nvSpPr>
                <p:cNvPr id="515" name="矩形 514"/>
                <p:cNvSpPr/>
                <p:nvPr/>
              </p:nvSpPr>
              <p:spPr>
                <a:xfrm>
                  <a:off x="1070926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6" name="直接连接符 515"/>
                <p:cNvCxnSpPr/>
                <p:nvPr/>
              </p:nvCxnSpPr>
              <p:spPr>
                <a:xfrm rot="10800000" flipH="1">
                  <a:off x="1070926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直接连接符 516"/>
                <p:cNvCxnSpPr/>
                <p:nvPr/>
              </p:nvCxnSpPr>
              <p:spPr>
                <a:xfrm>
                  <a:off x="1070926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直接连接符 517"/>
                <p:cNvCxnSpPr/>
                <p:nvPr/>
              </p:nvCxnSpPr>
              <p:spPr>
                <a:xfrm>
                  <a:off x="1070926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直接连接符 518"/>
                <p:cNvCxnSpPr/>
                <p:nvPr/>
              </p:nvCxnSpPr>
              <p:spPr>
                <a:xfrm>
                  <a:off x="1070926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47" name="组合 25"/>
              <p:cNvGrpSpPr/>
              <p:nvPr/>
            </p:nvGrpSpPr>
            <p:grpSpPr bwMode="auto">
              <a:xfrm>
                <a:off x="1070915" y="3715264"/>
                <a:ext cx="429607" cy="714253"/>
                <a:chOff x="1070915" y="1572124"/>
                <a:chExt cx="429607" cy="714253"/>
              </a:xfrm>
            </p:grpSpPr>
            <p:sp>
              <p:nvSpPr>
                <p:cNvPr id="510" name="矩形 509"/>
                <p:cNvSpPr/>
                <p:nvPr/>
              </p:nvSpPr>
              <p:spPr>
                <a:xfrm>
                  <a:off x="1070926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11" name="直接连接符 510"/>
                <p:cNvCxnSpPr/>
                <p:nvPr/>
              </p:nvCxnSpPr>
              <p:spPr>
                <a:xfrm rot="10800000" flipH="1">
                  <a:off x="1070926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直接连接符 511"/>
                <p:cNvCxnSpPr/>
                <p:nvPr/>
              </p:nvCxnSpPr>
              <p:spPr>
                <a:xfrm>
                  <a:off x="1070926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直接连接符 512"/>
                <p:cNvCxnSpPr/>
                <p:nvPr/>
              </p:nvCxnSpPr>
              <p:spPr>
                <a:xfrm>
                  <a:off x="1070926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直接连接符 513"/>
                <p:cNvCxnSpPr/>
                <p:nvPr/>
              </p:nvCxnSpPr>
              <p:spPr>
                <a:xfrm>
                  <a:off x="1070926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53" name="组合 31"/>
              <p:cNvGrpSpPr/>
              <p:nvPr/>
            </p:nvGrpSpPr>
            <p:grpSpPr bwMode="auto">
              <a:xfrm>
                <a:off x="1070915" y="4429517"/>
                <a:ext cx="429607" cy="714253"/>
                <a:chOff x="1070915" y="1571997"/>
                <a:chExt cx="429607" cy="714253"/>
              </a:xfrm>
            </p:grpSpPr>
            <p:sp>
              <p:nvSpPr>
                <p:cNvPr id="505" name="矩形 504"/>
                <p:cNvSpPr/>
                <p:nvPr/>
              </p:nvSpPr>
              <p:spPr>
                <a:xfrm>
                  <a:off x="1070926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06" name="直接连接符 505"/>
                <p:cNvCxnSpPr/>
                <p:nvPr/>
              </p:nvCxnSpPr>
              <p:spPr>
                <a:xfrm rot="10800000" flipH="1">
                  <a:off x="1070926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直接连接符 506"/>
                <p:cNvCxnSpPr/>
                <p:nvPr/>
              </p:nvCxnSpPr>
              <p:spPr>
                <a:xfrm>
                  <a:off x="1070926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直接连接符 507"/>
                <p:cNvCxnSpPr/>
                <p:nvPr/>
              </p:nvCxnSpPr>
              <p:spPr>
                <a:xfrm>
                  <a:off x="1070926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直接连接符 508"/>
                <p:cNvCxnSpPr/>
                <p:nvPr/>
              </p:nvCxnSpPr>
              <p:spPr>
                <a:xfrm>
                  <a:off x="1070926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59" name="组合 37"/>
              <p:cNvGrpSpPr/>
              <p:nvPr/>
            </p:nvGrpSpPr>
            <p:grpSpPr bwMode="auto">
              <a:xfrm>
                <a:off x="1070915" y="5143769"/>
                <a:ext cx="429607" cy="714253"/>
                <a:chOff x="1070915" y="1571869"/>
                <a:chExt cx="429607" cy="714253"/>
              </a:xfrm>
            </p:grpSpPr>
            <p:sp>
              <p:nvSpPr>
                <p:cNvPr id="500" name="矩形 321"/>
                <p:cNvSpPr/>
                <p:nvPr/>
              </p:nvSpPr>
              <p:spPr>
                <a:xfrm>
                  <a:off x="1070926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01" name="直接连接符 322"/>
                <p:cNvCxnSpPr/>
                <p:nvPr/>
              </p:nvCxnSpPr>
              <p:spPr>
                <a:xfrm rot="10800000" flipH="1">
                  <a:off x="1070926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直接连接符 323"/>
                <p:cNvCxnSpPr/>
                <p:nvPr/>
              </p:nvCxnSpPr>
              <p:spPr>
                <a:xfrm>
                  <a:off x="1070926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直接连接符 324"/>
                <p:cNvCxnSpPr/>
                <p:nvPr/>
              </p:nvCxnSpPr>
              <p:spPr>
                <a:xfrm>
                  <a:off x="1070926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直接连接符 325"/>
                <p:cNvCxnSpPr/>
                <p:nvPr/>
              </p:nvCxnSpPr>
              <p:spPr>
                <a:xfrm>
                  <a:off x="1070926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65" name="组合 43"/>
              <p:cNvGrpSpPr/>
              <p:nvPr/>
            </p:nvGrpSpPr>
            <p:grpSpPr bwMode="auto">
              <a:xfrm>
                <a:off x="1070915" y="5858021"/>
                <a:ext cx="429607" cy="714253"/>
                <a:chOff x="1070915" y="1571741"/>
                <a:chExt cx="429607" cy="714253"/>
              </a:xfrm>
            </p:grpSpPr>
            <p:sp>
              <p:nvSpPr>
                <p:cNvPr id="495" name="矩形 494"/>
                <p:cNvSpPr/>
                <p:nvPr/>
              </p:nvSpPr>
              <p:spPr>
                <a:xfrm>
                  <a:off x="1070926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96" name="直接连接符 495"/>
                <p:cNvCxnSpPr/>
                <p:nvPr/>
              </p:nvCxnSpPr>
              <p:spPr>
                <a:xfrm rot="10800000" flipH="1">
                  <a:off x="1070926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直接连接符 496"/>
                <p:cNvCxnSpPr/>
                <p:nvPr/>
              </p:nvCxnSpPr>
              <p:spPr>
                <a:xfrm>
                  <a:off x="1070926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直接连接符 319"/>
                <p:cNvCxnSpPr/>
                <p:nvPr/>
              </p:nvCxnSpPr>
              <p:spPr>
                <a:xfrm>
                  <a:off x="1070926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直接连接符 320"/>
                <p:cNvCxnSpPr/>
                <p:nvPr/>
              </p:nvCxnSpPr>
              <p:spPr>
                <a:xfrm>
                  <a:off x="1070926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971" name="组合 351"/>
            <p:cNvGrpSpPr/>
            <p:nvPr/>
          </p:nvGrpSpPr>
          <p:grpSpPr bwMode="auto">
            <a:xfrm>
              <a:off x="4549779" y="1141413"/>
              <a:ext cx="401638" cy="4000501"/>
              <a:chOff x="1071894" y="1572508"/>
              <a:chExt cx="427916" cy="4999766"/>
            </a:xfrm>
          </p:grpSpPr>
          <p:grpSp>
            <p:nvGrpSpPr>
              <p:cNvPr id="26972" name="组合 12"/>
              <p:cNvGrpSpPr/>
              <p:nvPr/>
            </p:nvGrpSpPr>
            <p:grpSpPr bwMode="auto">
              <a:xfrm>
                <a:off x="1071894" y="1572508"/>
                <a:ext cx="427916" cy="714253"/>
                <a:chOff x="1071894" y="1572508"/>
                <a:chExt cx="427916" cy="714253"/>
              </a:xfrm>
            </p:grpSpPr>
            <p:sp>
              <p:nvSpPr>
                <p:cNvPr id="483" name="矩形 482"/>
                <p:cNvSpPr/>
                <p:nvPr/>
              </p:nvSpPr>
              <p:spPr>
                <a:xfrm>
                  <a:off x="1071906" y="157251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4" name="直接连接符 3"/>
                <p:cNvCxnSpPr/>
                <p:nvPr/>
              </p:nvCxnSpPr>
              <p:spPr>
                <a:xfrm rot="10800000" flipH="1">
                  <a:off x="1071906" y="185822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直接连接符 5"/>
                <p:cNvCxnSpPr/>
                <p:nvPr/>
              </p:nvCxnSpPr>
              <p:spPr>
                <a:xfrm>
                  <a:off x="1071906" y="1715370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直接连接符 10"/>
                <p:cNvCxnSpPr/>
                <p:nvPr/>
              </p:nvCxnSpPr>
              <p:spPr>
                <a:xfrm>
                  <a:off x="1071906" y="200107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直接连接符 11"/>
                <p:cNvCxnSpPr/>
                <p:nvPr/>
              </p:nvCxnSpPr>
              <p:spPr>
                <a:xfrm>
                  <a:off x="1071906" y="214392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78" name="组合 13"/>
              <p:cNvGrpSpPr/>
              <p:nvPr/>
            </p:nvGrpSpPr>
            <p:grpSpPr bwMode="auto">
              <a:xfrm>
                <a:off x="1071894" y="2286761"/>
                <a:ext cx="427916" cy="714253"/>
                <a:chOff x="1071894" y="1572381"/>
                <a:chExt cx="427916" cy="714253"/>
              </a:xfrm>
            </p:grpSpPr>
            <p:sp>
              <p:nvSpPr>
                <p:cNvPr id="478" name="矩形 477"/>
                <p:cNvSpPr/>
                <p:nvPr/>
              </p:nvSpPr>
              <p:spPr>
                <a:xfrm>
                  <a:off x="1071906" y="157239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9" name="直接连接符 478"/>
                <p:cNvCxnSpPr/>
                <p:nvPr/>
              </p:nvCxnSpPr>
              <p:spPr>
                <a:xfrm rot="10800000" flipH="1">
                  <a:off x="1071906" y="185809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>
                  <a:off x="1071906" y="171524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直接连接符 480"/>
                <p:cNvCxnSpPr/>
                <p:nvPr/>
              </p:nvCxnSpPr>
              <p:spPr>
                <a:xfrm>
                  <a:off x="1071906" y="200095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直接连接符 481"/>
                <p:cNvCxnSpPr/>
                <p:nvPr/>
              </p:nvCxnSpPr>
              <p:spPr>
                <a:xfrm>
                  <a:off x="1071906" y="214380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84" name="组合 19"/>
              <p:cNvGrpSpPr/>
              <p:nvPr/>
            </p:nvGrpSpPr>
            <p:grpSpPr bwMode="auto">
              <a:xfrm>
                <a:off x="1071894" y="3001012"/>
                <a:ext cx="427916" cy="714253"/>
                <a:chOff x="1071894" y="1572252"/>
                <a:chExt cx="427916" cy="714253"/>
              </a:xfrm>
            </p:grpSpPr>
            <p:sp>
              <p:nvSpPr>
                <p:cNvPr id="473" name="矩形 472"/>
                <p:cNvSpPr/>
                <p:nvPr/>
              </p:nvSpPr>
              <p:spPr>
                <a:xfrm>
                  <a:off x="1071906" y="1572274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4" name="直接连接符 473"/>
                <p:cNvCxnSpPr/>
                <p:nvPr/>
              </p:nvCxnSpPr>
              <p:spPr>
                <a:xfrm rot="10800000" flipH="1">
                  <a:off x="1071906" y="185797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直接连接符 474"/>
                <p:cNvCxnSpPr/>
                <p:nvPr/>
              </p:nvCxnSpPr>
              <p:spPr>
                <a:xfrm>
                  <a:off x="1071906" y="171512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直接连接符 475"/>
                <p:cNvCxnSpPr/>
                <p:nvPr/>
              </p:nvCxnSpPr>
              <p:spPr>
                <a:xfrm>
                  <a:off x="1071906" y="200082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直接连接符 476"/>
                <p:cNvCxnSpPr/>
                <p:nvPr/>
              </p:nvCxnSpPr>
              <p:spPr>
                <a:xfrm>
                  <a:off x="1071906" y="21436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90" name="组合 25"/>
              <p:cNvGrpSpPr/>
              <p:nvPr/>
            </p:nvGrpSpPr>
            <p:grpSpPr bwMode="auto">
              <a:xfrm>
                <a:off x="1071894" y="3715264"/>
                <a:ext cx="427916" cy="714253"/>
                <a:chOff x="1071894" y="1572124"/>
                <a:chExt cx="427916" cy="714253"/>
              </a:xfrm>
            </p:grpSpPr>
            <p:sp>
              <p:nvSpPr>
                <p:cNvPr id="468" name="矩形 467"/>
                <p:cNvSpPr/>
                <p:nvPr/>
              </p:nvSpPr>
              <p:spPr>
                <a:xfrm>
                  <a:off x="1071906" y="1572151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69" name="直接连接符 468"/>
                <p:cNvCxnSpPr/>
                <p:nvPr/>
              </p:nvCxnSpPr>
              <p:spPr>
                <a:xfrm rot="10800000" flipH="1">
                  <a:off x="1071906" y="1857855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直接连接符 469"/>
                <p:cNvCxnSpPr/>
                <p:nvPr/>
              </p:nvCxnSpPr>
              <p:spPr>
                <a:xfrm>
                  <a:off x="1071906" y="171500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直接连接符 470"/>
                <p:cNvCxnSpPr/>
                <p:nvPr/>
              </p:nvCxnSpPr>
              <p:spPr>
                <a:xfrm>
                  <a:off x="1071906" y="200070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直接连接符 471"/>
                <p:cNvCxnSpPr/>
                <p:nvPr/>
              </p:nvCxnSpPr>
              <p:spPr>
                <a:xfrm>
                  <a:off x="1071906" y="214355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96" name="组合 31"/>
              <p:cNvGrpSpPr/>
              <p:nvPr/>
            </p:nvGrpSpPr>
            <p:grpSpPr bwMode="auto">
              <a:xfrm>
                <a:off x="1071894" y="4429517"/>
                <a:ext cx="427916" cy="714253"/>
                <a:chOff x="1071894" y="1571997"/>
                <a:chExt cx="427916" cy="714253"/>
              </a:xfrm>
            </p:grpSpPr>
            <p:sp>
              <p:nvSpPr>
                <p:cNvPr id="463" name="矩形 462"/>
                <p:cNvSpPr/>
                <p:nvPr/>
              </p:nvSpPr>
              <p:spPr>
                <a:xfrm>
                  <a:off x="1071906" y="1572029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64" name="直接连接符 463"/>
                <p:cNvCxnSpPr/>
                <p:nvPr/>
              </p:nvCxnSpPr>
              <p:spPr>
                <a:xfrm rot="10800000" flipH="1">
                  <a:off x="1071906" y="185773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直接连接符 464"/>
                <p:cNvCxnSpPr/>
                <p:nvPr/>
              </p:nvCxnSpPr>
              <p:spPr>
                <a:xfrm>
                  <a:off x="1071906" y="17148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直接连接符 465"/>
                <p:cNvCxnSpPr/>
                <p:nvPr/>
              </p:nvCxnSpPr>
              <p:spPr>
                <a:xfrm>
                  <a:off x="1071906" y="200058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直接连接符 466"/>
                <p:cNvCxnSpPr/>
                <p:nvPr/>
              </p:nvCxnSpPr>
              <p:spPr>
                <a:xfrm>
                  <a:off x="1071906" y="214343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02" name="组合 37"/>
              <p:cNvGrpSpPr/>
              <p:nvPr/>
            </p:nvGrpSpPr>
            <p:grpSpPr bwMode="auto">
              <a:xfrm>
                <a:off x="1071894" y="5143769"/>
                <a:ext cx="427916" cy="714253"/>
                <a:chOff x="1071894" y="1571869"/>
                <a:chExt cx="427916" cy="714253"/>
              </a:xfrm>
            </p:grpSpPr>
            <p:sp>
              <p:nvSpPr>
                <p:cNvPr id="458" name="矩形 364"/>
                <p:cNvSpPr/>
                <p:nvPr/>
              </p:nvSpPr>
              <p:spPr>
                <a:xfrm>
                  <a:off x="1071906" y="157190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59" name="直接连接符 365"/>
                <p:cNvCxnSpPr/>
                <p:nvPr/>
              </p:nvCxnSpPr>
              <p:spPr>
                <a:xfrm rot="10800000" flipH="1">
                  <a:off x="1071906" y="185761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直接连接符 366"/>
                <p:cNvCxnSpPr/>
                <p:nvPr/>
              </p:nvCxnSpPr>
              <p:spPr>
                <a:xfrm>
                  <a:off x="1071906" y="171475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直接连接符 367"/>
                <p:cNvCxnSpPr/>
                <p:nvPr/>
              </p:nvCxnSpPr>
              <p:spPr>
                <a:xfrm>
                  <a:off x="1071906" y="200046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直接连接符 461"/>
                <p:cNvCxnSpPr/>
                <p:nvPr/>
              </p:nvCxnSpPr>
              <p:spPr>
                <a:xfrm>
                  <a:off x="1071906" y="214331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08" name="组合 43"/>
              <p:cNvGrpSpPr/>
              <p:nvPr/>
            </p:nvGrpSpPr>
            <p:grpSpPr bwMode="auto">
              <a:xfrm>
                <a:off x="1071894" y="5858021"/>
                <a:ext cx="427916" cy="714253"/>
                <a:chOff x="1071894" y="1571741"/>
                <a:chExt cx="427916" cy="714253"/>
              </a:xfrm>
            </p:grpSpPr>
            <p:sp>
              <p:nvSpPr>
                <p:cNvPr id="453" name="矩形 452"/>
                <p:cNvSpPr/>
                <p:nvPr/>
              </p:nvSpPr>
              <p:spPr>
                <a:xfrm>
                  <a:off x="1071906" y="157178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54" name="直接连接符 453"/>
                <p:cNvCxnSpPr/>
                <p:nvPr/>
              </p:nvCxnSpPr>
              <p:spPr>
                <a:xfrm rot="10800000" flipH="1">
                  <a:off x="1071906" y="185748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直接连接符 361"/>
                <p:cNvCxnSpPr/>
                <p:nvPr/>
              </p:nvCxnSpPr>
              <p:spPr>
                <a:xfrm>
                  <a:off x="1071906" y="171463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直接连接符 362"/>
                <p:cNvCxnSpPr/>
                <p:nvPr/>
              </p:nvCxnSpPr>
              <p:spPr>
                <a:xfrm>
                  <a:off x="1071906" y="200034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直接连接符 363"/>
                <p:cNvCxnSpPr/>
                <p:nvPr/>
              </p:nvCxnSpPr>
              <p:spPr>
                <a:xfrm>
                  <a:off x="1071906" y="214319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14" name="组合 394"/>
            <p:cNvGrpSpPr/>
            <p:nvPr/>
          </p:nvGrpSpPr>
          <p:grpSpPr bwMode="auto">
            <a:xfrm>
              <a:off x="4951418" y="1141413"/>
              <a:ext cx="403225" cy="4000501"/>
              <a:chOff x="1071182" y="1572508"/>
              <a:chExt cx="429607" cy="4999766"/>
            </a:xfrm>
          </p:grpSpPr>
          <p:grpSp>
            <p:nvGrpSpPr>
              <p:cNvPr id="27015" name="组合 12"/>
              <p:cNvGrpSpPr/>
              <p:nvPr/>
            </p:nvGrpSpPr>
            <p:grpSpPr bwMode="auto">
              <a:xfrm>
                <a:off x="1071182" y="1572508"/>
                <a:ext cx="429607" cy="714253"/>
                <a:chOff x="1071182" y="1572508"/>
                <a:chExt cx="429607" cy="714253"/>
              </a:xfrm>
            </p:grpSpPr>
            <p:sp>
              <p:nvSpPr>
                <p:cNvPr id="441" name="矩形 440"/>
                <p:cNvSpPr/>
                <p:nvPr/>
              </p:nvSpPr>
              <p:spPr>
                <a:xfrm>
                  <a:off x="1071193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42" name="直接连接符 3"/>
                <p:cNvCxnSpPr/>
                <p:nvPr/>
              </p:nvCxnSpPr>
              <p:spPr>
                <a:xfrm rot="10800000" flipH="1">
                  <a:off x="1071193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直接连接符 5"/>
                <p:cNvCxnSpPr/>
                <p:nvPr/>
              </p:nvCxnSpPr>
              <p:spPr>
                <a:xfrm>
                  <a:off x="1071193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直接连接符 10"/>
                <p:cNvCxnSpPr/>
                <p:nvPr/>
              </p:nvCxnSpPr>
              <p:spPr>
                <a:xfrm>
                  <a:off x="1071193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直接连接符 11"/>
                <p:cNvCxnSpPr/>
                <p:nvPr/>
              </p:nvCxnSpPr>
              <p:spPr>
                <a:xfrm>
                  <a:off x="1071193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21" name="组合 13"/>
              <p:cNvGrpSpPr/>
              <p:nvPr/>
            </p:nvGrpSpPr>
            <p:grpSpPr bwMode="auto">
              <a:xfrm>
                <a:off x="1071182" y="2286761"/>
                <a:ext cx="429607" cy="714253"/>
                <a:chOff x="1071182" y="1572381"/>
                <a:chExt cx="429607" cy="714253"/>
              </a:xfrm>
            </p:grpSpPr>
            <p:sp>
              <p:nvSpPr>
                <p:cNvPr id="436" name="矩形 435"/>
                <p:cNvSpPr/>
                <p:nvPr/>
              </p:nvSpPr>
              <p:spPr>
                <a:xfrm>
                  <a:off x="1071193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37" name="直接连接符 436"/>
                <p:cNvCxnSpPr/>
                <p:nvPr/>
              </p:nvCxnSpPr>
              <p:spPr>
                <a:xfrm rot="10800000" flipH="1">
                  <a:off x="1071193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1071193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直接连接符 438"/>
                <p:cNvCxnSpPr/>
                <p:nvPr/>
              </p:nvCxnSpPr>
              <p:spPr>
                <a:xfrm>
                  <a:off x="1071193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1071193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27" name="组合 19"/>
              <p:cNvGrpSpPr/>
              <p:nvPr/>
            </p:nvGrpSpPr>
            <p:grpSpPr bwMode="auto">
              <a:xfrm>
                <a:off x="1071182" y="3001012"/>
                <a:ext cx="429607" cy="714253"/>
                <a:chOff x="1071182" y="1572252"/>
                <a:chExt cx="429607" cy="714253"/>
              </a:xfrm>
            </p:grpSpPr>
            <p:sp>
              <p:nvSpPr>
                <p:cNvPr id="431" name="矩形 430"/>
                <p:cNvSpPr/>
                <p:nvPr/>
              </p:nvSpPr>
              <p:spPr>
                <a:xfrm>
                  <a:off x="1071193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32" name="直接连接符 431"/>
                <p:cNvCxnSpPr/>
                <p:nvPr/>
              </p:nvCxnSpPr>
              <p:spPr>
                <a:xfrm rot="10800000" flipH="1">
                  <a:off x="1071193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直接连接符 432"/>
                <p:cNvCxnSpPr/>
                <p:nvPr/>
              </p:nvCxnSpPr>
              <p:spPr>
                <a:xfrm>
                  <a:off x="1071193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直接连接符 433"/>
                <p:cNvCxnSpPr/>
                <p:nvPr/>
              </p:nvCxnSpPr>
              <p:spPr>
                <a:xfrm>
                  <a:off x="1071193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直接连接符 434"/>
                <p:cNvCxnSpPr/>
                <p:nvPr/>
              </p:nvCxnSpPr>
              <p:spPr>
                <a:xfrm>
                  <a:off x="1071193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33" name="组合 25"/>
              <p:cNvGrpSpPr/>
              <p:nvPr/>
            </p:nvGrpSpPr>
            <p:grpSpPr bwMode="auto">
              <a:xfrm>
                <a:off x="1071182" y="3715264"/>
                <a:ext cx="429607" cy="714253"/>
                <a:chOff x="1071182" y="1572124"/>
                <a:chExt cx="429607" cy="714253"/>
              </a:xfrm>
            </p:grpSpPr>
            <p:sp>
              <p:nvSpPr>
                <p:cNvPr id="426" name="矩形 425"/>
                <p:cNvSpPr/>
                <p:nvPr/>
              </p:nvSpPr>
              <p:spPr>
                <a:xfrm>
                  <a:off x="1071193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27" name="直接连接符 426"/>
                <p:cNvCxnSpPr/>
                <p:nvPr/>
              </p:nvCxnSpPr>
              <p:spPr>
                <a:xfrm rot="10800000" flipH="1">
                  <a:off x="1071193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直接连接符 427"/>
                <p:cNvCxnSpPr/>
                <p:nvPr/>
              </p:nvCxnSpPr>
              <p:spPr>
                <a:xfrm>
                  <a:off x="1071193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直接连接符 428"/>
                <p:cNvCxnSpPr/>
                <p:nvPr/>
              </p:nvCxnSpPr>
              <p:spPr>
                <a:xfrm>
                  <a:off x="1071193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直接连接符 429"/>
                <p:cNvCxnSpPr/>
                <p:nvPr/>
              </p:nvCxnSpPr>
              <p:spPr>
                <a:xfrm>
                  <a:off x="1071193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39" name="组合 31"/>
              <p:cNvGrpSpPr/>
              <p:nvPr/>
            </p:nvGrpSpPr>
            <p:grpSpPr bwMode="auto">
              <a:xfrm>
                <a:off x="1071182" y="4429517"/>
                <a:ext cx="429607" cy="714253"/>
                <a:chOff x="1071182" y="1571997"/>
                <a:chExt cx="429607" cy="714253"/>
              </a:xfrm>
            </p:grpSpPr>
            <p:sp>
              <p:nvSpPr>
                <p:cNvPr id="421" name="矩形 420"/>
                <p:cNvSpPr/>
                <p:nvPr/>
              </p:nvSpPr>
              <p:spPr>
                <a:xfrm>
                  <a:off x="1071193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22" name="直接连接符 421"/>
                <p:cNvCxnSpPr/>
                <p:nvPr/>
              </p:nvCxnSpPr>
              <p:spPr>
                <a:xfrm rot="10800000" flipH="1">
                  <a:off x="1071193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直接连接符 422"/>
                <p:cNvCxnSpPr/>
                <p:nvPr/>
              </p:nvCxnSpPr>
              <p:spPr>
                <a:xfrm>
                  <a:off x="1071193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直接连接符 423"/>
                <p:cNvCxnSpPr/>
                <p:nvPr/>
              </p:nvCxnSpPr>
              <p:spPr>
                <a:xfrm>
                  <a:off x="1071193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直接连接符 424"/>
                <p:cNvCxnSpPr/>
                <p:nvPr/>
              </p:nvCxnSpPr>
              <p:spPr>
                <a:xfrm>
                  <a:off x="1071193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45" name="组合 37"/>
              <p:cNvGrpSpPr/>
              <p:nvPr/>
            </p:nvGrpSpPr>
            <p:grpSpPr bwMode="auto">
              <a:xfrm>
                <a:off x="1071182" y="5143769"/>
                <a:ext cx="429607" cy="714253"/>
                <a:chOff x="1071182" y="1571869"/>
                <a:chExt cx="429607" cy="714253"/>
              </a:xfrm>
            </p:grpSpPr>
            <p:sp>
              <p:nvSpPr>
                <p:cNvPr id="416" name="矩形 407"/>
                <p:cNvSpPr/>
                <p:nvPr/>
              </p:nvSpPr>
              <p:spPr>
                <a:xfrm>
                  <a:off x="1071193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17" name="直接连接符 408"/>
                <p:cNvCxnSpPr/>
                <p:nvPr/>
              </p:nvCxnSpPr>
              <p:spPr>
                <a:xfrm rot="10800000" flipH="1">
                  <a:off x="1071193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09"/>
                <p:cNvCxnSpPr/>
                <p:nvPr/>
              </p:nvCxnSpPr>
              <p:spPr>
                <a:xfrm>
                  <a:off x="1071193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1071193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1071193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51" name="组合 43"/>
              <p:cNvGrpSpPr/>
              <p:nvPr/>
            </p:nvGrpSpPr>
            <p:grpSpPr bwMode="auto">
              <a:xfrm>
                <a:off x="1071182" y="5858021"/>
                <a:ext cx="429607" cy="714253"/>
                <a:chOff x="1071182" y="1571741"/>
                <a:chExt cx="429607" cy="714253"/>
              </a:xfrm>
            </p:grpSpPr>
            <p:sp>
              <p:nvSpPr>
                <p:cNvPr id="411" name="矩形 410"/>
                <p:cNvSpPr/>
                <p:nvPr/>
              </p:nvSpPr>
              <p:spPr>
                <a:xfrm>
                  <a:off x="1071193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12" name="直接连接符 403"/>
                <p:cNvCxnSpPr/>
                <p:nvPr/>
              </p:nvCxnSpPr>
              <p:spPr>
                <a:xfrm rot="10800000" flipH="1">
                  <a:off x="1071193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接连接符 404"/>
                <p:cNvCxnSpPr/>
                <p:nvPr/>
              </p:nvCxnSpPr>
              <p:spPr>
                <a:xfrm>
                  <a:off x="1071193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05"/>
                <p:cNvCxnSpPr/>
                <p:nvPr/>
              </p:nvCxnSpPr>
              <p:spPr>
                <a:xfrm>
                  <a:off x="1071193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06"/>
                <p:cNvCxnSpPr/>
                <p:nvPr/>
              </p:nvCxnSpPr>
              <p:spPr>
                <a:xfrm>
                  <a:off x="1071193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057" name="组合 437"/>
            <p:cNvGrpSpPr/>
            <p:nvPr/>
          </p:nvGrpSpPr>
          <p:grpSpPr bwMode="auto">
            <a:xfrm>
              <a:off x="5354643" y="1141413"/>
              <a:ext cx="401637" cy="4000501"/>
              <a:chOff x="1072161" y="1572508"/>
              <a:chExt cx="427915" cy="4999766"/>
            </a:xfrm>
          </p:grpSpPr>
          <p:grpSp>
            <p:nvGrpSpPr>
              <p:cNvPr id="27058" name="组合 12"/>
              <p:cNvGrpSpPr/>
              <p:nvPr/>
            </p:nvGrpSpPr>
            <p:grpSpPr bwMode="auto">
              <a:xfrm>
                <a:off x="1072161" y="1572508"/>
                <a:ext cx="427915" cy="714253"/>
                <a:chOff x="1072161" y="1572508"/>
                <a:chExt cx="427915" cy="714253"/>
              </a:xfrm>
            </p:grpSpPr>
            <p:sp>
              <p:nvSpPr>
                <p:cNvPr id="399" name="矩形 398"/>
                <p:cNvSpPr/>
                <p:nvPr/>
              </p:nvSpPr>
              <p:spPr>
                <a:xfrm>
                  <a:off x="1072174" y="157251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00" name="直接连接符 3"/>
                <p:cNvCxnSpPr/>
                <p:nvPr/>
              </p:nvCxnSpPr>
              <p:spPr>
                <a:xfrm rot="10800000" flipH="1">
                  <a:off x="1072174" y="185822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5"/>
                <p:cNvCxnSpPr/>
                <p:nvPr/>
              </p:nvCxnSpPr>
              <p:spPr>
                <a:xfrm>
                  <a:off x="1072174" y="1715370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10"/>
                <p:cNvCxnSpPr/>
                <p:nvPr/>
              </p:nvCxnSpPr>
              <p:spPr>
                <a:xfrm>
                  <a:off x="1072174" y="200107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直接连接符 11"/>
                <p:cNvCxnSpPr/>
                <p:nvPr/>
              </p:nvCxnSpPr>
              <p:spPr>
                <a:xfrm>
                  <a:off x="1072174" y="214392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64" name="组合 13"/>
              <p:cNvGrpSpPr/>
              <p:nvPr/>
            </p:nvGrpSpPr>
            <p:grpSpPr bwMode="auto">
              <a:xfrm>
                <a:off x="1072161" y="2286761"/>
                <a:ext cx="427915" cy="714253"/>
                <a:chOff x="1072161" y="1572381"/>
                <a:chExt cx="427915" cy="714253"/>
              </a:xfrm>
            </p:grpSpPr>
            <p:sp>
              <p:nvSpPr>
                <p:cNvPr id="394" name="矩形 393"/>
                <p:cNvSpPr/>
                <p:nvPr/>
              </p:nvSpPr>
              <p:spPr>
                <a:xfrm>
                  <a:off x="1072174" y="157239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95" name="直接连接符 394"/>
                <p:cNvCxnSpPr/>
                <p:nvPr/>
              </p:nvCxnSpPr>
              <p:spPr>
                <a:xfrm rot="10800000" flipH="1">
                  <a:off x="1072174" y="185809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/>
                <p:nvPr/>
              </p:nvCxnSpPr>
              <p:spPr>
                <a:xfrm>
                  <a:off x="1072174" y="171524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/>
                <p:nvPr/>
              </p:nvCxnSpPr>
              <p:spPr>
                <a:xfrm>
                  <a:off x="1072174" y="200095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/>
                <p:nvPr/>
              </p:nvCxnSpPr>
              <p:spPr>
                <a:xfrm>
                  <a:off x="1072174" y="214380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70" name="组合 19"/>
              <p:cNvGrpSpPr/>
              <p:nvPr/>
            </p:nvGrpSpPr>
            <p:grpSpPr bwMode="auto">
              <a:xfrm>
                <a:off x="1072161" y="3001012"/>
                <a:ext cx="427915" cy="714253"/>
                <a:chOff x="1072161" y="1572252"/>
                <a:chExt cx="427915" cy="714253"/>
              </a:xfrm>
            </p:grpSpPr>
            <p:sp>
              <p:nvSpPr>
                <p:cNvPr id="389" name="矩形 388"/>
                <p:cNvSpPr/>
                <p:nvPr/>
              </p:nvSpPr>
              <p:spPr>
                <a:xfrm>
                  <a:off x="1072174" y="1572274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90" name="直接连接符 389"/>
                <p:cNvCxnSpPr/>
                <p:nvPr/>
              </p:nvCxnSpPr>
              <p:spPr>
                <a:xfrm rot="10800000" flipH="1">
                  <a:off x="1072174" y="185797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直接连接符 390"/>
                <p:cNvCxnSpPr/>
                <p:nvPr/>
              </p:nvCxnSpPr>
              <p:spPr>
                <a:xfrm>
                  <a:off x="1072174" y="171512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/>
                <p:nvPr/>
              </p:nvCxnSpPr>
              <p:spPr>
                <a:xfrm>
                  <a:off x="1072174" y="200082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直接连接符 392"/>
                <p:cNvCxnSpPr/>
                <p:nvPr/>
              </p:nvCxnSpPr>
              <p:spPr>
                <a:xfrm>
                  <a:off x="1072174" y="21436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76" name="组合 25"/>
              <p:cNvGrpSpPr/>
              <p:nvPr/>
            </p:nvGrpSpPr>
            <p:grpSpPr bwMode="auto">
              <a:xfrm>
                <a:off x="1072161" y="3715264"/>
                <a:ext cx="427915" cy="714253"/>
                <a:chOff x="1072161" y="1572124"/>
                <a:chExt cx="427915" cy="714253"/>
              </a:xfrm>
            </p:grpSpPr>
            <p:sp>
              <p:nvSpPr>
                <p:cNvPr id="384" name="矩形 383"/>
                <p:cNvSpPr/>
                <p:nvPr/>
              </p:nvSpPr>
              <p:spPr>
                <a:xfrm>
                  <a:off x="1072174" y="1572151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5" name="直接连接符 384"/>
                <p:cNvCxnSpPr/>
                <p:nvPr/>
              </p:nvCxnSpPr>
              <p:spPr>
                <a:xfrm rot="10800000" flipH="1">
                  <a:off x="1072174" y="1857855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直接连接符 385"/>
                <p:cNvCxnSpPr/>
                <p:nvPr/>
              </p:nvCxnSpPr>
              <p:spPr>
                <a:xfrm>
                  <a:off x="1072174" y="171500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直接连接符 386"/>
                <p:cNvCxnSpPr/>
                <p:nvPr/>
              </p:nvCxnSpPr>
              <p:spPr>
                <a:xfrm>
                  <a:off x="1072174" y="200070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直接连接符 387"/>
                <p:cNvCxnSpPr/>
                <p:nvPr/>
              </p:nvCxnSpPr>
              <p:spPr>
                <a:xfrm>
                  <a:off x="1072174" y="214355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82" name="组合 31"/>
              <p:cNvGrpSpPr/>
              <p:nvPr/>
            </p:nvGrpSpPr>
            <p:grpSpPr bwMode="auto">
              <a:xfrm>
                <a:off x="1072161" y="4429517"/>
                <a:ext cx="427915" cy="714253"/>
                <a:chOff x="1072161" y="1571997"/>
                <a:chExt cx="427915" cy="714253"/>
              </a:xfrm>
            </p:grpSpPr>
            <p:sp>
              <p:nvSpPr>
                <p:cNvPr id="379" name="矩形 378"/>
                <p:cNvSpPr/>
                <p:nvPr/>
              </p:nvSpPr>
              <p:spPr>
                <a:xfrm>
                  <a:off x="1072174" y="1572029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80" name="直接连接符 379"/>
                <p:cNvCxnSpPr/>
                <p:nvPr/>
              </p:nvCxnSpPr>
              <p:spPr>
                <a:xfrm rot="10800000" flipH="1">
                  <a:off x="1072174" y="185773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直接连接符 380"/>
                <p:cNvCxnSpPr/>
                <p:nvPr/>
              </p:nvCxnSpPr>
              <p:spPr>
                <a:xfrm>
                  <a:off x="1072174" y="17148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直接连接符 381"/>
                <p:cNvCxnSpPr/>
                <p:nvPr/>
              </p:nvCxnSpPr>
              <p:spPr>
                <a:xfrm>
                  <a:off x="1072174" y="200058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直接连接符 382"/>
                <p:cNvCxnSpPr/>
                <p:nvPr/>
              </p:nvCxnSpPr>
              <p:spPr>
                <a:xfrm>
                  <a:off x="1072174" y="214343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88" name="组合 37"/>
              <p:cNvGrpSpPr/>
              <p:nvPr/>
            </p:nvGrpSpPr>
            <p:grpSpPr bwMode="auto">
              <a:xfrm>
                <a:off x="1072161" y="5143769"/>
                <a:ext cx="427915" cy="714253"/>
                <a:chOff x="1072161" y="1571869"/>
                <a:chExt cx="427915" cy="714253"/>
              </a:xfrm>
            </p:grpSpPr>
            <p:sp>
              <p:nvSpPr>
                <p:cNvPr id="374" name="矩形 373"/>
                <p:cNvSpPr/>
                <p:nvPr/>
              </p:nvSpPr>
              <p:spPr>
                <a:xfrm>
                  <a:off x="1072174" y="157190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75" name="直接连接符 374"/>
                <p:cNvCxnSpPr/>
                <p:nvPr/>
              </p:nvCxnSpPr>
              <p:spPr>
                <a:xfrm rot="10800000" flipH="1">
                  <a:off x="1072174" y="185761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直接连接符 375"/>
                <p:cNvCxnSpPr/>
                <p:nvPr/>
              </p:nvCxnSpPr>
              <p:spPr>
                <a:xfrm>
                  <a:off x="1072174" y="171475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直接连接符 376"/>
                <p:cNvCxnSpPr/>
                <p:nvPr/>
              </p:nvCxnSpPr>
              <p:spPr>
                <a:xfrm>
                  <a:off x="1072174" y="200046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直接连接符 377"/>
                <p:cNvCxnSpPr/>
                <p:nvPr/>
              </p:nvCxnSpPr>
              <p:spPr>
                <a:xfrm>
                  <a:off x="1072174" y="214331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94" name="组合 43"/>
              <p:cNvGrpSpPr/>
              <p:nvPr/>
            </p:nvGrpSpPr>
            <p:grpSpPr bwMode="auto">
              <a:xfrm>
                <a:off x="1072161" y="5858021"/>
                <a:ext cx="427915" cy="714253"/>
                <a:chOff x="1072161" y="1571741"/>
                <a:chExt cx="427915" cy="714253"/>
              </a:xfrm>
            </p:grpSpPr>
            <p:sp>
              <p:nvSpPr>
                <p:cNvPr id="369" name="矩形 368"/>
                <p:cNvSpPr/>
                <p:nvPr/>
              </p:nvSpPr>
              <p:spPr>
                <a:xfrm>
                  <a:off x="1072174" y="157178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70" name="直接连接符 369"/>
                <p:cNvCxnSpPr/>
                <p:nvPr/>
              </p:nvCxnSpPr>
              <p:spPr>
                <a:xfrm rot="10800000" flipH="1">
                  <a:off x="1072174" y="185748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直接连接符 370"/>
                <p:cNvCxnSpPr/>
                <p:nvPr/>
              </p:nvCxnSpPr>
              <p:spPr>
                <a:xfrm>
                  <a:off x="1072174" y="171463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接连接符 371"/>
                <p:cNvCxnSpPr/>
                <p:nvPr/>
              </p:nvCxnSpPr>
              <p:spPr>
                <a:xfrm>
                  <a:off x="1072174" y="200034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接连接符 372"/>
                <p:cNvCxnSpPr/>
                <p:nvPr/>
              </p:nvCxnSpPr>
              <p:spPr>
                <a:xfrm>
                  <a:off x="1072174" y="214319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00" name="组合 480"/>
            <p:cNvGrpSpPr/>
            <p:nvPr/>
          </p:nvGrpSpPr>
          <p:grpSpPr bwMode="auto">
            <a:xfrm>
              <a:off x="5756281" y="1141413"/>
              <a:ext cx="401638" cy="4000501"/>
              <a:chOff x="1071449" y="1572508"/>
              <a:chExt cx="427916" cy="4999766"/>
            </a:xfrm>
          </p:grpSpPr>
          <p:grpSp>
            <p:nvGrpSpPr>
              <p:cNvPr id="27101" name="组合 12"/>
              <p:cNvGrpSpPr/>
              <p:nvPr/>
            </p:nvGrpSpPr>
            <p:grpSpPr bwMode="auto">
              <a:xfrm>
                <a:off x="1071449" y="1572508"/>
                <a:ext cx="427916" cy="714253"/>
                <a:chOff x="1071449" y="1572508"/>
                <a:chExt cx="427916" cy="714253"/>
              </a:xfrm>
            </p:grpSpPr>
            <p:sp>
              <p:nvSpPr>
                <p:cNvPr id="357" name="矩形 356"/>
                <p:cNvSpPr/>
                <p:nvPr/>
              </p:nvSpPr>
              <p:spPr>
                <a:xfrm>
                  <a:off x="1071463" y="157251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58" name="直接连接符 3"/>
                <p:cNvCxnSpPr/>
                <p:nvPr/>
              </p:nvCxnSpPr>
              <p:spPr>
                <a:xfrm rot="10800000" flipH="1">
                  <a:off x="1071463" y="185822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直接连接符 5"/>
                <p:cNvCxnSpPr/>
                <p:nvPr/>
              </p:nvCxnSpPr>
              <p:spPr>
                <a:xfrm>
                  <a:off x="1071463" y="1715370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直接连接符 10"/>
                <p:cNvCxnSpPr/>
                <p:nvPr/>
              </p:nvCxnSpPr>
              <p:spPr>
                <a:xfrm>
                  <a:off x="1071463" y="200107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直接连接符 11"/>
                <p:cNvCxnSpPr/>
                <p:nvPr/>
              </p:nvCxnSpPr>
              <p:spPr>
                <a:xfrm>
                  <a:off x="1071463" y="214392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07" name="组合 13"/>
              <p:cNvGrpSpPr/>
              <p:nvPr/>
            </p:nvGrpSpPr>
            <p:grpSpPr bwMode="auto">
              <a:xfrm>
                <a:off x="1071449" y="2286761"/>
                <a:ext cx="427916" cy="714253"/>
                <a:chOff x="1071449" y="1572381"/>
                <a:chExt cx="427916" cy="714253"/>
              </a:xfrm>
            </p:grpSpPr>
            <p:sp>
              <p:nvSpPr>
                <p:cNvPr id="352" name="矩形 351"/>
                <p:cNvSpPr/>
                <p:nvPr/>
              </p:nvSpPr>
              <p:spPr>
                <a:xfrm>
                  <a:off x="1071463" y="157239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53" name="直接连接符 352"/>
                <p:cNvCxnSpPr/>
                <p:nvPr/>
              </p:nvCxnSpPr>
              <p:spPr>
                <a:xfrm rot="10800000" flipH="1">
                  <a:off x="1071463" y="185809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直接连接符 353"/>
                <p:cNvCxnSpPr/>
                <p:nvPr/>
              </p:nvCxnSpPr>
              <p:spPr>
                <a:xfrm>
                  <a:off x="1071463" y="171524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直接连接符 354"/>
                <p:cNvCxnSpPr/>
                <p:nvPr/>
              </p:nvCxnSpPr>
              <p:spPr>
                <a:xfrm>
                  <a:off x="1071463" y="200095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直接连接符 355"/>
                <p:cNvCxnSpPr/>
                <p:nvPr/>
              </p:nvCxnSpPr>
              <p:spPr>
                <a:xfrm>
                  <a:off x="1071463" y="214380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13" name="组合 19"/>
              <p:cNvGrpSpPr/>
              <p:nvPr/>
            </p:nvGrpSpPr>
            <p:grpSpPr bwMode="auto">
              <a:xfrm>
                <a:off x="1071449" y="3001012"/>
                <a:ext cx="427916" cy="714253"/>
                <a:chOff x="1071449" y="1572252"/>
                <a:chExt cx="427916" cy="714253"/>
              </a:xfrm>
            </p:grpSpPr>
            <p:sp>
              <p:nvSpPr>
                <p:cNvPr id="347" name="矩形 346"/>
                <p:cNvSpPr/>
                <p:nvPr/>
              </p:nvSpPr>
              <p:spPr>
                <a:xfrm>
                  <a:off x="1071463" y="1572274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48" name="直接连接符 347"/>
                <p:cNvCxnSpPr/>
                <p:nvPr/>
              </p:nvCxnSpPr>
              <p:spPr>
                <a:xfrm rot="10800000" flipH="1">
                  <a:off x="1071463" y="185797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直接连接符 348"/>
                <p:cNvCxnSpPr/>
                <p:nvPr/>
              </p:nvCxnSpPr>
              <p:spPr>
                <a:xfrm>
                  <a:off x="1071463" y="171512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直接连接符 349"/>
                <p:cNvCxnSpPr/>
                <p:nvPr/>
              </p:nvCxnSpPr>
              <p:spPr>
                <a:xfrm>
                  <a:off x="1071463" y="200082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直接连接符 350"/>
                <p:cNvCxnSpPr/>
                <p:nvPr/>
              </p:nvCxnSpPr>
              <p:spPr>
                <a:xfrm>
                  <a:off x="1071463" y="21436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19" name="组合 25"/>
              <p:cNvGrpSpPr/>
              <p:nvPr/>
            </p:nvGrpSpPr>
            <p:grpSpPr bwMode="auto">
              <a:xfrm>
                <a:off x="1071449" y="3715264"/>
                <a:ext cx="427916" cy="714253"/>
                <a:chOff x="1071449" y="1572124"/>
                <a:chExt cx="427916" cy="714253"/>
              </a:xfrm>
            </p:grpSpPr>
            <p:sp>
              <p:nvSpPr>
                <p:cNvPr id="342" name="矩形 341"/>
                <p:cNvSpPr/>
                <p:nvPr/>
              </p:nvSpPr>
              <p:spPr>
                <a:xfrm>
                  <a:off x="1071463" y="1572151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43" name="直接连接符 342"/>
                <p:cNvCxnSpPr/>
                <p:nvPr/>
              </p:nvCxnSpPr>
              <p:spPr>
                <a:xfrm rot="10800000" flipH="1">
                  <a:off x="1071463" y="1857855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直接连接符 343"/>
                <p:cNvCxnSpPr/>
                <p:nvPr/>
              </p:nvCxnSpPr>
              <p:spPr>
                <a:xfrm>
                  <a:off x="1071463" y="171500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直接连接符 344"/>
                <p:cNvCxnSpPr/>
                <p:nvPr/>
              </p:nvCxnSpPr>
              <p:spPr>
                <a:xfrm>
                  <a:off x="1071463" y="200070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直接连接符 345"/>
                <p:cNvCxnSpPr/>
                <p:nvPr/>
              </p:nvCxnSpPr>
              <p:spPr>
                <a:xfrm>
                  <a:off x="1071463" y="214355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25" name="组合 31"/>
              <p:cNvGrpSpPr/>
              <p:nvPr/>
            </p:nvGrpSpPr>
            <p:grpSpPr bwMode="auto">
              <a:xfrm>
                <a:off x="1071449" y="4429517"/>
                <a:ext cx="427916" cy="714253"/>
                <a:chOff x="1071449" y="1571997"/>
                <a:chExt cx="427916" cy="714253"/>
              </a:xfrm>
            </p:grpSpPr>
            <p:sp>
              <p:nvSpPr>
                <p:cNvPr id="337" name="矩形 336"/>
                <p:cNvSpPr/>
                <p:nvPr/>
              </p:nvSpPr>
              <p:spPr>
                <a:xfrm>
                  <a:off x="1071463" y="1572029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38" name="直接连接符 337"/>
                <p:cNvCxnSpPr/>
                <p:nvPr/>
              </p:nvCxnSpPr>
              <p:spPr>
                <a:xfrm rot="10800000" flipH="1">
                  <a:off x="1071463" y="185773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直接连接符 338"/>
                <p:cNvCxnSpPr/>
                <p:nvPr/>
              </p:nvCxnSpPr>
              <p:spPr>
                <a:xfrm>
                  <a:off x="1071463" y="17148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直接连接符 339"/>
                <p:cNvCxnSpPr/>
                <p:nvPr/>
              </p:nvCxnSpPr>
              <p:spPr>
                <a:xfrm>
                  <a:off x="1071463" y="200058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直接连接符 340"/>
                <p:cNvCxnSpPr/>
                <p:nvPr/>
              </p:nvCxnSpPr>
              <p:spPr>
                <a:xfrm>
                  <a:off x="1071463" y="214343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31" name="组合 37"/>
              <p:cNvGrpSpPr/>
              <p:nvPr/>
            </p:nvGrpSpPr>
            <p:grpSpPr bwMode="auto">
              <a:xfrm>
                <a:off x="1071449" y="5143769"/>
                <a:ext cx="427916" cy="714253"/>
                <a:chOff x="1071449" y="1571869"/>
                <a:chExt cx="427916" cy="714253"/>
              </a:xfrm>
            </p:grpSpPr>
            <p:sp>
              <p:nvSpPr>
                <p:cNvPr id="332" name="矩形 331"/>
                <p:cNvSpPr/>
                <p:nvPr/>
              </p:nvSpPr>
              <p:spPr>
                <a:xfrm>
                  <a:off x="1071463" y="157190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33" name="直接连接符 332"/>
                <p:cNvCxnSpPr/>
                <p:nvPr/>
              </p:nvCxnSpPr>
              <p:spPr>
                <a:xfrm rot="10800000" flipH="1">
                  <a:off x="1071463" y="185761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直接连接符 333"/>
                <p:cNvCxnSpPr/>
                <p:nvPr/>
              </p:nvCxnSpPr>
              <p:spPr>
                <a:xfrm>
                  <a:off x="1071463" y="171475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直接连接符 334"/>
                <p:cNvCxnSpPr/>
                <p:nvPr/>
              </p:nvCxnSpPr>
              <p:spPr>
                <a:xfrm>
                  <a:off x="1071463" y="200046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直接连接符 335"/>
                <p:cNvCxnSpPr/>
                <p:nvPr/>
              </p:nvCxnSpPr>
              <p:spPr>
                <a:xfrm>
                  <a:off x="1071463" y="214331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37" name="组合 43"/>
              <p:cNvGrpSpPr/>
              <p:nvPr/>
            </p:nvGrpSpPr>
            <p:grpSpPr bwMode="auto">
              <a:xfrm>
                <a:off x="1071449" y="5858021"/>
                <a:ext cx="427916" cy="714253"/>
                <a:chOff x="1071449" y="1571741"/>
                <a:chExt cx="427916" cy="714253"/>
              </a:xfrm>
            </p:grpSpPr>
            <p:sp>
              <p:nvSpPr>
                <p:cNvPr id="327" name="矩形 326"/>
                <p:cNvSpPr/>
                <p:nvPr/>
              </p:nvSpPr>
              <p:spPr>
                <a:xfrm>
                  <a:off x="1071463" y="157178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28" name="直接连接符 327"/>
                <p:cNvCxnSpPr/>
                <p:nvPr/>
              </p:nvCxnSpPr>
              <p:spPr>
                <a:xfrm rot="10800000" flipH="1">
                  <a:off x="1071463" y="185748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直接连接符 328"/>
                <p:cNvCxnSpPr/>
                <p:nvPr/>
              </p:nvCxnSpPr>
              <p:spPr>
                <a:xfrm>
                  <a:off x="1071463" y="171463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直接连接符 329"/>
                <p:cNvCxnSpPr/>
                <p:nvPr/>
              </p:nvCxnSpPr>
              <p:spPr>
                <a:xfrm>
                  <a:off x="1071463" y="200034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直接连接符 330"/>
                <p:cNvCxnSpPr/>
                <p:nvPr/>
              </p:nvCxnSpPr>
              <p:spPr>
                <a:xfrm>
                  <a:off x="1071463" y="214319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43" name="组合 523"/>
            <p:cNvGrpSpPr/>
            <p:nvPr/>
          </p:nvGrpSpPr>
          <p:grpSpPr bwMode="auto">
            <a:xfrm>
              <a:off x="6157919" y="1141413"/>
              <a:ext cx="403225" cy="4000501"/>
              <a:chOff x="1070737" y="1572508"/>
              <a:chExt cx="429607" cy="4999766"/>
            </a:xfrm>
          </p:grpSpPr>
          <p:grpSp>
            <p:nvGrpSpPr>
              <p:cNvPr id="27144" name="组合 12"/>
              <p:cNvGrpSpPr/>
              <p:nvPr/>
            </p:nvGrpSpPr>
            <p:grpSpPr bwMode="auto">
              <a:xfrm>
                <a:off x="1070737" y="1572508"/>
                <a:ext cx="429607" cy="714253"/>
                <a:chOff x="1070737" y="1572508"/>
                <a:chExt cx="429607" cy="714253"/>
              </a:xfrm>
            </p:grpSpPr>
            <p:sp>
              <p:nvSpPr>
                <p:cNvPr id="315" name="矩形 314"/>
                <p:cNvSpPr/>
                <p:nvPr/>
              </p:nvSpPr>
              <p:spPr>
                <a:xfrm>
                  <a:off x="1070752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16" name="直接连接符 3"/>
                <p:cNvCxnSpPr/>
                <p:nvPr/>
              </p:nvCxnSpPr>
              <p:spPr>
                <a:xfrm rot="10800000" flipH="1">
                  <a:off x="1070752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接连接符 5"/>
                <p:cNvCxnSpPr/>
                <p:nvPr/>
              </p:nvCxnSpPr>
              <p:spPr>
                <a:xfrm>
                  <a:off x="1070752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直接连接符 10"/>
                <p:cNvCxnSpPr/>
                <p:nvPr/>
              </p:nvCxnSpPr>
              <p:spPr>
                <a:xfrm>
                  <a:off x="1070752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直接连接符 11"/>
                <p:cNvCxnSpPr/>
                <p:nvPr/>
              </p:nvCxnSpPr>
              <p:spPr>
                <a:xfrm>
                  <a:off x="1070752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50" name="组合 13"/>
              <p:cNvGrpSpPr/>
              <p:nvPr/>
            </p:nvGrpSpPr>
            <p:grpSpPr bwMode="auto">
              <a:xfrm>
                <a:off x="1070737" y="2286761"/>
                <a:ext cx="429607" cy="714253"/>
                <a:chOff x="1070737" y="1572381"/>
                <a:chExt cx="429607" cy="714253"/>
              </a:xfrm>
            </p:grpSpPr>
            <p:sp>
              <p:nvSpPr>
                <p:cNvPr id="310" name="矩形 309"/>
                <p:cNvSpPr/>
                <p:nvPr/>
              </p:nvSpPr>
              <p:spPr>
                <a:xfrm>
                  <a:off x="1070752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11" name="直接连接符 310"/>
                <p:cNvCxnSpPr/>
                <p:nvPr/>
              </p:nvCxnSpPr>
              <p:spPr>
                <a:xfrm rot="10800000" flipH="1">
                  <a:off x="1070752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接连接符 311"/>
                <p:cNvCxnSpPr/>
                <p:nvPr/>
              </p:nvCxnSpPr>
              <p:spPr>
                <a:xfrm>
                  <a:off x="1070752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接连接符 312"/>
                <p:cNvCxnSpPr/>
                <p:nvPr/>
              </p:nvCxnSpPr>
              <p:spPr>
                <a:xfrm>
                  <a:off x="1070752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直接连接符 313"/>
                <p:cNvCxnSpPr/>
                <p:nvPr/>
              </p:nvCxnSpPr>
              <p:spPr>
                <a:xfrm>
                  <a:off x="1070752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56" name="组合 19"/>
              <p:cNvGrpSpPr/>
              <p:nvPr/>
            </p:nvGrpSpPr>
            <p:grpSpPr bwMode="auto">
              <a:xfrm>
                <a:off x="1070737" y="3001012"/>
                <a:ext cx="429607" cy="714253"/>
                <a:chOff x="1070737" y="1572252"/>
                <a:chExt cx="429607" cy="714253"/>
              </a:xfrm>
            </p:grpSpPr>
            <p:sp>
              <p:nvSpPr>
                <p:cNvPr id="305" name="矩形 304"/>
                <p:cNvSpPr/>
                <p:nvPr/>
              </p:nvSpPr>
              <p:spPr>
                <a:xfrm>
                  <a:off x="1070752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6" name="直接连接符 305"/>
                <p:cNvCxnSpPr/>
                <p:nvPr/>
              </p:nvCxnSpPr>
              <p:spPr>
                <a:xfrm rot="10800000" flipH="1">
                  <a:off x="1070752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接连接符 306"/>
                <p:cNvCxnSpPr/>
                <p:nvPr/>
              </p:nvCxnSpPr>
              <p:spPr>
                <a:xfrm>
                  <a:off x="1070752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接连接符 307"/>
                <p:cNvCxnSpPr/>
                <p:nvPr/>
              </p:nvCxnSpPr>
              <p:spPr>
                <a:xfrm>
                  <a:off x="1070752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接连接符 308"/>
                <p:cNvCxnSpPr/>
                <p:nvPr/>
              </p:nvCxnSpPr>
              <p:spPr>
                <a:xfrm>
                  <a:off x="1070752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62" name="组合 25"/>
              <p:cNvGrpSpPr/>
              <p:nvPr/>
            </p:nvGrpSpPr>
            <p:grpSpPr bwMode="auto">
              <a:xfrm>
                <a:off x="1070737" y="3715264"/>
                <a:ext cx="429607" cy="714253"/>
                <a:chOff x="1070737" y="1572124"/>
                <a:chExt cx="429607" cy="714253"/>
              </a:xfrm>
            </p:grpSpPr>
            <p:sp>
              <p:nvSpPr>
                <p:cNvPr id="300" name="矩形 299"/>
                <p:cNvSpPr/>
                <p:nvPr/>
              </p:nvSpPr>
              <p:spPr>
                <a:xfrm>
                  <a:off x="1070752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1" name="直接连接符 300"/>
                <p:cNvCxnSpPr/>
                <p:nvPr/>
              </p:nvCxnSpPr>
              <p:spPr>
                <a:xfrm rot="10800000" flipH="1">
                  <a:off x="1070752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接连接符 301"/>
                <p:cNvCxnSpPr/>
                <p:nvPr/>
              </p:nvCxnSpPr>
              <p:spPr>
                <a:xfrm>
                  <a:off x="1070752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直接连接符 302"/>
                <p:cNvCxnSpPr/>
                <p:nvPr/>
              </p:nvCxnSpPr>
              <p:spPr>
                <a:xfrm>
                  <a:off x="1070752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接连接符 303"/>
                <p:cNvCxnSpPr/>
                <p:nvPr/>
              </p:nvCxnSpPr>
              <p:spPr>
                <a:xfrm>
                  <a:off x="1070752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68" name="组合 31"/>
              <p:cNvGrpSpPr/>
              <p:nvPr/>
            </p:nvGrpSpPr>
            <p:grpSpPr bwMode="auto">
              <a:xfrm>
                <a:off x="1070737" y="4429517"/>
                <a:ext cx="429607" cy="714253"/>
                <a:chOff x="1070737" y="1571997"/>
                <a:chExt cx="429607" cy="714253"/>
              </a:xfrm>
            </p:grpSpPr>
            <p:sp>
              <p:nvSpPr>
                <p:cNvPr id="295" name="矩形 294"/>
                <p:cNvSpPr/>
                <p:nvPr/>
              </p:nvSpPr>
              <p:spPr>
                <a:xfrm>
                  <a:off x="1070752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96" name="直接连接符 295"/>
                <p:cNvCxnSpPr/>
                <p:nvPr/>
              </p:nvCxnSpPr>
              <p:spPr>
                <a:xfrm rot="10800000" flipH="1">
                  <a:off x="1070752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接连接符 296"/>
                <p:cNvCxnSpPr/>
                <p:nvPr/>
              </p:nvCxnSpPr>
              <p:spPr>
                <a:xfrm>
                  <a:off x="1070752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接连接符 297"/>
                <p:cNvCxnSpPr/>
                <p:nvPr/>
              </p:nvCxnSpPr>
              <p:spPr>
                <a:xfrm>
                  <a:off x="1070752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直接连接符 298"/>
                <p:cNvCxnSpPr/>
                <p:nvPr/>
              </p:nvCxnSpPr>
              <p:spPr>
                <a:xfrm>
                  <a:off x="1070752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74" name="组合 37"/>
              <p:cNvGrpSpPr/>
              <p:nvPr/>
            </p:nvGrpSpPr>
            <p:grpSpPr bwMode="auto">
              <a:xfrm>
                <a:off x="1070737" y="5143769"/>
                <a:ext cx="429607" cy="714253"/>
                <a:chOff x="1070737" y="1571869"/>
                <a:chExt cx="429607" cy="714253"/>
              </a:xfrm>
            </p:grpSpPr>
            <p:sp>
              <p:nvSpPr>
                <p:cNvPr id="290" name="矩形 289"/>
                <p:cNvSpPr/>
                <p:nvPr/>
              </p:nvSpPr>
              <p:spPr>
                <a:xfrm>
                  <a:off x="1070752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91" name="直接连接符 290"/>
                <p:cNvCxnSpPr/>
                <p:nvPr/>
              </p:nvCxnSpPr>
              <p:spPr>
                <a:xfrm rot="10800000" flipH="1">
                  <a:off x="1070752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接连接符 291"/>
                <p:cNvCxnSpPr/>
                <p:nvPr/>
              </p:nvCxnSpPr>
              <p:spPr>
                <a:xfrm>
                  <a:off x="1070752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接连接符 292"/>
                <p:cNvCxnSpPr/>
                <p:nvPr/>
              </p:nvCxnSpPr>
              <p:spPr>
                <a:xfrm>
                  <a:off x="1070752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接连接符 293"/>
                <p:cNvCxnSpPr/>
                <p:nvPr/>
              </p:nvCxnSpPr>
              <p:spPr>
                <a:xfrm>
                  <a:off x="1070752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80" name="组合 43"/>
              <p:cNvGrpSpPr/>
              <p:nvPr/>
            </p:nvGrpSpPr>
            <p:grpSpPr bwMode="auto">
              <a:xfrm>
                <a:off x="1070737" y="5858021"/>
                <a:ext cx="429607" cy="714253"/>
                <a:chOff x="1070737" y="1571741"/>
                <a:chExt cx="429607" cy="714253"/>
              </a:xfrm>
            </p:grpSpPr>
            <p:sp>
              <p:nvSpPr>
                <p:cNvPr id="285" name="矩形 284"/>
                <p:cNvSpPr/>
                <p:nvPr/>
              </p:nvSpPr>
              <p:spPr>
                <a:xfrm>
                  <a:off x="1070752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86" name="直接连接符 285"/>
                <p:cNvCxnSpPr/>
                <p:nvPr/>
              </p:nvCxnSpPr>
              <p:spPr>
                <a:xfrm rot="10800000" flipH="1">
                  <a:off x="1070752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接连接符 286"/>
                <p:cNvCxnSpPr/>
                <p:nvPr/>
              </p:nvCxnSpPr>
              <p:spPr>
                <a:xfrm>
                  <a:off x="1070752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接连接符 287"/>
                <p:cNvCxnSpPr/>
                <p:nvPr/>
              </p:nvCxnSpPr>
              <p:spPr>
                <a:xfrm>
                  <a:off x="1070752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/>
                <p:cNvCxnSpPr/>
                <p:nvPr/>
              </p:nvCxnSpPr>
              <p:spPr>
                <a:xfrm>
                  <a:off x="1070752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186" name="组合 566"/>
            <p:cNvGrpSpPr/>
            <p:nvPr/>
          </p:nvGrpSpPr>
          <p:grpSpPr bwMode="auto">
            <a:xfrm>
              <a:off x="6561144" y="1141413"/>
              <a:ext cx="401637" cy="4000501"/>
              <a:chOff x="1071716" y="1572508"/>
              <a:chExt cx="427915" cy="4999766"/>
            </a:xfrm>
          </p:grpSpPr>
          <p:grpSp>
            <p:nvGrpSpPr>
              <p:cNvPr id="27187" name="组合 12"/>
              <p:cNvGrpSpPr/>
              <p:nvPr/>
            </p:nvGrpSpPr>
            <p:grpSpPr bwMode="auto">
              <a:xfrm>
                <a:off x="1071716" y="1572508"/>
                <a:ext cx="427915" cy="714253"/>
                <a:chOff x="1071716" y="1572508"/>
                <a:chExt cx="427915" cy="714253"/>
              </a:xfrm>
            </p:grpSpPr>
            <p:sp>
              <p:nvSpPr>
                <p:cNvPr id="273" name="矩形 272"/>
                <p:cNvSpPr/>
                <p:nvPr/>
              </p:nvSpPr>
              <p:spPr>
                <a:xfrm>
                  <a:off x="1071732" y="157251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74" name="直接连接符 3"/>
                <p:cNvCxnSpPr/>
                <p:nvPr/>
              </p:nvCxnSpPr>
              <p:spPr>
                <a:xfrm rot="10800000" flipH="1">
                  <a:off x="1071732" y="185822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5"/>
                <p:cNvCxnSpPr/>
                <p:nvPr/>
              </p:nvCxnSpPr>
              <p:spPr>
                <a:xfrm>
                  <a:off x="1071732" y="1715370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接连接符 10"/>
                <p:cNvCxnSpPr/>
                <p:nvPr/>
              </p:nvCxnSpPr>
              <p:spPr>
                <a:xfrm>
                  <a:off x="1071732" y="200107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接连接符 11"/>
                <p:cNvCxnSpPr/>
                <p:nvPr/>
              </p:nvCxnSpPr>
              <p:spPr>
                <a:xfrm>
                  <a:off x="1071732" y="214392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93" name="组合 13"/>
              <p:cNvGrpSpPr/>
              <p:nvPr/>
            </p:nvGrpSpPr>
            <p:grpSpPr bwMode="auto">
              <a:xfrm>
                <a:off x="1071716" y="2286761"/>
                <a:ext cx="427915" cy="714253"/>
                <a:chOff x="1071716" y="1572381"/>
                <a:chExt cx="427915" cy="714253"/>
              </a:xfrm>
            </p:grpSpPr>
            <p:sp>
              <p:nvSpPr>
                <p:cNvPr id="268" name="矩形 267"/>
                <p:cNvSpPr/>
                <p:nvPr/>
              </p:nvSpPr>
              <p:spPr>
                <a:xfrm>
                  <a:off x="1071732" y="157239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9" name="直接连接符 268"/>
                <p:cNvCxnSpPr/>
                <p:nvPr/>
              </p:nvCxnSpPr>
              <p:spPr>
                <a:xfrm rot="10800000" flipH="1">
                  <a:off x="1071732" y="185809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直接连接符 269"/>
                <p:cNvCxnSpPr/>
                <p:nvPr/>
              </p:nvCxnSpPr>
              <p:spPr>
                <a:xfrm>
                  <a:off x="1071732" y="171524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连接符 270"/>
                <p:cNvCxnSpPr/>
                <p:nvPr/>
              </p:nvCxnSpPr>
              <p:spPr>
                <a:xfrm>
                  <a:off x="1071732" y="200095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/>
                <p:cNvCxnSpPr/>
                <p:nvPr/>
              </p:nvCxnSpPr>
              <p:spPr>
                <a:xfrm>
                  <a:off x="1071732" y="214380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99" name="组合 19"/>
              <p:cNvGrpSpPr/>
              <p:nvPr/>
            </p:nvGrpSpPr>
            <p:grpSpPr bwMode="auto">
              <a:xfrm>
                <a:off x="1071716" y="3001012"/>
                <a:ext cx="427915" cy="714253"/>
                <a:chOff x="1071716" y="1572252"/>
                <a:chExt cx="427915" cy="714253"/>
              </a:xfrm>
            </p:grpSpPr>
            <p:sp>
              <p:nvSpPr>
                <p:cNvPr id="263" name="矩形 262"/>
                <p:cNvSpPr/>
                <p:nvPr/>
              </p:nvSpPr>
              <p:spPr>
                <a:xfrm>
                  <a:off x="1071732" y="1572274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4" name="直接连接符 263"/>
                <p:cNvCxnSpPr/>
                <p:nvPr/>
              </p:nvCxnSpPr>
              <p:spPr>
                <a:xfrm rot="10800000" flipH="1">
                  <a:off x="1071732" y="185797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接连接符 264"/>
                <p:cNvCxnSpPr/>
                <p:nvPr/>
              </p:nvCxnSpPr>
              <p:spPr>
                <a:xfrm>
                  <a:off x="1071732" y="171512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接连接符 265"/>
                <p:cNvCxnSpPr/>
                <p:nvPr/>
              </p:nvCxnSpPr>
              <p:spPr>
                <a:xfrm>
                  <a:off x="1071732" y="200082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接连接符 266"/>
                <p:cNvCxnSpPr/>
                <p:nvPr/>
              </p:nvCxnSpPr>
              <p:spPr>
                <a:xfrm>
                  <a:off x="1071732" y="21436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05" name="组合 25"/>
              <p:cNvGrpSpPr/>
              <p:nvPr/>
            </p:nvGrpSpPr>
            <p:grpSpPr bwMode="auto">
              <a:xfrm>
                <a:off x="1071716" y="3715264"/>
                <a:ext cx="427915" cy="714253"/>
                <a:chOff x="1071716" y="1572124"/>
                <a:chExt cx="427915" cy="714253"/>
              </a:xfrm>
            </p:grpSpPr>
            <p:sp>
              <p:nvSpPr>
                <p:cNvPr id="258" name="矩形 257"/>
                <p:cNvSpPr/>
                <p:nvPr/>
              </p:nvSpPr>
              <p:spPr>
                <a:xfrm>
                  <a:off x="1071732" y="1572151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9" name="直接连接符 258"/>
                <p:cNvCxnSpPr/>
                <p:nvPr/>
              </p:nvCxnSpPr>
              <p:spPr>
                <a:xfrm rot="10800000" flipH="1">
                  <a:off x="1071732" y="1857855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直接连接符 259"/>
                <p:cNvCxnSpPr/>
                <p:nvPr/>
              </p:nvCxnSpPr>
              <p:spPr>
                <a:xfrm>
                  <a:off x="1071732" y="171500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接连接符 260"/>
                <p:cNvCxnSpPr/>
                <p:nvPr/>
              </p:nvCxnSpPr>
              <p:spPr>
                <a:xfrm>
                  <a:off x="1071732" y="200070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接连接符 261"/>
                <p:cNvCxnSpPr/>
                <p:nvPr/>
              </p:nvCxnSpPr>
              <p:spPr>
                <a:xfrm>
                  <a:off x="1071732" y="214355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11" name="组合 31"/>
              <p:cNvGrpSpPr/>
              <p:nvPr/>
            </p:nvGrpSpPr>
            <p:grpSpPr bwMode="auto">
              <a:xfrm>
                <a:off x="1071716" y="4429517"/>
                <a:ext cx="427915" cy="714253"/>
                <a:chOff x="1071716" y="1571997"/>
                <a:chExt cx="427915" cy="714253"/>
              </a:xfrm>
            </p:grpSpPr>
            <p:sp>
              <p:nvSpPr>
                <p:cNvPr id="253" name="矩形 252"/>
                <p:cNvSpPr/>
                <p:nvPr/>
              </p:nvSpPr>
              <p:spPr>
                <a:xfrm>
                  <a:off x="1071732" y="1572029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4" name="直接连接符 253"/>
                <p:cNvCxnSpPr/>
                <p:nvPr/>
              </p:nvCxnSpPr>
              <p:spPr>
                <a:xfrm rot="10800000" flipH="1">
                  <a:off x="1071732" y="185773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接连接符 254"/>
                <p:cNvCxnSpPr/>
                <p:nvPr/>
              </p:nvCxnSpPr>
              <p:spPr>
                <a:xfrm>
                  <a:off x="1071732" y="17148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接连接符 255"/>
                <p:cNvCxnSpPr/>
                <p:nvPr/>
              </p:nvCxnSpPr>
              <p:spPr>
                <a:xfrm>
                  <a:off x="1071732" y="200058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接连接符 256"/>
                <p:cNvCxnSpPr/>
                <p:nvPr/>
              </p:nvCxnSpPr>
              <p:spPr>
                <a:xfrm>
                  <a:off x="1071732" y="214343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17" name="组合 37"/>
              <p:cNvGrpSpPr/>
              <p:nvPr/>
            </p:nvGrpSpPr>
            <p:grpSpPr bwMode="auto">
              <a:xfrm>
                <a:off x="1071716" y="5143769"/>
                <a:ext cx="427915" cy="714253"/>
                <a:chOff x="1071716" y="1571869"/>
                <a:chExt cx="427915" cy="714253"/>
              </a:xfrm>
            </p:grpSpPr>
            <p:sp>
              <p:nvSpPr>
                <p:cNvPr id="248" name="矩形 247"/>
                <p:cNvSpPr/>
                <p:nvPr/>
              </p:nvSpPr>
              <p:spPr>
                <a:xfrm>
                  <a:off x="1071732" y="157190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9" name="直接连接符 248"/>
                <p:cNvCxnSpPr/>
                <p:nvPr/>
              </p:nvCxnSpPr>
              <p:spPr>
                <a:xfrm rot="10800000" flipH="1">
                  <a:off x="1071732" y="185761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接连接符 249"/>
                <p:cNvCxnSpPr/>
                <p:nvPr/>
              </p:nvCxnSpPr>
              <p:spPr>
                <a:xfrm>
                  <a:off x="1071732" y="171475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接连接符 250"/>
                <p:cNvCxnSpPr/>
                <p:nvPr/>
              </p:nvCxnSpPr>
              <p:spPr>
                <a:xfrm>
                  <a:off x="1071732" y="200046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接连接符 251"/>
                <p:cNvCxnSpPr/>
                <p:nvPr/>
              </p:nvCxnSpPr>
              <p:spPr>
                <a:xfrm>
                  <a:off x="1071732" y="214331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23" name="组合 43"/>
              <p:cNvGrpSpPr/>
              <p:nvPr/>
            </p:nvGrpSpPr>
            <p:grpSpPr bwMode="auto">
              <a:xfrm>
                <a:off x="1071716" y="5858021"/>
                <a:ext cx="427915" cy="714253"/>
                <a:chOff x="1071716" y="1571741"/>
                <a:chExt cx="427915" cy="714253"/>
              </a:xfrm>
            </p:grpSpPr>
            <p:sp>
              <p:nvSpPr>
                <p:cNvPr id="243" name="矩形 242"/>
                <p:cNvSpPr/>
                <p:nvPr/>
              </p:nvSpPr>
              <p:spPr>
                <a:xfrm>
                  <a:off x="1071732" y="157178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4" name="直接连接符 243"/>
                <p:cNvCxnSpPr/>
                <p:nvPr/>
              </p:nvCxnSpPr>
              <p:spPr>
                <a:xfrm rot="10800000" flipH="1">
                  <a:off x="1071732" y="185748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/>
                <p:nvPr/>
              </p:nvCxnSpPr>
              <p:spPr>
                <a:xfrm>
                  <a:off x="1071732" y="171463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/>
                <p:cNvCxnSpPr/>
                <p:nvPr/>
              </p:nvCxnSpPr>
              <p:spPr>
                <a:xfrm>
                  <a:off x="1071732" y="200034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/>
                <p:cNvCxnSpPr/>
                <p:nvPr/>
              </p:nvCxnSpPr>
              <p:spPr>
                <a:xfrm>
                  <a:off x="1071732" y="214319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229" name="组合 609"/>
            <p:cNvGrpSpPr/>
            <p:nvPr/>
          </p:nvGrpSpPr>
          <p:grpSpPr bwMode="auto">
            <a:xfrm>
              <a:off x="6962782" y="1141413"/>
              <a:ext cx="403225" cy="4000501"/>
              <a:chOff x="1071004" y="1572508"/>
              <a:chExt cx="429607" cy="4999766"/>
            </a:xfrm>
          </p:grpSpPr>
          <p:grpSp>
            <p:nvGrpSpPr>
              <p:cNvPr id="27230" name="组合 12"/>
              <p:cNvGrpSpPr/>
              <p:nvPr/>
            </p:nvGrpSpPr>
            <p:grpSpPr bwMode="auto">
              <a:xfrm>
                <a:off x="1071004" y="1572508"/>
                <a:ext cx="429607" cy="714253"/>
                <a:chOff x="1071004" y="1572508"/>
                <a:chExt cx="429607" cy="714253"/>
              </a:xfrm>
            </p:grpSpPr>
            <p:sp>
              <p:nvSpPr>
                <p:cNvPr id="231" name="矩形 230"/>
                <p:cNvSpPr/>
                <p:nvPr/>
              </p:nvSpPr>
              <p:spPr>
                <a:xfrm>
                  <a:off x="1071022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2" name="直接连接符 3"/>
                <p:cNvCxnSpPr/>
                <p:nvPr/>
              </p:nvCxnSpPr>
              <p:spPr>
                <a:xfrm rot="10800000" flipH="1">
                  <a:off x="1071022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5"/>
                <p:cNvCxnSpPr/>
                <p:nvPr/>
              </p:nvCxnSpPr>
              <p:spPr>
                <a:xfrm>
                  <a:off x="1071022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10"/>
                <p:cNvCxnSpPr/>
                <p:nvPr/>
              </p:nvCxnSpPr>
              <p:spPr>
                <a:xfrm>
                  <a:off x="1071022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11"/>
                <p:cNvCxnSpPr/>
                <p:nvPr/>
              </p:nvCxnSpPr>
              <p:spPr>
                <a:xfrm>
                  <a:off x="1071022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36" name="组合 13"/>
              <p:cNvGrpSpPr/>
              <p:nvPr/>
            </p:nvGrpSpPr>
            <p:grpSpPr bwMode="auto">
              <a:xfrm>
                <a:off x="1071004" y="2286761"/>
                <a:ext cx="429607" cy="714253"/>
                <a:chOff x="1071004" y="1572381"/>
                <a:chExt cx="429607" cy="714253"/>
              </a:xfrm>
            </p:grpSpPr>
            <p:sp>
              <p:nvSpPr>
                <p:cNvPr id="226" name="矩形 225"/>
                <p:cNvSpPr/>
                <p:nvPr/>
              </p:nvSpPr>
              <p:spPr>
                <a:xfrm>
                  <a:off x="1071022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7" name="直接连接符 226"/>
                <p:cNvCxnSpPr/>
                <p:nvPr/>
              </p:nvCxnSpPr>
              <p:spPr>
                <a:xfrm rot="10800000" flipH="1">
                  <a:off x="1071022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接连接符 227"/>
                <p:cNvCxnSpPr/>
                <p:nvPr/>
              </p:nvCxnSpPr>
              <p:spPr>
                <a:xfrm>
                  <a:off x="1071022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连接符 228"/>
                <p:cNvCxnSpPr/>
                <p:nvPr/>
              </p:nvCxnSpPr>
              <p:spPr>
                <a:xfrm>
                  <a:off x="1071022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/>
                <p:cNvCxnSpPr/>
                <p:nvPr/>
              </p:nvCxnSpPr>
              <p:spPr>
                <a:xfrm>
                  <a:off x="1071022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42" name="组合 19"/>
              <p:cNvGrpSpPr/>
              <p:nvPr/>
            </p:nvGrpSpPr>
            <p:grpSpPr bwMode="auto">
              <a:xfrm>
                <a:off x="1071004" y="3001012"/>
                <a:ext cx="429607" cy="714253"/>
                <a:chOff x="1071004" y="1572252"/>
                <a:chExt cx="429607" cy="714253"/>
              </a:xfrm>
            </p:grpSpPr>
            <p:sp>
              <p:nvSpPr>
                <p:cNvPr id="221" name="矩形 220"/>
                <p:cNvSpPr/>
                <p:nvPr/>
              </p:nvSpPr>
              <p:spPr>
                <a:xfrm>
                  <a:off x="1071022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22" name="直接连接符 221"/>
                <p:cNvCxnSpPr/>
                <p:nvPr/>
              </p:nvCxnSpPr>
              <p:spPr>
                <a:xfrm rot="10800000" flipH="1">
                  <a:off x="1071022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接连接符 222"/>
                <p:cNvCxnSpPr/>
                <p:nvPr/>
              </p:nvCxnSpPr>
              <p:spPr>
                <a:xfrm>
                  <a:off x="1071022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/>
                <p:cNvCxnSpPr/>
                <p:nvPr/>
              </p:nvCxnSpPr>
              <p:spPr>
                <a:xfrm>
                  <a:off x="1071022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1071022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48" name="组合 25"/>
              <p:cNvGrpSpPr/>
              <p:nvPr/>
            </p:nvGrpSpPr>
            <p:grpSpPr bwMode="auto">
              <a:xfrm>
                <a:off x="1071004" y="3715264"/>
                <a:ext cx="429607" cy="714253"/>
                <a:chOff x="1071004" y="1572124"/>
                <a:chExt cx="429607" cy="714253"/>
              </a:xfrm>
            </p:grpSpPr>
            <p:sp>
              <p:nvSpPr>
                <p:cNvPr id="216" name="矩形 215"/>
                <p:cNvSpPr/>
                <p:nvPr/>
              </p:nvSpPr>
              <p:spPr>
                <a:xfrm>
                  <a:off x="1071022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 rot="10800000" flipH="1">
                  <a:off x="1071022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1071022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接连接符 218"/>
                <p:cNvCxnSpPr/>
                <p:nvPr/>
              </p:nvCxnSpPr>
              <p:spPr>
                <a:xfrm>
                  <a:off x="1071022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接连接符 219"/>
                <p:cNvCxnSpPr/>
                <p:nvPr/>
              </p:nvCxnSpPr>
              <p:spPr>
                <a:xfrm>
                  <a:off x="1071022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54" name="组合 31"/>
              <p:cNvGrpSpPr/>
              <p:nvPr/>
            </p:nvGrpSpPr>
            <p:grpSpPr bwMode="auto">
              <a:xfrm>
                <a:off x="1071004" y="4429517"/>
                <a:ext cx="429607" cy="714253"/>
                <a:chOff x="1071004" y="1571997"/>
                <a:chExt cx="429607" cy="714253"/>
              </a:xfrm>
            </p:grpSpPr>
            <p:sp>
              <p:nvSpPr>
                <p:cNvPr id="211" name="矩形 210"/>
                <p:cNvSpPr/>
                <p:nvPr/>
              </p:nvSpPr>
              <p:spPr>
                <a:xfrm>
                  <a:off x="1071022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12" name="直接连接符 211"/>
                <p:cNvCxnSpPr/>
                <p:nvPr/>
              </p:nvCxnSpPr>
              <p:spPr>
                <a:xfrm rot="10800000" flipH="1">
                  <a:off x="1071022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直接连接符 212"/>
                <p:cNvCxnSpPr/>
                <p:nvPr/>
              </p:nvCxnSpPr>
              <p:spPr>
                <a:xfrm>
                  <a:off x="1071022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接连接符 213"/>
                <p:cNvCxnSpPr/>
                <p:nvPr/>
              </p:nvCxnSpPr>
              <p:spPr>
                <a:xfrm>
                  <a:off x="1071022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接连接符 214"/>
                <p:cNvCxnSpPr/>
                <p:nvPr/>
              </p:nvCxnSpPr>
              <p:spPr>
                <a:xfrm>
                  <a:off x="1071022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60" name="组合 37"/>
              <p:cNvGrpSpPr/>
              <p:nvPr/>
            </p:nvGrpSpPr>
            <p:grpSpPr bwMode="auto">
              <a:xfrm>
                <a:off x="1071004" y="5143769"/>
                <a:ext cx="429607" cy="714253"/>
                <a:chOff x="1071004" y="1571869"/>
                <a:chExt cx="429607" cy="714253"/>
              </a:xfrm>
            </p:grpSpPr>
            <p:sp>
              <p:nvSpPr>
                <p:cNvPr id="206" name="矩形 205"/>
                <p:cNvSpPr/>
                <p:nvPr/>
              </p:nvSpPr>
              <p:spPr>
                <a:xfrm>
                  <a:off x="1071022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7" name="直接连接符 206"/>
                <p:cNvCxnSpPr/>
                <p:nvPr/>
              </p:nvCxnSpPr>
              <p:spPr>
                <a:xfrm rot="10800000" flipH="1">
                  <a:off x="1071022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 207"/>
                <p:cNvCxnSpPr/>
                <p:nvPr/>
              </p:nvCxnSpPr>
              <p:spPr>
                <a:xfrm>
                  <a:off x="1071022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1071022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1071022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66" name="组合 43"/>
              <p:cNvGrpSpPr/>
              <p:nvPr/>
            </p:nvGrpSpPr>
            <p:grpSpPr bwMode="auto">
              <a:xfrm>
                <a:off x="1071004" y="5858021"/>
                <a:ext cx="429607" cy="714253"/>
                <a:chOff x="1071004" y="1571741"/>
                <a:chExt cx="429607" cy="714253"/>
              </a:xfrm>
            </p:grpSpPr>
            <p:sp>
              <p:nvSpPr>
                <p:cNvPr id="201" name="矩形 200"/>
                <p:cNvSpPr/>
                <p:nvPr/>
              </p:nvSpPr>
              <p:spPr>
                <a:xfrm>
                  <a:off x="1071022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02" name="直接连接符 201"/>
                <p:cNvCxnSpPr/>
                <p:nvPr/>
              </p:nvCxnSpPr>
              <p:spPr>
                <a:xfrm rot="10800000" flipH="1">
                  <a:off x="1071022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接连接符 202"/>
                <p:cNvCxnSpPr/>
                <p:nvPr/>
              </p:nvCxnSpPr>
              <p:spPr>
                <a:xfrm>
                  <a:off x="1071022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直接连接符 203"/>
                <p:cNvCxnSpPr/>
                <p:nvPr/>
              </p:nvCxnSpPr>
              <p:spPr>
                <a:xfrm>
                  <a:off x="1071022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接连接符 204"/>
                <p:cNvCxnSpPr/>
                <p:nvPr/>
              </p:nvCxnSpPr>
              <p:spPr>
                <a:xfrm>
                  <a:off x="1071022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272" name="组合 652"/>
            <p:cNvGrpSpPr/>
            <p:nvPr/>
          </p:nvGrpSpPr>
          <p:grpSpPr bwMode="auto">
            <a:xfrm>
              <a:off x="7366008" y="1141413"/>
              <a:ext cx="401638" cy="4000501"/>
              <a:chOff x="1071983" y="1572508"/>
              <a:chExt cx="427916" cy="4999766"/>
            </a:xfrm>
          </p:grpSpPr>
          <p:grpSp>
            <p:nvGrpSpPr>
              <p:cNvPr id="27273" name="组合 12"/>
              <p:cNvGrpSpPr/>
              <p:nvPr/>
            </p:nvGrpSpPr>
            <p:grpSpPr bwMode="auto">
              <a:xfrm>
                <a:off x="1071983" y="1572508"/>
                <a:ext cx="427916" cy="714253"/>
                <a:chOff x="1071983" y="1572508"/>
                <a:chExt cx="427916" cy="714253"/>
              </a:xfrm>
            </p:grpSpPr>
            <p:sp>
              <p:nvSpPr>
                <p:cNvPr id="189" name="矩形 188"/>
                <p:cNvSpPr/>
                <p:nvPr/>
              </p:nvSpPr>
              <p:spPr>
                <a:xfrm>
                  <a:off x="1072001" y="157251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0" name="直接连接符 3"/>
                <p:cNvCxnSpPr/>
                <p:nvPr/>
              </p:nvCxnSpPr>
              <p:spPr>
                <a:xfrm rot="10800000" flipH="1">
                  <a:off x="1072001" y="185822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5"/>
                <p:cNvCxnSpPr/>
                <p:nvPr/>
              </p:nvCxnSpPr>
              <p:spPr>
                <a:xfrm>
                  <a:off x="1072001" y="1715370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0"/>
                <p:cNvCxnSpPr/>
                <p:nvPr/>
              </p:nvCxnSpPr>
              <p:spPr>
                <a:xfrm>
                  <a:off x="1072001" y="200107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1"/>
                <p:cNvCxnSpPr/>
                <p:nvPr/>
              </p:nvCxnSpPr>
              <p:spPr>
                <a:xfrm>
                  <a:off x="1072001" y="214392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79" name="组合 13"/>
              <p:cNvGrpSpPr/>
              <p:nvPr/>
            </p:nvGrpSpPr>
            <p:grpSpPr bwMode="auto">
              <a:xfrm>
                <a:off x="1071983" y="2286761"/>
                <a:ext cx="427916" cy="714253"/>
                <a:chOff x="1071983" y="1572381"/>
                <a:chExt cx="427916" cy="714253"/>
              </a:xfrm>
            </p:grpSpPr>
            <p:sp>
              <p:nvSpPr>
                <p:cNvPr id="184" name="矩形 183"/>
                <p:cNvSpPr/>
                <p:nvPr/>
              </p:nvSpPr>
              <p:spPr>
                <a:xfrm>
                  <a:off x="1072001" y="157239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5" name="直接连接符 184"/>
                <p:cNvCxnSpPr/>
                <p:nvPr/>
              </p:nvCxnSpPr>
              <p:spPr>
                <a:xfrm rot="10800000" flipH="1">
                  <a:off x="1072001" y="185809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/>
                <p:cNvCxnSpPr/>
                <p:nvPr/>
              </p:nvCxnSpPr>
              <p:spPr>
                <a:xfrm>
                  <a:off x="1072001" y="171524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>
                  <a:off x="1072001" y="200095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接连接符 187"/>
                <p:cNvCxnSpPr/>
                <p:nvPr/>
              </p:nvCxnSpPr>
              <p:spPr>
                <a:xfrm>
                  <a:off x="1072001" y="214380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85" name="组合 19"/>
              <p:cNvGrpSpPr/>
              <p:nvPr/>
            </p:nvGrpSpPr>
            <p:grpSpPr bwMode="auto">
              <a:xfrm>
                <a:off x="1071983" y="3001012"/>
                <a:ext cx="427916" cy="714253"/>
                <a:chOff x="1071983" y="1572252"/>
                <a:chExt cx="427916" cy="714253"/>
              </a:xfrm>
            </p:grpSpPr>
            <p:sp>
              <p:nvSpPr>
                <p:cNvPr id="179" name="矩形 178"/>
                <p:cNvSpPr/>
                <p:nvPr/>
              </p:nvSpPr>
              <p:spPr>
                <a:xfrm>
                  <a:off x="1072001" y="1572274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0" name="直接连接符 179"/>
                <p:cNvCxnSpPr/>
                <p:nvPr/>
              </p:nvCxnSpPr>
              <p:spPr>
                <a:xfrm rot="10800000" flipH="1">
                  <a:off x="1072001" y="185797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/>
                <p:cNvCxnSpPr/>
                <p:nvPr/>
              </p:nvCxnSpPr>
              <p:spPr>
                <a:xfrm>
                  <a:off x="1072001" y="171512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1072001" y="200082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/>
                <p:cNvCxnSpPr/>
                <p:nvPr/>
              </p:nvCxnSpPr>
              <p:spPr>
                <a:xfrm>
                  <a:off x="1072001" y="21436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91" name="组合 25"/>
              <p:cNvGrpSpPr/>
              <p:nvPr/>
            </p:nvGrpSpPr>
            <p:grpSpPr bwMode="auto">
              <a:xfrm>
                <a:off x="1071983" y="3715264"/>
                <a:ext cx="427916" cy="714253"/>
                <a:chOff x="1071983" y="1572124"/>
                <a:chExt cx="427916" cy="714253"/>
              </a:xfrm>
            </p:grpSpPr>
            <p:sp>
              <p:nvSpPr>
                <p:cNvPr id="174" name="矩形 173"/>
                <p:cNvSpPr/>
                <p:nvPr/>
              </p:nvSpPr>
              <p:spPr>
                <a:xfrm>
                  <a:off x="1072001" y="1572151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5" name="直接连接符 174"/>
                <p:cNvCxnSpPr/>
                <p:nvPr/>
              </p:nvCxnSpPr>
              <p:spPr>
                <a:xfrm rot="10800000" flipH="1">
                  <a:off x="1072001" y="1857855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1072001" y="171500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>
                  <a:off x="1072001" y="200070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1072001" y="214355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97" name="组合 31"/>
              <p:cNvGrpSpPr/>
              <p:nvPr/>
            </p:nvGrpSpPr>
            <p:grpSpPr bwMode="auto">
              <a:xfrm>
                <a:off x="1071983" y="4429517"/>
                <a:ext cx="427916" cy="714253"/>
                <a:chOff x="1071983" y="1571997"/>
                <a:chExt cx="427916" cy="714253"/>
              </a:xfrm>
            </p:grpSpPr>
            <p:sp>
              <p:nvSpPr>
                <p:cNvPr id="169" name="矩形 168"/>
                <p:cNvSpPr/>
                <p:nvPr/>
              </p:nvSpPr>
              <p:spPr>
                <a:xfrm>
                  <a:off x="1072001" y="1572029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0" name="直接连接符 169"/>
                <p:cNvCxnSpPr/>
                <p:nvPr/>
              </p:nvCxnSpPr>
              <p:spPr>
                <a:xfrm rot="10800000" flipH="1">
                  <a:off x="1072001" y="185773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072001" y="171488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072001" y="200058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072001" y="2143436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03" name="组合 37"/>
              <p:cNvGrpSpPr/>
              <p:nvPr/>
            </p:nvGrpSpPr>
            <p:grpSpPr bwMode="auto">
              <a:xfrm>
                <a:off x="1071983" y="5143769"/>
                <a:ext cx="427916" cy="714253"/>
                <a:chOff x="1071983" y="1571869"/>
                <a:chExt cx="427916" cy="714253"/>
              </a:xfrm>
            </p:grpSpPr>
            <p:sp>
              <p:nvSpPr>
                <p:cNvPr id="164" name="矩形 163"/>
                <p:cNvSpPr/>
                <p:nvPr/>
              </p:nvSpPr>
              <p:spPr>
                <a:xfrm>
                  <a:off x="1072001" y="157190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5" name="直接连接符 164"/>
                <p:cNvCxnSpPr/>
                <p:nvPr/>
              </p:nvCxnSpPr>
              <p:spPr>
                <a:xfrm rot="10800000" flipH="1">
                  <a:off x="1072001" y="185761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1072001" y="171475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72001" y="2000463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072001" y="2143314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09" name="组合 43"/>
              <p:cNvGrpSpPr/>
              <p:nvPr/>
            </p:nvGrpSpPr>
            <p:grpSpPr bwMode="auto">
              <a:xfrm>
                <a:off x="1071983" y="5858021"/>
                <a:ext cx="427916" cy="714253"/>
                <a:chOff x="1071983" y="1571741"/>
                <a:chExt cx="427916" cy="714253"/>
              </a:xfrm>
            </p:grpSpPr>
            <p:sp>
              <p:nvSpPr>
                <p:cNvPr id="159" name="矩形 158"/>
                <p:cNvSpPr/>
                <p:nvPr/>
              </p:nvSpPr>
              <p:spPr>
                <a:xfrm>
                  <a:off x="1072001" y="157178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0" name="直接连接符 159"/>
                <p:cNvCxnSpPr/>
                <p:nvPr/>
              </p:nvCxnSpPr>
              <p:spPr>
                <a:xfrm rot="10800000" flipH="1">
                  <a:off x="1072001" y="1857489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1072001" y="1714638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1072001" y="2000341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1072001" y="2143192"/>
                  <a:ext cx="427916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15" name="组合 695"/>
            <p:cNvGrpSpPr/>
            <p:nvPr/>
          </p:nvGrpSpPr>
          <p:grpSpPr bwMode="auto">
            <a:xfrm>
              <a:off x="7767647" y="1141413"/>
              <a:ext cx="403225" cy="4000501"/>
              <a:chOff x="1071272" y="1572508"/>
              <a:chExt cx="429607" cy="4999766"/>
            </a:xfrm>
          </p:grpSpPr>
          <p:grpSp>
            <p:nvGrpSpPr>
              <p:cNvPr id="27316" name="组合 12"/>
              <p:cNvGrpSpPr/>
              <p:nvPr/>
            </p:nvGrpSpPr>
            <p:grpSpPr bwMode="auto">
              <a:xfrm>
                <a:off x="1071272" y="1572508"/>
                <a:ext cx="429607" cy="714253"/>
                <a:chOff x="1071272" y="1572508"/>
                <a:chExt cx="429607" cy="714253"/>
              </a:xfrm>
            </p:grpSpPr>
            <p:sp>
              <p:nvSpPr>
                <p:cNvPr id="147" name="矩形 146"/>
                <p:cNvSpPr/>
                <p:nvPr/>
              </p:nvSpPr>
              <p:spPr>
                <a:xfrm>
                  <a:off x="1071289" y="157251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8" name="直接连接符 3"/>
                <p:cNvCxnSpPr/>
                <p:nvPr/>
              </p:nvCxnSpPr>
              <p:spPr>
                <a:xfrm rot="10800000" flipH="1">
                  <a:off x="1071289" y="185822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5"/>
                <p:cNvCxnSpPr/>
                <p:nvPr/>
              </p:nvCxnSpPr>
              <p:spPr>
                <a:xfrm>
                  <a:off x="1071289" y="1715370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0"/>
                <p:cNvCxnSpPr/>
                <p:nvPr/>
              </p:nvCxnSpPr>
              <p:spPr>
                <a:xfrm>
                  <a:off x="1071289" y="200107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1"/>
                <p:cNvCxnSpPr/>
                <p:nvPr/>
              </p:nvCxnSpPr>
              <p:spPr>
                <a:xfrm>
                  <a:off x="1071289" y="214392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22" name="组合 13"/>
              <p:cNvGrpSpPr/>
              <p:nvPr/>
            </p:nvGrpSpPr>
            <p:grpSpPr bwMode="auto">
              <a:xfrm>
                <a:off x="1071272" y="2286761"/>
                <a:ext cx="429607" cy="714253"/>
                <a:chOff x="1071272" y="1572381"/>
                <a:chExt cx="429607" cy="714253"/>
              </a:xfrm>
            </p:grpSpPr>
            <p:sp>
              <p:nvSpPr>
                <p:cNvPr id="142" name="矩形 141"/>
                <p:cNvSpPr/>
                <p:nvPr/>
              </p:nvSpPr>
              <p:spPr>
                <a:xfrm>
                  <a:off x="1071289" y="157239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3" name="直接连接符 142"/>
                <p:cNvCxnSpPr/>
                <p:nvPr/>
              </p:nvCxnSpPr>
              <p:spPr>
                <a:xfrm rot="10800000" flipH="1">
                  <a:off x="1071289" y="185809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071289" y="171524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071289" y="200095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071289" y="214380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28" name="组合 19"/>
              <p:cNvGrpSpPr/>
              <p:nvPr/>
            </p:nvGrpSpPr>
            <p:grpSpPr bwMode="auto">
              <a:xfrm>
                <a:off x="1071272" y="3001012"/>
                <a:ext cx="429607" cy="714253"/>
                <a:chOff x="1071272" y="1572252"/>
                <a:chExt cx="429607" cy="714253"/>
              </a:xfrm>
            </p:grpSpPr>
            <p:sp>
              <p:nvSpPr>
                <p:cNvPr id="137" name="矩形 136"/>
                <p:cNvSpPr/>
                <p:nvPr/>
              </p:nvSpPr>
              <p:spPr>
                <a:xfrm>
                  <a:off x="1071289" y="1572274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 rot="10800000" flipH="1">
                  <a:off x="1071289" y="185797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071289" y="171512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071289" y="200082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1071289" y="21436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34" name="组合 25"/>
              <p:cNvGrpSpPr/>
              <p:nvPr/>
            </p:nvGrpSpPr>
            <p:grpSpPr bwMode="auto">
              <a:xfrm>
                <a:off x="1071272" y="3715264"/>
                <a:ext cx="429607" cy="714253"/>
                <a:chOff x="1071272" y="1572124"/>
                <a:chExt cx="429607" cy="714253"/>
              </a:xfrm>
            </p:grpSpPr>
            <p:sp>
              <p:nvSpPr>
                <p:cNvPr id="132" name="矩形 131"/>
                <p:cNvSpPr/>
                <p:nvPr/>
              </p:nvSpPr>
              <p:spPr>
                <a:xfrm>
                  <a:off x="1071289" y="1572151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33" name="直接连接符 132"/>
                <p:cNvCxnSpPr/>
                <p:nvPr/>
              </p:nvCxnSpPr>
              <p:spPr>
                <a:xfrm rot="10800000" flipH="1">
                  <a:off x="1071289" y="1857855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1071289" y="171500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071289" y="200070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1071289" y="214355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40" name="组合 31"/>
              <p:cNvGrpSpPr/>
              <p:nvPr/>
            </p:nvGrpSpPr>
            <p:grpSpPr bwMode="auto">
              <a:xfrm>
                <a:off x="1071272" y="4429517"/>
                <a:ext cx="429607" cy="714253"/>
                <a:chOff x="1071272" y="1571997"/>
                <a:chExt cx="429607" cy="714253"/>
              </a:xfrm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071289" y="1572029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8" name="直接连接符 127"/>
                <p:cNvCxnSpPr/>
                <p:nvPr/>
              </p:nvCxnSpPr>
              <p:spPr>
                <a:xfrm rot="10800000" flipH="1">
                  <a:off x="1071289" y="185773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1071289" y="171488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71289" y="200058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071289" y="2143436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46" name="组合 37"/>
              <p:cNvGrpSpPr/>
              <p:nvPr/>
            </p:nvGrpSpPr>
            <p:grpSpPr bwMode="auto">
              <a:xfrm>
                <a:off x="1071272" y="5143769"/>
                <a:ext cx="429607" cy="714253"/>
                <a:chOff x="1071272" y="1571869"/>
                <a:chExt cx="429607" cy="714253"/>
              </a:xfrm>
            </p:grpSpPr>
            <p:sp>
              <p:nvSpPr>
                <p:cNvPr id="122" name="矩形 121"/>
                <p:cNvSpPr/>
                <p:nvPr/>
              </p:nvSpPr>
              <p:spPr>
                <a:xfrm>
                  <a:off x="1071289" y="1571908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3" name="直接连接符 122"/>
                <p:cNvCxnSpPr/>
                <p:nvPr/>
              </p:nvCxnSpPr>
              <p:spPr>
                <a:xfrm rot="10800000" flipH="1">
                  <a:off x="1071289" y="185761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>
                  <a:off x="1071289" y="171475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>
                  <a:off x="1071289" y="2000463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071289" y="2143314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52" name="组合 43"/>
              <p:cNvGrpSpPr/>
              <p:nvPr/>
            </p:nvGrpSpPr>
            <p:grpSpPr bwMode="auto">
              <a:xfrm>
                <a:off x="1071272" y="5858021"/>
                <a:ext cx="429607" cy="714253"/>
                <a:chOff x="1071272" y="1571741"/>
                <a:chExt cx="429607" cy="714253"/>
              </a:xfrm>
            </p:grpSpPr>
            <p:sp>
              <p:nvSpPr>
                <p:cNvPr id="117" name="矩形 116"/>
                <p:cNvSpPr/>
                <p:nvPr/>
              </p:nvSpPr>
              <p:spPr>
                <a:xfrm>
                  <a:off x="1071289" y="1571786"/>
                  <a:ext cx="429608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8" name="直接连接符 117"/>
                <p:cNvCxnSpPr/>
                <p:nvPr/>
              </p:nvCxnSpPr>
              <p:spPr>
                <a:xfrm rot="10800000" flipH="1">
                  <a:off x="1071289" y="1857489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1071289" y="1714638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1071289" y="2000341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1071289" y="2143192"/>
                  <a:ext cx="429608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58" name="组合 738"/>
            <p:cNvGrpSpPr/>
            <p:nvPr/>
          </p:nvGrpSpPr>
          <p:grpSpPr bwMode="auto">
            <a:xfrm>
              <a:off x="8170872" y="1141413"/>
              <a:ext cx="401637" cy="4000501"/>
              <a:chOff x="1072251" y="1572508"/>
              <a:chExt cx="427915" cy="4999766"/>
            </a:xfrm>
          </p:grpSpPr>
          <p:grpSp>
            <p:nvGrpSpPr>
              <p:cNvPr id="27359" name="组合 12"/>
              <p:cNvGrpSpPr/>
              <p:nvPr/>
            </p:nvGrpSpPr>
            <p:grpSpPr bwMode="auto">
              <a:xfrm>
                <a:off x="1072251" y="1572508"/>
                <a:ext cx="427915" cy="714253"/>
                <a:chOff x="1072251" y="1572508"/>
                <a:chExt cx="427915" cy="714253"/>
              </a:xfrm>
            </p:grpSpPr>
            <p:sp>
              <p:nvSpPr>
                <p:cNvPr id="105" name="矩形 104"/>
                <p:cNvSpPr/>
                <p:nvPr/>
              </p:nvSpPr>
              <p:spPr>
                <a:xfrm>
                  <a:off x="1072270" y="157251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6" name="直接连接符 3"/>
                <p:cNvCxnSpPr/>
                <p:nvPr/>
              </p:nvCxnSpPr>
              <p:spPr>
                <a:xfrm rot="10800000" flipH="1">
                  <a:off x="1072270" y="185822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5"/>
                <p:cNvCxnSpPr/>
                <p:nvPr/>
              </p:nvCxnSpPr>
              <p:spPr>
                <a:xfrm>
                  <a:off x="1072270" y="1715370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"/>
                <p:cNvCxnSpPr/>
                <p:nvPr/>
              </p:nvCxnSpPr>
              <p:spPr>
                <a:xfrm>
                  <a:off x="1072270" y="200107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1"/>
                <p:cNvCxnSpPr/>
                <p:nvPr/>
              </p:nvCxnSpPr>
              <p:spPr>
                <a:xfrm>
                  <a:off x="1072270" y="214392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65" name="组合 13"/>
              <p:cNvGrpSpPr/>
              <p:nvPr/>
            </p:nvGrpSpPr>
            <p:grpSpPr bwMode="auto">
              <a:xfrm>
                <a:off x="1072251" y="2286761"/>
                <a:ext cx="427915" cy="714253"/>
                <a:chOff x="1072251" y="1572381"/>
                <a:chExt cx="427915" cy="714253"/>
              </a:xfrm>
            </p:grpSpPr>
            <p:sp>
              <p:nvSpPr>
                <p:cNvPr id="100" name="矩形 99"/>
                <p:cNvSpPr/>
                <p:nvPr/>
              </p:nvSpPr>
              <p:spPr>
                <a:xfrm>
                  <a:off x="1072270" y="157239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1" name="直接连接符 100"/>
                <p:cNvCxnSpPr/>
                <p:nvPr/>
              </p:nvCxnSpPr>
              <p:spPr>
                <a:xfrm rot="10800000" flipH="1">
                  <a:off x="1072270" y="185809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>
                  <a:off x="1072270" y="171524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>
                <a:xfrm>
                  <a:off x="1072270" y="200095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>
                  <a:off x="1072270" y="214380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71" name="组合 19"/>
              <p:cNvGrpSpPr/>
              <p:nvPr/>
            </p:nvGrpSpPr>
            <p:grpSpPr bwMode="auto">
              <a:xfrm>
                <a:off x="1072251" y="3001012"/>
                <a:ext cx="427915" cy="714253"/>
                <a:chOff x="1072251" y="1572252"/>
                <a:chExt cx="427915" cy="714253"/>
              </a:xfrm>
            </p:grpSpPr>
            <p:sp>
              <p:nvSpPr>
                <p:cNvPr id="95" name="矩形 94"/>
                <p:cNvSpPr/>
                <p:nvPr/>
              </p:nvSpPr>
              <p:spPr>
                <a:xfrm>
                  <a:off x="1072270" y="1572274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6" name="直接连接符 95"/>
                <p:cNvCxnSpPr/>
                <p:nvPr/>
              </p:nvCxnSpPr>
              <p:spPr>
                <a:xfrm rot="10800000" flipH="1">
                  <a:off x="1072270" y="185797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1072270" y="171512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>
                <a:xfrm>
                  <a:off x="1072270" y="200082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/>
                <p:nvPr/>
              </p:nvCxnSpPr>
              <p:spPr>
                <a:xfrm>
                  <a:off x="1072270" y="21436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77" name="组合 25"/>
              <p:cNvGrpSpPr/>
              <p:nvPr/>
            </p:nvGrpSpPr>
            <p:grpSpPr bwMode="auto">
              <a:xfrm>
                <a:off x="1072251" y="3715264"/>
                <a:ext cx="427915" cy="714253"/>
                <a:chOff x="1072251" y="1572124"/>
                <a:chExt cx="427915" cy="714253"/>
              </a:xfrm>
            </p:grpSpPr>
            <p:sp>
              <p:nvSpPr>
                <p:cNvPr id="90" name="矩形 89"/>
                <p:cNvSpPr/>
                <p:nvPr/>
              </p:nvSpPr>
              <p:spPr>
                <a:xfrm>
                  <a:off x="1072270" y="1572151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1" name="直接连接符 90"/>
                <p:cNvCxnSpPr/>
                <p:nvPr/>
              </p:nvCxnSpPr>
              <p:spPr>
                <a:xfrm rot="10800000" flipH="1">
                  <a:off x="1072270" y="1857855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1072270" y="171500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1072270" y="200070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1072270" y="214355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83" name="组合 31"/>
              <p:cNvGrpSpPr/>
              <p:nvPr/>
            </p:nvGrpSpPr>
            <p:grpSpPr bwMode="auto">
              <a:xfrm>
                <a:off x="1072251" y="4429517"/>
                <a:ext cx="427915" cy="714253"/>
                <a:chOff x="1072251" y="1571997"/>
                <a:chExt cx="427915" cy="714253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1072270" y="1572029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6" name="直接连接符 85"/>
                <p:cNvCxnSpPr/>
                <p:nvPr/>
              </p:nvCxnSpPr>
              <p:spPr>
                <a:xfrm rot="10800000" flipH="1">
                  <a:off x="1072270" y="185773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1072270" y="17148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1072270" y="200058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1072270" y="214343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89" name="组合 37"/>
              <p:cNvGrpSpPr/>
              <p:nvPr/>
            </p:nvGrpSpPr>
            <p:grpSpPr bwMode="auto">
              <a:xfrm>
                <a:off x="1072251" y="5143769"/>
                <a:ext cx="427915" cy="714253"/>
                <a:chOff x="1072251" y="1571869"/>
                <a:chExt cx="427915" cy="714253"/>
              </a:xfrm>
            </p:grpSpPr>
            <p:sp>
              <p:nvSpPr>
                <p:cNvPr id="80" name="矩形 79"/>
                <p:cNvSpPr/>
                <p:nvPr/>
              </p:nvSpPr>
              <p:spPr>
                <a:xfrm>
                  <a:off x="1072270" y="157190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1" name="直接连接符 80"/>
                <p:cNvCxnSpPr/>
                <p:nvPr/>
              </p:nvCxnSpPr>
              <p:spPr>
                <a:xfrm rot="10800000" flipH="1">
                  <a:off x="1072270" y="185761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>
                  <a:off x="1072270" y="171475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1072270" y="200046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1072270" y="214331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95" name="组合 43"/>
              <p:cNvGrpSpPr/>
              <p:nvPr/>
            </p:nvGrpSpPr>
            <p:grpSpPr bwMode="auto">
              <a:xfrm>
                <a:off x="1072251" y="5858021"/>
                <a:ext cx="427915" cy="714253"/>
                <a:chOff x="1072251" y="1571741"/>
                <a:chExt cx="427915" cy="714253"/>
              </a:xfrm>
            </p:grpSpPr>
            <p:sp>
              <p:nvSpPr>
                <p:cNvPr id="75" name="矩形 74"/>
                <p:cNvSpPr/>
                <p:nvPr/>
              </p:nvSpPr>
              <p:spPr>
                <a:xfrm>
                  <a:off x="1072270" y="157178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6" name="直接连接符 75"/>
                <p:cNvCxnSpPr/>
                <p:nvPr/>
              </p:nvCxnSpPr>
              <p:spPr>
                <a:xfrm rot="10800000" flipH="1">
                  <a:off x="1072270" y="185748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1072270" y="171463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1072270" y="200034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1072270" y="214319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401" name="组合 867"/>
            <p:cNvGrpSpPr/>
            <p:nvPr/>
          </p:nvGrpSpPr>
          <p:grpSpPr bwMode="auto">
            <a:xfrm>
              <a:off x="928688" y="1141413"/>
              <a:ext cx="401637" cy="4000501"/>
              <a:chOff x="1071538" y="1572508"/>
              <a:chExt cx="427915" cy="4999766"/>
            </a:xfrm>
          </p:grpSpPr>
          <p:grpSp>
            <p:nvGrpSpPr>
              <p:cNvPr id="27402" name="组合 12"/>
              <p:cNvGrpSpPr/>
              <p:nvPr/>
            </p:nvGrpSpPr>
            <p:grpSpPr bwMode="auto">
              <a:xfrm>
                <a:off x="1071538" y="1572508"/>
                <a:ext cx="427915" cy="714253"/>
                <a:chOff x="1071538" y="1572508"/>
                <a:chExt cx="427915" cy="714253"/>
              </a:xfrm>
            </p:grpSpPr>
            <p:sp>
              <p:nvSpPr>
                <p:cNvPr id="63" name="矩形 62"/>
                <p:cNvSpPr/>
                <p:nvPr/>
              </p:nvSpPr>
              <p:spPr>
                <a:xfrm>
                  <a:off x="1071539" y="157251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4" name="直接连接符 3"/>
                <p:cNvCxnSpPr/>
                <p:nvPr/>
              </p:nvCxnSpPr>
              <p:spPr>
                <a:xfrm rot="10800000" flipH="1">
                  <a:off x="1071539" y="185822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5"/>
                <p:cNvCxnSpPr/>
                <p:nvPr/>
              </p:nvCxnSpPr>
              <p:spPr>
                <a:xfrm>
                  <a:off x="1071539" y="1715370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10"/>
                <p:cNvCxnSpPr/>
                <p:nvPr/>
              </p:nvCxnSpPr>
              <p:spPr>
                <a:xfrm>
                  <a:off x="1071539" y="200107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11"/>
                <p:cNvCxnSpPr/>
                <p:nvPr/>
              </p:nvCxnSpPr>
              <p:spPr>
                <a:xfrm>
                  <a:off x="1071539" y="214392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08" name="组合 13"/>
              <p:cNvGrpSpPr/>
              <p:nvPr/>
            </p:nvGrpSpPr>
            <p:grpSpPr bwMode="auto">
              <a:xfrm>
                <a:off x="1071538" y="2286761"/>
                <a:ext cx="427915" cy="714253"/>
                <a:chOff x="1071538" y="1572381"/>
                <a:chExt cx="427915" cy="714253"/>
              </a:xfrm>
            </p:grpSpPr>
            <p:sp>
              <p:nvSpPr>
                <p:cNvPr id="58" name="矩形 57"/>
                <p:cNvSpPr/>
                <p:nvPr/>
              </p:nvSpPr>
              <p:spPr>
                <a:xfrm>
                  <a:off x="1071539" y="157239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" name="直接连接符 58"/>
                <p:cNvCxnSpPr/>
                <p:nvPr/>
              </p:nvCxnSpPr>
              <p:spPr>
                <a:xfrm rot="10800000" flipH="1">
                  <a:off x="1071539" y="185809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1071539" y="171524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1071539" y="200095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1071539" y="214380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14" name="组合 19"/>
              <p:cNvGrpSpPr/>
              <p:nvPr/>
            </p:nvGrpSpPr>
            <p:grpSpPr bwMode="auto">
              <a:xfrm>
                <a:off x="1071538" y="3001012"/>
                <a:ext cx="427915" cy="714253"/>
                <a:chOff x="1071538" y="1572252"/>
                <a:chExt cx="427915" cy="714253"/>
              </a:xfrm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1071539" y="1572274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 rot="10800000" flipH="1">
                  <a:off x="1071539" y="185797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1071539" y="171512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1071539" y="200082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1071539" y="21436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20" name="组合 25"/>
              <p:cNvGrpSpPr/>
              <p:nvPr/>
            </p:nvGrpSpPr>
            <p:grpSpPr bwMode="auto">
              <a:xfrm>
                <a:off x="1071538" y="3715264"/>
                <a:ext cx="427915" cy="714253"/>
                <a:chOff x="1071538" y="1572124"/>
                <a:chExt cx="427915" cy="714253"/>
              </a:xfrm>
            </p:grpSpPr>
            <p:sp>
              <p:nvSpPr>
                <p:cNvPr id="48" name="矩形 47"/>
                <p:cNvSpPr/>
                <p:nvPr/>
              </p:nvSpPr>
              <p:spPr>
                <a:xfrm>
                  <a:off x="1071539" y="1572151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9" name="直接连接符 48"/>
                <p:cNvCxnSpPr/>
                <p:nvPr/>
              </p:nvCxnSpPr>
              <p:spPr>
                <a:xfrm rot="10800000" flipH="1">
                  <a:off x="1071539" y="1857855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1071539" y="171500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1071539" y="200070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1071539" y="214355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26" name="组合 31"/>
              <p:cNvGrpSpPr/>
              <p:nvPr/>
            </p:nvGrpSpPr>
            <p:grpSpPr bwMode="auto">
              <a:xfrm>
                <a:off x="1071538" y="4429517"/>
                <a:ext cx="427915" cy="714253"/>
                <a:chOff x="1071538" y="1571997"/>
                <a:chExt cx="427915" cy="714253"/>
              </a:xfrm>
            </p:grpSpPr>
            <p:sp>
              <p:nvSpPr>
                <p:cNvPr id="43" name="矩形 42"/>
                <p:cNvSpPr/>
                <p:nvPr/>
              </p:nvSpPr>
              <p:spPr>
                <a:xfrm>
                  <a:off x="1071539" y="1572029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 rot="10800000" flipH="1">
                  <a:off x="1071539" y="185773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1071539" y="171488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1071539" y="200058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1071539" y="2143436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32" name="组合 37"/>
              <p:cNvGrpSpPr/>
              <p:nvPr/>
            </p:nvGrpSpPr>
            <p:grpSpPr bwMode="auto">
              <a:xfrm>
                <a:off x="1071538" y="5143769"/>
                <a:ext cx="427915" cy="714253"/>
                <a:chOff x="1071538" y="1571869"/>
                <a:chExt cx="427915" cy="714253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1071539" y="1571908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 rot="10800000" flipH="1">
                  <a:off x="1071539" y="185761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1071539" y="171475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1071539" y="2000463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071539" y="2143314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38" name="组合 43"/>
              <p:cNvGrpSpPr/>
              <p:nvPr/>
            </p:nvGrpSpPr>
            <p:grpSpPr bwMode="auto">
              <a:xfrm>
                <a:off x="1071538" y="5858021"/>
                <a:ext cx="427915" cy="714253"/>
                <a:chOff x="1071538" y="1571741"/>
                <a:chExt cx="427915" cy="714253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071539" y="1571786"/>
                  <a:ext cx="427917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 rot="10800000" flipH="1">
                  <a:off x="1071539" y="1857489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1071539" y="1714638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071539" y="2000341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1071539" y="2143192"/>
                  <a:ext cx="427917" cy="1983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" name="直接连接符 4"/>
            <p:cNvCxnSpPr/>
            <p:nvPr/>
          </p:nvCxnSpPr>
          <p:spPr bwMode="auto">
            <a:xfrm rot="5400000" flipH="1" flipV="1">
              <a:off x="-1285098" y="2926579"/>
              <a:ext cx="4429161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445" name="TextBox 3"/>
            <p:cNvSpPr txBox="1">
              <a:spLocks noChangeArrowheads="1"/>
            </p:cNvSpPr>
            <p:nvPr/>
          </p:nvSpPr>
          <p:spPr bwMode="auto">
            <a:xfrm>
              <a:off x="500063" y="214313"/>
              <a:ext cx="10715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人数</a:t>
              </a:r>
            </a:p>
          </p:txBody>
        </p:sp>
        <p:sp>
          <p:nvSpPr>
            <p:cNvPr id="27446" name="TextBox 3"/>
            <p:cNvSpPr txBox="1">
              <a:spLocks noChangeArrowheads="1"/>
            </p:cNvSpPr>
            <p:nvPr/>
          </p:nvSpPr>
          <p:spPr bwMode="auto">
            <a:xfrm>
              <a:off x="8286776" y="5118129"/>
              <a:ext cx="107156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入学年份</a:t>
              </a:r>
            </a:p>
          </p:txBody>
        </p:sp>
        <p:sp>
          <p:nvSpPr>
            <p:cNvPr id="27447" name="TextBox 3"/>
            <p:cNvSpPr txBox="1">
              <a:spLocks noChangeArrowheads="1"/>
            </p:cNvSpPr>
            <p:nvPr/>
          </p:nvSpPr>
          <p:spPr bwMode="auto">
            <a:xfrm>
              <a:off x="571500" y="5000625"/>
              <a:ext cx="5000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48" name="TextBox 3"/>
            <p:cNvSpPr txBox="1">
              <a:spLocks noChangeArrowheads="1"/>
            </p:cNvSpPr>
            <p:nvPr/>
          </p:nvSpPr>
          <p:spPr bwMode="auto">
            <a:xfrm>
              <a:off x="1285875" y="5143500"/>
              <a:ext cx="1000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2007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49" name="TextBox 3"/>
            <p:cNvSpPr txBox="1">
              <a:spLocks noChangeArrowheads="1"/>
            </p:cNvSpPr>
            <p:nvPr/>
          </p:nvSpPr>
          <p:spPr bwMode="auto">
            <a:xfrm>
              <a:off x="2500313" y="5143500"/>
              <a:ext cx="1000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2008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0" name="TextBox 3"/>
            <p:cNvSpPr txBox="1">
              <a:spLocks noChangeArrowheads="1"/>
            </p:cNvSpPr>
            <p:nvPr/>
          </p:nvSpPr>
          <p:spPr bwMode="auto">
            <a:xfrm>
              <a:off x="3714750" y="5143500"/>
              <a:ext cx="1000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2009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1" name="TextBox 3"/>
            <p:cNvSpPr txBox="1">
              <a:spLocks noChangeArrowheads="1"/>
            </p:cNvSpPr>
            <p:nvPr/>
          </p:nvSpPr>
          <p:spPr bwMode="auto">
            <a:xfrm>
              <a:off x="4929188" y="5143500"/>
              <a:ext cx="1000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2" name="TextBox 3"/>
            <p:cNvSpPr txBox="1">
              <a:spLocks noChangeArrowheads="1"/>
            </p:cNvSpPr>
            <p:nvPr/>
          </p:nvSpPr>
          <p:spPr bwMode="auto">
            <a:xfrm>
              <a:off x="6143625" y="5143500"/>
              <a:ext cx="1000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2011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3" name="TextBox 3"/>
            <p:cNvSpPr txBox="1">
              <a:spLocks noChangeArrowheads="1"/>
            </p:cNvSpPr>
            <p:nvPr/>
          </p:nvSpPr>
          <p:spPr bwMode="auto">
            <a:xfrm>
              <a:off x="7358082" y="5143512"/>
              <a:ext cx="1000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4" name="TextBox 3"/>
            <p:cNvSpPr txBox="1">
              <a:spLocks noChangeArrowheads="1"/>
            </p:cNvSpPr>
            <p:nvPr/>
          </p:nvSpPr>
          <p:spPr bwMode="auto">
            <a:xfrm>
              <a:off x="285750" y="4357688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5" name="TextBox 3"/>
            <p:cNvSpPr txBox="1">
              <a:spLocks noChangeArrowheads="1"/>
            </p:cNvSpPr>
            <p:nvPr/>
          </p:nvSpPr>
          <p:spPr bwMode="auto">
            <a:xfrm>
              <a:off x="285750" y="3714750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6" name="TextBox 3"/>
            <p:cNvSpPr txBox="1">
              <a:spLocks noChangeArrowheads="1"/>
            </p:cNvSpPr>
            <p:nvPr/>
          </p:nvSpPr>
          <p:spPr bwMode="auto">
            <a:xfrm>
              <a:off x="285750" y="3143250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7" name="TextBox 3"/>
            <p:cNvSpPr txBox="1">
              <a:spLocks noChangeArrowheads="1"/>
            </p:cNvSpPr>
            <p:nvPr/>
          </p:nvSpPr>
          <p:spPr bwMode="auto">
            <a:xfrm>
              <a:off x="285750" y="2571750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8" name="TextBox 3"/>
            <p:cNvSpPr txBox="1">
              <a:spLocks noChangeArrowheads="1"/>
            </p:cNvSpPr>
            <p:nvPr/>
          </p:nvSpPr>
          <p:spPr bwMode="auto">
            <a:xfrm>
              <a:off x="285750" y="2000250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59" name="TextBox 3"/>
            <p:cNvSpPr txBox="1">
              <a:spLocks noChangeArrowheads="1"/>
            </p:cNvSpPr>
            <p:nvPr/>
          </p:nvSpPr>
          <p:spPr bwMode="auto">
            <a:xfrm>
              <a:off x="285750" y="1428750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60" name="TextBox 3"/>
            <p:cNvSpPr txBox="1">
              <a:spLocks noChangeArrowheads="1"/>
            </p:cNvSpPr>
            <p:nvPr/>
          </p:nvSpPr>
          <p:spPr bwMode="auto">
            <a:xfrm>
              <a:off x="285750" y="857250"/>
              <a:ext cx="7143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461" name="组合 738"/>
            <p:cNvGrpSpPr/>
            <p:nvPr/>
          </p:nvGrpSpPr>
          <p:grpSpPr bwMode="auto">
            <a:xfrm>
              <a:off x="8572528" y="1142984"/>
              <a:ext cx="401637" cy="4000501"/>
              <a:chOff x="1072251" y="1572508"/>
              <a:chExt cx="427915" cy="4999766"/>
            </a:xfrm>
          </p:grpSpPr>
          <p:grpSp>
            <p:nvGrpSpPr>
              <p:cNvPr id="27462" name="组合 12"/>
              <p:cNvGrpSpPr/>
              <p:nvPr/>
            </p:nvGrpSpPr>
            <p:grpSpPr bwMode="auto">
              <a:xfrm>
                <a:off x="1072251" y="1572508"/>
                <a:ext cx="427915" cy="714253"/>
                <a:chOff x="1072251" y="1572508"/>
                <a:chExt cx="427915" cy="714253"/>
              </a:xfrm>
            </p:grpSpPr>
            <p:sp>
              <p:nvSpPr>
                <p:cNvPr id="908" name="矩形 907"/>
                <p:cNvSpPr/>
                <p:nvPr/>
              </p:nvSpPr>
              <p:spPr>
                <a:xfrm>
                  <a:off x="1072252" y="157253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09" name="直接连接符 3"/>
                <p:cNvCxnSpPr/>
                <p:nvPr/>
              </p:nvCxnSpPr>
              <p:spPr>
                <a:xfrm rot="10800000" flipH="1">
                  <a:off x="1072252" y="1858241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直接连接符 5"/>
                <p:cNvCxnSpPr/>
                <p:nvPr/>
              </p:nvCxnSpPr>
              <p:spPr>
                <a:xfrm>
                  <a:off x="1072252" y="1715390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直接连接符 10"/>
                <p:cNvCxnSpPr/>
                <p:nvPr/>
              </p:nvCxnSpPr>
              <p:spPr>
                <a:xfrm>
                  <a:off x="1072252" y="2001093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直接连接符 11"/>
                <p:cNvCxnSpPr/>
                <p:nvPr/>
              </p:nvCxnSpPr>
              <p:spPr>
                <a:xfrm>
                  <a:off x="1072252" y="2143944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68" name="组合 13"/>
              <p:cNvGrpSpPr/>
              <p:nvPr/>
            </p:nvGrpSpPr>
            <p:grpSpPr bwMode="auto">
              <a:xfrm>
                <a:off x="1072251" y="2286761"/>
                <a:ext cx="427915" cy="714253"/>
                <a:chOff x="1072251" y="1572381"/>
                <a:chExt cx="427915" cy="714253"/>
              </a:xfrm>
            </p:grpSpPr>
            <p:sp>
              <p:nvSpPr>
                <p:cNvPr id="903" name="矩形 902"/>
                <p:cNvSpPr/>
                <p:nvPr/>
              </p:nvSpPr>
              <p:spPr>
                <a:xfrm>
                  <a:off x="1072252" y="157241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04" name="直接连接符 903"/>
                <p:cNvCxnSpPr/>
                <p:nvPr/>
              </p:nvCxnSpPr>
              <p:spPr>
                <a:xfrm rot="10800000" flipH="1">
                  <a:off x="1072252" y="1858119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直接连接符 904"/>
                <p:cNvCxnSpPr/>
                <p:nvPr/>
              </p:nvCxnSpPr>
              <p:spPr>
                <a:xfrm>
                  <a:off x="1072252" y="1715268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直接连接符 905"/>
                <p:cNvCxnSpPr/>
                <p:nvPr/>
              </p:nvCxnSpPr>
              <p:spPr>
                <a:xfrm>
                  <a:off x="1072252" y="2000971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直接连接符 906"/>
                <p:cNvCxnSpPr/>
                <p:nvPr/>
              </p:nvCxnSpPr>
              <p:spPr>
                <a:xfrm>
                  <a:off x="1072252" y="2143822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74" name="组合 19"/>
              <p:cNvGrpSpPr/>
              <p:nvPr/>
            </p:nvGrpSpPr>
            <p:grpSpPr bwMode="auto">
              <a:xfrm>
                <a:off x="1072251" y="3001012"/>
                <a:ext cx="427915" cy="714253"/>
                <a:chOff x="1072251" y="1572252"/>
                <a:chExt cx="427915" cy="714253"/>
              </a:xfrm>
            </p:grpSpPr>
            <p:sp>
              <p:nvSpPr>
                <p:cNvPr id="898" name="矩形 897"/>
                <p:cNvSpPr/>
                <p:nvPr/>
              </p:nvSpPr>
              <p:spPr>
                <a:xfrm>
                  <a:off x="1072252" y="1572294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99" name="直接连接符 898"/>
                <p:cNvCxnSpPr/>
                <p:nvPr/>
              </p:nvCxnSpPr>
              <p:spPr>
                <a:xfrm rot="10800000" flipH="1">
                  <a:off x="1072252" y="1857998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直接连接符 899"/>
                <p:cNvCxnSpPr/>
                <p:nvPr/>
              </p:nvCxnSpPr>
              <p:spPr>
                <a:xfrm>
                  <a:off x="1072252" y="1715146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1" name="直接连接符 900"/>
                <p:cNvCxnSpPr/>
                <p:nvPr/>
              </p:nvCxnSpPr>
              <p:spPr>
                <a:xfrm>
                  <a:off x="1072252" y="2000849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2" name="直接连接符 901"/>
                <p:cNvCxnSpPr/>
                <p:nvPr/>
              </p:nvCxnSpPr>
              <p:spPr>
                <a:xfrm>
                  <a:off x="1072252" y="2143701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80" name="组合 25"/>
              <p:cNvGrpSpPr/>
              <p:nvPr/>
            </p:nvGrpSpPr>
            <p:grpSpPr bwMode="auto">
              <a:xfrm>
                <a:off x="1072251" y="3715264"/>
                <a:ext cx="427915" cy="714253"/>
                <a:chOff x="1072251" y="1572124"/>
                <a:chExt cx="427915" cy="714253"/>
              </a:xfrm>
            </p:grpSpPr>
            <p:sp>
              <p:nvSpPr>
                <p:cNvPr id="893" name="矩形 892"/>
                <p:cNvSpPr/>
                <p:nvPr/>
              </p:nvSpPr>
              <p:spPr>
                <a:xfrm>
                  <a:off x="1072252" y="1572171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94" name="直接连接符 893"/>
                <p:cNvCxnSpPr/>
                <p:nvPr/>
              </p:nvCxnSpPr>
              <p:spPr>
                <a:xfrm rot="10800000" flipH="1">
                  <a:off x="1072252" y="1857875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直接连接符 894"/>
                <p:cNvCxnSpPr/>
                <p:nvPr/>
              </p:nvCxnSpPr>
              <p:spPr>
                <a:xfrm>
                  <a:off x="1072252" y="1715023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直接连接符 895"/>
                <p:cNvCxnSpPr/>
                <p:nvPr/>
              </p:nvCxnSpPr>
              <p:spPr>
                <a:xfrm>
                  <a:off x="1072252" y="2000726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7" name="直接连接符 896"/>
                <p:cNvCxnSpPr/>
                <p:nvPr/>
              </p:nvCxnSpPr>
              <p:spPr>
                <a:xfrm>
                  <a:off x="1072252" y="2143578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86" name="组合 31"/>
              <p:cNvGrpSpPr/>
              <p:nvPr/>
            </p:nvGrpSpPr>
            <p:grpSpPr bwMode="auto">
              <a:xfrm>
                <a:off x="1072251" y="4429517"/>
                <a:ext cx="427915" cy="714253"/>
                <a:chOff x="1072251" y="1571997"/>
                <a:chExt cx="427915" cy="714253"/>
              </a:xfrm>
            </p:grpSpPr>
            <p:sp>
              <p:nvSpPr>
                <p:cNvPr id="888" name="矩形 887"/>
                <p:cNvSpPr/>
                <p:nvPr/>
              </p:nvSpPr>
              <p:spPr>
                <a:xfrm>
                  <a:off x="1072252" y="1572049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89" name="直接连接符 888"/>
                <p:cNvCxnSpPr/>
                <p:nvPr/>
              </p:nvCxnSpPr>
              <p:spPr>
                <a:xfrm rot="10800000" flipH="1">
                  <a:off x="1072252" y="1857753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直接连接符 889"/>
                <p:cNvCxnSpPr/>
                <p:nvPr/>
              </p:nvCxnSpPr>
              <p:spPr>
                <a:xfrm>
                  <a:off x="1072252" y="1714901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直接连接符 890"/>
                <p:cNvCxnSpPr/>
                <p:nvPr/>
              </p:nvCxnSpPr>
              <p:spPr>
                <a:xfrm>
                  <a:off x="1072252" y="2000604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1072252" y="2143456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92" name="组合 37"/>
              <p:cNvGrpSpPr/>
              <p:nvPr/>
            </p:nvGrpSpPr>
            <p:grpSpPr bwMode="auto">
              <a:xfrm>
                <a:off x="1072251" y="5143769"/>
                <a:ext cx="427915" cy="714253"/>
                <a:chOff x="1072251" y="1571869"/>
                <a:chExt cx="427915" cy="714253"/>
              </a:xfrm>
            </p:grpSpPr>
            <p:sp>
              <p:nvSpPr>
                <p:cNvPr id="883" name="矩形 882"/>
                <p:cNvSpPr/>
                <p:nvPr/>
              </p:nvSpPr>
              <p:spPr>
                <a:xfrm>
                  <a:off x="1072252" y="1571928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84" name="直接连接符 883"/>
                <p:cNvCxnSpPr/>
                <p:nvPr/>
              </p:nvCxnSpPr>
              <p:spPr>
                <a:xfrm rot="10800000" flipH="1">
                  <a:off x="1072252" y="1857631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直接连接符 884"/>
                <p:cNvCxnSpPr/>
                <p:nvPr/>
              </p:nvCxnSpPr>
              <p:spPr>
                <a:xfrm>
                  <a:off x="1072252" y="1714779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直接连接符 885"/>
                <p:cNvCxnSpPr/>
                <p:nvPr/>
              </p:nvCxnSpPr>
              <p:spPr>
                <a:xfrm>
                  <a:off x="1072252" y="2000483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直接连接符 886"/>
                <p:cNvCxnSpPr/>
                <p:nvPr/>
              </p:nvCxnSpPr>
              <p:spPr>
                <a:xfrm>
                  <a:off x="1072252" y="2143334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98" name="组合 43"/>
              <p:cNvGrpSpPr/>
              <p:nvPr/>
            </p:nvGrpSpPr>
            <p:grpSpPr bwMode="auto">
              <a:xfrm>
                <a:off x="1072251" y="5858021"/>
                <a:ext cx="427915" cy="714253"/>
                <a:chOff x="1072251" y="1571741"/>
                <a:chExt cx="427915" cy="714253"/>
              </a:xfrm>
            </p:grpSpPr>
            <p:sp>
              <p:nvSpPr>
                <p:cNvPr id="878" name="矩形 877"/>
                <p:cNvSpPr/>
                <p:nvPr/>
              </p:nvSpPr>
              <p:spPr>
                <a:xfrm>
                  <a:off x="1072252" y="1571806"/>
                  <a:ext cx="427916" cy="714258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79" name="直接连接符 878"/>
                <p:cNvCxnSpPr/>
                <p:nvPr/>
              </p:nvCxnSpPr>
              <p:spPr>
                <a:xfrm rot="10800000" flipH="1">
                  <a:off x="1072252" y="1857509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直接连接符 879"/>
                <p:cNvCxnSpPr/>
                <p:nvPr/>
              </p:nvCxnSpPr>
              <p:spPr>
                <a:xfrm>
                  <a:off x="1072252" y="1714658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直接连接符 880"/>
                <p:cNvCxnSpPr/>
                <p:nvPr/>
              </p:nvCxnSpPr>
              <p:spPr>
                <a:xfrm>
                  <a:off x="1072252" y="2000361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/>
                <p:cNvCxnSpPr/>
                <p:nvPr/>
              </p:nvCxnSpPr>
              <p:spPr>
                <a:xfrm>
                  <a:off x="1072252" y="2143212"/>
                  <a:ext cx="427916" cy="198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直接连接符 5"/>
            <p:cNvCxnSpPr/>
            <p:nvPr/>
          </p:nvCxnSpPr>
          <p:spPr bwMode="auto">
            <a:xfrm>
              <a:off x="928689" y="5141953"/>
              <a:ext cx="8429655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5931" name="组合 933"/>
          <p:cNvGrpSpPr/>
          <p:nvPr/>
        </p:nvGrpSpPr>
        <p:grpSpPr bwMode="auto">
          <a:xfrm>
            <a:off x="5345113" y="454025"/>
            <a:ext cx="1785937" cy="523875"/>
            <a:chOff x="5357813" y="47625"/>
            <a:chExt cx="1785937" cy="523875"/>
          </a:xfrm>
        </p:grpSpPr>
        <p:cxnSp>
          <p:nvCxnSpPr>
            <p:cNvPr id="917" name="直接连接符 916"/>
            <p:cNvCxnSpPr/>
            <p:nvPr/>
          </p:nvCxnSpPr>
          <p:spPr>
            <a:xfrm>
              <a:off x="5357813" y="357188"/>
              <a:ext cx="714375" cy="158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13" name="矩形 912"/>
            <p:cNvSpPr/>
            <p:nvPr/>
          </p:nvSpPr>
          <p:spPr>
            <a:xfrm>
              <a:off x="5715000" y="285750"/>
              <a:ext cx="71438" cy="1428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508" name="TextBox 3"/>
            <p:cNvSpPr txBox="1">
              <a:spLocks noChangeArrowheads="1"/>
            </p:cNvSpPr>
            <p:nvPr/>
          </p:nvSpPr>
          <p:spPr bwMode="auto">
            <a:xfrm>
              <a:off x="6072188" y="47625"/>
              <a:ext cx="10715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男生</a:t>
              </a:r>
            </a:p>
          </p:txBody>
        </p:sp>
      </p:grpSp>
      <p:grpSp>
        <p:nvGrpSpPr>
          <p:cNvPr id="165932" name="组合 934"/>
          <p:cNvGrpSpPr/>
          <p:nvPr/>
        </p:nvGrpSpPr>
        <p:grpSpPr bwMode="auto">
          <a:xfrm>
            <a:off x="5416550" y="835025"/>
            <a:ext cx="1714500" cy="523875"/>
            <a:chOff x="5429250" y="428625"/>
            <a:chExt cx="1714500" cy="523875"/>
          </a:xfrm>
        </p:grpSpPr>
        <p:cxnSp>
          <p:nvCxnSpPr>
            <p:cNvPr id="920" name="直接连接符 919"/>
            <p:cNvCxnSpPr/>
            <p:nvPr/>
          </p:nvCxnSpPr>
          <p:spPr>
            <a:xfrm>
              <a:off x="5429250" y="714375"/>
              <a:ext cx="642938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918" name="菱形 917"/>
            <p:cNvSpPr/>
            <p:nvPr/>
          </p:nvSpPr>
          <p:spPr>
            <a:xfrm>
              <a:off x="5715000" y="642938"/>
              <a:ext cx="71438" cy="214312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512" name="TextBox 3"/>
            <p:cNvSpPr txBox="1">
              <a:spLocks noChangeArrowheads="1"/>
            </p:cNvSpPr>
            <p:nvPr/>
          </p:nvSpPr>
          <p:spPr bwMode="auto">
            <a:xfrm>
              <a:off x="6072188" y="428625"/>
              <a:ext cx="10715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女生</a:t>
              </a:r>
            </a:p>
          </p:txBody>
        </p:sp>
      </p:grpSp>
      <p:grpSp>
        <p:nvGrpSpPr>
          <p:cNvPr id="165933" name="组合 932"/>
          <p:cNvGrpSpPr/>
          <p:nvPr/>
        </p:nvGrpSpPr>
        <p:grpSpPr bwMode="auto">
          <a:xfrm>
            <a:off x="1487488" y="2978150"/>
            <a:ext cx="6072187" cy="2286000"/>
            <a:chOff x="1500166" y="2571744"/>
            <a:chExt cx="6072230" cy="2286015"/>
          </a:xfrm>
        </p:grpSpPr>
        <p:sp>
          <p:nvSpPr>
            <p:cNvPr id="914" name="矩形 913"/>
            <p:cNvSpPr/>
            <p:nvPr/>
          </p:nvSpPr>
          <p:spPr>
            <a:xfrm>
              <a:off x="1500166" y="4714883"/>
              <a:ext cx="71438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5" name="矩形 914"/>
            <p:cNvSpPr/>
            <p:nvPr/>
          </p:nvSpPr>
          <p:spPr>
            <a:xfrm>
              <a:off x="2714612" y="4357694"/>
              <a:ext cx="71439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6" name="矩形 915"/>
            <p:cNvSpPr/>
            <p:nvPr/>
          </p:nvSpPr>
          <p:spPr>
            <a:xfrm>
              <a:off x="3929058" y="4071942"/>
              <a:ext cx="71438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9" name="矩形 918"/>
            <p:cNvSpPr/>
            <p:nvPr/>
          </p:nvSpPr>
          <p:spPr>
            <a:xfrm>
              <a:off x="5072066" y="4000503"/>
              <a:ext cx="71438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1" name="矩形 920"/>
            <p:cNvSpPr/>
            <p:nvPr/>
          </p:nvSpPr>
          <p:spPr>
            <a:xfrm>
              <a:off x="6286512" y="3071810"/>
              <a:ext cx="71439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2" name="矩形 921"/>
            <p:cNvSpPr/>
            <p:nvPr/>
          </p:nvSpPr>
          <p:spPr>
            <a:xfrm>
              <a:off x="7500958" y="2571744"/>
              <a:ext cx="71438" cy="14287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924" name="直接连接符 923"/>
            <p:cNvCxnSpPr>
              <a:stCxn id="914" idx="3"/>
              <a:endCxn id="915" idx="1"/>
            </p:cNvCxnSpPr>
            <p:nvPr/>
          </p:nvCxnSpPr>
          <p:spPr>
            <a:xfrm flipV="1">
              <a:off x="1571604" y="4429131"/>
              <a:ext cx="1143008" cy="35719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26" name="直接连接符 925"/>
            <p:cNvCxnSpPr>
              <a:stCxn id="915" idx="3"/>
              <a:endCxn id="916" idx="3"/>
            </p:cNvCxnSpPr>
            <p:nvPr/>
          </p:nvCxnSpPr>
          <p:spPr>
            <a:xfrm flipV="1">
              <a:off x="2786050" y="4143379"/>
              <a:ext cx="1214446" cy="28575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8" name="直接连接符 927"/>
            <p:cNvCxnSpPr>
              <a:stCxn id="916" idx="3"/>
              <a:endCxn id="919" idx="1"/>
            </p:cNvCxnSpPr>
            <p:nvPr/>
          </p:nvCxnSpPr>
          <p:spPr>
            <a:xfrm flipV="1">
              <a:off x="4000496" y="4071942"/>
              <a:ext cx="1071571" cy="7143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0" name="直接连接符 929"/>
            <p:cNvCxnSpPr>
              <a:stCxn id="919" idx="3"/>
              <a:endCxn id="921" idx="1"/>
            </p:cNvCxnSpPr>
            <p:nvPr/>
          </p:nvCxnSpPr>
          <p:spPr>
            <a:xfrm flipV="1">
              <a:off x="5143504" y="3143248"/>
              <a:ext cx="1143008" cy="92869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2" name="直接连接符 931"/>
            <p:cNvCxnSpPr>
              <a:stCxn id="921" idx="0"/>
              <a:endCxn id="922" idx="1"/>
            </p:cNvCxnSpPr>
            <p:nvPr/>
          </p:nvCxnSpPr>
          <p:spPr>
            <a:xfrm rot="5400000" flipH="1" flipV="1">
              <a:off x="6696884" y="2267736"/>
              <a:ext cx="428628" cy="117952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5934" name="组合 951"/>
          <p:cNvGrpSpPr/>
          <p:nvPr/>
        </p:nvGrpSpPr>
        <p:grpSpPr bwMode="auto">
          <a:xfrm>
            <a:off x="1487488" y="1763713"/>
            <a:ext cx="6072187" cy="3214687"/>
            <a:chOff x="1500166" y="1357298"/>
            <a:chExt cx="6072230" cy="3214708"/>
          </a:xfrm>
        </p:grpSpPr>
        <p:sp>
          <p:nvSpPr>
            <p:cNvPr id="936" name="菱形 935"/>
            <p:cNvSpPr/>
            <p:nvPr/>
          </p:nvSpPr>
          <p:spPr>
            <a:xfrm>
              <a:off x="1500166" y="4357693"/>
              <a:ext cx="71438" cy="214313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7" name="菱形 936"/>
            <p:cNvSpPr/>
            <p:nvPr/>
          </p:nvSpPr>
          <p:spPr>
            <a:xfrm>
              <a:off x="2714612" y="3786189"/>
              <a:ext cx="71439" cy="214313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8" name="菱形 937"/>
            <p:cNvSpPr/>
            <p:nvPr/>
          </p:nvSpPr>
          <p:spPr>
            <a:xfrm>
              <a:off x="3929058" y="3000371"/>
              <a:ext cx="71438" cy="21431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9" name="菱形 938"/>
            <p:cNvSpPr/>
            <p:nvPr/>
          </p:nvSpPr>
          <p:spPr>
            <a:xfrm>
              <a:off x="5143504" y="3714750"/>
              <a:ext cx="71439" cy="21431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0" name="菱形 939"/>
            <p:cNvSpPr/>
            <p:nvPr/>
          </p:nvSpPr>
          <p:spPr>
            <a:xfrm>
              <a:off x="6286512" y="2285991"/>
              <a:ext cx="71439" cy="214314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1" name="菱形 940"/>
            <p:cNvSpPr/>
            <p:nvPr/>
          </p:nvSpPr>
          <p:spPr>
            <a:xfrm>
              <a:off x="7500958" y="1357298"/>
              <a:ext cx="71438" cy="214313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943" name="直接连接符 942"/>
            <p:cNvCxnSpPr>
              <a:stCxn id="936" idx="1"/>
              <a:endCxn id="937" idx="1"/>
            </p:cNvCxnSpPr>
            <p:nvPr/>
          </p:nvCxnSpPr>
          <p:spPr>
            <a:xfrm rot="10800000" flipH="1">
              <a:off x="1500166" y="3894140"/>
              <a:ext cx="1214446" cy="5715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5" name="直接连接符 944"/>
            <p:cNvCxnSpPr>
              <a:stCxn id="937" idx="1"/>
              <a:endCxn id="938" idx="3"/>
            </p:cNvCxnSpPr>
            <p:nvPr/>
          </p:nvCxnSpPr>
          <p:spPr>
            <a:xfrm rot="10800000" flipH="1">
              <a:off x="2714612" y="3108321"/>
              <a:ext cx="1285884" cy="7858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7" name="直接连接符 946"/>
            <p:cNvCxnSpPr>
              <a:stCxn id="938" idx="3"/>
              <a:endCxn id="939" idx="1"/>
            </p:cNvCxnSpPr>
            <p:nvPr/>
          </p:nvCxnSpPr>
          <p:spPr>
            <a:xfrm>
              <a:off x="4000496" y="3108321"/>
              <a:ext cx="1143008" cy="71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9" name="直接连接符 948"/>
            <p:cNvCxnSpPr>
              <a:stCxn id="939" idx="1"/>
              <a:endCxn id="940" idx="1"/>
            </p:cNvCxnSpPr>
            <p:nvPr/>
          </p:nvCxnSpPr>
          <p:spPr>
            <a:xfrm rot="10800000" flipH="1">
              <a:off x="5143504" y="2392355"/>
              <a:ext cx="1143008" cy="14303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1" name="直接连接符 950"/>
            <p:cNvCxnSpPr>
              <a:stCxn id="940" idx="1"/>
              <a:endCxn id="941" idx="1"/>
            </p:cNvCxnSpPr>
            <p:nvPr/>
          </p:nvCxnSpPr>
          <p:spPr>
            <a:xfrm rot="10800000" flipH="1">
              <a:off x="6286512" y="1463661"/>
              <a:ext cx="1214447" cy="9286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63500" y="747713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）从图中你获得了哪些信息？与同伴交流。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49250" y="1533525"/>
            <a:ext cx="8429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年入学的男生患近视的人数一直在增加，女生患近视的人数也呈增加的趋势，且增长幅度较大，但在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年有所下降。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34938" y="3349625"/>
            <a:ext cx="8429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）该年级男、女患近视的变化趋势是怎样的？预计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年男、女生患近视的情况会怎样？</a:t>
            </a: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420688" y="4492625"/>
            <a:ext cx="8429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从总体上看，男、女生患近视的人数均呈增长的趋势，且女生增长趋势较大；预计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年男、女生患近视的人数均比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年患近视的人数多。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24200" y="2819400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/>
              </a:rPr>
              <a:t>课后拓展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9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438150"/>
            <a:ext cx="6553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0"/>
          <p:cNvSpPr txBox="1">
            <a:spLocks noChangeArrowheads="1"/>
          </p:cNvSpPr>
          <p:nvPr/>
        </p:nvSpPr>
        <p:spPr bwMode="auto">
          <a:xfrm>
            <a:off x="984250" y="4398963"/>
            <a:ext cx="7129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中国青少年机器人大赛参赛队伍统计表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6675" y="5119688"/>
          <a:ext cx="8964614" cy="103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3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参赛队伍</a:t>
                      </a:r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支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88" marB="456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6"/>
          <p:cNvSpPr txBox="1">
            <a:spLocks noChangeArrowheads="1"/>
          </p:cNvSpPr>
          <p:nvPr/>
        </p:nvSpPr>
        <p:spPr bwMode="auto">
          <a:xfrm>
            <a:off x="263525" y="506413"/>
            <a:ext cx="7704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中国青少年机器人大赛参赛队伍统计图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              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2006-2012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723" name="AutoShape 35"/>
          <p:cNvSpPr>
            <a:spLocks noChangeArrowheads="1"/>
          </p:cNvSpPr>
          <p:nvPr/>
        </p:nvSpPr>
        <p:spPr bwMode="auto">
          <a:xfrm>
            <a:off x="3849688" y="5141913"/>
            <a:ext cx="2809875" cy="1030287"/>
          </a:xfrm>
          <a:prstGeom prst="wedgeRoundRectCallout">
            <a:avLst>
              <a:gd name="adj1" fmla="val 55014"/>
              <a:gd name="adj2" fmla="val 15829"/>
              <a:gd name="adj3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请根据上图画出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折线统计图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077" name="Picture 36" descr="1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0725" y="5073650"/>
            <a:ext cx="15938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图表 3"/>
          <p:cNvGraphicFramePr/>
          <p:nvPr/>
        </p:nvGraphicFramePr>
        <p:xfrm>
          <a:off x="754063" y="1616075"/>
          <a:ext cx="7513637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r:id="rId4" imgW="10083800" imgH="4940300" progId="Excel.Chart.8">
                  <p:embed/>
                </p:oleObj>
              </mc:Choice>
              <mc:Fallback>
                <p:oleObj r:id="rId4" imgW="10083800" imgH="4940300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616075"/>
                        <a:ext cx="7513637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3"/>
          <p:cNvSpPr txBox="1">
            <a:spLocks noChangeArrowheads="1"/>
          </p:cNvSpPr>
          <p:nvPr/>
        </p:nvSpPr>
        <p:spPr bwMode="auto">
          <a:xfrm>
            <a:off x="715963" y="598488"/>
            <a:ext cx="4498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统计图还可以这样画。</a:t>
            </a:r>
          </a:p>
        </p:txBody>
      </p:sp>
      <p:sp>
        <p:nvSpPr>
          <p:cNvPr id="31747" name="Text Box 90"/>
          <p:cNvSpPr txBox="1">
            <a:spLocks noChangeArrowheads="1"/>
          </p:cNvSpPr>
          <p:nvPr/>
        </p:nvSpPr>
        <p:spPr bwMode="auto">
          <a:xfrm>
            <a:off x="158750" y="1462088"/>
            <a:ext cx="81613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中国青少年机器人大赛参赛队伍统计图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              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2006-2012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endParaRPr lang="en-US" altLang="zh-CN" sz="3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31748" name="图表 4"/>
          <p:cNvGraphicFramePr/>
          <p:nvPr/>
        </p:nvGraphicFramePr>
        <p:xfrm>
          <a:off x="488950" y="2433638"/>
          <a:ext cx="78787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r:id="rId3" imgW="7887970" imgH="3736975" progId="Excel.Chart.8">
                  <p:embed/>
                </p:oleObj>
              </mc:Choice>
              <mc:Fallback>
                <p:oleObj r:id="rId3" imgW="7887970" imgH="3736975" progId="Excel.Chart.8">
                  <p:embed/>
                  <p:pic>
                    <p:nvPicPr>
                      <p:cNvPr id="0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433638"/>
                        <a:ext cx="7878763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7"/>
          <p:cNvSpPr txBox="1">
            <a:spLocks noChangeArrowheads="1"/>
          </p:cNvSpPr>
          <p:nvPr/>
        </p:nvSpPr>
        <p:spPr bwMode="auto">
          <a:xfrm>
            <a:off x="646113" y="1274763"/>
            <a:ext cx="7127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你发现折线统计图有什么特点？</a:t>
            </a:r>
          </a:p>
        </p:txBody>
      </p:sp>
      <p:sp>
        <p:nvSpPr>
          <p:cNvPr id="32771" name="Text Box 38"/>
          <p:cNvSpPr txBox="1">
            <a:spLocks noChangeArrowheads="1"/>
          </p:cNvSpPr>
          <p:nvPr/>
        </p:nvSpPr>
        <p:spPr bwMode="auto">
          <a:xfrm>
            <a:off x="646113" y="1965325"/>
            <a:ext cx="6911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中国青少年机器人大赛队伍的数量有什么变化？你有什么感想？</a:t>
            </a:r>
          </a:p>
        </p:txBody>
      </p:sp>
      <p:sp>
        <p:nvSpPr>
          <p:cNvPr id="32772" name="Text Box 39"/>
          <p:cNvSpPr txBox="1">
            <a:spLocks noChangeArrowheads="1"/>
          </p:cNvSpPr>
          <p:nvPr/>
        </p:nvSpPr>
        <p:spPr bwMode="auto">
          <a:xfrm>
            <a:off x="646113" y="3297238"/>
            <a:ext cx="6408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容易看出数量增减的变化。</a:t>
            </a:r>
          </a:p>
        </p:txBody>
      </p:sp>
      <p:sp>
        <p:nvSpPr>
          <p:cNvPr id="32773" name="Text Box 40"/>
          <p:cNvSpPr txBox="1">
            <a:spLocks noChangeArrowheads="1"/>
          </p:cNvSpPr>
          <p:nvPr/>
        </p:nvSpPr>
        <p:spPr bwMode="auto">
          <a:xfrm>
            <a:off x="646113" y="4097338"/>
            <a:ext cx="68405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</a:rPr>
              <a:t>参赛队伍基本上呈增加趋势。越来越多的同学对机器人制作感兴趣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。 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5105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42875" y="498475"/>
            <a:ext cx="39100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：读统计图（一）</a:t>
            </a:r>
          </a:p>
        </p:txBody>
      </p:sp>
      <p:pic>
        <p:nvPicPr>
          <p:cNvPr id="16387" name="Picture 2" descr="C:\Users\lywang4\Desktop\5图片\7\6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797050"/>
            <a:ext cx="63579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lywang4\Desktop\5图片\7\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3175" y="571500"/>
            <a:ext cx="1344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圆角矩形标注 5"/>
          <p:cNvSpPr>
            <a:spLocks noChangeArrowheads="1"/>
          </p:cNvSpPr>
          <p:nvPr/>
        </p:nvSpPr>
        <p:spPr bwMode="auto">
          <a:xfrm>
            <a:off x="1341438" y="1057275"/>
            <a:ext cx="6053137" cy="642938"/>
          </a:xfrm>
          <a:prstGeom prst="wedgeRoundRectCallout">
            <a:avLst>
              <a:gd name="adj1" fmla="val 54153"/>
              <a:gd name="adj2" fmla="val 182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你了解到哪些信息？想到哪些问题？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42875" y="925513"/>
            <a:ext cx="8858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了解到的信息：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）我国从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年、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年和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年各年的财政收入。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年突破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万亿元。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）外汇储备增速加快。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30175" y="3736975"/>
            <a:ext cx="8988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问题：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年我国的财政收入是怎样变化的？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）预计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年以后我国的财政收入可能怎样变化？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508000"/>
            <a:ext cx="428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：读统计图（二）。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15795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单位（亿本币）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10795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年至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年部分年份中国、印度国内生产总值统计图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15963" y="5135563"/>
            <a:ext cx="637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（资料来源：中华人民共和国国家统计局）</a:t>
            </a:r>
          </a:p>
        </p:txBody>
      </p:sp>
      <p:pic>
        <p:nvPicPr>
          <p:cNvPr id="1026" name="Picture 2" descr="C:\Users\lywang4\Desktop\5图片\7\7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7463" y="5267325"/>
            <a:ext cx="14049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圆角矩形标注 6"/>
          <p:cNvSpPr>
            <a:spLocks noChangeArrowheads="1"/>
          </p:cNvSpPr>
          <p:nvPr/>
        </p:nvSpPr>
        <p:spPr bwMode="auto">
          <a:xfrm>
            <a:off x="3159125" y="5676900"/>
            <a:ext cx="4357688" cy="642938"/>
          </a:xfrm>
          <a:prstGeom prst="wedgeRoundRectCallout">
            <a:avLst>
              <a:gd name="adj1" fmla="val 55565"/>
              <a:gd name="adj2" fmla="val 437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你能读懂这幅统计图吗？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57313" y="2151063"/>
          <a:ext cx="6143625" cy="257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6038" marB="46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组合 19"/>
          <p:cNvGrpSpPr/>
          <p:nvPr/>
        </p:nvGrpSpPr>
        <p:grpSpPr bwMode="auto">
          <a:xfrm>
            <a:off x="142875" y="1936750"/>
            <a:ext cx="1285875" cy="3024188"/>
            <a:chOff x="142844" y="1428736"/>
            <a:chExt cx="1285884" cy="3023550"/>
          </a:xfrm>
        </p:grpSpPr>
        <p:sp>
          <p:nvSpPr>
            <p:cNvPr id="18459" name="TextBox 8"/>
            <p:cNvSpPr txBox="1">
              <a:spLocks noChangeArrowheads="1"/>
            </p:cNvSpPr>
            <p:nvPr/>
          </p:nvSpPr>
          <p:spPr bwMode="auto">
            <a:xfrm>
              <a:off x="142844" y="1428736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0" name="TextBox 9"/>
            <p:cNvSpPr txBox="1">
              <a:spLocks noChangeArrowheads="1"/>
            </p:cNvSpPr>
            <p:nvPr/>
          </p:nvSpPr>
          <p:spPr bwMode="auto">
            <a:xfrm>
              <a:off x="142844" y="2119962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1" name="TextBox 10"/>
            <p:cNvSpPr txBox="1">
              <a:spLocks noChangeArrowheads="1"/>
            </p:cNvSpPr>
            <p:nvPr/>
          </p:nvSpPr>
          <p:spPr bwMode="auto">
            <a:xfrm>
              <a:off x="142844" y="1762772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2" name="TextBox 11"/>
            <p:cNvSpPr txBox="1">
              <a:spLocks noChangeArrowheads="1"/>
            </p:cNvSpPr>
            <p:nvPr/>
          </p:nvSpPr>
          <p:spPr bwMode="auto">
            <a:xfrm>
              <a:off x="142844" y="2477152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3" name="TextBox 12"/>
            <p:cNvSpPr txBox="1">
              <a:spLocks noChangeArrowheads="1"/>
            </p:cNvSpPr>
            <p:nvPr/>
          </p:nvSpPr>
          <p:spPr bwMode="auto">
            <a:xfrm>
              <a:off x="142844" y="2857496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4" name="TextBox 13"/>
            <p:cNvSpPr txBox="1">
              <a:spLocks noChangeArrowheads="1"/>
            </p:cNvSpPr>
            <p:nvPr/>
          </p:nvSpPr>
          <p:spPr bwMode="auto">
            <a:xfrm>
              <a:off x="142844" y="3191532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5" name="TextBox 14"/>
            <p:cNvSpPr txBox="1">
              <a:spLocks noChangeArrowheads="1"/>
            </p:cNvSpPr>
            <p:nvPr/>
          </p:nvSpPr>
          <p:spPr bwMode="auto">
            <a:xfrm>
              <a:off x="142844" y="3571876"/>
              <a:ext cx="12858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6" name="TextBox 15"/>
            <p:cNvSpPr txBox="1">
              <a:spLocks noChangeArrowheads="1"/>
            </p:cNvSpPr>
            <p:nvPr/>
          </p:nvSpPr>
          <p:spPr bwMode="auto">
            <a:xfrm>
              <a:off x="1071538" y="3929066"/>
              <a:ext cx="357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24"/>
          <p:cNvGrpSpPr/>
          <p:nvPr/>
        </p:nvGrpSpPr>
        <p:grpSpPr bwMode="auto">
          <a:xfrm>
            <a:off x="1316038" y="4651375"/>
            <a:ext cx="6011862" cy="523875"/>
            <a:chOff x="1676013" y="4120226"/>
            <a:chExt cx="6211182" cy="523220"/>
          </a:xfrm>
        </p:grpSpPr>
        <p:sp>
          <p:nvSpPr>
            <p:cNvPr id="18468" name="TextBox 16"/>
            <p:cNvSpPr txBox="1">
              <a:spLocks noChangeArrowheads="1"/>
            </p:cNvSpPr>
            <p:nvPr/>
          </p:nvSpPr>
          <p:spPr bwMode="auto">
            <a:xfrm>
              <a:off x="3785397" y="412022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2005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69" name="TextBox 17"/>
            <p:cNvSpPr txBox="1">
              <a:spLocks noChangeArrowheads="1"/>
            </p:cNvSpPr>
            <p:nvPr/>
          </p:nvSpPr>
          <p:spPr bwMode="auto">
            <a:xfrm>
              <a:off x="2752293" y="412022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0" name="TextBox 18"/>
            <p:cNvSpPr txBox="1">
              <a:spLocks noChangeArrowheads="1"/>
            </p:cNvSpPr>
            <p:nvPr/>
          </p:nvSpPr>
          <p:spPr bwMode="auto">
            <a:xfrm>
              <a:off x="1676013" y="412022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1997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1" name="TextBox 20"/>
            <p:cNvSpPr txBox="1">
              <a:spLocks noChangeArrowheads="1"/>
            </p:cNvSpPr>
            <p:nvPr/>
          </p:nvSpPr>
          <p:spPr bwMode="auto">
            <a:xfrm>
              <a:off x="6958501" y="412022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2009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2" name="TextBox 21"/>
            <p:cNvSpPr txBox="1">
              <a:spLocks noChangeArrowheads="1"/>
            </p:cNvSpPr>
            <p:nvPr/>
          </p:nvSpPr>
          <p:spPr bwMode="auto">
            <a:xfrm>
              <a:off x="5925397" y="412022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2008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3" name="TextBox 22"/>
            <p:cNvSpPr txBox="1">
              <a:spLocks noChangeArrowheads="1"/>
            </p:cNvSpPr>
            <p:nvPr/>
          </p:nvSpPr>
          <p:spPr bwMode="auto">
            <a:xfrm>
              <a:off x="4818500" y="4120226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2007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74" name="TextBox 23"/>
          <p:cNvSpPr txBox="1">
            <a:spLocks noChangeArrowheads="1"/>
          </p:cNvSpPr>
          <p:nvPr/>
        </p:nvSpPr>
        <p:spPr bwMode="auto">
          <a:xfrm>
            <a:off x="7286625" y="465137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年份</a:t>
            </a:r>
          </a:p>
        </p:txBody>
      </p:sp>
      <p:sp>
        <p:nvSpPr>
          <p:cNvPr id="18475" name="TextBox 36"/>
          <p:cNvSpPr txBox="1">
            <a:spLocks noChangeArrowheads="1"/>
          </p:cNvSpPr>
          <p:nvPr/>
        </p:nvSpPr>
        <p:spPr bwMode="auto">
          <a:xfrm>
            <a:off x="2714625" y="4303713"/>
            <a:ext cx="357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7030A0"/>
                </a:solidFill>
                <a:latin typeface="Calibri" panose="020F0502020204030204" pitchFamily="34" charset="0"/>
              </a:rPr>
              <a:t>◆</a:t>
            </a:r>
          </a:p>
        </p:txBody>
      </p:sp>
      <p:grpSp>
        <p:nvGrpSpPr>
          <p:cNvPr id="9" name="组合 67"/>
          <p:cNvGrpSpPr/>
          <p:nvPr/>
        </p:nvGrpSpPr>
        <p:grpSpPr bwMode="auto">
          <a:xfrm>
            <a:off x="1571625" y="2262188"/>
            <a:ext cx="5643563" cy="2379662"/>
            <a:chOff x="1571604" y="1754019"/>
            <a:chExt cx="5643602" cy="2380608"/>
          </a:xfrm>
        </p:grpSpPr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571604" y="3500438"/>
              <a:ext cx="42862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sp>
          <p:nvSpPr>
            <p:cNvPr id="18478" name="矩形 29"/>
            <p:cNvSpPr>
              <a:spLocks noChangeArrowheads="1"/>
            </p:cNvSpPr>
            <p:nvPr/>
          </p:nvSpPr>
          <p:spPr bwMode="auto">
            <a:xfrm>
              <a:off x="2714612" y="3254217"/>
              <a:ext cx="3129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sp>
          <p:nvSpPr>
            <p:cNvPr id="18479" name="矩形 30"/>
            <p:cNvSpPr>
              <a:spLocks noChangeArrowheads="1"/>
            </p:cNvSpPr>
            <p:nvPr/>
          </p:nvSpPr>
          <p:spPr bwMode="auto">
            <a:xfrm>
              <a:off x="3643306" y="2754151"/>
              <a:ext cx="3129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sp>
          <p:nvSpPr>
            <p:cNvPr id="18480" name="矩形 31"/>
            <p:cNvSpPr>
              <a:spLocks noChangeArrowheads="1"/>
            </p:cNvSpPr>
            <p:nvPr/>
          </p:nvSpPr>
          <p:spPr bwMode="auto">
            <a:xfrm>
              <a:off x="4616284" y="2325523"/>
              <a:ext cx="3129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sp>
          <p:nvSpPr>
            <p:cNvPr id="18481" name="矩形 32"/>
            <p:cNvSpPr>
              <a:spLocks noChangeArrowheads="1"/>
            </p:cNvSpPr>
            <p:nvPr/>
          </p:nvSpPr>
          <p:spPr bwMode="auto">
            <a:xfrm>
              <a:off x="5786446" y="2071678"/>
              <a:ext cx="3129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sp>
          <p:nvSpPr>
            <p:cNvPr id="18482" name="矩形 33"/>
            <p:cNvSpPr>
              <a:spLocks noChangeArrowheads="1"/>
            </p:cNvSpPr>
            <p:nvPr/>
          </p:nvSpPr>
          <p:spPr bwMode="auto">
            <a:xfrm>
              <a:off x="6858016" y="1754019"/>
              <a:ext cx="3129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sp>
          <p:nvSpPr>
            <p:cNvPr id="18483" name="TextBox 35"/>
            <p:cNvSpPr txBox="1">
              <a:spLocks noChangeArrowheads="1"/>
            </p:cNvSpPr>
            <p:nvPr/>
          </p:nvSpPr>
          <p:spPr bwMode="auto">
            <a:xfrm>
              <a:off x="1571604" y="3857628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7030A0"/>
                  </a:solidFill>
                  <a:latin typeface="Calibri" panose="020F0502020204030204" pitchFamily="34" charset="0"/>
                </a:rPr>
                <a:t>◆</a:t>
              </a:r>
            </a:p>
          </p:txBody>
        </p:sp>
        <p:sp>
          <p:nvSpPr>
            <p:cNvPr id="18484" name="TextBox 37"/>
            <p:cNvSpPr txBox="1">
              <a:spLocks noChangeArrowheads="1"/>
            </p:cNvSpPr>
            <p:nvPr/>
          </p:nvSpPr>
          <p:spPr bwMode="auto">
            <a:xfrm>
              <a:off x="3643306" y="3357562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7030A0"/>
                  </a:solidFill>
                  <a:latin typeface="Calibri" panose="020F0502020204030204" pitchFamily="34" charset="0"/>
                </a:rPr>
                <a:t>◆</a:t>
              </a:r>
            </a:p>
          </p:txBody>
        </p:sp>
        <p:sp>
          <p:nvSpPr>
            <p:cNvPr id="18485" name="TextBox 38"/>
            <p:cNvSpPr txBox="1">
              <a:spLocks noChangeArrowheads="1"/>
            </p:cNvSpPr>
            <p:nvPr/>
          </p:nvSpPr>
          <p:spPr bwMode="auto">
            <a:xfrm>
              <a:off x="4643438" y="3152001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7030A0"/>
                  </a:solidFill>
                  <a:latin typeface="Calibri" panose="020F0502020204030204" pitchFamily="34" charset="0"/>
                </a:rPr>
                <a:t>◆</a:t>
              </a:r>
            </a:p>
          </p:txBody>
        </p:sp>
        <p:sp>
          <p:nvSpPr>
            <p:cNvPr id="18486" name="TextBox 39"/>
            <p:cNvSpPr txBox="1">
              <a:spLocks noChangeArrowheads="1"/>
            </p:cNvSpPr>
            <p:nvPr/>
          </p:nvSpPr>
          <p:spPr bwMode="auto">
            <a:xfrm>
              <a:off x="5786446" y="2928934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7030A0"/>
                  </a:solidFill>
                  <a:latin typeface="Calibri" panose="020F0502020204030204" pitchFamily="34" charset="0"/>
                </a:rPr>
                <a:t>◆</a:t>
              </a:r>
            </a:p>
          </p:txBody>
        </p:sp>
        <p:sp>
          <p:nvSpPr>
            <p:cNvPr id="18487" name="TextBox 40"/>
            <p:cNvSpPr txBox="1">
              <a:spLocks noChangeArrowheads="1"/>
            </p:cNvSpPr>
            <p:nvPr/>
          </p:nvSpPr>
          <p:spPr bwMode="auto">
            <a:xfrm>
              <a:off x="6858016" y="2857496"/>
              <a:ext cx="3571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7030A0"/>
                  </a:solidFill>
                  <a:latin typeface="Calibri" panose="020F0502020204030204" pitchFamily="34" charset="0"/>
                </a:rPr>
                <a:t>◆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1714480" y="3358031"/>
              <a:ext cx="1143008" cy="285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 flipH="1" flipV="1">
              <a:off x="3085992" y="2643554"/>
              <a:ext cx="500262" cy="9286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 flipH="1" flipV="1">
              <a:off x="4071850" y="2157594"/>
              <a:ext cx="428795" cy="9715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 flipH="1" flipV="1">
              <a:off x="5230768" y="1716132"/>
              <a:ext cx="254101" cy="11715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5400000" flipH="1" flipV="1">
              <a:off x="6320582" y="1480274"/>
              <a:ext cx="317626" cy="1071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1714480" y="3929759"/>
              <a:ext cx="1143008" cy="714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2857488" y="3500963"/>
              <a:ext cx="928694" cy="428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3786182" y="3286565"/>
              <a:ext cx="1000132" cy="214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4786314" y="3072168"/>
              <a:ext cx="1143008" cy="214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929322" y="3000701"/>
              <a:ext cx="1071569" cy="71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77"/>
          <p:cNvGrpSpPr/>
          <p:nvPr/>
        </p:nvGrpSpPr>
        <p:grpSpPr bwMode="auto">
          <a:xfrm>
            <a:off x="7643813" y="2079625"/>
            <a:ext cx="1285875" cy="1023938"/>
            <a:chOff x="7643834" y="1571612"/>
            <a:chExt cx="1285884" cy="1023286"/>
          </a:xfrm>
        </p:grpSpPr>
        <p:sp>
          <p:nvSpPr>
            <p:cNvPr id="18499" name="TextBox 65"/>
            <p:cNvSpPr txBox="1">
              <a:spLocks noChangeArrowheads="1"/>
            </p:cNvSpPr>
            <p:nvPr/>
          </p:nvSpPr>
          <p:spPr bwMode="auto">
            <a:xfrm>
              <a:off x="7715272" y="1714488"/>
              <a:ext cx="347666" cy="27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7030A0"/>
                  </a:solidFill>
                  <a:latin typeface="Calibri" panose="020F0502020204030204" pitchFamily="34" charset="0"/>
                </a:rPr>
                <a:t>◆</a:t>
              </a:r>
            </a:p>
          </p:txBody>
        </p:sp>
        <p:sp>
          <p:nvSpPr>
            <p:cNvPr id="18500" name="矩形 66"/>
            <p:cNvSpPr>
              <a:spLocks noChangeArrowheads="1"/>
            </p:cNvSpPr>
            <p:nvPr/>
          </p:nvSpPr>
          <p:spPr bwMode="auto">
            <a:xfrm>
              <a:off x="7715272" y="2254085"/>
              <a:ext cx="3129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rgbClr val="FF0000"/>
                  </a:solidFill>
                  <a:latin typeface="Calibri" panose="020F0502020204030204" pitchFamily="34" charset="0"/>
                </a:rPr>
                <a:t>■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 rot="10800000" flipH="1">
              <a:off x="7715271" y="1852421"/>
              <a:ext cx="347665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18500" idx="1"/>
              <a:endCxn id="18500" idx="3"/>
            </p:cNvCxnSpPr>
            <p:nvPr/>
          </p:nvCxnSpPr>
          <p:spPr>
            <a:xfrm rot="10800000" flipH="1">
              <a:off x="7715271" y="2377548"/>
              <a:ext cx="31274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03" name="TextBox 74"/>
            <p:cNvSpPr txBox="1">
              <a:spLocks noChangeArrowheads="1"/>
            </p:cNvSpPr>
            <p:nvPr/>
          </p:nvSpPr>
          <p:spPr bwMode="auto">
            <a:xfrm>
              <a:off x="8001024" y="1571612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中国</a:t>
              </a:r>
            </a:p>
          </p:txBody>
        </p:sp>
        <p:sp>
          <p:nvSpPr>
            <p:cNvPr id="18504" name="TextBox 75"/>
            <p:cNvSpPr txBox="1">
              <a:spLocks noChangeArrowheads="1"/>
            </p:cNvSpPr>
            <p:nvPr/>
          </p:nvSpPr>
          <p:spPr bwMode="auto">
            <a:xfrm>
              <a:off x="8001024" y="2071678"/>
              <a:ext cx="9286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印度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7643834" y="1571612"/>
              <a:ext cx="1285884" cy="99948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9" grpId="0" bldLvl="0"/>
      <p:bldP spid="18474" grpId="0"/>
      <p:bldP spid="184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00063" y="1208088"/>
            <a:ext cx="83581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下面是某城市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年至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年部分年份的人口统计结果。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14313" y="2887663"/>
          <a:ext cx="8715375" cy="189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94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3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2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人口（万人）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33.2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34.8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40.1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52.2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850900" y="396875"/>
            <a:ext cx="7534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）用折线统计图表示上面的数据。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7250" y="1497013"/>
          <a:ext cx="7500934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57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1566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322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" name="组合 23"/>
          <p:cNvGrpSpPr/>
          <p:nvPr/>
        </p:nvGrpSpPr>
        <p:grpSpPr bwMode="auto">
          <a:xfrm>
            <a:off x="214313" y="1211263"/>
            <a:ext cx="8143875" cy="5370512"/>
            <a:chOff x="214282" y="1058275"/>
            <a:chExt cx="8143932" cy="5371121"/>
          </a:xfrm>
        </p:grpSpPr>
        <p:sp>
          <p:nvSpPr>
            <p:cNvPr id="20666" name="TextBox 4"/>
            <p:cNvSpPr txBox="1">
              <a:spLocks noChangeArrowheads="1"/>
            </p:cNvSpPr>
            <p:nvPr/>
          </p:nvSpPr>
          <p:spPr bwMode="auto">
            <a:xfrm>
              <a:off x="438152" y="5630307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7" name="TextBox 5"/>
            <p:cNvSpPr txBox="1">
              <a:spLocks noChangeArrowheads="1"/>
            </p:cNvSpPr>
            <p:nvPr/>
          </p:nvSpPr>
          <p:spPr bwMode="auto">
            <a:xfrm>
              <a:off x="438152" y="5201679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8" name="TextBox 6"/>
            <p:cNvSpPr txBox="1">
              <a:spLocks noChangeArrowheads="1"/>
            </p:cNvSpPr>
            <p:nvPr/>
          </p:nvSpPr>
          <p:spPr bwMode="auto">
            <a:xfrm>
              <a:off x="214282" y="4773051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69" name="TextBox 7"/>
            <p:cNvSpPr txBox="1">
              <a:spLocks noChangeArrowheads="1"/>
            </p:cNvSpPr>
            <p:nvPr/>
          </p:nvSpPr>
          <p:spPr bwMode="auto">
            <a:xfrm>
              <a:off x="214282" y="4415861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0" name="TextBox 8"/>
            <p:cNvSpPr txBox="1">
              <a:spLocks noChangeArrowheads="1"/>
            </p:cNvSpPr>
            <p:nvPr/>
          </p:nvSpPr>
          <p:spPr bwMode="auto">
            <a:xfrm>
              <a:off x="214282" y="3987233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1" name="TextBox 9"/>
            <p:cNvSpPr txBox="1">
              <a:spLocks noChangeArrowheads="1"/>
            </p:cNvSpPr>
            <p:nvPr/>
          </p:nvSpPr>
          <p:spPr bwMode="auto">
            <a:xfrm>
              <a:off x="214282" y="3558605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2" name="TextBox 10"/>
            <p:cNvSpPr txBox="1">
              <a:spLocks noChangeArrowheads="1"/>
            </p:cNvSpPr>
            <p:nvPr/>
          </p:nvSpPr>
          <p:spPr bwMode="auto">
            <a:xfrm>
              <a:off x="214282" y="3129977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3" name="TextBox 11"/>
            <p:cNvSpPr txBox="1">
              <a:spLocks noChangeArrowheads="1"/>
            </p:cNvSpPr>
            <p:nvPr/>
          </p:nvSpPr>
          <p:spPr bwMode="auto">
            <a:xfrm>
              <a:off x="214282" y="2701349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4" name="TextBox 12"/>
            <p:cNvSpPr txBox="1">
              <a:spLocks noChangeArrowheads="1"/>
            </p:cNvSpPr>
            <p:nvPr/>
          </p:nvSpPr>
          <p:spPr bwMode="auto">
            <a:xfrm>
              <a:off x="214282" y="2330888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5" name="TextBox 13"/>
            <p:cNvSpPr txBox="1">
              <a:spLocks noChangeArrowheads="1"/>
            </p:cNvSpPr>
            <p:nvPr/>
          </p:nvSpPr>
          <p:spPr bwMode="auto">
            <a:xfrm>
              <a:off x="214282" y="1915531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6" name="TextBox 14"/>
            <p:cNvSpPr txBox="1">
              <a:spLocks noChangeArrowheads="1"/>
            </p:cNvSpPr>
            <p:nvPr/>
          </p:nvSpPr>
          <p:spPr bwMode="auto">
            <a:xfrm>
              <a:off x="214282" y="1486903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7" name="TextBox 15"/>
            <p:cNvSpPr txBox="1">
              <a:spLocks noChangeArrowheads="1"/>
            </p:cNvSpPr>
            <p:nvPr/>
          </p:nvSpPr>
          <p:spPr bwMode="auto">
            <a:xfrm>
              <a:off x="214282" y="1058275"/>
              <a:ext cx="9191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8" name="TextBox 16"/>
            <p:cNvSpPr txBox="1">
              <a:spLocks noChangeArrowheads="1"/>
            </p:cNvSpPr>
            <p:nvPr/>
          </p:nvSpPr>
          <p:spPr bwMode="auto">
            <a:xfrm>
              <a:off x="857224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1999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9" name="TextBox 17"/>
            <p:cNvSpPr txBox="1">
              <a:spLocks noChangeArrowheads="1"/>
            </p:cNvSpPr>
            <p:nvPr/>
          </p:nvSpPr>
          <p:spPr bwMode="auto">
            <a:xfrm>
              <a:off x="2000232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2001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0" name="TextBox 18"/>
            <p:cNvSpPr txBox="1">
              <a:spLocks noChangeArrowheads="1"/>
            </p:cNvSpPr>
            <p:nvPr/>
          </p:nvSpPr>
          <p:spPr bwMode="auto">
            <a:xfrm>
              <a:off x="3071802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2003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1" name="TextBox 19"/>
            <p:cNvSpPr txBox="1">
              <a:spLocks noChangeArrowheads="1"/>
            </p:cNvSpPr>
            <p:nvPr/>
          </p:nvSpPr>
          <p:spPr bwMode="auto">
            <a:xfrm>
              <a:off x="4572000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2006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2" name="TextBox 20"/>
            <p:cNvSpPr txBox="1">
              <a:spLocks noChangeArrowheads="1"/>
            </p:cNvSpPr>
            <p:nvPr/>
          </p:nvSpPr>
          <p:spPr bwMode="auto">
            <a:xfrm>
              <a:off x="5357818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2007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3" name="TextBox 21"/>
            <p:cNvSpPr txBox="1">
              <a:spLocks noChangeArrowheads="1"/>
            </p:cNvSpPr>
            <p:nvPr/>
          </p:nvSpPr>
          <p:spPr bwMode="auto">
            <a:xfrm>
              <a:off x="6357950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2009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84" name="TextBox 22"/>
            <p:cNvSpPr txBox="1">
              <a:spLocks noChangeArrowheads="1"/>
            </p:cNvSpPr>
            <p:nvPr/>
          </p:nvSpPr>
          <p:spPr bwMode="auto">
            <a:xfrm>
              <a:off x="7286644" y="5844621"/>
              <a:ext cx="107157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2011</a:t>
              </a:r>
              <a:endPara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685" name="TextBox 24"/>
          <p:cNvSpPr txBox="1">
            <a:spLocks noChangeArrowheads="1"/>
          </p:cNvSpPr>
          <p:nvPr/>
        </p:nvSpPr>
        <p:spPr bwMode="auto">
          <a:xfrm>
            <a:off x="8072438" y="6010275"/>
            <a:ext cx="107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年份</a:t>
            </a:r>
          </a:p>
        </p:txBody>
      </p:sp>
      <p:sp>
        <p:nvSpPr>
          <p:cNvPr id="20686" name="TextBox 25"/>
          <p:cNvSpPr txBox="1">
            <a:spLocks noChangeArrowheads="1"/>
          </p:cNvSpPr>
          <p:nvPr/>
        </p:nvSpPr>
        <p:spPr bwMode="auto">
          <a:xfrm>
            <a:off x="142875" y="866775"/>
            <a:ext cx="285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人口（万人）</a:t>
            </a:r>
          </a:p>
        </p:txBody>
      </p:sp>
      <p:sp>
        <p:nvSpPr>
          <p:cNvPr id="20687" name="流程图: 联系 26"/>
          <p:cNvSpPr>
            <a:spLocks noChangeArrowheads="1"/>
          </p:cNvSpPr>
          <p:nvPr/>
        </p:nvSpPr>
        <p:spPr bwMode="auto">
          <a:xfrm>
            <a:off x="1357313" y="5367338"/>
            <a:ext cx="71437" cy="7143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88" name="流程图: 联系 27"/>
          <p:cNvSpPr>
            <a:spLocks noChangeArrowheads="1"/>
          </p:cNvSpPr>
          <p:nvPr/>
        </p:nvSpPr>
        <p:spPr bwMode="auto">
          <a:xfrm>
            <a:off x="2428875" y="4938713"/>
            <a:ext cx="71438" cy="7143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89" name="流程图: 联系 28"/>
          <p:cNvSpPr>
            <a:spLocks noChangeArrowheads="1"/>
          </p:cNvSpPr>
          <p:nvPr/>
        </p:nvSpPr>
        <p:spPr bwMode="auto">
          <a:xfrm>
            <a:off x="3500438" y="4010025"/>
            <a:ext cx="71437" cy="7143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90" name="流程图: 联系 29"/>
          <p:cNvSpPr>
            <a:spLocks noChangeArrowheads="1"/>
          </p:cNvSpPr>
          <p:nvPr/>
        </p:nvSpPr>
        <p:spPr bwMode="auto">
          <a:xfrm>
            <a:off x="5072063" y="3295650"/>
            <a:ext cx="71437" cy="7143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91" name="流程图: 联系 30"/>
          <p:cNvSpPr>
            <a:spLocks noChangeArrowheads="1"/>
          </p:cNvSpPr>
          <p:nvPr/>
        </p:nvSpPr>
        <p:spPr bwMode="auto">
          <a:xfrm>
            <a:off x="5643563" y="3224213"/>
            <a:ext cx="71437" cy="7143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92" name="流程图: 联系 31"/>
          <p:cNvSpPr>
            <a:spLocks noChangeArrowheads="1"/>
          </p:cNvSpPr>
          <p:nvPr/>
        </p:nvSpPr>
        <p:spPr bwMode="auto">
          <a:xfrm>
            <a:off x="6715125" y="2652713"/>
            <a:ext cx="71438" cy="7143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93" name="流程图: 联系 32"/>
          <p:cNvSpPr>
            <a:spLocks noChangeArrowheads="1"/>
          </p:cNvSpPr>
          <p:nvPr/>
        </p:nvSpPr>
        <p:spPr bwMode="auto">
          <a:xfrm>
            <a:off x="7786688" y="1652588"/>
            <a:ext cx="71437" cy="7143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直接连接符 34"/>
          <p:cNvCxnSpPr>
            <a:cxnSpLocks noChangeShapeType="1"/>
            <a:stCxn id="20687" idx="1"/>
            <a:endCxn id="20688" idx="5"/>
          </p:cNvCxnSpPr>
          <p:nvPr/>
        </p:nvCxnSpPr>
        <p:spPr bwMode="auto">
          <a:xfrm rot="16200000">
            <a:off x="1739107" y="4628356"/>
            <a:ext cx="379412" cy="1120775"/>
          </a:xfrm>
          <a:prstGeom prst="bentConnector3">
            <a:avLst>
              <a:gd name="adj1" fmla="val 50208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37"/>
          <p:cNvCxnSpPr>
            <a:cxnSpLocks noChangeShapeType="1"/>
            <a:stCxn id="20688" idx="5"/>
            <a:endCxn id="20689" idx="5"/>
          </p:cNvCxnSpPr>
          <p:nvPr/>
        </p:nvCxnSpPr>
        <p:spPr bwMode="auto">
          <a:xfrm rot="5400000" flipH="1" flipV="1">
            <a:off x="2560638" y="3998912"/>
            <a:ext cx="928688" cy="1071563"/>
          </a:xfrm>
          <a:prstGeom prst="bentConnector3">
            <a:avLst>
              <a:gd name="adj1" fmla="val -25639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/>
          <p:cNvCxnSpPr>
            <a:cxnSpLocks noChangeShapeType="1"/>
            <a:stCxn id="20689" idx="7"/>
            <a:endCxn id="20690" idx="4"/>
          </p:cNvCxnSpPr>
          <p:nvPr/>
        </p:nvCxnSpPr>
        <p:spPr bwMode="auto">
          <a:xfrm rot="16200000">
            <a:off x="4007644" y="2920207"/>
            <a:ext cx="654050" cy="1547812"/>
          </a:xfrm>
          <a:prstGeom prst="bentConnector3">
            <a:avLst>
              <a:gd name="adj1" fmla="val 50972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/>
          <p:cNvCxnSpPr>
            <a:cxnSpLocks noChangeShapeType="1"/>
            <a:stCxn id="20690" idx="7"/>
            <a:endCxn id="20691" idx="6"/>
          </p:cNvCxnSpPr>
          <p:nvPr/>
        </p:nvCxnSpPr>
        <p:spPr bwMode="auto">
          <a:xfrm rot="16200000">
            <a:off x="5400675" y="2992438"/>
            <a:ext cx="46038" cy="582612"/>
          </a:xfrm>
          <a:prstGeom prst="bentConnector4">
            <a:avLst>
              <a:gd name="adj1" fmla="val 24139"/>
              <a:gd name="adj2" fmla="val 138963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接连接符 45"/>
          <p:cNvCxnSpPr>
            <a:cxnSpLocks noChangeShapeType="1"/>
            <a:stCxn id="20691" idx="7"/>
            <a:endCxn id="20691" idx="6"/>
          </p:cNvCxnSpPr>
          <p:nvPr/>
        </p:nvCxnSpPr>
        <p:spPr bwMode="auto">
          <a:xfrm rot="5400000" flipV="1">
            <a:off x="5696744" y="3242469"/>
            <a:ext cx="25400" cy="11112"/>
          </a:xfrm>
          <a:prstGeom prst="bentConnector4">
            <a:avLst>
              <a:gd name="adj1" fmla="val -943750"/>
              <a:gd name="adj2" fmla="val 2142856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7"/>
          <p:cNvCxnSpPr>
            <a:cxnSpLocks noChangeShapeType="1"/>
            <a:stCxn id="20691" idx="7"/>
            <a:endCxn id="20693" idx="0"/>
          </p:cNvCxnSpPr>
          <p:nvPr/>
        </p:nvCxnSpPr>
        <p:spPr bwMode="auto">
          <a:xfrm rot="16200000">
            <a:off x="5972175" y="1384301"/>
            <a:ext cx="1582737" cy="2119312"/>
          </a:xfrm>
          <a:prstGeom prst="bentConnector3">
            <a:avLst>
              <a:gd name="adj1" fmla="val 114444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" grpId="0"/>
      <p:bldP spid="20686" grpId="0"/>
      <p:bldP spid="20687" grpId="0" bldLvl="0"/>
      <p:bldP spid="20688" grpId="0" bldLvl="0"/>
      <p:bldP spid="20689" grpId="0" bldLvl="0"/>
      <p:bldP spid="20690" grpId="0" bldLvl="0"/>
      <p:bldP spid="20691" grpId="0" bldLvl="0"/>
      <p:bldP spid="20692" grpId="0" bldLvl="0"/>
      <p:bldP spid="2069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1062038"/>
            <a:ext cx="8572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）分析该城市人口的变化情况，预测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年后该城市可能会有多少人？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227013" y="2517775"/>
            <a:ext cx="83581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从统计图上可直观的看出，城市人口的数量在不断增加，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年、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年间增幅较大。从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年至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年增了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万人，预测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年后可能会增加约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万人，所以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年后的人口可能会有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48000" y="2895600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/>
              </a:rPr>
              <a:t>课堂练习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27013" y="709613"/>
            <a:ext cx="8429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下面是某小学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年入学的男生、女生每年患近视的情况统计表。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8450" y="2216150"/>
          <a:ext cx="8501064" cy="20716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5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0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年份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男生</a:t>
                      </a: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女生</a:t>
                      </a: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人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zh-CN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37" name="TextBox 3"/>
          <p:cNvSpPr txBox="1">
            <a:spLocks noChangeArrowheads="1"/>
          </p:cNvSpPr>
          <p:nvPr/>
        </p:nvSpPr>
        <p:spPr bwMode="auto">
          <a:xfrm>
            <a:off x="227013" y="5067300"/>
            <a:ext cx="8429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）根据表中的数据信息，绘制复式折线统计图。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全屏显示(4:3)</PresentationFormat>
  <Paragraphs>165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8</cp:revision>
  <dcterms:created xsi:type="dcterms:W3CDTF">2017-01-21T06:37:00Z</dcterms:created>
  <dcterms:modified xsi:type="dcterms:W3CDTF">2023-01-16T20:05:06Z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AA0722CCC1B94B1A8D5208BA8C861B75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