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5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922" r:id="rId2"/>
    <p:sldId id="2923" r:id="rId3"/>
    <p:sldId id="2924" r:id="rId4"/>
    <p:sldId id="2903" r:id="rId5"/>
    <p:sldId id="2907" r:id="rId6"/>
    <p:sldId id="2911" r:id="rId7"/>
    <p:sldId id="2917" r:id="rId8"/>
    <p:sldId id="2900" r:id="rId9"/>
    <p:sldId id="2916" r:id="rId10"/>
    <p:sldId id="2919" r:id="rId11"/>
    <p:sldId id="2913" r:id="rId12"/>
    <p:sldId id="2910" r:id="rId13"/>
    <p:sldId id="2908" r:id="rId14"/>
    <p:sldId id="2905" r:id="rId15"/>
    <p:sldId id="2915" r:id="rId16"/>
    <p:sldId id="2912" r:id="rId17"/>
    <p:sldId id="2914" r:id="rId18"/>
    <p:sldId id="2909" r:id="rId19"/>
    <p:sldId id="2904" r:id="rId20"/>
    <p:sldId id="2918" r:id="rId21"/>
    <p:sldId id="2902" r:id="rId22"/>
    <p:sldId id="2925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8">
          <p15:clr>
            <a:srgbClr val="A4A3A4"/>
          </p15:clr>
        </p15:guide>
        <p15:guide id="2" pos="40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70E5"/>
    <a:srgbClr val="F5C722"/>
    <a:srgbClr val="73A43A"/>
    <a:srgbClr val="2666C4"/>
    <a:srgbClr val="ACDB7B"/>
    <a:srgbClr val="3F3F3F"/>
    <a:srgbClr val="FFC91F"/>
    <a:srgbClr val="FF772C"/>
    <a:srgbClr val="37ACE2"/>
    <a:srgbClr val="E135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0" autoAdjust="0"/>
    <p:restoredTop sz="95317" autoAdjust="0"/>
  </p:normalViewPr>
  <p:slideViewPr>
    <p:cSldViewPr>
      <p:cViewPr varScale="1">
        <p:scale>
          <a:sx n="86" d="100"/>
          <a:sy n="86" d="100"/>
        </p:scale>
        <p:origin x="90" y="1110"/>
      </p:cViewPr>
      <p:guideLst>
        <p:guide orient="horz" pos="2278"/>
        <p:guide pos="4050"/>
      </p:guideLst>
    </p:cSldViewPr>
  </p:slideViewPr>
  <p:outlineViewPr>
    <p:cViewPr>
      <p:scale>
        <a:sx n="100" d="100"/>
        <a:sy n="100" d="100"/>
      </p:scale>
      <p:origin x="0" y="-205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F956-FC7D-4434-9D9E-CC985997F4E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F956-FC7D-4434-9D9E-CC985997F4E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F956-FC7D-4434-9D9E-CC985997F4E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44992-0148-43D9-ADAD-30F32725E05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F956-FC7D-4434-9D9E-CC985997F4EF}" type="slidenum">
              <a:rPr lang="zh-CN" altLang="en-US" smtClean="0">
                <a:solidFill>
                  <a:prstClr val="black"/>
                </a:solidFill>
              </a:rPr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F956-FC7D-4434-9D9E-CC985997F4EF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F956-FC7D-4434-9D9E-CC985997F4EF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F956-FC7D-4434-9D9E-CC985997F4EF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F956-FC7D-4434-9D9E-CC985997F4E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F956-FC7D-4434-9D9E-CC985997F4E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F956-FC7D-4434-9D9E-CC985997F4E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44992-0148-43D9-ADAD-30F32725E05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F956-FC7D-4434-9D9E-CC985997F4E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/>
          <a:lstStyle/>
          <a:p>
            <a:fld id="{CB2931F4-194C-4DD9-9505-42FC048612E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38" y="288925"/>
            <a:ext cx="11572875" cy="1206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38" y="288925"/>
            <a:ext cx="11572875" cy="1206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38" y="288925"/>
            <a:ext cx="11572875" cy="1206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" y="0"/>
            <a:ext cx="12858044" cy="723265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0" y="5779157"/>
            <a:ext cx="12858750" cy="1453493"/>
            <a:chOff x="-14384340" y="4153219"/>
            <a:chExt cx="27243092" cy="3079432"/>
          </a:xfrm>
        </p:grpSpPr>
        <p:grpSp>
          <p:nvGrpSpPr>
            <p:cNvPr id="5" name="组合 4"/>
            <p:cNvGrpSpPr/>
            <p:nvPr/>
          </p:nvGrpSpPr>
          <p:grpSpPr>
            <a:xfrm>
              <a:off x="-14384340" y="4153219"/>
              <a:ext cx="27243092" cy="3079432"/>
              <a:chOff x="-14384340" y="4153219"/>
              <a:chExt cx="27243092" cy="3079432"/>
            </a:xfrm>
          </p:grpSpPr>
          <p:sp>
            <p:nvSpPr>
              <p:cNvPr id="8" name="任意多边形 7"/>
              <p:cNvSpPr/>
              <p:nvPr/>
            </p:nvSpPr>
            <p:spPr>
              <a:xfrm>
                <a:off x="-14384340" y="5585962"/>
                <a:ext cx="27243092" cy="1646689"/>
              </a:xfrm>
              <a:custGeom>
                <a:avLst/>
                <a:gdLst>
                  <a:gd name="connsiteX0" fmla="*/ 0 w 12858750"/>
                  <a:gd name="connsiteY0" fmla="*/ 0 h 1646689"/>
                  <a:gd name="connsiteX1" fmla="*/ 413562 w 12858750"/>
                  <a:gd name="connsiteY1" fmla="*/ 125561 h 1646689"/>
                  <a:gd name="connsiteX2" fmla="*/ 4306942 w 12858750"/>
                  <a:gd name="connsiteY2" fmla="*/ 992640 h 1646689"/>
                  <a:gd name="connsiteX3" fmla="*/ 8263489 w 12858750"/>
                  <a:gd name="connsiteY3" fmla="*/ 598940 h 1646689"/>
                  <a:gd name="connsiteX4" fmla="*/ 11417047 w 12858750"/>
                  <a:gd name="connsiteY4" fmla="*/ 1132340 h 1646689"/>
                  <a:gd name="connsiteX5" fmla="*/ 12817452 w 12858750"/>
                  <a:gd name="connsiteY5" fmla="*/ 496649 h 1646689"/>
                  <a:gd name="connsiteX6" fmla="*/ 12858750 w 12858750"/>
                  <a:gd name="connsiteY6" fmla="*/ 483906 h 1646689"/>
                  <a:gd name="connsiteX7" fmla="*/ 12858750 w 12858750"/>
                  <a:gd name="connsiteY7" fmla="*/ 1646689 h 1646689"/>
                  <a:gd name="connsiteX8" fmla="*/ 0 w 12858750"/>
                  <a:gd name="connsiteY8" fmla="*/ 1646689 h 1646689"/>
                  <a:gd name="connsiteX9" fmla="*/ 0 w 12858750"/>
                  <a:gd name="connsiteY9" fmla="*/ 0 h 1646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858750" h="1646689">
                    <a:moveTo>
                      <a:pt x="0" y="0"/>
                    </a:moveTo>
                    <a:lnTo>
                      <a:pt x="413562" y="125561"/>
                    </a:lnTo>
                    <a:cubicBezTo>
                      <a:pt x="1752108" y="529041"/>
                      <a:pt x="3078429" y="898184"/>
                      <a:pt x="4306942" y="992640"/>
                    </a:cubicBezTo>
                    <a:cubicBezTo>
                      <a:pt x="5710957" y="1100590"/>
                      <a:pt x="7078471" y="575657"/>
                      <a:pt x="8263489" y="598940"/>
                    </a:cubicBezTo>
                    <a:cubicBezTo>
                      <a:pt x="9448507" y="622223"/>
                      <a:pt x="10606758" y="1157740"/>
                      <a:pt x="11417047" y="1132340"/>
                    </a:cubicBezTo>
                    <a:cubicBezTo>
                      <a:pt x="12075407" y="1111703"/>
                      <a:pt x="12401251" y="652304"/>
                      <a:pt x="12817452" y="496649"/>
                    </a:cubicBezTo>
                    <a:lnTo>
                      <a:pt x="12858750" y="483906"/>
                    </a:lnTo>
                    <a:lnTo>
                      <a:pt x="12858750" y="1646689"/>
                    </a:lnTo>
                    <a:lnTo>
                      <a:pt x="0" y="16466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D050">
                  <a:alpha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92761" y="4153219"/>
                <a:ext cx="2211413" cy="2364753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44799" y="5691264"/>
                <a:ext cx="849262" cy="1014760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41434" y="5492741"/>
                <a:ext cx="830796" cy="1213283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56774" y="5414627"/>
                <a:ext cx="466898" cy="940834"/>
              </a:xfrm>
              <a:prstGeom prst="rect">
                <a:avLst/>
              </a:prstGeom>
            </p:spPr>
          </p:pic>
        </p:grpSp>
        <p:sp>
          <p:nvSpPr>
            <p:cNvPr id="6" name="任意多边形 5"/>
            <p:cNvSpPr/>
            <p:nvPr/>
          </p:nvSpPr>
          <p:spPr>
            <a:xfrm>
              <a:off x="-14384340" y="5605051"/>
              <a:ext cx="27243092" cy="1627600"/>
            </a:xfrm>
            <a:custGeom>
              <a:avLst/>
              <a:gdLst>
                <a:gd name="connsiteX0" fmla="*/ 8936086 w 12858750"/>
                <a:gd name="connsiteY0" fmla="*/ 160 h 1627600"/>
                <a:gd name="connsiteX1" fmla="*/ 9105900 w 12858750"/>
                <a:gd name="connsiteY1" fmla="*/ 8350 h 1627600"/>
                <a:gd name="connsiteX2" fmla="*/ 11709400 w 12858750"/>
                <a:gd name="connsiteY2" fmla="*/ 935450 h 1627600"/>
                <a:gd name="connsiteX3" fmla="*/ 12833946 w 12858750"/>
                <a:gd name="connsiteY3" fmla="*/ 451759 h 1627600"/>
                <a:gd name="connsiteX4" fmla="*/ 12858750 w 12858750"/>
                <a:gd name="connsiteY4" fmla="*/ 443339 h 1627600"/>
                <a:gd name="connsiteX5" fmla="*/ 12858750 w 12858750"/>
                <a:gd name="connsiteY5" fmla="*/ 1627600 h 1627600"/>
                <a:gd name="connsiteX6" fmla="*/ 0 w 12858750"/>
                <a:gd name="connsiteY6" fmla="*/ 1627600 h 1627600"/>
                <a:gd name="connsiteX7" fmla="*/ 0 w 12858750"/>
                <a:gd name="connsiteY7" fmla="*/ 634051 h 1627600"/>
                <a:gd name="connsiteX8" fmla="*/ 513506 w 12858750"/>
                <a:gd name="connsiteY8" fmla="*/ 557228 h 1627600"/>
                <a:gd name="connsiteX9" fmla="*/ 3479800 w 12858750"/>
                <a:gd name="connsiteY9" fmla="*/ 236950 h 1627600"/>
                <a:gd name="connsiteX10" fmla="*/ 6299200 w 12858750"/>
                <a:gd name="connsiteY10" fmla="*/ 465550 h 1627600"/>
                <a:gd name="connsiteX11" fmla="*/ 8936086 w 12858750"/>
                <a:gd name="connsiteY11" fmla="*/ 160 h 162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58750" h="1627600">
                  <a:moveTo>
                    <a:pt x="8936086" y="160"/>
                  </a:moveTo>
                  <a:cubicBezTo>
                    <a:pt x="8992931" y="810"/>
                    <a:pt x="9049544" y="3455"/>
                    <a:pt x="9105900" y="8350"/>
                  </a:cubicBezTo>
                  <a:cubicBezTo>
                    <a:pt x="10007600" y="86667"/>
                    <a:pt x="11053233" y="857133"/>
                    <a:pt x="11709400" y="935450"/>
                  </a:cubicBezTo>
                  <a:cubicBezTo>
                    <a:pt x="12201525" y="994188"/>
                    <a:pt x="12581732" y="562388"/>
                    <a:pt x="12833946" y="451759"/>
                  </a:cubicBezTo>
                  <a:lnTo>
                    <a:pt x="12858750" y="443339"/>
                  </a:lnTo>
                  <a:lnTo>
                    <a:pt x="12858750" y="1627600"/>
                  </a:lnTo>
                  <a:lnTo>
                    <a:pt x="0" y="1627600"/>
                  </a:lnTo>
                  <a:lnTo>
                    <a:pt x="0" y="634051"/>
                  </a:lnTo>
                  <a:lnTo>
                    <a:pt x="513506" y="557228"/>
                  </a:lnTo>
                  <a:cubicBezTo>
                    <a:pt x="1588889" y="400462"/>
                    <a:pt x="2620962" y="268700"/>
                    <a:pt x="3479800" y="236950"/>
                  </a:cubicBezTo>
                  <a:cubicBezTo>
                    <a:pt x="4624917" y="194617"/>
                    <a:pt x="5361517" y="503650"/>
                    <a:pt x="6299200" y="465550"/>
                  </a:cubicBezTo>
                  <a:cubicBezTo>
                    <a:pt x="7178278" y="429831"/>
                    <a:pt x="8083401" y="-9584"/>
                    <a:pt x="8936086" y="160"/>
                  </a:cubicBezTo>
                  <a:close/>
                </a:path>
              </a:pathLst>
            </a:custGeom>
            <a:solidFill>
              <a:srgbClr val="92D050">
                <a:alpha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673"/>
            <a:stretch>
              <a:fillRect/>
            </a:stretch>
          </p:blipFill>
          <p:spPr>
            <a:xfrm>
              <a:off x="-13419915" y="4784229"/>
              <a:ext cx="8091688" cy="2022130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 userDrawn="1"/>
        </p:nvGrpSpPr>
        <p:grpSpPr>
          <a:xfrm>
            <a:off x="3292475" y="690822"/>
            <a:ext cx="8450140" cy="204941"/>
            <a:chOff x="2685143" y="720000"/>
            <a:chExt cx="8450140" cy="204941"/>
          </a:xfrm>
        </p:grpSpPr>
        <p:sp>
          <p:nvSpPr>
            <p:cNvPr id="15" name="任意多边形 14"/>
            <p:cNvSpPr/>
            <p:nvPr/>
          </p:nvSpPr>
          <p:spPr>
            <a:xfrm>
              <a:off x="2685143" y="783771"/>
              <a:ext cx="7808686" cy="14515"/>
            </a:xfrm>
            <a:custGeom>
              <a:avLst/>
              <a:gdLst>
                <a:gd name="connsiteX0" fmla="*/ 0 w 7808686"/>
                <a:gd name="connsiteY0" fmla="*/ 14515 h 14515"/>
                <a:gd name="connsiteX1" fmla="*/ 7068457 w 7808686"/>
                <a:gd name="connsiteY1" fmla="*/ 0 h 14515"/>
                <a:gd name="connsiteX2" fmla="*/ 7808686 w 7808686"/>
                <a:gd name="connsiteY2" fmla="*/ 0 h 1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08686" h="14515">
                  <a:moveTo>
                    <a:pt x="0" y="14515"/>
                  </a:moveTo>
                  <a:lnTo>
                    <a:pt x="7068457" y="0"/>
                  </a:lnTo>
                  <a:lnTo>
                    <a:pt x="7808686" y="0"/>
                  </a:lnTo>
                </a:path>
              </a:pathLst>
            </a:custGeom>
            <a:noFill/>
            <a:ln w="25400">
              <a:solidFill>
                <a:srgbClr val="3F3F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0490574" y="720000"/>
              <a:ext cx="644709" cy="204941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1">
            <a:duotone>
              <a:prstClr val="black"/>
              <a:srgbClr val="ACDB7B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49748" y="0"/>
            <a:ext cx="2456265" cy="11943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2.emf"/><Relationship Id="rId12" Type="http://schemas.openxmlformats.org/officeDocument/2006/relationships/image" Target="../media/image17.emf"/><Relationship Id="rId17" Type="http://schemas.openxmlformats.org/officeDocument/2006/relationships/image" Target="../media/image22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1.png"/><Relationship Id="rId1" Type="http://schemas.openxmlformats.org/officeDocument/2006/relationships/tags" Target="../tags/tag2.xml"/><Relationship Id="rId6" Type="http://schemas.openxmlformats.org/officeDocument/2006/relationships/image" Target="../media/image11.emf"/><Relationship Id="rId11" Type="http://schemas.openxmlformats.org/officeDocument/2006/relationships/image" Target="../media/image16.emf"/><Relationship Id="rId5" Type="http://schemas.openxmlformats.org/officeDocument/2006/relationships/image" Target="../media/image10.emf"/><Relationship Id="rId15" Type="http://schemas.openxmlformats.org/officeDocument/2006/relationships/image" Target="../media/image20.png"/><Relationship Id="rId10" Type="http://schemas.openxmlformats.org/officeDocument/2006/relationships/image" Target="../media/image15.emf"/><Relationship Id="rId19" Type="http://schemas.openxmlformats.org/officeDocument/2006/relationships/image" Target="../media/image24.png"/><Relationship Id="rId4" Type="http://schemas.openxmlformats.org/officeDocument/2006/relationships/image" Target="../media/image1.jpeg"/><Relationship Id="rId9" Type="http://schemas.openxmlformats.org/officeDocument/2006/relationships/image" Target="../media/image14.emf"/><Relationship Id="rId1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../media/image2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emf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7.emf"/><Relationship Id="rId1" Type="http://schemas.openxmlformats.org/officeDocument/2006/relationships/tags" Target="../tags/tag3.xml"/><Relationship Id="rId6" Type="http://schemas.openxmlformats.org/officeDocument/2006/relationships/image" Target="../media/image11.emf"/><Relationship Id="rId11" Type="http://schemas.openxmlformats.org/officeDocument/2006/relationships/image" Target="../media/image20.png"/><Relationship Id="rId5" Type="http://schemas.openxmlformats.org/officeDocument/2006/relationships/image" Target="../media/image10.emf"/><Relationship Id="rId15" Type="http://schemas.openxmlformats.org/officeDocument/2006/relationships/image" Target="../media/image13.emf"/><Relationship Id="rId10" Type="http://schemas.openxmlformats.org/officeDocument/2006/relationships/image" Target="../media/image18.png"/><Relationship Id="rId4" Type="http://schemas.openxmlformats.org/officeDocument/2006/relationships/image" Target="../media/image1.jpeg"/><Relationship Id="rId9" Type="http://schemas.openxmlformats.org/officeDocument/2006/relationships/image" Target="../media/image16.emf"/><Relationship Id="rId14" Type="http://schemas.openxmlformats.org/officeDocument/2006/relationships/image" Target="../media/image2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notesSlide" Target="../notesSlides/notesSlide20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9.xml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2.emf"/><Relationship Id="rId12" Type="http://schemas.openxmlformats.org/officeDocument/2006/relationships/image" Target="../media/image17.emf"/><Relationship Id="rId17" Type="http://schemas.openxmlformats.org/officeDocument/2006/relationships/image" Target="../media/image22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1.png"/><Relationship Id="rId1" Type="http://schemas.openxmlformats.org/officeDocument/2006/relationships/tags" Target="../tags/tag15.xml"/><Relationship Id="rId6" Type="http://schemas.openxmlformats.org/officeDocument/2006/relationships/image" Target="../media/image11.emf"/><Relationship Id="rId11" Type="http://schemas.openxmlformats.org/officeDocument/2006/relationships/image" Target="../media/image16.emf"/><Relationship Id="rId5" Type="http://schemas.openxmlformats.org/officeDocument/2006/relationships/image" Target="../media/image10.emf"/><Relationship Id="rId15" Type="http://schemas.openxmlformats.org/officeDocument/2006/relationships/image" Target="../media/image20.png"/><Relationship Id="rId10" Type="http://schemas.openxmlformats.org/officeDocument/2006/relationships/image" Target="../media/image15.emf"/><Relationship Id="rId19" Type="http://schemas.openxmlformats.org/officeDocument/2006/relationships/image" Target="../media/image24.png"/><Relationship Id="rId4" Type="http://schemas.openxmlformats.org/officeDocument/2006/relationships/image" Target="../media/image1.jpeg"/><Relationship Id="rId9" Type="http://schemas.openxmlformats.org/officeDocument/2006/relationships/image" Target="../media/image14.emf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../media/image2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emf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7.emf"/><Relationship Id="rId1" Type="http://schemas.openxmlformats.org/officeDocument/2006/relationships/tags" Target="../tags/tag4.xml"/><Relationship Id="rId6" Type="http://schemas.openxmlformats.org/officeDocument/2006/relationships/image" Target="../media/image11.emf"/><Relationship Id="rId11" Type="http://schemas.openxmlformats.org/officeDocument/2006/relationships/image" Target="../media/image20.png"/><Relationship Id="rId5" Type="http://schemas.openxmlformats.org/officeDocument/2006/relationships/image" Target="../media/image10.emf"/><Relationship Id="rId15" Type="http://schemas.openxmlformats.org/officeDocument/2006/relationships/image" Target="../media/image13.emf"/><Relationship Id="rId10" Type="http://schemas.openxmlformats.org/officeDocument/2006/relationships/image" Target="../media/image18.png"/><Relationship Id="rId4" Type="http://schemas.openxmlformats.org/officeDocument/2006/relationships/image" Target="../media/image1.jpeg"/><Relationship Id="rId9" Type="http://schemas.openxmlformats.org/officeDocument/2006/relationships/image" Target="../media/image16.emf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" y="0"/>
            <a:ext cx="12858044" cy="7232650"/>
          </a:xfrm>
          <a:prstGeom prst="rect">
            <a:avLst/>
          </a:prstGeom>
        </p:spPr>
      </p:pic>
      <p:sp>
        <p:nvSpPr>
          <p:cNvPr id="10" name="TextBox 4"/>
          <p:cNvSpPr txBox="1"/>
          <p:nvPr/>
        </p:nvSpPr>
        <p:spPr>
          <a:xfrm rot="809647">
            <a:off x="3562366" y="1040287"/>
            <a:ext cx="1492716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reezing" dir="t"/>
            </a:scene3d>
            <a:sp3d prstMaterial="powder">
              <a:extrusionClr>
                <a:srgbClr val="F5C722"/>
              </a:extrusionClr>
              <a:contourClr>
                <a:srgbClr val="F5C722"/>
              </a:contourClr>
            </a:sp3d>
          </a:bodyPr>
          <a:lstStyle/>
          <a:p>
            <a:pPr algn="ctr"/>
            <a:r>
              <a:rPr lang="zh-CN" altLang="en-US" sz="9600" b="1" spc="600" dirty="0" smtClean="0">
                <a:solidFill>
                  <a:srgbClr val="FF772C"/>
                </a:solidFill>
                <a:effectLst>
                  <a:outerShdw dist="25400" dir="2700000" sx="104000" sy="104000" algn="tl">
                    <a:srgbClr val="73A43A">
                      <a:alpha val="19000"/>
                    </a:srgbClr>
                  </a:outerShdw>
                </a:effectLst>
                <a:latin typeface="江西拙楷" panose="02010600040101010101" pitchFamily="2" charset="-122"/>
                <a:ea typeface="江西拙楷" panose="02010600040101010101" pitchFamily="2" charset="-122"/>
              </a:rPr>
              <a:t>儿</a:t>
            </a:r>
            <a:endParaRPr lang="en-US" altLang="zh-CN" sz="9600" b="1" spc="600" dirty="0">
              <a:solidFill>
                <a:srgbClr val="FF772C"/>
              </a:solidFill>
              <a:effectLst>
                <a:outerShdw dist="25400" dir="2700000" sx="104000" sy="104000" algn="tl">
                  <a:srgbClr val="73A43A">
                    <a:alpha val="19000"/>
                  </a:srgbClr>
                </a:outerShdw>
              </a:effectLst>
              <a:latin typeface="江西拙楷" panose="02010600040101010101" pitchFamily="2" charset="-122"/>
              <a:ea typeface="江西拙楷" panose="02010600040101010101" pitchFamily="2" charset="-122"/>
            </a:endParaRPr>
          </a:p>
        </p:txBody>
      </p:sp>
      <p:sp>
        <p:nvSpPr>
          <p:cNvPr id="11" name="TextBox 23"/>
          <p:cNvSpPr txBox="1"/>
          <p:nvPr/>
        </p:nvSpPr>
        <p:spPr>
          <a:xfrm>
            <a:off x="4023281" y="3840934"/>
            <a:ext cx="45406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smtClean="0">
                <a:latin typeface="+mn-ea"/>
                <a:ea typeface="+mn-ea"/>
              </a:rPr>
              <a:t>www.PPT818.com</a:t>
            </a:r>
            <a:endParaRPr sz="1600" dirty="0">
              <a:latin typeface="+mn-ea"/>
              <a:ea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386969" y="3184277"/>
            <a:ext cx="6066742" cy="5168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1400" i="1" dirty="0" smtClean="0">
                <a:solidFill>
                  <a:schemeClr val="tx1"/>
                </a:solidFill>
                <a:latin typeface="+mn-ea"/>
              </a:rPr>
              <a:t>教</a:t>
            </a:r>
            <a:r>
              <a:rPr lang="zh-CN" altLang="en-US" sz="1400" i="1" dirty="0">
                <a:solidFill>
                  <a:schemeClr val="tx1"/>
                </a:solidFill>
                <a:latin typeface="+mn-ea"/>
              </a:rPr>
              <a:t>学课</a:t>
            </a:r>
            <a:r>
              <a:rPr lang="zh-CN" altLang="en-US" sz="1400" i="1" dirty="0" smtClean="0">
                <a:solidFill>
                  <a:schemeClr val="tx1"/>
                </a:solidFill>
                <a:latin typeface="+mn-ea"/>
              </a:rPr>
              <a:t>件  </a:t>
            </a:r>
            <a:r>
              <a:rPr lang="en-US" altLang="zh-CN" sz="1400" i="1" dirty="0" smtClean="0">
                <a:solidFill>
                  <a:schemeClr val="tx1"/>
                </a:solidFill>
                <a:latin typeface="+mn-ea"/>
              </a:rPr>
              <a:t>/   </a:t>
            </a:r>
            <a:r>
              <a:rPr lang="zh-CN" altLang="en-US" sz="1400" i="1" dirty="0" smtClean="0">
                <a:solidFill>
                  <a:schemeClr val="tx1"/>
                </a:solidFill>
                <a:latin typeface="+mn-ea"/>
              </a:rPr>
              <a:t>教学设计  </a:t>
            </a:r>
            <a:r>
              <a:rPr lang="en-US" altLang="zh-CN" sz="1400" i="1" dirty="0" smtClean="0">
                <a:solidFill>
                  <a:schemeClr val="tx1"/>
                </a:solidFill>
                <a:latin typeface="+mn-ea"/>
              </a:rPr>
              <a:t>/  </a:t>
            </a:r>
            <a:r>
              <a:rPr lang="zh-CN" altLang="en-US" sz="1400" i="1" dirty="0" smtClean="0">
                <a:solidFill>
                  <a:schemeClr val="tx1"/>
                </a:solidFill>
                <a:latin typeface="+mn-ea"/>
              </a:rPr>
              <a:t>儿童节主题班会  </a:t>
            </a:r>
            <a:r>
              <a:rPr lang="en-US" altLang="zh-CN" sz="1400" i="1" dirty="0" smtClean="0">
                <a:solidFill>
                  <a:schemeClr val="tx1"/>
                </a:solidFill>
                <a:latin typeface="+mn-ea"/>
              </a:rPr>
              <a:t>/  </a:t>
            </a:r>
            <a:r>
              <a:rPr lang="zh-CN" altLang="en-US" sz="1400" i="1" dirty="0" smtClean="0">
                <a:solidFill>
                  <a:schemeClr val="tx1"/>
                </a:solidFill>
                <a:latin typeface="+mn-ea"/>
              </a:rPr>
              <a:t>儿童节活动</a:t>
            </a:r>
            <a:endParaRPr lang="zh-CN" altLang="en-US" sz="1400" i="1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133" y="1890759"/>
            <a:ext cx="2576250" cy="1890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3025" y="387967"/>
            <a:ext cx="2463750" cy="22162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84383">
            <a:off x="9304334" y="3558986"/>
            <a:ext cx="3318250" cy="15386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0331" y="218583"/>
            <a:ext cx="1248750" cy="7537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37837" y="2119715"/>
            <a:ext cx="753750" cy="4725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8669424">
            <a:off x="5045954" y="-799901"/>
            <a:ext cx="1890000" cy="17887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6006" y="4203117"/>
            <a:ext cx="1507500" cy="14737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31587" y="276398"/>
            <a:ext cx="1057500" cy="922500"/>
          </a:xfrm>
          <a:prstGeom prst="rect">
            <a:avLst/>
          </a:prstGeom>
        </p:spPr>
      </p:pic>
      <p:sp>
        <p:nvSpPr>
          <p:cNvPr id="35" name="任意多边形 34"/>
          <p:cNvSpPr/>
          <p:nvPr/>
        </p:nvSpPr>
        <p:spPr>
          <a:xfrm>
            <a:off x="0" y="5605050"/>
            <a:ext cx="12858397" cy="1627600"/>
          </a:xfrm>
          <a:custGeom>
            <a:avLst/>
            <a:gdLst>
              <a:gd name="connsiteX0" fmla="*/ 8936086 w 12858750"/>
              <a:gd name="connsiteY0" fmla="*/ 160 h 1627600"/>
              <a:gd name="connsiteX1" fmla="*/ 9105900 w 12858750"/>
              <a:gd name="connsiteY1" fmla="*/ 8350 h 1627600"/>
              <a:gd name="connsiteX2" fmla="*/ 11709400 w 12858750"/>
              <a:gd name="connsiteY2" fmla="*/ 935450 h 1627600"/>
              <a:gd name="connsiteX3" fmla="*/ 12833946 w 12858750"/>
              <a:gd name="connsiteY3" fmla="*/ 451759 h 1627600"/>
              <a:gd name="connsiteX4" fmla="*/ 12858750 w 12858750"/>
              <a:gd name="connsiteY4" fmla="*/ 443339 h 1627600"/>
              <a:gd name="connsiteX5" fmla="*/ 12858750 w 12858750"/>
              <a:gd name="connsiteY5" fmla="*/ 1627600 h 1627600"/>
              <a:gd name="connsiteX6" fmla="*/ 0 w 12858750"/>
              <a:gd name="connsiteY6" fmla="*/ 1627600 h 1627600"/>
              <a:gd name="connsiteX7" fmla="*/ 0 w 12858750"/>
              <a:gd name="connsiteY7" fmla="*/ 634051 h 1627600"/>
              <a:gd name="connsiteX8" fmla="*/ 513506 w 12858750"/>
              <a:gd name="connsiteY8" fmla="*/ 557228 h 1627600"/>
              <a:gd name="connsiteX9" fmla="*/ 3479800 w 12858750"/>
              <a:gd name="connsiteY9" fmla="*/ 236950 h 1627600"/>
              <a:gd name="connsiteX10" fmla="*/ 6299200 w 12858750"/>
              <a:gd name="connsiteY10" fmla="*/ 465550 h 1627600"/>
              <a:gd name="connsiteX11" fmla="*/ 8936086 w 12858750"/>
              <a:gd name="connsiteY11" fmla="*/ 160 h 162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858750" h="1627600">
                <a:moveTo>
                  <a:pt x="8936086" y="160"/>
                </a:moveTo>
                <a:cubicBezTo>
                  <a:pt x="8992931" y="810"/>
                  <a:pt x="9049544" y="3455"/>
                  <a:pt x="9105900" y="8350"/>
                </a:cubicBezTo>
                <a:cubicBezTo>
                  <a:pt x="10007600" y="86667"/>
                  <a:pt x="11053233" y="857133"/>
                  <a:pt x="11709400" y="935450"/>
                </a:cubicBezTo>
                <a:cubicBezTo>
                  <a:pt x="12201525" y="994188"/>
                  <a:pt x="12581732" y="562388"/>
                  <a:pt x="12833946" y="451759"/>
                </a:cubicBezTo>
                <a:lnTo>
                  <a:pt x="12858750" y="443339"/>
                </a:lnTo>
                <a:lnTo>
                  <a:pt x="12858750" y="1627600"/>
                </a:lnTo>
                <a:lnTo>
                  <a:pt x="0" y="1627600"/>
                </a:lnTo>
                <a:lnTo>
                  <a:pt x="0" y="634051"/>
                </a:lnTo>
                <a:lnTo>
                  <a:pt x="513506" y="557228"/>
                </a:lnTo>
                <a:cubicBezTo>
                  <a:pt x="1588889" y="400462"/>
                  <a:pt x="2620962" y="268700"/>
                  <a:pt x="3479800" y="236950"/>
                </a:cubicBezTo>
                <a:cubicBezTo>
                  <a:pt x="4624917" y="194617"/>
                  <a:pt x="5361517" y="503650"/>
                  <a:pt x="6299200" y="465550"/>
                </a:cubicBezTo>
                <a:cubicBezTo>
                  <a:pt x="7178278" y="429831"/>
                  <a:pt x="8083401" y="-9584"/>
                  <a:pt x="8936086" y="160"/>
                </a:cubicBezTo>
                <a:close/>
              </a:path>
            </a:pathLst>
          </a:custGeom>
          <a:solidFill>
            <a:srgbClr val="92D050"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>
            <a:off x="0" y="5585962"/>
            <a:ext cx="12858750" cy="1646689"/>
          </a:xfrm>
          <a:custGeom>
            <a:avLst/>
            <a:gdLst>
              <a:gd name="connsiteX0" fmla="*/ 0 w 12858750"/>
              <a:gd name="connsiteY0" fmla="*/ 0 h 1646689"/>
              <a:gd name="connsiteX1" fmla="*/ 413562 w 12858750"/>
              <a:gd name="connsiteY1" fmla="*/ 125561 h 1646689"/>
              <a:gd name="connsiteX2" fmla="*/ 4306942 w 12858750"/>
              <a:gd name="connsiteY2" fmla="*/ 992640 h 1646689"/>
              <a:gd name="connsiteX3" fmla="*/ 8263489 w 12858750"/>
              <a:gd name="connsiteY3" fmla="*/ 598940 h 1646689"/>
              <a:gd name="connsiteX4" fmla="*/ 11417047 w 12858750"/>
              <a:gd name="connsiteY4" fmla="*/ 1132340 h 1646689"/>
              <a:gd name="connsiteX5" fmla="*/ 12817452 w 12858750"/>
              <a:gd name="connsiteY5" fmla="*/ 496649 h 1646689"/>
              <a:gd name="connsiteX6" fmla="*/ 12858750 w 12858750"/>
              <a:gd name="connsiteY6" fmla="*/ 483906 h 1646689"/>
              <a:gd name="connsiteX7" fmla="*/ 12858750 w 12858750"/>
              <a:gd name="connsiteY7" fmla="*/ 1646689 h 1646689"/>
              <a:gd name="connsiteX8" fmla="*/ 0 w 12858750"/>
              <a:gd name="connsiteY8" fmla="*/ 1646689 h 1646689"/>
              <a:gd name="connsiteX9" fmla="*/ 0 w 12858750"/>
              <a:gd name="connsiteY9" fmla="*/ 0 h 1646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58750" h="1646689">
                <a:moveTo>
                  <a:pt x="0" y="0"/>
                </a:moveTo>
                <a:lnTo>
                  <a:pt x="413562" y="125561"/>
                </a:lnTo>
                <a:cubicBezTo>
                  <a:pt x="1752108" y="529041"/>
                  <a:pt x="3078429" y="898184"/>
                  <a:pt x="4306942" y="992640"/>
                </a:cubicBezTo>
                <a:cubicBezTo>
                  <a:pt x="5710957" y="1100590"/>
                  <a:pt x="7078471" y="575657"/>
                  <a:pt x="8263489" y="598940"/>
                </a:cubicBezTo>
                <a:cubicBezTo>
                  <a:pt x="9448507" y="622223"/>
                  <a:pt x="10606758" y="1157740"/>
                  <a:pt x="11417047" y="1132340"/>
                </a:cubicBezTo>
                <a:cubicBezTo>
                  <a:pt x="12075407" y="1111703"/>
                  <a:pt x="12401251" y="652304"/>
                  <a:pt x="12817452" y="496649"/>
                </a:cubicBezTo>
                <a:lnTo>
                  <a:pt x="12858750" y="483906"/>
                </a:lnTo>
                <a:lnTo>
                  <a:pt x="12858750" y="1646689"/>
                </a:lnTo>
                <a:lnTo>
                  <a:pt x="0" y="1646689"/>
                </a:lnTo>
                <a:lnTo>
                  <a:pt x="0" y="0"/>
                </a:lnTo>
                <a:close/>
              </a:path>
            </a:pathLst>
          </a:custGeom>
          <a:solidFill>
            <a:srgbClr val="92D050"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563" y="4448905"/>
            <a:ext cx="2211414" cy="2364753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06" y="244697"/>
            <a:ext cx="1932153" cy="1332519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827" y="5560193"/>
            <a:ext cx="849263" cy="101476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849" y="4594820"/>
            <a:ext cx="830796" cy="1213283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731" y="5335595"/>
            <a:ext cx="466897" cy="940833"/>
          </a:xfrm>
          <a:prstGeom prst="rect">
            <a:avLst/>
          </a:prstGeom>
        </p:spPr>
      </p:pic>
      <p:sp>
        <p:nvSpPr>
          <p:cNvPr id="55" name="圆角矩形 52"/>
          <p:cNvSpPr/>
          <p:nvPr/>
        </p:nvSpPr>
        <p:spPr>
          <a:xfrm>
            <a:off x="3125685" y="3184277"/>
            <a:ext cx="6544058" cy="516852"/>
          </a:xfrm>
          <a:custGeom>
            <a:avLst/>
            <a:gdLst>
              <a:gd name="connsiteX0" fmla="*/ 0 w 6544050"/>
              <a:gd name="connsiteY0" fmla="*/ 86144 h 516852"/>
              <a:gd name="connsiteX1" fmla="*/ 86144 w 6544050"/>
              <a:gd name="connsiteY1" fmla="*/ 0 h 516852"/>
              <a:gd name="connsiteX2" fmla="*/ 6457906 w 6544050"/>
              <a:gd name="connsiteY2" fmla="*/ 0 h 516852"/>
              <a:gd name="connsiteX3" fmla="*/ 6544050 w 6544050"/>
              <a:gd name="connsiteY3" fmla="*/ 86144 h 516852"/>
              <a:gd name="connsiteX4" fmla="*/ 6544050 w 6544050"/>
              <a:gd name="connsiteY4" fmla="*/ 430708 h 516852"/>
              <a:gd name="connsiteX5" fmla="*/ 6457906 w 6544050"/>
              <a:gd name="connsiteY5" fmla="*/ 516852 h 516852"/>
              <a:gd name="connsiteX6" fmla="*/ 86144 w 6544050"/>
              <a:gd name="connsiteY6" fmla="*/ 516852 h 516852"/>
              <a:gd name="connsiteX7" fmla="*/ 0 w 6544050"/>
              <a:gd name="connsiteY7" fmla="*/ 430708 h 516852"/>
              <a:gd name="connsiteX8" fmla="*/ 0 w 6544050"/>
              <a:gd name="connsiteY8" fmla="*/ 86144 h 516852"/>
              <a:gd name="connsiteX0-1" fmla="*/ 0 w 6544050"/>
              <a:gd name="connsiteY0-2" fmla="*/ 86144 h 516852"/>
              <a:gd name="connsiteX1-3" fmla="*/ 86144 w 6544050"/>
              <a:gd name="connsiteY1-4" fmla="*/ 0 h 516852"/>
              <a:gd name="connsiteX2-5" fmla="*/ 1896258 w 6544050"/>
              <a:gd name="connsiteY2-6" fmla="*/ 32615 h 516852"/>
              <a:gd name="connsiteX3-7" fmla="*/ 6457906 w 6544050"/>
              <a:gd name="connsiteY3-8" fmla="*/ 0 h 516852"/>
              <a:gd name="connsiteX4-9" fmla="*/ 6544050 w 6544050"/>
              <a:gd name="connsiteY4-10" fmla="*/ 86144 h 516852"/>
              <a:gd name="connsiteX5-11" fmla="*/ 6544050 w 6544050"/>
              <a:gd name="connsiteY5-12" fmla="*/ 430708 h 516852"/>
              <a:gd name="connsiteX6-13" fmla="*/ 6457906 w 6544050"/>
              <a:gd name="connsiteY6-14" fmla="*/ 516852 h 516852"/>
              <a:gd name="connsiteX7-15" fmla="*/ 86144 w 6544050"/>
              <a:gd name="connsiteY7-16" fmla="*/ 516852 h 516852"/>
              <a:gd name="connsiteX8-17" fmla="*/ 0 w 6544050"/>
              <a:gd name="connsiteY8-18" fmla="*/ 430708 h 516852"/>
              <a:gd name="connsiteX9" fmla="*/ 0 w 6544050"/>
              <a:gd name="connsiteY9" fmla="*/ 86144 h 516852"/>
              <a:gd name="connsiteX0-19" fmla="*/ 0 w 6544050"/>
              <a:gd name="connsiteY0-20" fmla="*/ 86144 h 516852"/>
              <a:gd name="connsiteX1-21" fmla="*/ 86144 w 6544050"/>
              <a:gd name="connsiteY1-22" fmla="*/ 0 h 516852"/>
              <a:gd name="connsiteX2-23" fmla="*/ 1896258 w 6544050"/>
              <a:gd name="connsiteY2-24" fmla="*/ 32615 h 516852"/>
              <a:gd name="connsiteX3-25" fmla="*/ 6457906 w 6544050"/>
              <a:gd name="connsiteY3-26" fmla="*/ 0 h 516852"/>
              <a:gd name="connsiteX4-27" fmla="*/ 6544050 w 6544050"/>
              <a:gd name="connsiteY4-28" fmla="*/ 86144 h 516852"/>
              <a:gd name="connsiteX5-29" fmla="*/ 6544050 w 6544050"/>
              <a:gd name="connsiteY5-30" fmla="*/ 430708 h 516852"/>
              <a:gd name="connsiteX6-31" fmla="*/ 6457906 w 6544050"/>
              <a:gd name="connsiteY6-32" fmla="*/ 516852 h 516852"/>
              <a:gd name="connsiteX7-33" fmla="*/ 4958772 w 6544050"/>
              <a:gd name="connsiteY7-34" fmla="*/ 482557 h 516852"/>
              <a:gd name="connsiteX8-35" fmla="*/ 86144 w 6544050"/>
              <a:gd name="connsiteY8-36" fmla="*/ 516852 h 516852"/>
              <a:gd name="connsiteX9-37" fmla="*/ 0 w 6544050"/>
              <a:gd name="connsiteY9-38" fmla="*/ 430708 h 516852"/>
              <a:gd name="connsiteX10" fmla="*/ 0 w 6544050"/>
              <a:gd name="connsiteY10" fmla="*/ 86144 h 516852"/>
              <a:gd name="connsiteX0-39" fmla="*/ 39585 w 6583635"/>
              <a:gd name="connsiteY0-40" fmla="*/ 86144 h 516852"/>
              <a:gd name="connsiteX1-41" fmla="*/ 125729 w 6583635"/>
              <a:gd name="connsiteY1-42" fmla="*/ 0 h 516852"/>
              <a:gd name="connsiteX2-43" fmla="*/ 1935843 w 6583635"/>
              <a:gd name="connsiteY2-44" fmla="*/ 32615 h 516852"/>
              <a:gd name="connsiteX3-45" fmla="*/ 6497491 w 6583635"/>
              <a:gd name="connsiteY3-46" fmla="*/ 0 h 516852"/>
              <a:gd name="connsiteX4-47" fmla="*/ 6583635 w 6583635"/>
              <a:gd name="connsiteY4-48" fmla="*/ 86144 h 516852"/>
              <a:gd name="connsiteX5-49" fmla="*/ 6583635 w 6583635"/>
              <a:gd name="connsiteY5-50" fmla="*/ 430708 h 516852"/>
              <a:gd name="connsiteX6-51" fmla="*/ 6497491 w 6583635"/>
              <a:gd name="connsiteY6-52" fmla="*/ 516852 h 516852"/>
              <a:gd name="connsiteX7-53" fmla="*/ 4998357 w 6583635"/>
              <a:gd name="connsiteY7-54" fmla="*/ 482557 h 516852"/>
              <a:gd name="connsiteX8-55" fmla="*/ 125729 w 6583635"/>
              <a:gd name="connsiteY8-56" fmla="*/ 516852 h 516852"/>
              <a:gd name="connsiteX9-57" fmla="*/ 39585 w 6583635"/>
              <a:gd name="connsiteY9-58" fmla="*/ 430708 h 516852"/>
              <a:gd name="connsiteX10-59" fmla="*/ 0 w 6583635"/>
              <a:gd name="connsiteY10-60" fmla="*/ 209326 h 516852"/>
              <a:gd name="connsiteX11" fmla="*/ 39585 w 6583635"/>
              <a:gd name="connsiteY11" fmla="*/ 86144 h 516852"/>
              <a:gd name="connsiteX0-61" fmla="*/ 39585 w 6583635"/>
              <a:gd name="connsiteY0-62" fmla="*/ 86144 h 516852"/>
              <a:gd name="connsiteX1-63" fmla="*/ 125729 w 6583635"/>
              <a:gd name="connsiteY1-64" fmla="*/ 0 h 516852"/>
              <a:gd name="connsiteX2-65" fmla="*/ 1935843 w 6583635"/>
              <a:gd name="connsiteY2-66" fmla="*/ 32615 h 516852"/>
              <a:gd name="connsiteX3-67" fmla="*/ 6497491 w 6583635"/>
              <a:gd name="connsiteY3-68" fmla="*/ 0 h 516852"/>
              <a:gd name="connsiteX4-69" fmla="*/ 6583635 w 6583635"/>
              <a:gd name="connsiteY4-70" fmla="*/ 86144 h 516852"/>
              <a:gd name="connsiteX5-71" fmla="*/ 6560821 w 6583635"/>
              <a:gd name="connsiteY5-72" fmla="*/ 224566 h 516852"/>
              <a:gd name="connsiteX6-73" fmla="*/ 6583635 w 6583635"/>
              <a:gd name="connsiteY6-74" fmla="*/ 430708 h 516852"/>
              <a:gd name="connsiteX7-75" fmla="*/ 6497491 w 6583635"/>
              <a:gd name="connsiteY7-76" fmla="*/ 516852 h 516852"/>
              <a:gd name="connsiteX8-77" fmla="*/ 4998357 w 6583635"/>
              <a:gd name="connsiteY8-78" fmla="*/ 482557 h 516852"/>
              <a:gd name="connsiteX9-79" fmla="*/ 125729 w 6583635"/>
              <a:gd name="connsiteY9-80" fmla="*/ 516852 h 516852"/>
              <a:gd name="connsiteX10-81" fmla="*/ 39585 w 6583635"/>
              <a:gd name="connsiteY10-82" fmla="*/ 430708 h 516852"/>
              <a:gd name="connsiteX11-83" fmla="*/ 0 w 6583635"/>
              <a:gd name="connsiteY11-84" fmla="*/ 209326 h 516852"/>
              <a:gd name="connsiteX12" fmla="*/ 39585 w 6583635"/>
              <a:gd name="connsiteY12" fmla="*/ 86144 h 516852"/>
              <a:gd name="connsiteX0-85" fmla="*/ 39585 w 6583635"/>
              <a:gd name="connsiteY0-86" fmla="*/ 86144 h 516852"/>
              <a:gd name="connsiteX1-87" fmla="*/ 125729 w 6583635"/>
              <a:gd name="connsiteY1-88" fmla="*/ 0 h 516852"/>
              <a:gd name="connsiteX2-89" fmla="*/ 1935843 w 6583635"/>
              <a:gd name="connsiteY2-90" fmla="*/ 32615 h 516852"/>
              <a:gd name="connsiteX3-91" fmla="*/ 5219701 w 6583635"/>
              <a:gd name="connsiteY3-92" fmla="*/ 79786 h 516852"/>
              <a:gd name="connsiteX4-93" fmla="*/ 6497491 w 6583635"/>
              <a:gd name="connsiteY4-94" fmla="*/ 0 h 516852"/>
              <a:gd name="connsiteX5-95" fmla="*/ 6583635 w 6583635"/>
              <a:gd name="connsiteY5-96" fmla="*/ 86144 h 516852"/>
              <a:gd name="connsiteX6-97" fmla="*/ 6560821 w 6583635"/>
              <a:gd name="connsiteY6-98" fmla="*/ 224566 h 516852"/>
              <a:gd name="connsiteX7-99" fmla="*/ 6583635 w 6583635"/>
              <a:gd name="connsiteY7-100" fmla="*/ 430708 h 516852"/>
              <a:gd name="connsiteX8-101" fmla="*/ 6497491 w 6583635"/>
              <a:gd name="connsiteY8-102" fmla="*/ 516852 h 516852"/>
              <a:gd name="connsiteX9-103" fmla="*/ 4998357 w 6583635"/>
              <a:gd name="connsiteY9-104" fmla="*/ 482557 h 516852"/>
              <a:gd name="connsiteX10-105" fmla="*/ 125729 w 6583635"/>
              <a:gd name="connsiteY10-106" fmla="*/ 516852 h 516852"/>
              <a:gd name="connsiteX11-107" fmla="*/ 39585 w 6583635"/>
              <a:gd name="connsiteY11-108" fmla="*/ 430708 h 516852"/>
              <a:gd name="connsiteX12-109" fmla="*/ 0 w 6583635"/>
              <a:gd name="connsiteY12-110" fmla="*/ 209326 h 516852"/>
              <a:gd name="connsiteX13" fmla="*/ 39585 w 6583635"/>
              <a:gd name="connsiteY13" fmla="*/ 86144 h 516852"/>
              <a:gd name="connsiteX0-111" fmla="*/ 8 w 6544058"/>
              <a:gd name="connsiteY0-112" fmla="*/ 86144 h 516852"/>
              <a:gd name="connsiteX1-113" fmla="*/ 86152 w 6544058"/>
              <a:gd name="connsiteY1-114" fmla="*/ 0 h 516852"/>
              <a:gd name="connsiteX2-115" fmla="*/ 1896266 w 6544058"/>
              <a:gd name="connsiteY2-116" fmla="*/ 32615 h 516852"/>
              <a:gd name="connsiteX3-117" fmla="*/ 5180124 w 6544058"/>
              <a:gd name="connsiteY3-118" fmla="*/ 79786 h 516852"/>
              <a:gd name="connsiteX4-119" fmla="*/ 6457914 w 6544058"/>
              <a:gd name="connsiteY4-120" fmla="*/ 0 h 516852"/>
              <a:gd name="connsiteX5-121" fmla="*/ 6544058 w 6544058"/>
              <a:gd name="connsiteY5-122" fmla="*/ 86144 h 516852"/>
              <a:gd name="connsiteX6-123" fmla="*/ 6521244 w 6544058"/>
              <a:gd name="connsiteY6-124" fmla="*/ 224566 h 516852"/>
              <a:gd name="connsiteX7-125" fmla="*/ 6544058 w 6544058"/>
              <a:gd name="connsiteY7-126" fmla="*/ 430708 h 516852"/>
              <a:gd name="connsiteX8-127" fmla="*/ 6457914 w 6544058"/>
              <a:gd name="connsiteY8-128" fmla="*/ 516852 h 516852"/>
              <a:gd name="connsiteX9-129" fmla="*/ 4958780 w 6544058"/>
              <a:gd name="connsiteY9-130" fmla="*/ 482557 h 516852"/>
              <a:gd name="connsiteX10-131" fmla="*/ 86152 w 6544058"/>
              <a:gd name="connsiteY10-132" fmla="*/ 516852 h 516852"/>
              <a:gd name="connsiteX11-133" fmla="*/ 8 w 6544058"/>
              <a:gd name="connsiteY11-134" fmla="*/ 430708 h 516852"/>
              <a:gd name="connsiteX12-135" fmla="*/ 23923 w 6544058"/>
              <a:gd name="connsiteY12-136" fmla="*/ 234726 h 516852"/>
              <a:gd name="connsiteX13-137" fmla="*/ 8 w 6544058"/>
              <a:gd name="connsiteY13-138" fmla="*/ 86144 h 516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59" y="connsiteY10-60"/>
              </a:cxn>
              <a:cxn ang="0">
                <a:pos x="connsiteX11-83" y="connsiteY11-84"/>
              </a:cxn>
              <a:cxn ang="0">
                <a:pos x="connsiteX12-109" y="connsiteY12-110"/>
              </a:cxn>
              <a:cxn ang="0">
                <a:pos x="connsiteX13-137" y="connsiteY13-138"/>
              </a:cxn>
            </a:cxnLst>
            <a:rect l="l" t="t" r="r" b="b"/>
            <a:pathLst>
              <a:path w="6544058" h="516852">
                <a:moveTo>
                  <a:pt x="8" y="86144"/>
                </a:moveTo>
                <a:cubicBezTo>
                  <a:pt x="8" y="38568"/>
                  <a:pt x="38576" y="0"/>
                  <a:pt x="86152" y="0"/>
                </a:cubicBezTo>
                <a:cubicBezTo>
                  <a:pt x="689523" y="1195"/>
                  <a:pt x="1292895" y="31420"/>
                  <a:pt x="1896266" y="32615"/>
                </a:cubicBezTo>
                <a:cubicBezTo>
                  <a:pt x="2990885" y="25479"/>
                  <a:pt x="4085505" y="86922"/>
                  <a:pt x="5180124" y="79786"/>
                </a:cubicBezTo>
                <a:lnTo>
                  <a:pt x="6457914" y="0"/>
                </a:lnTo>
                <a:cubicBezTo>
                  <a:pt x="6505490" y="0"/>
                  <a:pt x="6544058" y="38568"/>
                  <a:pt x="6544058" y="86144"/>
                </a:cubicBezTo>
                <a:cubicBezTo>
                  <a:pt x="6541533" y="129745"/>
                  <a:pt x="6523769" y="180965"/>
                  <a:pt x="6521244" y="224566"/>
                </a:cubicBezTo>
                <a:lnTo>
                  <a:pt x="6544058" y="430708"/>
                </a:lnTo>
                <a:cubicBezTo>
                  <a:pt x="6544058" y="478284"/>
                  <a:pt x="6505490" y="516852"/>
                  <a:pt x="6457914" y="516852"/>
                </a:cubicBezTo>
                <a:cubicBezTo>
                  <a:pt x="5958203" y="515097"/>
                  <a:pt x="5458491" y="484312"/>
                  <a:pt x="4958780" y="482557"/>
                </a:cubicBezTo>
                <a:lnTo>
                  <a:pt x="86152" y="516852"/>
                </a:lnTo>
                <a:cubicBezTo>
                  <a:pt x="38576" y="516852"/>
                  <a:pt x="8" y="478284"/>
                  <a:pt x="8" y="430708"/>
                </a:cubicBezTo>
                <a:cubicBezTo>
                  <a:pt x="-487" y="356914"/>
                  <a:pt x="24418" y="308520"/>
                  <a:pt x="23923" y="234726"/>
                </a:cubicBezTo>
                <a:lnTo>
                  <a:pt x="8" y="86144"/>
                </a:lnTo>
                <a:close/>
              </a:path>
            </a:pathLst>
          </a:cu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TextBox 4"/>
          <p:cNvSpPr txBox="1"/>
          <p:nvPr/>
        </p:nvSpPr>
        <p:spPr>
          <a:xfrm>
            <a:off x="4526563" y="1334750"/>
            <a:ext cx="1492716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reezing" dir="t"/>
            </a:scene3d>
            <a:sp3d prstMaterial="powder">
              <a:extrusionClr>
                <a:srgbClr val="F5C722"/>
              </a:extrusionClr>
              <a:contourClr>
                <a:srgbClr val="F5C722"/>
              </a:contourClr>
            </a:sp3d>
          </a:bodyPr>
          <a:lstStyle/>
          <a:p>
            <a:pPr algn="ctr"/>
            <a:r>
              <a:rPr lang="zh-CN" altLang="en-US" sz="9600" b="1" spc="600" dirty="0" smtClean="0">
                <a:solidFill>
                  <a:srgbClr val="73A43A"/>
                </a:solidFill>
                <a:effectLst>
                  <a:outerShdw dist="25400" dir="2700000" sx="104000" sy="104000" algn="tl">
                    <a:srgbClr val="73A43A">
                      <a:alpha val="19000"/>
                    </a:srgbClr>
                  </a:outerShdw>
                </a:effectLst>
                <a:latin typeface="江西拙楷" panose="02010600040101010101" pitchFamily="2" charset="-122"/>
                <a:ea typeface="江西拙楷" panose="02010600040101010101" pitchFamily="2" charset="-122"/>
              </a:rPr>
              <a:t>童</a:t>
            </a:r>
            <a:endParaRPr lang="en-US" altLang="zh-CN" sz="9600" b="1" spc="600" dirty="0">
              <a:solidFill>
                <a:srgbClr val="73A43A"/>
              </a:solidFill>
              <a:effectLst>
                <a:outerShdw dist="25400" dir="2700000" sx="104000" sy="104000" algn="tl">
                  <a:srgbClr val="73A43A">
                    <a:alpha val="19000"/>
                  </a:srgbClr>
                </a:outerShdw>
              </a:effectLst>
              <a:latin typeface="江西拙楷" panose="02010600040101010101" pitchFamily="2" charset="-122"/>
              <a:ea typeface="江西拙楷" panose="02010600040101010101" pitchFamily="2" charset="-122"/>
            </a:endParaRPr>
          </a:p>
        </p:txBody>
      </p:sp>
      <p:sp>
        <p:nvSpPr>
          <p:cNvPr id="60" name="TextBox 4"/>
          <p:cNvSpPr txBox="1"/>
          <p:nvPr/>
        </p:nvSpPr>
        <p:spPr>
          <a:xfrm>
            <a:off x="5499505" y="1099657"/>
            <a:ext cx="1287532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reezing" dir="t"/>
            </a:scene3d>
            <a:sp3d prstMaterial="powder">
              <a:extrusionClr>
                <a:srgbClr val="F5C722"/>
              </a:extrusionClr>
              <a:contourClr>
                <a:srgbClr val="F5C722"/>
              </a:contourClr>
            </a:sp3d>
          </a:bodyPr>
          <a:lstStyle/>
          <a:p>
            <a:pPr algn="ctr"/>
            <a:r>
              <a:rPr lang="zh-CN" altLang="en-US" sz="8000" b="1" spc="600" dirty="0" smtClean="0">
                <a:solidFill>
                  <a:srgbClr val="B770E5"/>
                </a:solidFill>
                <a:effectLst>
                  <a:outerShdw dist="25400" dir="2700000" sx="104000" sy="104000" algn="tl">
                    <a:srgbClr val="73A43A">
                      <a:alpha val="19000"/>
                    </a:srgbClr>
                  </a:outerShdw>
                </a:effectLst>
                <a:latin typeface="江西拙楷" panose="02010600040101010101" pitchFamily="2" charset="-122"/>
                <a:ea typeface="江西拙楷" panose="02010600040101010101" pitchFamily="2" charset="-122"/>
              </a:rPr>
              <a:t>节</a:t>
            </a:r>
            <a:endParaRPr lang="en-US" altLang="zh-CN" sz="8000" b="1" spc="600" dirty="0">
              <a:solidFill>
                <a:srgbClr val="B770E5"/>
              </a:solidFill>
              <a:effectLst>
                <a:outerShdw dist="25400" dir="2700000" sx="104000" sy="104000" algn="tl">
                  <a:srgbClr val="73A43A">
                    <a:alpha val="19000"/>
                  </a:srgbClr>
                </a:outerShdw>
              </a:effectLst>
              <a:latin typeface="江西拙楷" panose="02010600040101010101" pitchFamily="2" charset="-122"/>
              <a:ea typeface="江西拙楷" panose="02010600040101010101" pitchFamily="2" charset="-122"/>
            </a:endParaRPr>
          </a:p>
        </p:txBody>
      </p:sp>
      <p:sp>
        <p:nvSpPr>
          <p:cNvPr id="61" name="TextBox 4"/>
          <p:cNvSpPr txBox="1"/>
          <p:nvPr/>
        </p:nvSpPr>
        <p:spPr>
          <a:xfrm>
            <a:off x="6437987" y="1394584"/>
            <a:ext cx="1287532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reezing" dir="t"/>
            </a:scene3d>
            <a:sp3d prstMaterial="powder">
              <a:extrusionClr>
                <a:srgbClr val="F5C722"/>
              </a:extrusionClr>
              <a:contourClr>
                <a:srgbClr val="F5C722"/>
              </a:contourClr>
            </a:sp3d>
          </a:bodyPr>
          <a:lstStyle/>
          <a:p>
            <a:pPr algn="ctr"/>
            <a:r>
              <a:rPr lang="zh-CN" altLang="en-US" sz="8000" b="1" spc="600" dirty="0" smtClean="0">
                <a:solidFill>
                  <a:srgbClr val="2666C4"/>
                </a:solidFill>
                <a:effectLst>
                  <a:outerShdw dist="25400" dir="2700000" sx="104000" sy="104000" algn="tl">
                    <a:srgbClr val="73A43A">
                      <a:alpha val="19000"/>
                    </a:srgbClr>
                  </a:outerShdw>
                </a:effectLst>
                <a:latin typeface="江西拙楷" panose="02010600040101010101" pitchFamily="2" charset="-122"/>
                <a:ea typeface="江西拙楷" panose="02010600040101010101" pitchFamily="2" charset="-122"/>
              </a:rPr>
              <a:t>快</a:t>
            </a:r>
            <a:endParaRPr lang="en-US" altLang="zh-CN" sz="8000" b="1" spc="600" dirty="0">
              <a:solidFill>
                <a:srgbClr val="2666C4"/>
              </a:solidFill>
              <a:effectLst>
                <a:outerShdw dist="25400" dir="2700000" sx="104000" sy="104000" algn="tl">
                  <a:srgbClr val="73A43A">
                    <a:alpha val="19000"/>
                  </a:srgbClr>
                </a:outerShdw>
              </a:effectLst>
              <a:latin typeface="江西拙楷" panose="02010600040101010101" pitchFamily="2" charset="-122"/>
              <a:ea typeface="江西拙楷" panose="02010600040101010101" pitchFamily="2" charset="-122"/>
            </a:endParaRPr>
          </a:p>
        </p:txBody>
      </p:sp>
      <p:sp>
        <p:nvSpPr>
          <p:cNvPr id="62" name="TextBox 4"/>
          <p:cNvSpPr txBox="1"/>
          <p:nvPr/>
        </p:nvSpPr>
        <p:spPr>
          <a:xfrm>
            <a:off x="7397241" y="1096469"/>
            <a:ext cx="1492716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reezing" dir="t"/>
            </a:scene3d>
            <a:sp3d prstMaterial="powder">
              <a:extrusionClr>
                <a:srgbClr val="F5C722"/>
              </a:extrusionClr>
              <a:contourClr>
                <a:srgbClr val="F5C722"/>
              </a:contourClr>
            </a:sp3d>
          </a:bodyPr>
          <a:lstStyle/>
          <a:p>
            <a:pPr algn="ctr"/>
            <a:r>
              <a:rPr lang="zh-CN" altLang="en-US" sz="9600" b="1" spc="600" dirty="0" smtClean="0">
                <a:solidFill>
                  <a:srgbClr val="FFC91F"/>
                </a:solidFill>
                <a:effectLst>
                  <a:outerShdw dist="25400" dir="2700000" sx="104000" sy="104000" algn="tl">
                    <a:srgbClr val="73A43A">
                      <a:alpha val="19000"/>
                    </a:srgbClr>
                  </a:outerShdw>
                </a:effectLst>
                <a:latin typeface="江西拙楷" panose="02010600040101010101" pitchFamily="2" charset="-122"/>
                <a:ea typeface="江西拙楷" panose="02010600040101010101" pitchFamily="2" charset="-122"/>
              </a:rPr>
              <a:t>乐</a:t>
            </a:r>
            <a:endParaRPr lang="en-US" altLang="zh-CN" sz="9600" b="1" spc="600" dirty="0">
              <a:solidFill>
                <a:srgbClr val="FFC91F"/>
              </a:solidFill>
              <a:effectLst>
                <a:outerShdw dist="25400" dir="2700000" sx="104000" sy="104000" algn="tl">
                  <a:srgbClr val="73A43A">
                    <a:alpha val="19000"/>
                  </a:srgbClr>
                </a:outerShdw>
              </a:effectLst>
              <a:latin typeface="江西拙楷" panose="02010600040101010101" pitchFamily="2" charset="-122"/>
              <a:ea typeface="江西拙楷" panose="02010600040101010101" pitchFamily="2" charset="-122"/>
            </a:endParaRPr>
          </a:p>
        </p:txBody>
      </p:sp>
      <p:pic>
        <p:nvPicPr>
          <p:cNvPr id="63" name="图片 6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3466">
            <a:off x="5879648" y="2317358"/>
            <a:ext cx="852521" cy="607865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73"/>
          <a:stretch>
            <a:fillRect/>
          </a:stretch>
        </p:blipFill>
        <p:spPr>
          <a:xfrm>
            <a:off x="746584" y="4749057"/>
            <a:ext cx="8091688" cy="20221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59" grpId="0"/>
      <p:bldP spid="60" grpId="0"/>
      <p:bldP spid="61" grpId="0"/>
      <p:bldP spid="6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 idx="4294967295"/>
          </p:nvPr>
        </p:nvSpPr>
        <p:spPr>
          <a:xfrm>
            <a:off x="642938" y="289641"/>
            <a:ext cx="11572875" cy="1205442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 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9" name="矩形 12"/>
          <p:cNvSpPr/>
          <p:nvPr/>
        </p:nvSpPr>
        <p:spPr>
          <a:xfrm>
            <a:off x="1993769" y="1661761"/>
            <a:ext cx="2018874" cy="2018880"/>
          </a:xfrm>
          <a:custGeom>
            <a:avLst/>
            <a:gdLst/>
            <a:ahLst/>
            <a:cxnLst/>
            <a:rect l="l" t="t" r="r" b="b"/>
            <a:pathLst>
              <a:path w="2305015" h="2305016">
                <a:moveTo>
                  <a:pt x="1116504" y="0"/>
                </a:moveTo>
                <a:lnTo>
                  <a:pt x="1188513" y="0"/>
                </a:lnTo>
                <a:lnTo>
                  <a:pt x="1188513" y="56204"/>
                </a:lnTo>
                <a:cubicBezTo>
                  <a:pt x="1228826" y="56265"/>
                  <a:pt x="1268550" y="59732"/>
                  <a:pt x="1307429" y="66564"/>
                </a:cubicBezTo>
                <a:lnTo>
                  <a:pt x="1317181" y="11258"/>
                </a:lnTo>
                <a:lnTo>
                  <a:pt x="1347579" y="16618"/>
                </a:lnTo>
                <a:lnTo>
                  <a:pt x="1388096" y="23762"/>
                </a:lnTo>
                <a:lnTo>
                  <a:pt x="1378548" y="77912"/>
                </a:lnTo>
                <a:cubicBezTo>
                  <a:pt x="1417923" y="85915"/>
                  <a:pt x="1456476" y="96250"/>
                  <a:pt x="1493927" y="109198"/>
                </a:cubicBezTo>
                <a:lnTo>
                  <a:pt x="1512855" y="57192"/>
                </a:lnTo>
                <a:lnTo>
                  <a:pt x="1512856" y="57192"/>
                </a:lnTo>
                <a:lnTo>
                  <a:pt x="1512857" y="57192"/>
                </a:lnTo>
                <a:lnTo>
                  <a:pt x="1564604" y="76027"/>
                </a:lnTo>
                <a:lnTo>
                  <a:pt x="1580521" y="81820"/>
                </a:lnTo>
                <a:lnTo>
                  <a:pt x="1580522" y="81821"/>
                </a:lnTo>
                <a:lnTo>
                  <a:pt x="1561549" y="133948"/>
                </a:lnTo>
                <a:cubicBezTo>
                  <a:pt x="1599009" y="148154"/>
                  <a:pt x="1635168" y="165067"/>
                  <a:pt x="1670051" y="184087"/>
                </a:cubicBezTo>
                <a:lnTo>
                  <a:pt x="1697580" y="136405"/>
                </a:lnTo>
                <a:lnTo>
                  <a:pt x="1759941" y="172409"/>
                </a:lnTo>
                <a:lnTo>
                  <a:pt x="1759942" y="172410"/>
                </a:lnTo>
                <a:lnTo>
                  <a:pt x="1731926" y="220936"/>
                </a:lnTo>
                <a:cubicBezTo>
                  <a:pt x="1766460" y="241040"/>
                  <a:pt x="1799121" y="263964"/>
                  <a:pt x="1829826" y="289298"/>
                </a:cubicBezTo>
                <a:lnTo>
                  <a:pt x="1865744" y="246493"/>
                </a:lnTo>
                <a:lnTo>
                  <a:pt x="1920906" y="292779"/>
                </a:lnTo>
                <a:lnTo>
                  <a:pt x="1920907" y="292780"/>
                </a:lnTo>
                <a:lnTo>
                  <a:pt x="1884782" y="335832"/>
                </a:lnTo>
                <a:cubicBezTo>
                  <a:pt x="1915274" y="361532"/>
                  <a:pt x="1943485" y="389743"/>
                  <a:pt x="1969185" y="420235"/>
                </a:cubicBezTo>
                <a:lnTo>
                  <a:pt x="2012237" y="384110"/>
                </a:lnTo>
                <a:lnTo>
                  <a:pt x="2054670" y="434681"/>
                </a:lnTo>
                <a:lnTo>
                  <a:pt x="2058522" y="439272"/>
                </a:lnTo>
                <a:lnTo>
                  <a:pt x="2015718" y="475189"/>
                </a:lnTo>
                <a:cubicBezTo>
                  <a:pt x="2041052" y="505895"/>
                  <a:pt x="2063977" y="538556"/>
                  <a:pt x="2084080" y="573090"/>
                </a:cubicBezTo>
                <a:lnTo>
                  <a:pt x="2132606" y="545074"/>
                </a:lnTo>
                <a:lnTo>
                  <a:pt x="2168610" y="607434"/>
                </a:lnTo>
                <a:lnTo>
                  <a:pt x="2120929" y="634963"/>
                </a:lnTo>
                <a:cubicBezTo>
                  <a:pt x="2139949" y="669847"/>
                  <a:pt x="2156862" y="706007"/>
                  <a:pt x="2171069" y="743467"/>
                </a:cubicBezTo>
                <a:lnTo>
                  <a:pt x="2223196" y="724494"/>
                </a:lnTo>
                <a:lnTo>
                  <a:pt x="2244913" y="784161"/>
                </a:lnTo>
                <a:lnTo>
                  <a:pt x="2247824" y="792160"/>
                </a:lnTo>
                <a:lnTo>
                  <a:pt x="2195819" y="811089"/>
                </a:lnTo>
                <a:cubicBezTo>
                  <a:pt x="2208767" y="848539"/>
                  <a:pt x="2219102" y="887093"/>
                  <a:pt x="2227105" y="926468"/>
                </a:cubicBezTo>
                <a:lnTo>
                  <a:pt x="2281253" y="916920"/>
                </a:lnTo>
                <a:lnTo>
                  <a:pt x="2291883" y="977205"/>
                </a:lnTo>
                <a:lnTo>
                  <a:pt x="2293757" y="987835"/>
                </a:lnTo>
                <a:lnTo>
                  <a:pt x="2238453" y="997587"/>
                </a:lnTo>
                <a:cubicBezTo>
                  <a:pt x="2245285" y="1036466"/>
                  <a:pt x="2248752" y="1076191"/>
                  <a:pt x="2248813" y="1116503"/>
                </a:cubicBezTo>
                <a:lnTo>
                  <a:pt x="2305015" y="1116503"/>
                </a:lnTo>
                <a:lnTo>
                  <a:pt x="2305015" y="1188511"/>
                </a:lnTo>
                <a:lnTo>
                  <a:pt x="2305015" y="1188512"/>
                </a:lnTo>
                <a:lnTo>
                  <a:pt x="2248813" y="1188512"/>
                </a:lnTo>
                <a:cubicBezTo>
                  <a:pt x="2248752" y="1228825"/>
                  <a:pt x="2245285" y="1268550"/>
                  <a:pt x="2238454" y="1307429"/>
                </a:cubicBezTo>
                <a:lnTo>
                  <a:pt x="2293758" y="1317181"/>
                </a:lnTo>
                <a:lnTo>
                  <a:pt x="2281254" y="1388096"/>
                </a:lnTo>
                <a:lnTo>
                  <a:pt x="2227105" y="1378548"/>
                </a:lnTo>
                <a:cubicBezTo>
                  <a:pt x="2219102" y="1417923"/>
                  <a:pt x="2208767" y="1456477"/>
                  <a:pt x="2195819" y="1493928"/>
                </a:cubicBezTo>
                <a:lnTo>
                  <a:pt x="2247824" y="1512856"/>
                </a:lnTo>
                <a:lnTo>
                  <a:pt x="2231124" y="1558739"/>
                </a:lnTo>
                <a:lnTo>
                  <a:pt x="2223196" y="1580522"/>
                </a:lnTo>
                <a:lnTo>
                  <a:pt x="2223195" y="1580522"/>
                </a:lnTo>
                <a:lnTo>
                  <a:pt x="2171069" y="1561550"/>
                </a:lnTo>
                <a:cubicBezTo>
                  <a:pt x="2156863" y="1599010"/>
                  <a:pt x="2139950" y="1635169"/>
                  <a:pt x="2120930" y="1670052"/>
                </a:cubicBezTo>
                <a:lnTo>
                  <a:pt x="2168611" y="1697581"/>
                </a:lnTo>
                <a:lnTo>
                  <a:pt x="2161744" y="1709474"/>
                </a:lnTo>
                <a:lnTo>
                  <a:pt x="2132607" y="1759942"/>
                </a:lnTo>
                <a:lnTo>
                  <a:pt x="2084082" y="1731926"/>
                </a:lnTo>
                <a:cubicBezTo>
                  <a:pt x="2063978" y="1766461"/>
                  <a:pt x="2041053" y="1799122"/>
                  <a:pt x="2015719" y="1829828"/>
                </a:cubicBezTo>
                <a:lnTo>
                  <a:pt x="2058523" y="1865745"/>
                </a:lnTo>
                <a:lnTo>
                  <a:pt x="2035310" y="1893409"/>
                </a:lnTo>
                <a:lnTo>
                  <a:pt x="2012237" y="1920907"/>
                </a:lnTo>
                <a:lnTo>
                  <a:pt x="1969186" y="1884783"/>
                </a:lnTo>
                <a:cubicBezTo>
                  <a:pt x="1943485" y="1915275"/>
                  <a:pt x="1915275" y="1943485"/>
                  <a:pt x="1884783" y="1969186"/>
                </a:cubicBezTo>
                <a:lnTo>
                  <a:pt x="1920906" y="2012236"/>
                </a:lnTo>
                <a:lnTo>
                  <a:pt x="1920906" y="2012237"/>
                </a:lnTo>
                <a:lnTo>
                  <a:pt x="1892374" y="2036178"/>
                </a:lnTo>
                <a:lnTo>
                  <a:pt x="1865743" y="2058523"/>
                </a:lnTo>
                <a:lnTo>
                  <a:pt x="1829827" y="2015720"/>
                </a:lnTo>
                <a:cubicBezTo>
                  <a:pt x="1799122" y="2041054"/>
                  <a:pt x="1766461" y="2063978"/>
                  <a:pt x="1731926" y="2084082"/>
                </a:cubicBezTo>
                <a:lnTo>
                  <a:pt x="1759942" y="2132607"/>
                </a:lnTo>
                <a:lnTo>
                  <a:pt x="1697582" y="2168611"/>
                </a:lnTo>
                <a:lnTo>
                  <a:pt x="1670053" y="2120930"/>
                </a:lnTo>
                <a:cubicBezTo>
                  <a:pt x="1635170" y="2139950"/>
                  <a:pt x="1599010" y="2156863"/>
                  <a:pt x="1561549" y="2171070"/>
                </a:cubicBezTo>
                <a:lnTo>
                  <a:pt x="1580522" y="2223197"/>
                </a:lnTo>
                <a:lnTo>
                  <a:pt x="1520855" y="2244914"/>
                </a:lnTo>
                <a:lnTo>
                  <a:pt x="1512856" y="2247825"/>
                </a:lnTo>
                <a:lnTo>
                  <a:pt x="1493928" y="2195820"/>
                </a:lnTo>
                <a:cubicBezTo>
                  <a:pt x="1456477" y="2208768"/>
                  <a:pt x="1417923" y="2219103"/>
                  <a:pt x="1378548" y="2227106"/>
                </a:cubicBezTo>
                <a:lnTo>
                  <a:pt x="1388096" y="2281254"/>
                </a:lnTo>
                <a:lnTo>
                  <a:pt x="1327811" y="2291884"/>
                </a:lnTo>
                <a:lnTo>
                  <a:pt x="1317181" y="2293758"/>
                </a:lnTo>
                <a:lnTo>
                  <a:pt x="1307430" y="2238454"/>
                </a:lnTo>
                <a:cubicBezTo>
                  <a:pt x="1268551" y="2245286"/>
                  <a:pt x="1228826" y="2248753"/>
                  <a:pt x="1188513" y="2248814"/>
                </a:cubicBezTo>
                <a:lnTo>
                  <a:pt x="1188513" y="2305016"/>
                </a:lnTo>
                <a:lnTo>
                  <a:pt x="1116505" y="2305016"/>
                </a:lnTo>
                <a:lnTo>
                  <a:pt x="1116505" y="2305015"/>
                </a:lnTo>
                <a:lnTo>
                  <a:pt x="1116503" y="2305015"/>
                </a:lnTo>
                <a:lnTo>
                  <a:pt x="1116503" y="2248814"/>
                </a:lnTo>
                <a:cubicBezTo>
                  <a:pt x="1076191" y="2248753"/>
                  <a:pt x="1036466" y="2245286"/>
                  <a:pt x="997587" y="2238454"/>
                </a:cubicBezTo>
                <a:lnTo>
                  <a:pt x="987835" y="2293759"/>
                </a:lnTo>
                <a:lnTo>
                  <a:pt x="916920" y="2281255"/>
                </a:lnTo>
                <a:lnTo>
                  <a:pt x="916920" y="2281254"/>
                </a:lnTo>
                <a:lnTo>
                  <a:pt x="916919" y="2281254"/>
                </a:lnTo>
                <a:lnTo>
                  <a:pt x="926467" y="2227106"/>
                </a:lnTo>
                <a:cubicBezTo>
                  <a:pt x="887093" y="2219103"/>
                  <a:pt x="848539" y="2208768"/>
                  <a:pt x="811089" y="2195820"/>
                </a:cubicBezTo>
                <a:lnTo>
                  <a:pt x="792160" y="2247825"/>
                </a:lnTo>
                <a:lnTo>
                  <a:pt x="792159" y="2247825"/>
                </a:lnTo>
                <a:lnTo>
                  <a:pt x="724494" y="2223196"/>
                </a:lnTo>
                <a:lnTo>
                  <a:pt x="743467" y="2171070"/>
                </a:lnTo>
                <a:cubicBezTo>
                  <a:pt x="706007" y="2156863"/>
                  <a:pt x="669847" y="2139950"/>
                  <a:pt x="634964" y="2120930"/>
                </a:cubicBezTo>
                <a:lnTo>
                  <a:pt x="607435" y="2168611"/>
                </a:lnTo>
                <a:lnTo>
                  <a:pt x="545074" y="2132608"/>
                </a:lnTo>
                <a:lnTo>
                  <a:pt x="545074" y="2132607"/>
                </a:lnTo>
                <a:lnTo>
                  <a:pt x="545073" y="2132606"/>
                </a:lnTo>
                <a:lnTo>
                  <a:pt x="573089" y="2084081"/>
                </a:lnTo>
                <a:cubicBezTo>
                  <a:pt x="538555" y="2063977"/>
                  <a:pt x="505894" y="2041053"/>
                  <a:pt x="475189" y="2015719"/>
                </a:cubicBezTo>
                <a:lnTo>
                  <a:pt x="439271" y="2058524"/>
                </a:lnTo>
                <a:lnTo>
                  <a:pt x="401922" y="2027183"/>
                </a:lnTo>
                <a:lnTo>
                  <a:pt x="384109" y="2012237"/>
                </a:lnTo>
                <a:lnTo>
                  <a:pt x="420234" y="1969186"/>
                </a:lnTo>
                <a:cubicBezTo>
                  <a:pt x="389742" y="1943485"/>
                  <a:pt x="361531" y="1915275"/>
                  <a:pt x="335831" y="1884783"/>
                </a:cubicBezTo>
                <a:lnTo>
                  <a:pt x="292780" y="1920907"/>
                </a:lnTo>
                <a:lnTo>
                  <a:pt x="292779" y="1920906"/>
                </a:lnTo>
                <a:lnTo>
                  <a:pt x="292778" y="1920906"/>
                </a:lnTo>
                <a:lnTo>
                  <a:pt x="249590" y="1869435"/>
                </a:lnTo>
                <a:lnTo>
                  <a:pt x="246493" y="1865744"/>
                </a:lnTo>
                <a:lnTo>
                  <a:pt x="289297" y="1829827"/>
                </a:lnTo>
                <a:cubicBezTo>
                  <a:pt x="263963" y="1799122"/>
                  <a:pt x="241039" y="1766461"/>
                  <a:pt x="220935" y="1731926"/>
                </a:cubicBezTo>
                <a:lnTo>
                  <a:pt x="172409" y="1759942"/>
                </a:lnTo>
                <a:lnTo>
                  <a:pt x="136405" y="1697581"/>
                </a:lnTo>
                <a:lnTo>
                  <a:pt x="184086" y="1670052"/>
                </a:lnTo>
                <a:cubicBezTo>
                  <a:pt x="165066" y="1635169"/>
                  <a:pt x="148153" y="1599009"/>
                  <a:pt x="133947" y="1561548"/>
                </a:cubicBezTo>
                <a:lnTo>
                  <a:pt x="81819" y="1580521"/>
                </a:lnTo>
                <a:lnTo>
                  <a:pt x="68990" y="1545273"/>
                </a:lnTo>
                <a:lnTo>
                  <a:pt x="57190" y="1512855"/>
                </a:lnTo>
                <a:lnTo>
                  <a:pt x="109197" y="1493926"/>
                </a:lnTo>
                <a:cubicBezTo>
                  <a:pt x="96249" y="1456476"/>
                  <a:pt x="85914" y="1417922"/>
                  <a:pt x="77911" y="1378548"/>
                </a:cubicBezTo>
                <a:lnTo>
                  <a:pt x="23761" y="1388096"/>
                </a:lnTo>
                <a:lnTo>
                  <a:pt x="21307" y="1374174"/>
                </a:lnTo>
                <a:lnTo>
                  <a:pt x="11257" y="1317181"/>
                </a:lnTo>
                <a:lnTo>
                  <a:pt x="66563" y="1307429"/>
                </a:lnTo>
                <a:cubicBezTo>
                  <a:pt x="59731" y="1268550"/>
                  <a:pt x="56264" y="1228825"/>
                  <a:pt x="56203" y="1188512"/>
                </a:cubicBezTo>
                <a:lnTo>
                  <a:pt x="0" y="1188512"/>
                </a:lnTo>
                <a:lnTo>
                  <a:pt x="0" y="1116503"/>
                </a:lnTo>
                <a:lnTo>
                  <a:pt x="56203" y="1116503"/>
                </a:lnTo>
                <a:cubicBezTo>
                  <a:pt x="56264" y="1076190"/>
                  <a:pt x="59732" y="1036465"/>
                  <a:pt x="66563" y="997586"/>
                </a:cubicBezTo>
                <a:lnTo>
                  <a:pt x="11258" y="987834"/>
                </a:lnTo>
                <a:lnTo>
                  <a:pt x="18836" y="944857"/>
                </a:lnTo>
                <a:lnTo>
                  <a:pt x="23761" y="916920"/>
                </a:lnTo>
                <a:lnTo>
                  <a:pt x="23762" y="916920"/>
                </a:lnTo>
                <a:lnTo>
                  <a:pt x="77912" y="926468"/>
                </a:lnTo>
                <a:cubicBezTo>
                  <a:pt x="85915" y="887093"/>
                  <a:pt x="96250" y="848539"/>
                  <a:pt x="109198" y="811089"/>
                </a:cubicBezTo>
                <a:lnTo>
                  <a:pt x="57191" y="792160"/>
                </a:lnTo>
                <a:lnTo>
                  <a:pt x="81820" y="724495"/>
                </a:lnTo>
                <a:lnTo>
                  <a:pt x="81820" y="724494"/>
                </a:lnTo>
                <a:lnTo>
                  <a:pt x="133948" y="743467"/>
                </a:lnTo>
                <a:cubicBezTo>
                  <a:pt x="148154" y="706007"/>
                  <a:pt x="165067" y="669847"/>
                  <a:pt x="184087" y="634964"/>
                </a:cubicBezTo>
                <a:lnTo>
                  <a:pt x="136405" y="607435"/>
                </a:lnTo>
                <a:lnTo>
                  <a:pt x="172409" y="545074"/>
                </a:lnTo>
                <a:lnTo>
                  <a:pt x="172410" y="545074"/>
                </a:lnTo>
                <a:lnTo>
                  <a:pt x="220936" y="573090"/>
                </a:lnTo>
                <a:cubicBezTo>
                  <a:pt x="241040" y="538556"/>
                  <a:pt x="263964" y="505895"/>
                  <a:pt x="289299" y="475189"/>
                </a:cubicBezTo>
                <a:lnTo>
                  <a:pt x="246494" y="439272"/>
                </a:lnTo>
                <a:lnTo>
                  <a:pt x="246493" y="439271"/>
                </a:lnTo>
                <a:lnTo>
                  <a:pt x="290455" y="386879"/>
                </a:lnTo>
                <a:lnTo>
                  <a:pt x="292779" y="384110"/>
                </a:lnTo>
                <a:lnTo>
                  <a:pt x="292779" y="384109"/>
                </a:lnTo>
                <a:lnTo>
                  <a:pt x="335832" y="420234"/>
                </a:lnTo>
                <a:cubicBezTo>
                  <a:pt x="361532" y="389742"/>
                  <a:pt x="389743" y="361532"/>
                  <a:pt x="420235" y="335832"/>
                </a:cubicBezTo>
                <a:lnTo>
                  <a:pt x="384109" y="292779"/>
                </a:lnTo>
                <a:lnTo>
                  <a:pt x="384110" y="292779"/>
                </a:lnTo>
                <a:lnTo>
                  <a:pt x="439272" y="246494"/>
                </a:lnTo>
                <a:lnTo>
                  <a:pt x="475189" y="289299"/>
                </a:lnTo>
                <a:cubicBezTo>
                  <a:pt x="505895" y="263964"/>
                  <a:pt x="538556" y="241040"/>
                  <a:pt x="573091" y="220936"/>
                </a:cubicBezTo>
                <a:lnTo>
                  <a:pt x="545074" y="172410"/>
                </a:lnTo>
                <a:lnTo>
                  <a:pt x="607435" y="136406"/>
                </a:lnTo>
                <a:lnTo>
                  <a:pt x="634964" y="184088"/>
                </a:lnTo>
                <a:cubicBezTo>
                  <a:pt x="669848" y="165067"/>
                  <a:pt x="706008" y="148154"/>
                  <a:pt x="743468" y="133948"/>
                </a:cubicBezTo>
                <a:lnTo>
                  <a:pt x="724495" y="81820"/>
                </a:lnTo>
                <a:lnTo>
                  <a:pt x="759743" y="68991"/>
                </a:lnTo>
                <a:lnTo>
                  <a:pt x="792161" y="57191"/>
                </a:lnTo>
                <a:lnTo>
                  <a:pt x="811090" y="109198"/>
                </a:lnTo>
                <a:cubicBezTo>
                  <a:pt x="848540" y="96250"/>
                  <a:pt x="887094" y="85915"/>
                  <a:pt x="926468" y="77912"/>
                </a:cubicBezTo>
                <a:lnTo>
                  <a:pt x="916920" y="23762"/>
                </a:lnTo>
                <a:lnTo>
                  <a:pt x="930842" y="21308"/>
                </a:lnTo>
                <a:lnTo>
                  <a:pt x="987835" y="11258"/>
                </a:lnTo>
                <a:lnTo>
                  <a:pt x="997587" y="66564"/>
                </a:lnTo>
                <a:cubicBezTo>
                  <a:pt x="1036466" y="59732"/>
                  <a:pt x="1076191" y="56265"/>
                  <a:pt x="1116503" y="56204"/>
                </a:cubicBezTo>
                <a:lnTo>
                  <a:pt x="1116503" y="1"/>
                </a:lnTo>
                <a:lnTo>
                  <a:pt x="1116504" y="1"/>
                </a:lnTo>
                <a:close/>
              </a:path>
            </a:pathLst>
          </a:custGeom>
          <a:solidFill>
            <a:srgbClr val="73A43A"/>
          </a:solidFill>
          <a:ln w="19050" cap="flat" cmpd="sng" algn="ctr">
            <a:solidFill>
              <a:srgbClr val="FFFFFF"/>
            </a:solidFill>
            <a:prstDash val="solid"/>
          </a:ln>
          <a:effectLst>
            <a:outerShdw blurRad="139700" dist="88900" dir="5400000" sx="93000" sy="93000" algn="tr" rotWithShape="0">
              <a:prstClr val="black">
                <a:alpha val="42000"/>
              </a:prstClr>
            </a:outerShdw>
          </a:effectLst>
        </p:spPr>
        <p:txBody>
          <a:bodyPr lIns="68578" tIns="34289" rIns="68578" bIns="34289" rtlCol="0" anchor="ctr"/>
          <a:lstStyle/>
          <a:p>
            <a:pPr algn="ctr" defTabSz="9645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0" name="矩形 12"/>
          <p:cNvSpPr/>
          <p:nvPr/>
        </p:nvSpPr>
        <p:spPr>
          <a:xfrm>
            <a:off x="3745950" y="2805751"/>
            <a:ext cx="1640460" cy="1640464"/>
          </a:xfrm>
          <a:custGeom>
            <a:avLst/>
            <a:gdLst/>
            <a:ahLst/>
            <a:cxnLst/>
            <a:rect l="l" t="t" r="r" b="b"/>
            <a:pathLst>
              <a:path w="2305015" h="2305016">
                <a:moveTo>
                  <a:pt x="1116504" y="0"/>
                </a:moveTo>
                <a:lnTo>
                  <a:pt x="1188513" y="0"/>
                </a:lnTo>
                <a:lnTo>
                  <a:pt x="1188513" y="56204"/>
                </a:lnTo>
                <a:cubicBezTo>
                  <a:pt x="1228826" y="56265"/>
                  <a:pt x="1268550" y="59732"/>
                  <a:pt x="1307429" y="66564"/>
                </a:cubicBezTo>
                <a:lnTo>
                  <a:pt x="1317181" y="11258"/>
                </a:lnTo>
                <a:lnTo>
                  <a:pt x="1347579" y="16618"/>
                </a:lnTo>
                <a:lnTo>
                  <a:pt x="1388096" y="23762"/>
                </a:lnTo>
                <a:lnTo>
                  <a:pt x="1378548" y="77912"/>
                </a:lnTo>
                <a:cubicBezTo>
                  <a:pt x="1417923" y="85915"/>
                  <a:pt x="1456476" y="96250"/>
                  <a:pt x="1493927" y="109198"/>
                </a:cubicBezTo>
                <a:lnTo>
                  <a:pt x="1512855" y="57192"/>
                </a:lnTo>
                <a:lnTo>
                  <a:pt x="1512856" y="57192"/>
                </a:lnTo>
                <a:lnTo>
                  <a:pt x="1512857" y="57192"/>
                </a:lnTo>
                <a:lnTo>
                  <a:pt x="1564604" y="76027"/>
                </a:lnTo>
                <a:lnTo>
                  <a:pt x="1580521" y="81820"/>
                </a:lnTo>
                <a:lnTo>
                  <a:pt x="1580522" y="81821"/>
                </a:lnTo>
                <a:lnTo>
                  <a:pt x="1561549" y="133948"/>
                </a:lnTo>
                <a:cubicBezTo>
                  <a:pt x="1599009" y="148154"/>
                  <a:pt x="1635168" y="165067"/>
                  <a:pt x="1670051" y="184087"/>
                </a:cubicBezTo>
                <a:lnTo>
                  <a:pt x="1697580" y="136405"/>
                </a:lnTo>
                <a:lnTo>
                  <a:pt x="1759941" y="172409"/>
                </a:lnTo>
                <a:lnTo>
                  <a:pt x="1759942" y="172410"/>
                </a:lnTo>
                <a:lnTo>
                  <a:pt x="1731926" y="220936"/>
                </a:lnTo>
                <a:cubicBezTo>
                  <a:pt x="1766460" y="241040"/>
                  <a:pt x="1799121" y="263964"/>
                  <a:pt x="1829826" y="289298"/>
                </a:cubicBezTo>
                <a:lnTo>
                  <a:pt x="1865744" y="246493"/>
                </a:lnTo>
                <a:lnTo>
                  <a:pt x="1920906" y="292779"/>
                </a:lnTo>
                <a:lnTo>
                  <a:pt x="1920907" y="292780"/>
                </a:lnTo>
                <a:lnTo>
                  <a:pt x="1884782" y="335832"/>
                </a:lnTo>
                <a:cubicBezTo>
                  <a:pt x="1915274" y="361532"/>
                  <a:pt x="1943485" y="389743"/>
                  <a:pt x="1969185" y="420235"/>
                </a:cubicBezTo>
                <a:lnTo>
                  <a:pt x="2012237" y="384110"/>
                </a:lnTo>
                <a:lnTo>
                  <a:pt x="2054670" y="434681"/>
                </a:lnTo>
                <a:lnTo>
                  <a:pt x="2058522" y="439272"/>
                </a:lnTo>
                <a:lnTo>
                  <a:pt x="2015718" y="475189"/>
                </a:lnTo>
                <a:cubicBezTo>
                  <a:pt x="2041052" y="505895"/>
                  <a:pt x="2063977" y="538556"/>
                  <a:pt x="2084080" y="573090"/>
                </a:cubicBezTo>
                <a:lnTo>
                  <a:pt x="2132606" y="545074"/>
                </a:lnTo>
                <a:lnTo>
                  <a:pt x="2168610" y="607434"/>
                </a:lnTo>
                <a:lnTo>
                  <a:pt x="2120929" y="634963"/>
                </a:lnTo>
                <a:cubicBezTo>
                  <a:pt x="2139949" y="669847"/>
                  <a:pt x="2156862" y="706007"/>
                  <a:pt x="2171069" y="743467"/>
                </a:cubicBezTo>
                <a:lnTo>
                  <a:pt x="2223196" y="724494"/>
                </a:lnTo>
                <a:lnTo>
                  <a:pt x="2244913" y="784161"/>
                </a:lnTo>
                <a:lnTo>
                  <a:pt x="2247824" y="792160"/>
                </a:lnTo>
                <a:lnTo>
                  <a:pt x="2195819" y="811089"/>
                </a:lnTo>
                <a:cubicBezTo>
                  <a:pt x="2208767" y="848539"/>
                  <a:pt x="2219102" y="887093"/>
                  <a:pt x="2227105" y="926468"/>
                </a:cubicBezTo>
                <a:lnTo>
                  <a:pt x="2281253" y="916920"/>
                </a:lnTo>
                <a:lnTo>
                  <a:pt x="2291883" y="977205"/>
                </a:lnTo>
                <a:lnTo>
                  <a:pt x="2293757" y="987835"/>
                </a:lnTo>
                <a:lnTo>
                  <a:pt x="2238453" y="997587"/>
                </a:lnTo>
                <a:cubicBezTo>
                  <a:pt x="2245285" y="1036466"/>
                  <a:pt x="2248752" y="1076191"/>
                  <a:pt x="2248813" y="1116503"/>
                </a:cubicBezTo>
                <a:lnTo>
                  <a:pt x="2305015" y="1116503"/>
                </a:lnTo>
                <a:lnTo>
                  <a:pt x="2305015" y="1188511"/>
                </a:lnTo>
                <a:lnTo>
                  <a:pt x="2305015" y="1188512"/>
                </a:lnTo>
                <a:lnTo>
                  <a:pt x="2248813" y="1188512"/>
                </a:lnTo>
                <a:cubicBezTo>
                  <a:pt x="2248752" y="1228825"/>
                  <a:pt x="2245285" y="1268550"/>
                  <a:pt x="2238454" y="1307429"/>
                </a:cubicBezTo>
                <a:lnTo>
                  <a:pt x="2293758" y="1317181"/>
                </a:lnTo>
                <a:lnTo>
                  <a:pt x="2281254" y="1388096"/>
                </a:lnTo>
                <a:lnTo>
                  <a:pt x="2227105" y="1378548"/>
                </a:lnTo>
                <a:cubicBezTo>
                  <a:pt x="2219102" y="1417923"/>
                  <a:pt x="2208767" y="1456477"/>
                  <a:pt x="2195819" y="1493928"/>
                </a:cubicBezTo>
                <a:lnTo>
                  <a:pt x="2247824" y="1512856"/>
                </a:lnTo>
                <a:lnTo>
                  <a:pt x="2231124" y="1558739"/>
                </a:lnTo>
                <a:lnTo>
                  <a:pt x="2223196" y="1580522"/>
                </a:lnTo>
                <a:lnTo>
                  <a:pt x="2223195" y="1580522"/>
                </a:lnTo>
                <a:lnTo>
                  <a:pt x="2171069" y="1561550"/>
                </a:lnTo>
                <a:cubicBezTo>
                  <a:pt x="2156863" y="1599010"/>
                  <a:pt x="2139950" y="1635169"/>
                  <a:pt x="2120930" y="1670052"/>
                </a:cubicBezTo>
                <a:lnTo>
                  <a:pt x="2168611" y="1697581"/>
                </a:lnTo>
                <a:lnTo>
                  <a:pt x="2161744" y="1709474"/>
                </a:lnTo>
                <a:lnTo>
                  <a:pt x="2132607" y="1759942"/>
                </a:lnTo>
                <a:lnTo>
                  <a:pt x="2084082" y="1731926"/>
                </a:lnTo>
                <a:cubicBezTo>
                  <a:pt x="2063978" y="1766461"/>
                  <a:pt x="2041053" y="1799122"/>
                  <a:pt x="2015719" y="1829828"/>
                </a:cubicBezTo>
                <a:lnTo>
                  <a:pt x="2058523" y="1865745"/>
                </a:lnTo>
                <a:lnTo>
                  <a:pt x="2035310" y="1893409"/>
                </a:lnTo>
                <a:lnTo>
                  <a:pt x="2012237" y="1920907"/>
                </a:lnTo>
                <a:lnTo>
                  <a:pt x="1969186" y="1884783"/>
                </a:lnTo>
                <a:cubicBezTo>
                  <a:pt x="1943485" y="1915275"/>
                  <a:pt x="1915275" y="1943485"/>
                  <a:pt x="1884783" y="1969186"/>
                </a:cubicBezTo>
                <a:lnTo>
                  <a:pt x="1920906" y="2012236"/>
                </a:lnTo>
                <a:lnTo>
                  <a:pt x="1920906" y="2012237"/>
                </a:lnTo>
                <a:lnTo>
                  <a:pt x="1892374" y="2036178"/>
                </a:lnTo>
                <a:lnTo>
                  <a:pt x="1865743" y="2058523"/>
                </a:lnTo>
                <a:lnTo>
                  <a:pt x="1829827" y="2015720"/>
                </a:lnTo>
                <a:cubicBezTo>
                  <a:pt x="1799122" y="2041054"/>
                  <a:pt x="1766461" y="2063978"/>
                  <a:pt x="1731926" y="2084082"/>
                </a:cubicBezTo>
                <a:lnTo>
                  <a:pt x="1759942" y="2132607"/>
                </a:lnTo>
                <a:lnTo>
                  <a:pt x="1697582" y="2168611"/>
                </a:lnTo>
                <a:lnTo>
                  <a:pt x="1670053" y="2120930"/>
                </a:lnTo>
                <a:cubicBezTo>
                  <a:pt x="1635170" y="2139950"/>
                  <a:pt x="1599010" y="2156863"/>
                  <a:pt x="1561549" y="2171070"/>
                </a:cubicBezTo>
                <a:lnTo>
                  <a:pt x="1580522" y="2223197"/>
                </a:lnTo>
                <a:lnTo>
                  <a:pt x="1520855" y="2244914"/>
                </a:lnTo>
                <a:lnTo>
                  <a:pt x="1512856" y="2247825"/>
                </a:lnTo>
                <a:lnTo>
                  <a:pt x="1493928" y="2195820"/>
                </a:lnTo>
                <a:cubicBezTo>
                  <a:pt x="1456477" y="2208768"/>
                  <a:pt x="1417923" y="2219103"/>
                  <a:pt x="1378548" y="2227106"/>
                </a:cubicBezTo>
                <a:lnTo>
                  <a:pt x="1388096" y="2281254"/>
                </a:lnTo>
                <a:lnTo>
                  <a:pt x="1327811" y="2291884"/>
                </a:lnTo>
                <a:lnTo>
                  <a:pt x="1317181" y="2293758"/>
                </a:lnTo>
                <a:lnTo>
                  <a:pt x="1307430" y="2238454"/>
                </a:lnTo>
                <a:cubicBezTo>
                  <a:pt x="1268551" y="2245286"/>
                  <a:pt x="1228826" y="2248753"/>
                  <a:pt x="1188513" y="2248814"/>
                </a:cubicBezTo>
                <a:lnTo>
                  <a:pt x="1188513" y="2305016"/>
                </a:lnTo>
                <a:lnTo>
                  <a:pt x="1116505" y="2305016"/>
                </a:lnTo>
                <a:lnTo>
                  <a:pt x="1116505" y="2305015"/>
                </a:lnTo>
                <a:lnTo>
                  <a:pt x="1116503" y="2305015"/>
                </a:lnTo>
                <a:lnTo>
                  <a:pt x="1116503" y="2248814"/>
                </a:lnTo>
                <a:cubicBezTo>
                  <a:pt x="1076191" y="2248753"/>
                  <a:pt x="1036466" y="2245286"/>
                  <a:pt x="997587" y="2238454"/>
                </a:cubicBezTo>
                <a:lnTo>
                  <a:pt x="987835" y="2293759"/>
                </a:lnTo>
                <a:lnTo>
                  <a:pt x="916920" y="2281255"/>
                </a:lnTo>
                <a:lnTo>
                  <a:pt x="916920" y="2281254"/>
                </a:lnTo>
                <a:lnTo>
                  <a:pt x="916919" y="2281254"/>
                </a:lnTo>
                <a:lnTo>
                  <a:pt x="926467" y="2227106"/>
                </a:lnTo>
                <a:cubicBezTo>
                  <a:pt x="887093" y="2219103"/>
                  <a:pt x="848539" y="2208768"/>
                  <a:pt x="811089" y="2195820"/>
                </a:cubicBezTo>
                <a:lnTo>
                  <a:pt x="792160" y="2247825"/>
                </a:lnTo>
                <a:lnTo>
                  <a:pt x="792159" y="2247825"/>
                </a:lnTo>
                <a:lnTo>
                  <a:pt x="724494" y="2223196"/>
                </a:lnTo>
                <a:lnTo>
                  <a:pt x="743467" y="2171070"/>
                </a:lnTo>
                <a:cubicBezTo>
                  <a:pt x="706007" y="2156863"/>
                  <a:pt x="669847" y="2139950"/>
                  <a:pt x="634964" y="2120930"/>
                </a:cubicBezTo>
                <a:lnTo>
                  <a:pt x="607435" y="2168611"/>
                </a:lnTo>
                <a:lnTo>
                  <a:pt x="545074" y="2132608"/>
                </a:lnTo>
                <a:lnTo>
                  <a:pt x="545074" y="2132607"/>
                </a:lnTo>
                <a:lnTo>
                  <a:pt x="545073" y="2132606"/>
                </a:lnTo>
                <a:lnTo>
                  <a:pt x="573089" y="2084081"/>
                </a:lnTo>
                <a:cubicBezTo>
                  <a:pt x="538555" y="2063977"/>
                  <a:pt x="505894" y="2041053"/>
                  <a:pt x="475189" y="2015719"/>
                </a:cubicBezTo>
                <a:lnTo>
                  <a:pt x="439271" y="2058524"/>
                </a:lnTo>
                <a:lnTo>
                  <a:pt x="401922" y="2027183"/>
                </a:lnTo>
                <a:lnTo>
                  <a:pt x="384109" y="2012237"/>
                </a:lnTo>
                <a:lnTo>
                  <a:pt x="420234" y="1969186"/>
                </a:lnTo>
                <a:cubicBezTo>
                  <a:pt x="389742" y="1943485"/>
                  <a:pt x="361531" y="1915275"/>
                  <a:pt x="335831" y="1884783"/>
                </a:cubicBezTo>
                <a:lnTo>
                  <a:pt x="292780" y="1920907"/>
                </a:lnTo>
                <a:lnTo>
                  <a:pt x="292779" y="1920906"/>
                </a:lnTo>
                <a:lnTo>
                  <a:pt x="292778" y="1920906"/>
                </a:lnTo>
                <a:lnTo>
                  <a:pt x="249590" y="1869435"/>
                </a:lnTo>
                <a:lnTo>
                  <a:pt x="246493" y="1865744"/>
                </a:lnTo>
                <a:lnTo>
                  <a:pt x="289297" y="1829827"/>
                </a:lnTo>
                <a:cubicBezTo>
                  <a:pt x="263963" y="1799122"/>
                  <a:pt x="241039" y="1766461"/>
                  <a:pt x="220935" y="1731926"/>
                </a:cubicBezTo>
                <a:lnTo>
                  <a:pt x="172409" y="1759942"/>
                </a:lnTo>
                <a:lnTo>
                  <a:pt x="136405" y="1697581"/>
                </a:lnTo>
                <a:lnTo>
                  <a:pt x="184086" y="1670052"/>
                </a:lnTo>
                <a:cubicBezTo>
                  <a:pt x="165066" y="1635169"/>
                  <a:pt x="148153" y="1599009"/>
                  <a:pt x="133947" y="1561548"/>
                </a:cubicBezTo>
                <a:lnTo>
                  <a:pt x="81819" y="1580521"/>
                </a:lnTo>
                <a:lnTo>
                  <a:pt x="68990" y="1545273"/>
                </a:lnTo>
                <a:lnTo>
                  <a:pt x="57190" y="1512855"/>
                </a:lnTo>
                <a:lnTo>
                  <a:pt x="109197" y="1493926"/>
                </a:lnTo>
                <a:cubicBezTo>
                  <a:pt x="96249" y="1456476"/>
                  <a:pt x="85914" y="1417922"/>
                  <a:pt x="77911" y="1378548"/>
                </a:cubicBezTo>
                <a:lnTo>
                  <a:pt x="23761" y="1388096"/>
                </a:lnTo>
                <a:lnTo>
                  <a:pt x="21307" y="1374174"/>
                </a:lnTo>
                <a:lnTo>
                  <a:pt x="11257" y="1317181"/>
                </a:lnTo>
                <a:lnTo>
                  <a:pt x="66563" y="1307429"/>
                </a:lnTo>
                <a:cubicBezTo>
                  <a:pt x="59731" y="1268550"/>
                  <a:pt x="56264" y="1228825"/>
                  <a:pt x="56203" y="1188512"/>
                </a:cubicBezTo>
                <a:lnTo>
                  <a:pt x="0" y="1188512"/>
                </a:lnTo>
                <a:lnTo>
                  <a:pt x="0" y="1116503"/>
                </a:lnTo>
                <a:lnTo>
                  <a:pt x="56203" y="1116503"/>
                </a:lnTo>
                <a:cubicBezTo>
                  <a:pt x="56264" y="1076190"/>
                  <a:pt x="59732" y="1036465"/>
                  <a:pt x="66563" y="997586"/>
                </a:cubicBezTo>
                <a:lnTo>
                  <a:pt x="11258" y="987834"/>
                </a:lnTo>
                <a:lnTo>
                  <a:pt x="18836" y="944857"/>
                </a:lnTo>
                <a:lnTo>
                  <a:pt x="23761" y="916920"/>
                </a:lnTo>
                <a:lnTo>
                  <a:pt x="23762" y="916920"/>
                </a:lnTo>
                <a:lnTo>
                  <a:pt x="77912" y="926468"/>
                </a:lnTo>
                <a:cubicBezTo>
                  <a:pt x="85915" y="887093"/>
                  <a:pt x="96250" y="848539"/>
                  <a:pt x="109198" y="811089"/>
                </a:cubicBezTo>
                <a:lnTo>
                  <a:pt x="57191" y="792160"/>
                </a:lnTo>
                <a:lnTo>
                  <a:pt x="81820" y="724495"/>
                </a:lnTo>
                <a:lnTo>
                  <a:pt x="81820" y="724494"/>
                </a:lnTo>
                <a:lnTo>
                  <a:pt x="133948" y="743467"/>
                </a:lnTo>
                <a:cubicBezTo>
                  <a:pt x="148154" y="706007"/>
                  <a:pt x="165067" y="669847"/>
                  <a:pt x="184087" y="634964"/>
                </a:cubicBezTo>
                <a:lnTo>
                  <a:pt x="136405" y="607435"/>
                </a:lnTo>
                <a:lnTo>
                  <a:pt x="172409" y="545074"/>
                </a:lnTo>
                <a:lnTo>
                  <a:pt x="172410" y="545074"/>
                </a:lnTo>
                <a:lnTo>
                  <a:pt x="220936" y="573090"/>
                </a:lnTo>
                <a:cubicBezTo>
                  <a:pt x="241040" y="538556"/>
                  <a:pt x="263964" y="505895"/>
                  <a:pt x="289299" y="475189"/>
                </a:cubicBezTo>
                <a:lnTo>
                  <a:pt x="246494" y="439272"/>
                </a:lnTo>
                <a:lnTo>
                  <a:pt x="246493" y="439271"/>
                </a:lnTo>
                <a:lnTo>
                  <a:pt x="290455" y="386879"/>
                </a:lnTo>
                <a:lnTo>
                  <a:pt x="292779" y="384110"/>
                </a:lnTo>
                <a:lnTo>
                  <a:pt x="292779" y="384109"/>
                </a:lnTo>
                <a:lnTo>
                  <a:pt x="335832" y="420234"/>
                </a:lnTo>
                <a:cubicBezTo>
                  <a:pt x="361532" y="389742"/>
                  <a:pt x="389743" y="361532"/>
                  <a:pt x="420235" y="335832"/>
                </a:cubicBezTo>
                <a:lnTo>
                  <a:pt x="384109" y="292779"/>
                </a:lnTo>
                <a:lnTo>
                  <a:pt x="384110" y="292779"/>
                </a:lnTo>
                <a:lnTo>
                  <a:pt x="439272" y="246494"/>
                </a:lnTo>
                <a:lnTo>
                  <a:pt x="475189" y="289299"/>
                </a:lnTo>
                <a:cubicBezTo>
                  <a:pt x="505895" y="263964"/>
                  <a:pt x="538556" y="241040"/>
                  <a:pt x="573091" y="220936"/>
                </a:cubicBezTo>
                <a:lnTo>
                  <a:pt x="545074" y="172410"/>
                </a:lnTo>
                <a:lnTo>
                  <a:pt x="607435" y="136406"/>
                </a:lnTo>
                <a:lnTo>
                  <a:pt x="634964" y="184088"/>
                </a:lnTo>
                <a:cubicBezTo>
                  <a:pt x="669848" y="165067"/>
                  <a:pt x="706008" y="148154"/>
                  <a:pt x="743468" y="133948"/>
                </a:cubicBezTo>
                <a:lnTo>
                  <a:pt x="724495" y="81820"/>
                </a:lnTo>
                <a:lnTo>
                  <a:pt x="759743" y="68991"/>
                </a:lnTo>
                <a:lnTo>
                  <a:pt x="792161" y="57191"/>
                </a:lnTo>
                <a:lnTo>
                  <a:pt x="811090" y="109198"/>
                </a:lnTo>
                <a:cubicBezTo>
                  <a:pt x="848540" y="96250"/>
                  <a:pt x="887094" y="85915"/>
                  <a:pt x="926468" y="77912"/>
                </a:cubicBezTo>
                <a:lnTo>
                  <a:pt x="916920" y="23762"/>
                </a:lnTo>
                <a:lnTo>
                  <a:pt x="930842" y="21308"/>
                </a:lnTo>
                <a:lnTo>
                  <a:pt x="987835" y="11258"/>
                </a:lnTo>
                <a:lnTo>
                  <a:pt x="997587" y="66564"/>
                </a:lnTo>
                <a:cubicBezTo>
                  <a:pt x="1036466" y="59732"/>
                  <a:pt x="1076191" y="56265"/>
                  <a:pt x="1116503" y="56204"/>
                </a:cubicBezTo>
                <a:lnTo>
                  <a:pt x="1116503" y="1"/>
                </a:lnTo>
                <a:lnTo>
                  <a:pt x="1116504" y="1"/>
                </a:lnTo>
                <a:close/>
              </a:path>
            </a:pathLst>
          </a:custGeom>
          <a:solidFill>
            <a:srgbClr val="F5C722"/>
          </a:solidFill>
          <a:ln w="19050" cap="flat" cmpd="sng" algn="ctr">
            <a:solidFill>
              <a:srgbClr val="FFFFFF"/>
            </a:solidFill>
            <a:prstDash val="solid"/>
          </a:ln>
          <a:effectLst>
            <a:outerShdw blurRad="139700" dist="88900" dir="5400000" sx="93000" sy="93000" algn="tr" rotWithShape="0">
              <a:prstClr val="black">
                <a:alpha val="42000"/>
              </a:prstClr>
            </a:outerShdw>
          </a:effectLst>
        </p:spPr>
        <p:txBody>
          <a:bodyPr lIns="68578" tIns="34289" rIns="68578" bIns="34289" rtlCol="0" anchor="ctr"/>
          <a:lstStyle/>
          <a:p>
            <a:pPr algn="ctr" defTabSz="9645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1" name="矩形 12"/>
          <p:cNvSpPr/>
          <p:nvPr/>
        </p:nvSpPr>
        <p:spPr>
          <a:xfrm>
            <a:off x="5320527" y="2245045"/>
            <a:ext cx="1764485" cy="1764487"/>
          </a:xfrm>
          <a:custGeom>
            <a:avLst/>
            <a:gdLst/>
            <a:ahLst/>
            <a:cxnLst/>
            <a:rect l="l" t="t" r="r" b="b"/>
            <a:pathLst>
              <a:path w="2305015" h="2305016">
                <a:moveTo>
                  <a:pt x="1116504" y="0"/>
                </a:moveTo>
                <a:lnTo>
                  <a:pt x="1188513" y="0"/>
                </a:lnTo>
                <a:lnTo>
                  <a:pt x="1188513" y="56204"/>
                </a:lnTo>
                <a:cubicBezTo>
                  <a:pt x="1228826" y="56265"/>
                  <a:pt x="1268550" y="59732"/>
                  <a:pt x="1307429" y="66564"/>
                </a:cubicBezTo>
                <a:lnTo>
                  <a:pt x="1317181" y="11258"/>
                </a:lnTo>
                <a:lnTo>
                  <a:pt x="1347579" y="16618"/>
                </a:lnTo>
                <a:lnTo>
                  <a:pt x="1388096" y="23762"/>
                </a:lnTo>
                <a:lnTo>
                  <a:pt x="1378548" y="77912"/>
                </a:lnTo>
                <a:cubicBezTo>
                  <a:pt x="1417923" y="85915"/>
                  <a:pt x="1456476" y="96250"/>
                  <a:pt x="1493927" y="109198"/>
                </a:cubicBezTo>
                <a:lnTo>
                  <a:pt x="1512855" y="57192"/>
                </a:lnTo>
                <a:lnTo>
                  <a:pt x="1512856" y="57192"/>
                </a:lnTo>
                <a:lnTo>
                  <a:pt x="1512857" y="57192"/>
                </a:lnTo>
                <a:lnTo>
                  <a:pt x="1564604" y="76027"/>
                </a:lnTo>
                <a:lnTo>
                  <a:pt x="1580521" y="81820"/>
                </a:lnTo>
                <a:lnTo>
                  <a:pt x="1580522" y="81821"/>
                </a:lnTo>
                <a:lnTo>
                  <a:pt x="1561549" y="133948"/>
                </a:lnTo>
                <a:cubicBezTo>
                  <a:pt x="1599009" y="148154"/>
                  <a:pt x="1635168" y="165067"/>
                  <a:pt x="1670051" y="184087"/>
                </a:cubicBezTo>
                <a:lnTo>
                  <a:pt x="1697580" y="136405"/>
                </a:lnTo>
                <a:lnTo>
                  <a:pt x="1759941" y="172409"/>
                </a:lnTo>
                <a:lnTo>
                  <a:pt x="1759942" y="172410"/>
                </a:lnTo>
                <a:lnTo>
                  <a:pt x="1731926" y="220936"/>
                </a:lnTo>
                <a:cubicBezTo>
                  <a:pt x="1766460" y="241040"/>
                  <a:pt x="1799121" y="263964"/>
                  <a:pt x="1829826" y="289298"/>
                </a:cubicBezTo>
                <a:lnTo>
                  <a:pt x="1865744" y="246493"/>
                </a:lnTo>
                <a:lnTo>
                  <a:pt x="1920906" y="292779"/>
                </a:lnTo>
                <a:lnTo>
                  <a:pt x="1920907" y="292780"/>
                </a:lnTo>
                <a:lnTo>
                  <a:pt x="1884782" y="335832"/>
                </a:lnTo>
                <a:cubicBezTo>
                  <a:pt x="1915274" y="361532"/>
                  <a:pt x="1943485" y="389743"/>
                  <a:pt x="1969185" y="420235"/>
                </a:cubicBezTo>
                <a:lnTo>
                  <a:pt x="2012237" y="384110"/>
                </a:lnTo>
                <a:lnTo>
                  <a:pt x="2054670" y="434681"/>
                </a:lnTo>
                <a:lnTo>
                  <a:pt x="2058522" y="439272"/>
                </a:lnTo>
                <a:lnTo>
                  <a:pt x="2015718" y="475189"/>
                </a:lnTo>
                <a:cubicBezTo>
                  <a:pt x="2041052" y="505895"/>
                  <a:pt x="2063977" y="538556"/>
                  <a:pt x="2084080" y="573090"/>
                </a:cubicBezTo>
                <a:lnTo>
                  <a:pt x="2132606" y="545074"/>
                </a:lnTo>
                <a:lnTo>
                  <a:pt x="2168610" y="607434"/>
                </a:lnTo>
                <a:lnTo>
                  <a:pt x="2120929" y="634963"/>
                </a:lnTo>
                <a:cubicBezTo>
                  <a:pt x="2139949" y="669847"/>
                  <a:pt x="2156862" y="706007"/>
                  <a:pt x="2171069" y="743467"/>
                </a:cubicBezTo>
                <a:lnTo>
                  <a:pt x="2223196" y="724494"/>
                </a:lnTo>
                <a:lnTo>
                  <a:pt x="2244913" y="784161"/>
                </a:lnTo>
                <a:lnTo>
                  <a:pt x="2247824" y="792160"/>
                </a:lnTo>
                <a:lnTo>
                  <a:pt x="2195819" y="811089"/>
                </a:lnTo>
                <a:cubicBezTo>
                  <a:pt x="2208767" y="848539"/>
                  <a:pt x="2219102" y="887093"/>
                  <a:pt x="2227105" y="926468"/>
                </a:cubicBezTo>
                <a:lnTo>
                  <a:pt x="2281253" y="916920"/>
                </a:lnTo>
                <a:lnTo>
                  <a:pt x="2291883" y="977205"/>
                </a:lnTo>
                <a:lnTo>
                  <a:pt x="2293757" y="987835"/>
                </a:lnTo>
                <a:lnTo>
                  <a:pt x="2238453" y="997587"/>
                </a:lnTo>
                <a:cubicBezTo>
                  <a:pt x="2245285" y="1036466"/>
                  <a:pt x="2248752" y="1076191"/>
                  <a:pt x="2248813" y="1116503"/>
                </a:cubicBezTo>
                <a:lnTo>
                  <a:pt x="2305015" y="1116503"/>
                </a:lnTo>
                <a:lnTo>
                  <a:pt x="2305015" y="1188511"/>
                </a:lnTo>
                <a:lnTo>
                  <a:pt x="2305015" y="1188512"/>
                </a:lnTo>
                <a:lnTo>
                  <a:pt x="2248813" y="1188512"/>
                </a:lnTo>
                <a:cubicBezTo>
                  <a:pt x="2248752" y="1228825"/>
                  <a:pt x="2245285" y="1268550"/>
                  <a:pt x="2238454" y="1307429"/>
                </a:cubicBezTo>
                <a:lnTo>
                  <a:pt x="2293758" y="1317181"/>
                </a:lnTo>
                <a:lnTo>
                  <a:pt x="2281254" y="1388096"/>
                </a:lnTo>
                <a:lnTo>
                  <a:pt x="2227105" y="1378548"/>
                </a:lnTo>
                <a:cubicBezTo>
                  <a:pt x="2219102" y="1417923"/>
                  <a:pt x="2208767" y="1456477"/>
                  <a:pt x="2195819" y="1493928"/>
                </a:cubicBezTo>
                <a:lnTo>
                  <a:pt x="2247824" y="1512856"/>
                </a:lnTo>
                <a:lnTo>
                  <a:pt x="2231124" y="1558739"/>
                </a:lnTo>
                <a:lnTo>
                  <a:pt x="2223196" y="1580522"/>
                </a:lnTo>
                <a:lnTo>
                  <a:pt x="2223195" y="1580522"/>
                </a:lnTo>
                <a:lnTo>
                  <a:pt x="2171069" y="1561550"/>
                </a:lnTo>
                <a:cubicBezTo>
                  <a:pt x="2156863" y="1599010"/>
                  <a:pt x="2139950" y="1635169"/>
                  <a:pt x="2120930" y="1670052"/>
                </a:cubicBezTo>
                <a:lnTo>
                  <a:pt x="2168611" y="1697581"/>
                </a:lnTo>
                <a:lnTo>
                  <a:pt x="2161744" y="1709474"/>
                </a:lnTo>
                <a:lnTo>
                  <a:pt x="2132607" y="1759942"/>
                </a:lnTo>
                <a:lnTo>
                  <a:pt x="2084082" y="1731926"/>
                </a:lnTo>
                <a:cubicBezTo>
                  <a:pt x="2063978" y="1766461"/>
                  <a:pt x="2041053" y="1799122"/>
                  <a:pt x="2015719" y="1829828"/>
                </a:cubicBezTo>
                <a:lnTo>
                  <a:pt x="2058523" y="1865745"/>
                </a:lnTo>
                <a:lnTo>
                  <a:pt x="2035310" y="1893409"/>
                </a:lnTo>
                <a:lnTo>
                  <a:pt x="2012237" y="1920907"/>
                </a:lnTo>
                <a:lnTo>
                  <a:pt x="1969186" y="1884783"/>
                </a:lnTo>
                <a:cubicBezTo>
                  <a:pt x="1943485" y="1915275"/>
                  <a:pt x="1915275" y="1943485"/>
                  <a:pt x="1884783" y="1969186"/>
                </a:cubicBezTo>
                <a:lnTo>
                  <a:pt x="1920906" y="2012236"/>
                </a:lnTo>
                <a:lnTo>
                  <a:pt x="1920906" y="2012237"/>
                </a:lnTo>
                <a:lnTo>
                  <a:pt x="1892374" y="2036178"/>
                </a:lnTo>
                <a:lnTo>
                  <a:pt x="1865743" y="2058523"/>
                </a:lnTo>
                <a:lnTo>
                  <a:pt x="1829827" y="2015720"/>
                </a:lnTo>
                <a:cubicBezTo>
                  <a:pt x="1799122" y="2041054"/>
                  <a:pt x="1766461" y="2063978"/>
                  <a:pt x="1731926" y="2084082"/>
                </a:cubicBezTo>
                <a:lnTo>
                  <a:pt x="1759942" y="2132607"/>
                </a:lnTo>
                <a:lnTo>
                  <a:pt x="1697582" y="2168611"/>
                </a:lnTo>
                <a:lnTo>
                  <a:pt x="1670053" y="2120930"/>
                </a:lnTo>
                <a:cubicBezTo>
                  <a:pt x="1635170" y="2139950"/>
                  <a:pt x="1599010" y="2156863"/>
                  <a:pt x="1561549" y="2171070"/>
                </a:cubicBezTo>
                <a:lnTo>
                  <a:pt x="1580522" y="2223197"/>
                </a:lnTo>
                <a:lnTo>
                  <a:pt x="1520855" y="2244914"/>
                </a:lnTo>
                <a:lnTo>
                  <a:pt x="1512856" y="2247825"/>
                </a:lnTo>
                <a:lnTo>
                  <a:pt x="1493928" y="2195820"/>
                </a:lnTo>
                <a:cubicBezTo>
                  <a:pt x="1456477" y="2208768"/>
                  <a:pt x="1417923" y="2219103"/>
                  <a:pt x="1378548" y="2227106"/>
                </a:cubicBezTo>
                <a:lnTo>
                  <a:pt x="1388096" y="2281254"/>
                </a:lnTo>
                <a:lnTo>
                  <a:pt x="1327811" y="2291884"/>
                </a:lnTo>
                <a:lnTo>
                  <a:pt x="1317181" y="2293758"/>
                </a:lnTo>
                <a:lnTo>
                  <a:pt x="1307430" y="2238454"/>
                </a:lnTo>
                <a:cubicBezTo>
                  <a:pt x="1268551" y="2245286"/>
                  <a:pt x="1228826" y="2248753"/>
                  <a:pt x="1188513" y="2248814"/>
                </a:cubicBezTo>
                <a:lnTo>
                  <a:pt x="1188513" y="2305016"/>
                </a:lnTo>
                <a:lnTo>
                  <a:pt x="1116505" y="2305016"/>
                </a:lnTo>
                <a:lnTo>
                  <a:pt x="1116505" y="2305015"/>
                </a:lnTo>
                <a:lnTo>
                  <a:pt x="1116503" y="2305015"/>
                </a:lnTo>
                <a:lnTo>
                  <a:pt x="1116503" y="2248814"/>
                </a:lnTo>
                <a:cubicBezTo>
                  <a:pt x="1076191" y="2248753"/>
                  <a:pt x="1036466" y="2245286"/>
                  <a:pt x="997587" y="2238454"/>
                </a:cubicBezTo>
                <a:lnTo>
                  <a:pt x="987835" y="2293759"/>
                </a:lnTo>
                <a:lnTo>
                  <a:pt x="916920" y="2281255"/>
                </a:lnTo>
                <a:lnTo>
                  <a:pt x="916920" y="2281254"/>
                </a:lnTo>
                <a:lnTo>
                  <a:pt x="916919" y="2281254"/>
                </a:lnTo>
                <a:lnTo>
                  <a:pt x="926467" y="2227106"/>
                </a:lnTo>
                <a:cubicBezTo>
                  <a:pt x="887093" y="2219103"/>
                  <a:pt x="848539" y="2208768"/>
                  <a:pt x="811089" y="2195820"/>
                </a:cubicBezTo>
                <a:lnTo>
                  <a:pt x="792160" y="2247825"/>
                </a:lnTo>
                <a:lnTo>
                  <a:pt x="792159" y="2247825"/>
                </a:lnTo>
                <a:lnTo>
                  <a:pt x="724494" y="2223196"/>
                </a:lnTo>
                <a:lnTo>
                  <a:pt x="743467" y="2171070"/>
                </a:lnTo>
                <a:cubicBezTo>
                  <a:pt x="706007" y="2156863"/>
                  <a:pt x="669847" y="2139950"/>
                  <a:pt x="634964" y="2120930"/>
                </a:cubicBezTo>
                <a:lnTo>
                  <a:pt x="607435" y="2168611"/>
                </a:lnTo>
                <a:lnTo>
                  <a:pt x="545074" y="2132608"/>
                </a:lnTo>
                <a:lnTo>
                  <a:pt x="545074" y="2132607"/>
                </a:lnTo>
                <a:lnTo>
                  <a:pt x="545073" y="2132606"/>
                </a:lnTo>
                <a:lnTo>
                  <a:pt x="573089" y="2084081"/>
                </a:lnTo>
                <a:cubicBezTo>
                  <a:pt x="538555" y="2063977"/>
                  <a:pt x="505894" y="2041053"/>
                  <a:pt x="475189" y="2015719"/>
                </a:cubicBezTo>
                <a:lnTo>
                  <a:pt x="439271" y="2058524"/>
                </a:lnTo>
                <a:lnTo>
                  <a:pt x="401922" y="2027183"/>
                </a:lnTo>
                <a:lnTo>
                  <a:pt x="384109" y="2012237"/>
                </a:lnTo>
                <a:lnTo>
                  <a:pt x="420234" y="1969186"/>
                </a:lnTo>
                <a:cubicBezTo>
                  <a:pt x="389742" y="1943485"/>
                  <a:pt x="361531" y="1915275"/>
                  <a:pt x="335831" y="1884783"/>
                </a:cubicBezTo>
                <a:lnTo>
                  <a:pt x="292780" y="1920907"/>
                </a:lnTo>
                <a:lnTo>
                  <a:pt x="292779" y="1920906"/>
                </a:lnTo>
                <a:lnTo>
                  <a:pt x="292778" y="1920906"/>
                </a:lnTo>
                <a:lnTo>
                  <a:pt x="249590" y="1869435"/>
                </a:lnTo>
                <a:lnTo>
                  <a:pt x="246493" y="1865744"/>
                </a:lnTo>
                <a:lnTo>
                  <a:pt x="289297" y="1829827"/>
                </a:lnTo>
                <a:cubicBezTo>
                  <a:pt x="263963" y="1799122"/>
                  <a:pt x="241039" y="1766461"/>
                  <a:pt x="220935" y="1731926"/>
                </a:cubicBezTo>
                <a:lnTo>
                  <a:pt x="172409" y="1759942"/>
                </a:lnTo>
                <a:lnTo>
                  <a:pt x="136405" y="1697581"/>
                </a:lnTo>
                <a:lnTo>
                  <a:pt x="184086" y="1670052"/>
                </a:lnTo>
                <a:cubicBezTo>
                  <a:pt x="165066" y="1635169"/>
                  <a:pt x="148153" y="1599009"/>
                  <a:pt x="133947" y="1561548"/>
                </a:cubicBezTo>
                <a:lnTo>
                  <a:pt x="81819" y="1580521"/>
                </a:lnTo>
                <a:lnTo>
                  <a:pt x="68990" y="1545273"/>
                </a:lnTo>
                <a:lnTo>
                  <a:pt x="57190" y="1512855"/>
                </a:lnTo>
                <a:lnTo>
                  <a:pt x="109197" y="1493926"/>
                </a:lnTo>
                <a:cubicBezTo>
                  <a:pt x="96249" y="1456476"/>
                  <a:pt x="85914" y="1417922"/>
                  <a:pt x="77911" y="1378548"/>
                </a:cubicBezTo>
                <a:lnTo>
                  <a:pt x="23761" y="1388096"/>
                </a:lnTo>
                <a:lnTo>
                  <a:pt x="21307" y="1374174"/>
                </a:lnTo>
                <a:lnTo>
                  <a:pt x="11257" y="1317181"/>
                </a:lnTo>
                <a:lnTo>
                  <a:pt x="66563" y="1307429"/>
                </a:lnTo>
                <a:cubicBezTo>
                  <a:pt x="59731" y="1268550"/>
                  <a:pt x="56264" y="1228825"/>
                  <a:pt x="56203" y="1188512"/>
                </a:cubicBezTo>
                <a:lnTo>
                  <a:pt x="0" y="1188512"/>
                </a:lnTo>
                <a:lnTo>
                  <a:pt x="0" y="1116503"/>
                </a:lnTo>
                <a:lnTo>
                  <a:pt x="56203" y="1116503"/>
                </a:lnTo>
                <a:cubicBezTo>
                  <a:pt x="56264" y="1076190"/>
                  <a:pt x="59732" y="1036465"/>
                  <a:pt x="66563" y="997586"/>
                </a:cubicBezTo>
                <a:lnTo>
                  <a:pt x="11258" y="987834"/>
                </a:lnTo>
                <a:lnTo>
                  <a:pt x="18836" y="944857"/>
                </a:lnTo>
                <a:lnTo>
                  <a:pt x="23761" y="916920"/>
                </a:lnTo>
                <a:lnTo>
                  <a:pt x="23762" y="916920"/>
                </a:lnTo>
                <a:lnTo>
                  <a:pt x="77912" y="926468"/>
                </a:lnTo>
                <a:cubicBezTo>
                  <a:pt x="85915" y="887093"/>
                  <a:pt x="96250" y="848539"/>
                  <a:pt x="109198" y="811089"/>
                </a:cubicBezTo>
                <a:lnTo>
                  <a:pt x="57191" y="792160"/>
                </a:lnTo>
                <a:lnTo>
                  <a:pt x="81820" y="724495"/>
                </a:lnTo>
                <a:lnTo>
                  <a:pt x="81820" y="724494"/>
                </a:lnTo>
                <a:lnTo>
                  <a:pt x="133948" y="743467"/>
                </a:lnTo>
                <a:cubicBezTo>
                  <a:pt x="148154" y="706007"/>
                  <a:pt x="165067" y="669847"/>
                  <a:pt x="184087" y="634964"/>
                </a:cubicBezTo>
                <a:lnTo>
                  <a:pt x="136405" y="607435"/>
                </a:lnTo>
                <a:lnTo>
                  <a:pt x="172409" y="545074"/>
                </a:lnTo>
                <a:lnTo>
                  <a:pt x="172410" y="545074"/>
                </a:lnTo>
                <a:lnTo>
                  <a:pt x="220936" y="573090"/>
                </a:lnTo>
                <a:cubicBezTo>
                  <a:pt x="241040" y="538556"/>
                  <a:pt x="263964" y="505895"/>
                  <a:pt x="289299" y="475189"/>
                </a:cubicBezTo>
                <a:lnTo>
                  <a:pt x="246494" y="439272"/>
                </a:lnTo>
                <a:lnTo>
                  <a:pt x="246493" y="439271"/>
                </a:lnTo>
                <a:lnTo>
                  <a:pt x="290455" y="386879"/>
                </a:lnTo>
                <a:lnTo>
                  <a:pt x="292779" y="384110"/>
                </a:lnTo>
                <a:lnTo>
                  <a:pt x="292779" y="384109"/>
                </a:lnTo>
                <a:lnTo>
                  <a:pt x="335832" y="420234"/>
                </a:lnTo>
                <a:cubicBezTo>
                  <a:pt x="361532" y="389742"/>
                  <a:pt x="389743" y="361532"/>
                  <a:pt x="420235" y="335832"/>
                </a:cubicBezTo>
                <a:lnTo>
                  <a:pt x="384109" y="292779"/>
                </a:lnTo>
                <a:lnTo>
                  <a:pt x="384110" y="292779"/>
                </a:lnTo>
                <a:lnTo>
                  <a:pt x="439272" y="246494"/>
                </a:lnTo>
                <a:lnTo>
                  <a:pt x="475189" y="289299"/>
                </a:lnTo>
                <a:cubicBezTo>
                  <a:pt x="505895" y="263964"/>
                  <a:pt x="538556" y="241040"/>
                  <a:pt x="573091" y="220936"/>
                </a:cubicBezTo>
                <a:lnTo>
                  <a:pt x="545074" y="172410"/>
                </a:lnTo>
                <a:lnTo>
                  <a:pt x="607435" y="136406"/>
                </a:lnTo>
                <a:lnTo>
                  <a:pt x="634964" y="184088"/>
                </a:lnTo>
                <a:cubicBezTo>
                  <a:pt x="669848" y="165067"/>
                  <a:pt x="706008" y="148154"/>
                  <a:pt x="743468" y="133948"/>
                </a:cubicBezTo>
                <a:lnTo>
                  <a:pt x="724495" y="81820"/>
                </a:lnTo>
                <a:lnTo>
                  <a:pt x="759743" y="68991"/>
                </a:lnTo>
                <a:lnTo>
                  <a:pt x="792161" y="57191"/>
                </a:lnTo>
                <a:lnTo>
                  <a:pt x="811090" y="109198"/>
                </a:lnTo>
                <a:cubicBezTo>
                  <a:pt x="848540" y="96250"/>
                  <a:pt x="887094" y="85915"/>
                  <a:pt x="926468" y="77912"/>
                </a:cubicBezTo>
                <a:lnTo>
                  <a:pt x="916920" y="23762"/>
                </a:lnTo>
                <a:lnTo>
                  <a:pt x="930842" y="21308"/>
                </a:lnTo>
                <a:lnTo>
                  <a:pt x="987835" y="11258"/>
                </a:lnTo>
                <a:lnTo>
                  <a:pt x="997587" y="66564"/>
                </a:lnTo>
                <a:cubicBezTo>
                  <a:pt x="1036466" y="59732"/>
                  <a:pt x="1076191" y="56265"/>
                  <a:pt x="1116503" y="56204"/>
                </a:cubicBezTo>
                <a:lnTo>
                  <a:pt x="1116503" y="1"/>
                </a:lnTo>
                <a:lnTo>
                  <a:pt x="1116504" y="1"/>
                </a:lnTo>
                <a:close/>
              </a:path>
            </a:pathLst>
          </a:custGeom>
          <a:solidFill>
            <a:srgbClr val="B770E5"/>
          </a:solidFill>
          <a:ln w="19050" cap="flat" cmpd="sng" algn="ctr">
            <a:solidFill>
              <a:srgbClr val="FFFFFF"/>
            </a:solidFill>
            <a:prstDash val="solid"/>
          </a:ln>
          <a:effectLst>
            <a:outerShdw blurRad="139700" dist="88900" dir="5400000" sx="93000" sy="93000" algn="tr" rotWithShape="0">
              <a:prstClr val="black">
                <a:alpha val="42000"/>
              </a:prstClr>
            </a:outerShdw>
          </a:effectLst>
        </p:spPr>
        <p:txBody>
          <a:bodyPr lIns="68578" tIns="34289" rIns="68578" bIns="34289" rtlCol="0" anchor="ctr"/>
          <a:lstStyle/>
          <a:p>
            <a:pPr algn="ctr" defTabSz="9645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2" name="矩形 12"/>
          <p:cNvSpPr/>
          <p:nvPr/>
        </p:nvSpPr>
        <p:spPr>
          <a:xfrm>
            <a:off x="6872012" y="1312069"/>
            <a:ext cx="1865948" cy="1865954"/>
          </a:xfrm>
          <a:custGeom>
            <a:avLst/>
            <a:gdLst/>
            <a:ahLst/>
            <a:cxnLst/>
            <a:rect l="l" t="t" r="r" b="b"/>
            <a:pathLst>
              <a:path w="2305015" h="2305016">
                <a:moveTo>
                  <a:pt x="1116504" y="0"/>
                </a:moveTo>
                <a:lnTo>
                  <a:pt x="1188513" y="0"/>
                </a:lnTo>
                <a:lnTo>
                  <a:pt x="1188513" y="56204"/>
                </a:lnTo>
                <a:cubicBezTo>
                  <a:pt x="1228826" y="56265"/>
                  <a:pt x="1268550" y="59732"/>
                  <a:pt x="1307429" y="66564"/>
                </a:cubicBezTo>
                <a:lnTo>
                  <a:pt x="1317181" y="11258"/>
                </a:lnTo>
                <a:lnTo>
                  <a:pt x="1347579" y="16618"/>
                </a:lnTo>
                <a:lnTo>
                  <a:pt x="1388096" y="23762"/>
                </a:lnTo>
                <a:lnTo>
                  <a:pt x="1378548" y="77912"/>
                </a:lnTo>
                <a:cubicBezTo>
                  <a:pt x="1417923" y="85915"/>
                  <a:pt x="1456476" y="96250"/>
                  <a:pt x="1493927" y="109198"/>
                </a:cubicBezTo>
                <a:lnTo>
                  <a:pt x="1512855" y="57192"/>
                </a:lnTo>
                <a:lnTo>
                  <a:pt x="1512856" y="57192"/>
                </a:lnTo>
                <a:lnTo>
                  <a:pt x="1512857" y="57192"/>
                </a:lnTo>
                <a:lnTo>
                  <a:pt x="1564604" y="76027"/>
                </a:lnTo>
                <a:lnTo>
                  <a:pt x="1580521" y="81820"/>
                </a:lnTo>
                <a:lnTo>
                  <a:pt x="1580522" y="81821"/>
                </a:lnTo>
                <a:lnTo>
                  <a:pt x="1561549" y="133948"/>
                </a:lnTo>
                <a:cubicBezTo>
                  <a:pt x="1599009" y="148154"/>
                  <a:pt x="1635168" y="165067"/>
                  <a:pt x="1670051" y="184087"/>
                </a:cubicBezTo>
                <a:lnTo>
                  <a:pt x="1697580" y="136405"/>
                </a:lnTo>
                <a:lnTo>
                  <a:pt x="1759941" y="172409"/>
                </a:lnTo>
                <a:lnTo>
                  <a:pt x="1759942" y="172410"/>
                </a:lnTo>
                <a:lnTo>
                  <a:pt x="1731926" y="220936"/>
                </a:lnTo>
                <a:cubicBezTo>
                  <a:pt x="1766460" y="241040"/>
                  <a:pt x="1799121" y="263964"/>
                  <a:pt x="1829826" y="289298"/>
                </a:cubicBezTo>
                <a:lnTo>
                  <a:pt x="1865744" y="246493"/>
                </a:lnTo>
                <a:lnTo>
                  <a:pt x="1920906" y="292779"/>
                </a:lnTo>
                <a:lnTo>
                  <a:pt x="1920907" y="292780"/>
                </a:lnTo>
                <a:lnTo>
                  <a:pt x="1884782" y="335832"/>
                </a:lnTo>
                <a:cubicBezTo>
                  <a:pt x="1915274" y="361532"/>
                  <a:pt x="1943485" y="389743"/>
                  <a:pt x="1969185" y="420235"/>
                </a:cubicBezTo>
                <a:lnTo>
                  <a:pt x="2012237" y="384110"/>
                </a:lnTo>
                <a:lnTo>
                  <a:pt x="2054670" y="434681"/>
                </a:lnTo>
                <a:lnTo>
                  <a:pt x="2058522" y="439272"/>
                </a:lnTo>
                <a:lnTo>
                  <a:pt x="2015718" y="475189"/>
                </a:lnTo>
                <a:cubicBezTo>
                  <a:pt x="2041052" y="505895"/>
                  <a:pt x="2063977" y="538556"/>
                  <a:pt x="2084080" y="573090"/>
                </a:cubicBezTo>
                <a:lnTo>
                  <a:pt x="2132606" y="545074"/>
                </a:lnTo>
                <a:lnTo>
                  <a:pt x="2168610" y="607434"/>
                </a:lnTo>
                <a:lnTo>
                  <a:pt x="2120929" y="634963"/>
                </a:lnTo>
                <a:cubicBezTo>
                  <a:pt x="2139949" y="669847"/>
                  <a:pt x="2156862" y="706007"/>
                  <a:pt x="2171069" y="743467"/>
                </a:cubicBezTo>
                <a:lnTo>
                  <a:pt x="2223196" y="724494"/>
                </a:lnTo>
                <a:lnTo>
                  <a:pt x="2244913" y="784161"/>
                </a:lnTo>
                <a:lnTo>
                  <a:pt x="2247824" y="792160"/>
                </a:lnTo>
                <a:lnTo>
                  <a:pt x="2195819" y="811089"/>
                </a:lnTo>
                <a:cubicBezTo>
                  <a:pt x="2208767" y="848539"/>
                  <a:pt x="2219102" y="887093"/>
                  <a:pt x="2227105" y="926468"/>
                </a:cubicBezTo>
                <a:lnTo>
                  <a:pt x="2281253" y="916920"/>
                </a:lnTo>
                <a:lnTo>
                  <a:pt x="2291883" y="977205"/>
                </a:lnTo>
                <a:lnTo>
                  <a:pt x="2293757" y="987835"/>
                </a:lnTo>
                <a:lnTo>
                  <a:pt x="2238453" y="997587"/>
                </a:lnTo>
                <a:cubicBezTo>
                  <a:pt x="2245285" y="1036466"/>
                  <a:pt x="2248752" y="1076191"/>
                  <a:pt x="2248813" y="1116503"/>
                </a:cubicBezTo>
                <a:lnTo>
                  <a:pt x="2305015" y="1116503"/>
                </a:lnTo>
                <a:lnTo>
                  <a:pt x="2305015" y="1188511"/>
                </a:lnTo>
                <a:lnTo>
                  <a:pt x="2305015" y="1188512"/>
                </a:lnTo>
                <a:lnTo>
                  <a:pt x="2248813" y="1188512"/>
                </a:lnTo>
                <a:cubicBezTo>
                  <a:pt x="2248752" y="1228825"/>
                  <a:pt x="2245285" y="1268550"/>
                  <a:pt x="2238454" y="1307429"/>
                </a:cubicBezTo>
                <a:lnTo>
                  <a:pt x="2293758" y="1317181"/>
                </a:lnTo>
                <a:lnTo>
                  <a:pt x="2281254" y="1388096"/>
                </a:lnTo>
                <a:lnTo>
                  <a:pt x="2227105" y="1378548"/>
                </a:lnTo>
                <a:cubicBezTo>
                  <a:pt x="2219102" y="1417923"/>
                  <a:pt x="2208767" y="1456477"/>
                  <a:pt x="2195819" y="1493928"/>
                </a:cubicBezTo>
                <a:lnTo>
                  <a:pt x="2247824" y="1512856"/>
                </a:lnTo>
                <a:lnTo>
                  <a:pt x="2231124" y="1558739"/>
                </a:lnTo>
                <a:lnTo>
                  <a:pt x="2223196" y="1580522"/>
                </a:lnTo>
                <a:lnTo>
                  <a:pt x="2223195" y="1580522"/>
                </a:lnTo>
                <a:lnTo>
                  <a:pt x="2171069" y="1561550"/>
                </a:lnTo>
                <a:cubicBezTo>
                  <a:pt x="2156863" y="1599010"/>
                  <a:pt x="2139950" y="1635169"/>
                  <a:pt x="2120930" y="1670052"/>
                </a:cubicBezTo>
                <a:lnTo>
                  <a:pt x="2168611" y="1697581"/>
                </a:lnTo>
                <a:lnTo>
                  <a:pt x="2161744" y="1709474"/>
                </a:lnTo>
                <a:lnTo>
                  <a:pt x="2132607" y="1759942"/>
                </a:lnTo>
                <a:lnTo>
                  <a:pt x="2084082" y="1731926"/>
                </a:lnTo>
                <a:cubicBezTo>
                  <a:pt x="2063978" y="1766461"/>
                  <a:pt x="2041053" y="1799122"/>
                  <a:pt x="2015719" y="1829828"/>
                </a:cubicBezTo>
                <a:lnTo>
                  <a:pt x="2058523" y="1865745"/>
                </a:lnTo>
                <a:lnTo>
                  <a:pt x="2035310" y="1893409"/>
                </a:lnTo>
                <a:lnTo>
                  <a:pt x="2012237" y="1920907"/>
                </a:lnTo>
                <a:lnTo>
                  <a:pt x="1969186" y="1884783"/>
                </a:lnTo>
                <a:cubicBezTo>
                  <a:pt x="1943485" y="1915275"/>
                  <a:pt x="1915275" y="1943485"/>
                  <a:pt x="1884783" y="1969186"/>
                </a:cubicBezTo>
                <a:lnTo>
                  <a:pt x="1920906" y="2012236"/>
                </a:lnTo>
                <a:lnTo>
                  <a:pt x="1920906" y="2012237"/>
                </a:lnTo>
                <a:lnTo>
                  <a:pt x="1892374" y="2036178"/>
                </a:lnTo>
                <a:lnTo>
                  <a:pt x="1865743" y="2058523"/>
                </a:lnTo>
                <a:lnTo>
                  <a:pt x="1829827" y="2015720"/>
                </a:lnTo>
                <a:cubicBezTo>
                  <a:pt x="1799122" y="2041054"/>
                  <a:pt x="1766461" y="2063978"/>
                  <a:pt x="1731926" y="2084082"/>
                </a:cubicBezTo>
                <a:lnTo>
                  <a:pt x="1759942" y="2132607"/>
                </a:lnTo>
                <a:lnTo>
                  <a:pt x="1697582" y="2168611"/>
                </a:lnTo>
                <a:lnTo>
                  <a:pt x="1670053" y="2120930"/>
                </a:lnTo>
                <a:cubicBezTo>
                  <a:pt x="1635170" y="2139950"/>
                  <a:pt x="1599010" y="2156863"/>
                  <a:pt x="1561549" y="2171070"/>
                </a:cubicBezTo>
                <a:lnTo>
                  <a:pt x="1580522" y="2223197"/>
                </a:lnTo>
                <a:lnTo>
                  <a:pt x="1520855" y="2244914"/>
                </a:lnTo>
                <a:lnTo>
                  <a:pt x="1512856" y="2247825"/>
                </a:lnTo>
                <a:lnTo>
                  <a:pt x="1493928" y="2195820"/>
                </a:lnTo>
                <a:cubicBezTo>
                  <a:pt x="1456477" y="2208768"/>
                  <a:pt x="1417923" y="2219103"/>
                  <a:pt x="1378548" y="2227106"/>
                </a:cubicBezTo>
                <a:lnTo>
                  <a:pt x="1388096" y="2281254"/>
                </a:lnTo>
                <a:lnTo>
                  <a:pt x="1327811" y="2291884"/>
                </a:lnTo>
                <a:lnTo>
                  <a:pt x="1317181" y="2293758"/>
                </a:lnTo>
                <a:lnTo>
                  <a:pt x="1307430" y="2238454"/>
                </a:lnTo>
                <a:cubicBezTo>
                  <a:pt x="1268551" y="2245286"/>
                  <a:pt x="1228826" y="2248753"/>
                  <a:pt x="1188513" y="2248814"/>
                </a:cubicBezTo>
                <a:lnTo>
                  <a:pt x="1188513" y="2305016"/>
                </a:lnTo>
                <a:lnTo>
                  <a:pt x="1116505" y="2305016"/>
                </a:lnTo>
                <a:lnTo>
                  <a:pt x="1116505" y="2305015"/>
                </a:lnTo>
                <a:lnTo>
                  <a:pt x="1116503" y="2305015"/>
                </a:lnTo>
                <a:lnTo>
                  <a:pt x="1116503" y="2248814"/>
                </a:lnTo>
                <a:cubicBezTo>
                  <a:pt x="1076191" y="2248753"/>
                  <a:pt x="1036466" y="2245286"/>
                  <a:pt x="997587" y="2238454"/>
                </a:cubicBezTo>
                <a:lnTo>
                  <a:pt x="987835" y="2293759"/>
                </a:lnTo>
                <a:lnTo>
                  <a:pt x="916920" y="2281255"/>
                </a:lnTo>
                <a:lnTo>
                  <a:pt x="916920" y="2281254"/>
                </a:lnTo>
                <a:lnTo>
                  <a:pt x="916919" y="2281254"/>
                </a:lnTo>
                <a:lnTo>
                  <a:pt x="926467" y="2227106"/>
                </a:lnTo>
                <a:cubicBezTo>
                  <a:pt x="887093" y="2219103"/>
                  <a:pt x="848539" y="2208768"/>
                  <a:pt x="811089" y="2195820"/>
                </a:cubicBezTo>
                <a:lnTo>
                  <a:pt x="792160" y="2247825"/>
                </a:lnTo>
                <a:lnTo>
                  <a:pt x="792159" y="2247825"/>
                </a:lnTo>
                <a:lnTo>
                  <a:pt x="724494" y="2223196"/>
                </a:lnTo>
                <a:lnTo>
                  <a:pt x="743467" y="2171070"/>
                </a:lnTo>
                <a:cubicBezTo>
                  <a:pt x="706007" y="2156863"/>
                  <a:pt x="669847" y="2139950"/>
                  <a:pt x="634964" y="2120930"/>
                </a:cubicBezTo>
                <a:lnTo>
                  <a:pt x="607435" y="2168611"/>
                </a:lnTo>
                <a:lnTo>
                  <a:pt x="545074" y="2132608"/>
                </a:lnTo>
                <a:lnTo>
                  <a:pt x="545074" y="2132607"/>
                </a:lnTo>
                <a:lnTo>
                  <a:pt x="545073" y="2132606"/>
                </a:lnTo>
                <a:lnTo>
                  <a:pt x="573089" y="2084081"/>
                </a:lnTo>
                <a:cubicBezTo>
                  <a:pt x="538555" y="2063977"/>
                  <a:pt x="505894" y="2041053"/>
                  <a:pt x="475189" y="2015719"/>
                </a:cubicBezTo>
                <a:lnTo>
                  <a:pt x="439271" y="2058524"/>
                </a:lnTo>
                <a:lnTo>
                  <a:pt x="401922" y="2027183"/>
                </a:lnTo>
                <a:lnTo>
                  <a:pt x="384109" y="2012237"/>
                </a:lnTo>
                <a:lnTo>
                  <a:pt x="420234" y="1969186"/>
                </a:lnTo>
                <a:cubicBezTo>
                  <a:pt x="389742" y="1943485"/>
                  <a:pt x="361531" y="1915275"/>
                  <a:pt x="335831" y="1884783"/>
                </a:cubicBezTo>
                <a:lnTo>
                  <a:pt x="292780" y="1920907"/>
                </a:lnTo>
                <a:lnTo>
                  <a:pt x="292779" y="1920906"/>
                </a:lnTo>
                <a:lnTo>
                  <a:pt x="292778" y="1920906"/>
                </a:lnTo>
                <a:lnTo>
                  <a:pt x="249590" y="1869435"/>
                </a:lnTo>
                <a:lnTo>
                  <a:pt x="246493" y="1865744"/>
                </a:lnTo>
                <a:lnTo>
                  <a:pt x="289297" y="1829827"/>
                </a:lnTo>
                <a:cubicBezTo>
                  <a:pt x="263963" y="1799122"/>
                  <a:pt x="241039" y="1766461"/>
                  <a:pt x="220935" y="1731926"/>
                </a:cubicBezTo>
                <a:lnTo>
                  <a:pt x="172409" y="1759942"/>
                </a:lnTo>
                <a:lnTo>
                  <a:pt x="136405" y="1697581"/>
                </a:lnTo>
                <a:lnTo>
                  <a:pt x="184086" y="1670052"/>
                </a:lnTo>
                <a:cubicBezTo>
                  <a:pt x="165066" y="1635169"/>
                  <a:pt x="148153" y="1599009"/>
                  <a:pt x="133947" y="1561548"/>
                </a:cubicBezTo>
                <a:lnTo>
                  <a:pt x="81819" y="1580521"/>
                </a:lnTo>
                <a:lnTo>
                  <a:pt x="68990" y="1545273"/>
                </a:lnTo>
                <a:lnTo>
                  <a:pt x="57190" y="1512855"/>
                </a:lnTo>
                <a:lnTo>
                  <a:pt x="109197" y="1493926"/>
                </a:lnTo>
                <a:cubicBezTo>
                  <a:pt x="96249" y="1456476"/>
                  <a:pt x="85914" y="1417922"/>
                  <a:pt x="77911" y="1378548"/>
                </a:cubicBezTo>
                <a:lnTo>
                  <a:pt x="23761" y="1388096"/>
                </a:lnTo>
                <a:lnTo>
                  <a:pt x="21307" y="1374174"/>
                </a:lnTo>
                <a:lnTo>
                  <a:pt x="11257" y="1317181"/>
                </a:lnTo>
                <a:lnTo>
                  <a:pt x="66563" y="1307429"/>
                </a:lnTo>
                <a:cubicBezTo>
                  <a:pt x="59731" y="1268550"/>
                  <a:pt x="56264" y="1228825"/>
                  <a:pt x="56203" y="1188512"/>
                </a:cubicBezTo>
                <a:lnTo>
                  <a:pt x="0" y="1188512"/>
                </a:lnTo>
                <a:lnTo>
                  <a:pt x="0" y="1116503"/>
                </a:lnTo>
                <a:lnTo>
                  <a:pt x="56203" y="1116503"/>
                </a:lnTo>
                <a:cubicBezTo>
                  <a:pt x="56264" y="1076190"/>
                  <a:pt x="59732" y="1036465"/>
                  <a:pt x="66563" y="997586"/>
                </a:cubicBezTo>
                <a:lnTo>
                  <a:pt x="11258" y="987834"/>
                </a:lnTo>
                <a:lnTo>
                  <a:pt x="18836" y="944857"/>
                </a:lnTo>
                <a:lnTo>
                  <a:pt x="23761" y="916920"/>
                </a:lnTo>
                <a:lnTo>
                  <a:pt x="23762" y="916920"/>
                </a:lnTo>
                <a:lnTo>
                  <a:pt x="77912" y="926468"/>
                </a:lnTo>
                <a:cubicBezTo>
                  <a:pt x="85915" y="887093"/>
                  <a:pt x="96250" y="848539"/>
                  <a:pt x="109198" y="811089"/>
                </a:cubicBezTo>
                <a:lnTo>
                  <a:pt x="57191" y="792160"/>
                </a:lnTo>
                <a:lnTo>
                  <a:pt x="81820" y="724495"/>
                </a:lnTo>
                <a:lnTo>
                  <a:pt x="81820" y="724494"/>
                </a:lnTo>
                <a:lnTo>
                  <a:pt x="133948" y="743467"/>
                </a:lnTo>
                <a:cubicBezTo>
                  <a:pt x="148154" y="706007"/>
                  <a:pt x="165067" y="669847"/>
                  <a:pt x="184087" y="634964"/>
                </a:cubicBezTo>
                <a:lnTo>
                  <a:pt x="136405" y="607435"/>
                </a:lnTo>
                <a:lnTo>
                  <a:pt x="172409" y="545074"/>
                </a:lnTo>
                <a:lnTo>
                  <a:pt x="172410" y="545074"/>
                </a:lnTo>
                <a:lnTo>
                  <a:pt x="220936" y="573090"/>
                </a:lnTo>
                <a:cubicBezTo>
                  <a:pt x="241040" y="538556"/>
                  <a:pt x="263964" y="505895"/>
                  <a:pt x="289299" y="475189"/>
                </a:cubicBezTo>
                <a:lnTo>
                  <a:pt x="246494" y="439272"/>
                </a:lnTo>
                <a:lnTo>
                  <a:pt x="246493" y="439271"/>
                </a:lnTo>
                <a:lnTo>
                  <a:pt x="290455" y="386879"/>
                </a:lnTo>
                <a:lnTo>
                  <a:pt x="292779" y="384110"/>
                </a:lnTo>
                <a:lnTo>
                  <a:pt x="292779" y="384109"/>
                </a:lnTo>
                <a:lnTo>
                  <a:pt x="335832" y="420234"/>
                </a:lnTo>
                <a:cubicBezTo>
                  <a:pt x="361532" y="389742"/>
                  <a:pt x="389743" y="361532"/>
                  <a:pt x="420235" y="335832"/>
                </a:cubicBezTo>
                <a:lnTo>
                  <a:pt x="384109" y="292779"/>
                </a:lnTo>
                <a:lnTo>
                  <a:pt x="384110" y="292779"/>
                </a:lnTo>
                <a:lnTo>
                  <a:pt x="439272" y="246494"/>
                </a:lnTo>
                <a:lnTo>
                  <a:pt x="475189" y="289299"/>
                </a:lnTo>
                <a:cubicBezTo>
                  <a:pt x="505895" y="263964"/>
                  <a:pt x="538556" y="241040"/>
                  <a:pt x="573091" y="220936"/>
                </a:cubicBezTo>
                <a:lnTo>
                  <a:pt x="545074" y="172410"/>
                </a:lnTo>
                <a:lnTo>
                  <a:pt x="607435" y="136406"/>
                </a:lnTo>
                <a:lnTo>
                  <a:pt x="634964" y="184088"/>
                </a:lnTo>
                <a:cubicBezTo>
                  <a:pt x="669848" y="165067"/>
                  <a:pt x="706008" y="148154"/>
                  <a:pt x="743468" y="133948"/>
                </a:cubicBezTo>
                <a:lnTo>
                  <a:pt x="724495" y="81820"/>
                </a:lnTo>
                <a:lnTo>
                  <a:pt x="759743" y="68991"/>
                </a:lnTo>
                <a:lnTo>
                  <a:pt x="792161" y="57191"/>
                </a:lnTo>
                <a:lnTo>
                  <a:pt x="811090" y="109198"/>
                </a:lnTo>
                <a:cubicBezTo>
                  <a:pt x="848540" y="96250"/>
                  <a:pt x="887094" y="85915"/>
                  <a:pt x="926468" y="77912"/>
                </a:cubicBezTo>
                <a:lnTo>
                  <a:pt x="916920" y="23762"/>
                </a:lnTo>
                <a:lnTo>
                  <a:pt x="930842" y="21308"/>
                </a:lnTo>
                <a:lnTo>
                  <a:pt x="987835" y="11258"/>
                </a:lnTo>
                <a:lnTo>
                  <a:pt x="997587" y="66564"/>
                </a:lnTo>
                <a:cubicBezTo>
                  <a:pt x="1036466" y="59732"/>
                  <a:pt x="1076191" y="56265"/>
                  <a:pt x="1116503" y="56204"/>
                </a:cubicBezTo>
                <a:lnTo>
                  <a:pt x="1116503" y="1"/>
                </a:lnTo>
                <a:lnTo>
                  <a:pt x="1116504" y="1"/>
                </a:lnTo>
                <a:close/>
              </a:path>
            </a:pathLst>
          </a:custGeom>
          <a:solidFill>
            <a:srgbClr val="2666C4"/>
          </a:solidFill>
          <a:ln w="19050" cap="flat" cmpd="sng" algn="ctr">
            <a:solidFill>
              <a:srgbClr val="FFFFFF"/>
            </a:solidFill>
            <a:prstDash val="solid"/>
          </a:ln>
          <a:effectLst>
            <a:outerShdw blurRad="139700" dist="88900" dir="5400000" sx="93000" sy="93000" algn="tr" rotWithShape="0">
              <a:prstClr val="black">
                <a:alpha val="42000"/>
              </a:prstClr>
            </a:outerShdw>
          </a:effectLst>
        </p:spPr>
        <p:txBody>
          <a:bodyPr lIns="68578" tIns="34289" rIns="68578" bIns="34289" rtlCol="0" anchor="ctr"/>
          <a:lstStyle/>
          <a:p>
            <a:pPr algn="ctr" defTabSz="9645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3" name="矩形 12"/>
          <p:cNvSpPr/>
          <p:nvPr/>
        </p:nvSpPr>
        <p:spPr>
          <a:xfrm>
            <a:off x="8677453" y="1580544"/>
            <a:ext cx="2276002" cy="2276008"/>
          </a:xfrm>
          <a:custGeom>
            <a:avLst/>
            <a:gdLst/>
            <a:ahLst/>
            <a:cxnLst/>
            <a:rect l="l" t="t" r="r" b="b"/>
            <a:pathLst>
              <a:path w="2305015" h="2305016">
                <a:moveTo>
                  <a:pt x="1116504" y="0"/>
                </a:moveTo>
                <a:lnTo>
                  <a:pt x="1188513" y="0"/>
                </a:lnTo>
                <a:lnTo>
                  <a:pt x="1188513" y="56204"/>
                </a:lnTo>
                <a:cubicBezTo>
                  <a:pt x="1228826" y="56265"/>
                  <a:pt x="1268550" y="59732"/>
                  <a:pt x="1307429" y="66564"/>
                </a:cubicBezTo>
                <a:lnTo>
                  <a:pt x="1317181" y="11258"/>
                </a:lnTo>
                <a:lnTo>
                  <a:pt x="1347579" y="16618"/>
                </a:lnTo>
                <a:lnTo>
                  <a:pt x="1388096" y="23762"/>
                </a:lnTo>
                <a:lnTo>
                  <a:pt x="1378548" y="77912"/>
                </a:lnTo>
                <a:cubicBezTo>
                  <a:pt x="1417923" y="85915"/>
                  <a:pt x="1456476" y="96250"/>
                  <a:pt x="1493927" y="109198"/>
                </a:cubicBezTo>
                <a:lnTo>
                  <a:pt x="1512855" y="57192"/>
                </a:lnTo>
                <a:lnTo>
                  <a:pt x="1512856" y="57192"/>
                </a:lnTo>
                <a:lnTo>
                  <a:pt x="1512857" y="57192"/>
                </a:lnTo>
                <a:lnTo>
                  <a:pt x="1564604" y="76027"/>
                </a:lnTo>
                <a:lnTo>
                  <a:pt x="1580521" y="81820"/>
                </a:lnTo>
                <a:lnTo>
                  <a:pt x="1580522" y="81821"/>
                </a:lnTo>
                <a:lnTo>
                  <a:pt x="1561549" y="133948"/>
                </a:lnTo>
                <a:cubicBezTo>
                  <a:pt x="1599009" y="148154"/>
                  <a:pt x="1635168" y="165067"/>
                  <a:pt x="1670051" y="184087"/>
                </a:cubicBezTo>
                <a:lnTo>
                  <a:pt x="1697580" y="136405"/>
                </a:lnTo>
                <a:lnTo>
                  <a:pt x="1759941" y="172409"/>
                </a:lnTo>
                <a:lnTo>
                  <a:pt x="1759942" y="172410"/>
                </a:lnTo>
                <a:lnTo>
                  <a:pt x="1731926" y="220936"/>
                </a:lnTo>
                <a:cubicBezTo>
                  <a:pt x="1766460" y="241040"/>
                  <a:pt x="1799121" y="263964"/>
                  <a:pt x="1829826" y="289298"/>
                </a:cubicBezTo>
                <a:lnTo>
                  <a:pt x="1865744" y="246493"/>
                </a:lnTo>
                <a:lnTo>
                  <a:pt x="1920906" y="292779"/>
                </a:lnTo>
                <a:lnTo>
                  <a:pt x="1920907" y="292780"/>
                </a:lnTo>
                <a:lnTo>
                  <a:pt x="1884782" y="335832"/>
                </a:lnTo>
                <a:cubicBezTo>
                  <a:pt x="1915274" y="361532"/>
                  <a:pt x="1943485" y="389743"/>
                  <a:pt x="1969185" y="420235"/>
                </a:cubicBezTo>
                <a:lnTo>
                  <a:pt x="2012237" y="384110"/>
                </a:lnTo>
                <a:lnTo>
                  <a:pt x="2054670" y="434681"/>
                </a:lnTo>
                <a:lnTo>
                  <a:pt x="2058522" y="439272"/>
                </a:lnTo>
                <a:lnTo>
                  <a:pt x="2015718" y="475189"/>
                </a:lnTo>
                <a:cubicBezTo>
                  <a:pt x="2041052" y="505895"/>
                  <a:pt x="2063977" y="538556"/>
                  <a:pt x="2084080" y="573090"/>
                </a:cubicBezTo>
                <a:lnTo>
                  <a:pt x="2132606" y="545074"/>
                </a:lnTo>
                <a:lnTo>
                  <a:pt x="2168610" y="607434"/>
                </a:lnTo>
                <a:lnTo>
                  <a:pt x="2120929" y="634963"/>
                </a:lnTo>
                <a:cubicBezTo>
                  <a:pt x="2139949" y="669847"/>
                  <a:pt x="2156862" y="706007"/>
                  <a:pt x="2171069" y="743467"/>
                </a:cubicBezTo>
                <a:lnTo>
                  <a:pt x="2223196" y="724494"/>
                </a:lnTo>
                <a:lnTo>
                  <a:pt x="2244913" y="784161"/>
                </a:lnTo>
                <a:lnTo>
                  <a:pt x="2247824" y="792160"/>
                </a:lnTo>
                <a:lnTo>
                  <a:pt x="2195819" y="811089"/>
                </a:lnTo>
                <a:cubicBezTo>
                  <a:pt x="2208767" y="848539"/>
                  <a:pt x="2219102" y="887093"/>
                  <a:pt x="2227105" y="926468"/>
                </a:cubicBezTo>
                <a:lnTo>
                  <a:pt x="2281253" y="916920"/>
                </a:lnTo>
                <a:lnTo>
                  <a:pt x="2291883" y="977205"/>
                </a:lnTo>
                <a:lnTo>
                  <a:pt x="2293757" y="987835"/>
                </a:lnTo>
                <a:lnTo>
                  <a:pt x="2238453" y="997587"/>
                </a:lnTo>
                <a:cubicBezTo>
                  <a:pt x="2245285" y="1036466"/>
                  <a:pt x="2248752" y="1076191"/>
                  <a:pt x="2248813" y="1116503"/>
                </a:cubicBezTo>
                <a:lnTo>
                  <a:pt x="2305015" y="1116503"/>
                </a:lnTo>
                <a:lnTo>
                  <a:pt x="2305015" y="1188511"/>
                </a:lnTo>
                <a:lnTo>
                  <a:pt x="2305015" y="1188512"/>
                </a:lnTo>
                <a:lnTo>
                  <a:pt x="2248813" y="1188512"/>
                </a:lnTo>
                <a:cubicBezTo>
                  <a:pt x="2248752" y="1228825"/>
                  <a:pt x="2245285" y="1268550"/>
                  <a:pt x="2238454" y="1307429"/>
                </a:cubicBezTo>
                <a:lnTo>
                  <a:pt x="2293758" y="1317181"/>
                </a:lnTo>
                <a:lnTo>
                  <a:pt x="2281254" y="1388096"/>
                </a:lnTo>
                <a:lnTo>
                  <a:pt x="2227105" y="1378548"/>
                </a:lnTo>
                <a:cubicBezTo>
                  <a:pt x="2219102" y="1417923"/>
                  <a:pt x="2208767" y="1456477"/>
                  <a:pt x="2195819" y="1493928"/>
                </a:cubicBezTo>
                <a:lnTo>
                  <a:pt x="2247824" y="1512856"/>
                </a:lnTo>
                <a:lnTo>
                  <a:pt x="2231124" y="1558739"/>
                </a:lnTo>
                <a:lnTo>
                  <a:pt x="2223196" y="1580522"/>
                </a:lnTo>
                <a:lnTo>
                  <a:pt x="2223195" y="1580522"/>
                </a:lnTo>
                <a:lnTo>
                  <a:pt x="2171069" y="1561550"/>
                </a:lnTo>
                <a:cubicBezTo>
                  <a:pt x="2156863" y="1599010"/>
                  <a:pt x="2139950" y="1635169"/>
                  <a:pt x="2120930" y="1670052"/>
                </a:cubicBezTo>
                <a:lnTo>
                  <a:pt x="2168611" y="1697581"/>
                </a:lnTo>
                <a:lnTo>
                  <a:pt x="2161744" y="1709474"/>
                </a:lnTo>
                <a:lnTo>
                  <a:pt x="2132607" y="1759942"/>
                </a:lnTo>
                <a:lnTo>
                  <a:pt x="2084082" y="1731926"/>
                </a:lnTo>
                <a:cubicBezTo>
                  <a:pt x="2063978" y="1766461"/>
                  <a:pt x="2041053" y="1799122"/>
                  <a:pt x="2015719" y="1829828"/>
                </a:cubicBezTo>
                <a:lnTo>
                  <a:pt x="2058523" y="1865745"/>
                </a:lnTo>
                <a:lnTo>
                  <a:pt x="2035310" y="1893409"/>
                </a:lnTo>
                <a:lnTo>
                  <a:pt x="2012237" y="1920907"/>
                </a:lnTo>
                <a:lnTo>
                  <a:pt x="1969186" y="1884783"/>
                </a:lnTo>
                <a:cubicBezTo>
                  <a:pt x="1943485" y="1915275"/>
                  <a:pt x="1915275" y="1943485"/>
                  <a:pt x="1884783" y="1969186"/>
                </a:cubicBezTo>
                <a:lnTo>
                  <a:pt x="1920906" y="2012236"/>
                </a:lnTo>
                <a:lnTo>
                  <a:pt x="1920906" y="2012237"/>
                </a:lnTo>
                <a:lnTo>
                  <a:pt x="1892374" y="2036178"/>
                </a:lnTo>
                <a:lnTo>
                  <a:pt x="1865743" y="2058523"/>
                </a:lnTo>
                <a:lnTo>
                  <a:pt x="1829827" y="2015720"/>
                </a:lnTo>
                <a:cubicBezTo>
                  <a:pt x="1799122" y="2041054"/>
                  <a:pt x="1766461" y="2063978"/>
                  <a:pt x="1731926" y="2084082"/>
                </a:cubicBezTo>
                <a:lnTo>
                  <a:pt x="1759942" y="2132607"/>
                </a:lnTo>
                <a:lnTo>
                  <a:pt x="1697582" y="2168611"/>
                </a:lnTo>
                <a:lnTo>
                  <a:pt x="1670053" y="2120930"/>
                </a:lnTo>
                <a:cubicBezTo>
                  <a:pt x="1635170" y="2139950"/>
                  <a:pt x="1599010" y="2156863"/>
                  <a:pt x="1561549" y="2171070"/>
                </a:cubicBezTo>
                <a:lnTo>
                  <a:pt x="1580522" y="2223197"/>
                </a:lnTo>
                <a:lnTo>
                  <a:pt x="1520855" y="2244914"/>
                </a:lnTo>
                <a:lnTo>
                  <a:pt x="1512856" y="2247825"/>
                </a:lnTo>
                <a:lnTo>
                  <a:pt x="1493928" y="2195820"/>
                </a:lnTo>
                <a:cubicBezTo>
                  <a:pt x="1456477" y="2208768"/>
                  <a:pt x="1417923" y="2219103"/>
                  <a:pt x="1378548" y="2227106"/>
                </a:cubicBezTo>
                <a:lnTo>
                  <a:pt x="1388096" y="2281254"/>
                </a:lnTo>
                <a:lnTo>
                  <a:pt x="1327811" y="2291884"/>
                </a:lnTo>
                <a:lnTo>
                  <a:pt x="1317181" y="2293758"/>
                </a:lnTo>
                <a:lnTo>
                  <a:pt x="1307430" y="2238454"/>
                </a:lnTo>
                <a:cubicBezTo>
                  <a:pt x="1268551" y="2245286"/>
                  <a:pt x="1228826" y="2248753"/>
                  <a:pt x="1188513" y="2248814"/>
                </a:cubicBezTo>
                <a:lnTo>
                  <a:pt x="1188513" y="2305016"/>
                </a:lnTo>
                <a:lnTo>
                  <a:pt x="1116505" y="2305016"/>
                </a:lnTo>
                <a:lnTo>
                  <a:pt x="1116505" y="2305015"/>
                </a:lnTo>
                <a:lnTo>
                  <a:pt x="1116503" y="2305015"/>
                </a:lnTo>
                <a:lnTo>
                  <a:pt x="1116503" y="2248814"/>
                </a:lnTo>
                <a:cubicBezTo>
                  <a:pt x="1076191" y="2248753"/>
                  <a:pt x="1036466" y="2245286"/>
                  <a:pt x="997587" y="2238454"/>
                </a:cubicBezTo>
                <a:lnTo>
                  <a:pt x="987835" y="2293759"/>
                </a:lnTo>
                <a:lnTo>
                  <a:pt x="916920" y="2281255"/>
                </a:lnTo>
                <a:lnTo>
                  <a:pt x="916920" y="2281254"/>
                </a:lnTo>
                <a:lnTo>
                  <a:pt x="916919" y="2281254"/>
                </a:lnTo>
                <a:lnTo>
                  <a:pt x="926467" y="2227106"/>
                </a:lnTo>
                <a:cubicBezTo>
                  <a:pt x="887093" y="2219103"/>
                  <a:pt x="848539" y="2208768"/>
                  <a:pt x="811089" y="2195820"/>
                </a:cubicBezTo>
                <a:lnTo>
                  <a:pt x="792160" y="2247825"/>
                </a:lnTo>
                <a:lnTo>
                  <a:pt x="792159" y="2247825"/>
                </a:lnTo>
                <a:lnTo>
                  <a:pt x="724494" y="2223196"/>
                </a:lnTo>
                <a:lnTo>
                  <a:pt x="743467" y="2171070"/>
                </a:lnTo>
                <a:cubicBezTo>
                  <a:pt x="706007" y="2156863"/>
                  <a:pt x="669847" y="2139950"/>
                  <a:pt x="634964" y="2120930"/>
                </a:cubicBezTo>
                <a:lnTo>
                  <a:pt x="607435" y="2168611"/>
                </a:lnTo>
                <a:lnTo>
                  <a:pt x="545074" y="2132608"/>
                </a:lnTo>
                <a:lnTo>
                  <a:pt x="545074" y="2132607"/>
                </a:lnTo>
                <a:lnTo>
                  <a:pt x="545073" y="2132606"/>
                </a:lnTo>
                <a:lnTo>
                  <a:pt x="573089" y="2084081"/>
                </a:lnTo>
                <a:cubicBezTo>
                  <a:pt x="538555" y="2063977"/>
                  <a:pt x="505894" y="2041053"/>
                  <a:pt x="475189" y="2015719"/>
                </a:cubicBezTo>
                <a:lnTo>
                  <a:pt x="439271" y="2058524"/>
                </a:lnTo>
                <a:lnTo>
                  <a:pt x="401922" y="2027183"/>
                </a:lnTo>
                <a:lnTo>
                  <a:pt x="384109" y="2012237"/>
                </a:lnTo>
                <a:lnTo>
                  <a:pt x="420234" y="1969186"/>
                </a:lnTo>
                <a:cubicBezTo>
                  <a:pt x="389742" y="1943485"/>
                  <a:pt x="361531" y="1915275"/>
                  <a:pt x="335831" y="1884783"/>
                </a:cubicBezTo>
                <a:lnTo>
                  <a:pt x="292780" y="1920907"/>
                </a:lnTo>
                <a:lnTo>
                  <a:pt x="292779" y="1920906"/>
                </a:lnTo>
                <a:lnTo>
                  <a:pt x="292778" y="1920906"/>
                </a:lnTo>
                <a:lnTo>
                  <a:pt x="249590" y="1869435"/>
                </a:lnTo>
                <a:lnTo>
                  <a:pt x="246493" y="1865744"/>
                </a:lnTo>
                <a:lnTo>
                  <a:pt x="289297" y="1829827"/>
                </a:lnTo>
                <a:cubicBezTo>
                  <a:pt x="263963" y="1799122"/>
                  <a:pt x="241039" y="1766461"/>
                  <a:pt x="220935" y="1731926"/>
                </a:cubicBezTo>
                <a:lnTo>
                  <a:pt x="172409" y="1759942"/>
                </a:lnTo>
                <a:lnTo>
                  <a:pt x="136405" y="1697581"/>
                </a:lnTo>
                <a:lnTo>
                  <a:pt x="184086" y="1670052"/>
                </a:lnTo>
                <a:cubicBezTo>
                  <a:pt x="165066" y="1635169"/>
                  <a:pt x="148153" y="1599009"/>
                  <a:pt x="133947" y="1561548"/>
                </a:cubicBezTo>
                <a:lnTo>
                  <a:pt x="81819" y="1580521"/>
                </a:lnTo>
                <a:lnTo>
                  <a:pt x="68990" y="1545273"/>
                </a:lnTo>
                <a:lnTo>
                  <a:pt x="57190" y="1512855"/>
                </a:lnTo>
                <a:lnTo>
                  <a:pt x="109197" y="1493926"/>
                </a:lnTo>
                <a:cubicBezTo>
                  <a:pt x="96249" y="1456476"/>
                  <a:pt x="85914" y="1417922"/>
                  <a:pt x="77911" y="1378548"/>
                </a:cubicBezTo>
                <a:lnTo>
                  <a:pt x="23761" y="1388096"/>
                </a:lnTo>
                <a:lnTo>
                  <a:pt x="21307" y="1374174"/>
                </a:lnTo>
                <a:lnTo>
                  <a:pt x="11257" y="1317181"/>
                </a:lnTo>
                <a:lnTo>
                  <a:pt x="66563" y="1307429"/>
                </a:lnTo>
                <a:cubicBezTo>
                  <a:pt x="59731" y="1268550"/>
                  <a:pt x="56264" y="1228825"/>
                  <a:pt x="56203" y="1188512"/>
                </a:cubicBezTo>
                <a:lnTo>
                  <a:pt x="0" y="1188512"/>
                </a:lnTo>
                <a:lnTo>
                  <a:pt x="0" y="1116503"/>
                </a:lnTo>
                <a:lnTo>
                  <a:pt x="56203" y="1116503"/>
                </a:lnTo>
                <a:cubicBezTo>
                  <a:pt x="56264" y="1076190"/>
                  <a:pt x="59732" y="1036465"/>
                  <a:pt x="66563" y="997586"/>
                </a:cubicBezTo>
                <a:lnTo>
                  <a:pt x="11258" y="987834"/>
                </a:lnTo>
                <a:lnTo>
                  <a:pt x="18836" y="944857"/>
                </a:lnTo>
                <a:lnTo>
                  <a:pt x="23761" y="916920"/>
                </a:lnTo>
                <a:lnTo>
                  <a:pt x="23762" y="916920"/>
                </a:lnTo>
                <a:lnTo>
                  <a:pt x="77912" y="926468"/>
                </a:lnTo>
                <a:cubicBezTo>
                  <a:pt x="85915" y="887093"/>
                  <a:pt x="96250" y="848539"/>
                  <a:pt x="109198" y="811089"/>
                </a:cubicBezTo>
                <a:lnTo>
                  <a:pt x="57191" y="792160"/>
                </a:lnTo>
                <a:lnTo>
                  <a:pt x="81820" y="724495"/>
                </a:lnTo>
                <a:lnTo>
                  <a:pt x="81820" y="724494"/>
                </a:lnTo>
                <a:lnTo>
                  <a:pt x="133948" y="743467"/>
                </a:lnTo>
                <a:cubicBezTo>
                  <a:pt x="148154" y="706007"/>
                  <a:pt x="165067" y="669847"/>
                  <a:pt x="184087" y="634964"/>
                </a:cubicBezTo>
                <a:lnTo>
                  <a:pt x="136405" y="607435"/>
                </a:lnTo>
                <a:lnTo>
                  <a:pt x="172409" y="545074"/>
                </a:lnTo>
                <a:lnTo>
                  <a:pt x="172410" y="545074"/>
                </a:lnTo>
                <a:lnTo>
                  <a:pt x="220936" y="573090"/>
                </a:lnTo>
                <a:cubicBezTo>
                  <a:pt x="241040" y="538556"/>
                  <a:pt x="263964" y="505895"/>
                  <a:pt x="289299" y="475189"/>
                </a:cubicBezTo>
                <a:lnTo>
                  <a:pt x="246494" y="439272"/>
                </a:lnTo>
                <a:lnTo>
                  <a:pt x="246493" y="439271"/>
                </a:lnTo>
                <a:lnTo>
                  <a:pt x="290455" y="386879"/>
                </a:lnTo>
                <a:lnTo>
                  <a:pt x="292779" y="384110"/>
                </a:lnTo>
                <a:lnTo>
                  <a:pt x="292779" y="384109"/>
                </a:lnTo>
                <a:lnTo>
                  <a:pt x="335832" y="420234"/>
                </a:lnTo>
                <a:cubicBezTo>
                  <a:pt x="361532" y="389742"/>
                  <a:pt x="389743" y="361532"/>
                  <a:pt x="420235" y="335832"/>
                </a:cubicBezTo>
                <a:lnTo>
                  <a:pt x="384109" y="292779"/>
                </a:lnTo>
                <a:lnTo>
                  <a:pt x="384110" y="292779"/>
                </a:lnTo>
                <a:lnTo>
                  <a:pt x="439272" y="246494"/>
                </a:lnTo>
                <a:lnTo>
                  <a:pt x="475189" y="289299"/>
                </a:lnTo>
                <a:cubicBezTo>
                  <a:pt x="505895" y="263964"/>
                  <a:pt x="538556" y="241040"/>
                  <a:pt x="573091" y="220936"/>
                </a:cubicBezTo>
                <a:lnTo>
                  <a:pt x="545074" y="172410"/>
                </a:lnTo>
                <a:lnTo>
                  <a:pt x="607435" y="136406"/>
                </a:lnTo>
                <a:lnTo>
                  <a:pt x="634964" y="184088"/>
                </a:lnTo>
                <a:cubicBezTo>
                  <a:pt x="669848" y="165067"/>
                  <a:pt x="706008" y="148154"/>
                  <a:pt x="743468" y="133948"/>
                </a:cubicBezTo>
                <a:lnTo>
                  <a:pt x="724495" y="81820"/>
                </a:lnTo>
                <a:lnTo>
                  <a:pt x="759743" y="68991"/>
                </a:lnTo>
                <a:lnTo>
                  <a:pt x="792161" y="57191"/>
                </a:lnTo>
                <a:lnTo>
                  <a:pt x="811090" y="109198"/>
                </a:lnTo>
                <a:cubicBezTo>
                  <a:pt x="848540" y="96250"/>
                  <a:pt x="887094" y="85915"/>
                  <a:pt x="926468" y="77912"/>
                </a:cubicBezTo>
                <a:lnTo>
                  <a:pt x="916920" y="23762"/>
                </a:lnTo>
                <a:lnTo>
                  <a:pt x="930842" y="21308"/>
                </a:lnTo>
                <a:lnTo>
                  <a:pt x="987835" y="11258"/>
                </a:lnTo>
                <a:lnTo>
                  <a:pt x="997587" y="66564"/>
                </a:lnTo>
                <a:cubicBezTo>
                  <a:pt x="1036466" y="59732"/>
                  <a:pt x="1076191" y="56265"/>
                  <a:pt x="1116503" y="56204"/>
                </a:cubicBezTo>
                <a:lnTo>
                  <a:pt x="1116503" y="1"/>
                </a:lnTo>
                <a:lnTo>
                  <a:pt x="1116504" y="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9050" cap="flat" cmpd="sng" algn="ctr">
            <a:solidFill>
              <a:srgbClr val="FFFFFF"/>
            </a:solidFill>
            <a:prstDash val="solid"/>
          </a:ln>
          <a:effectLst>
            <a:outerShdw blurRad="139700" dist="88900" dir="5400000" sx="93000" sy="93000" algn="tr" rotWithShape="0">
              <a:prstClr val="black">
                <a:alpha val="42000"/>
              </a:prstClr>
            </a:outerShdw>
          </a:effectLst>
        </p:spPr>
        <p:txBody>
          <a:bodyPr lIns="68578" tIns="34289" rIns="68578" bIns="34289" rtlCol="0" anchor="ctr"/>
          <a:lstStyle/>
          <a:p>
            <a:pPr algn="ctr" defTabSz="9645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264890" y="2160947"/>
            <a:ext cx="1539611" cy="608605"/>
          </a:xfrm>
          <a:prstGeom prst="rect">
            <a:avLst/>
          </a:prstGeom>
          <a:noFill/>
        </p:spPr>
        <p:txBody>
          <a:bodyPr wrap="square" lIns="68578" tIns="34289" rIns="68578" bIns="34289" rtlCol="0">
            <a:spAutoFit/>
          </a:bodyPr>
          <a:lstStyle/>
          <a:p>
            <a:pPr algn="ctr" defTabSz="964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b="1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加入</a:t>
            </a:r>
            <a:endParaRPr lang="en-US" altLang="zh-CN" sz="1700" b="1" kern="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defTabSz="964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b="1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文字描述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3780917" y="3135295"/>
            <a:ext cx="1539611" cy="559916"/>
          </a:xfrm>
          <a:prstGeom prst="rect">
            <a:avLst/>
          </a:prstGeom>
          <a:noFill/>
        </p:spPr>
        <p:txBody>
          <a:bodyPr wrap="square" lIns="68578" tIns="34289" rIns="68578" bIns="34289" rtlCol="0">
            <a:spAutoFit/>
          </a:bodyPr>
          <a:lstStyle/>
          <a:p>
            <a:pPr algn="ctr" defTabSz="964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加入</a:t>
            </a:r>
            <a:endParaRPr lang="en-US" altLang="zh-CN" sz="1600" b="1" kern="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defTabSz="964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文字描述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5432965" y="2710390"/>
            <a:ext cx="1539611" cy="559916"/>
          </a:xfrm>
          <a:prstGeom prst="rect">
            <a:avLst/>
          </a:prstGeom>
          <a:noFill/>
        </p:spPr>
        <p:txBody>
          <a:bodyPr wrap="square" lIns="68578" tIns="34289" rIns="68578" bIns="34289" rtlCol="0">
            <a:spAutoFit/>
          </a:bodyPr>
          <a:lstStyle/>
          <a:p>
            <a:pPr algn="ctr" defTabSz="964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加入</a:t>
            </a:r>
            <a:endParaRPr lang="en-US" altLang="zh-CN" sz="1600" b="1" kern="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defTabSz="964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文字描述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7035180" y="1744046"/>
            <a:ext cx="1539611" cy="559916"/>
          </a:xfrm>
          <a:prstGeom prst="rect">
            <a:avLst/>
          </a:prstGeom>
          <a:noFill/>
        </p:spPr>
        <p:txBody>
          <a:bodyPr wrap="square" lIns="68578" tIns="34289" rIns="68578" bIns="34289" rtlCol="0">
            <a:spAutoFit/>
          </a:bodyPr>
          <a:lstStyle/>
          <a:p>
            <a:pPr algn="ctr" defTabSz="964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加入</a:t>
            </a:r>
            <a:endParaRPr lang="en-US" altLang="zh-CN" sz="1600" b="1" kern="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defTabSz="964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文字描述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9027797" y="2154116"/>
            <a:ext cx="1690950" cy="657294"/>
          </a:xfrm>
          <a:prstGeom prst="rect">
            <a:avLst/>
          </a:prstGeom>
          <a:noFill/>
        </p:spPr>
        <p:txBody>
          <a:bodyPr wrap="square" lIns="68578" tIns="34289" rIns="68578" bIns="34289" rtlCol="0">
            <a:spAutoFit/>
          </a:bodyPr>
          <a:lstStyle/>
          <a:p>
            <a:pPr algn="ctr" defTabSz="964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900" b="1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加入</a:t>
            </a:r>
            <a:endParaRPr lang="en-US" altLang="zh-CN" sz="1900" b="1" kern="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defTabSz="964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900" b="1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文字描述</a:t>
            </a:r>
          </a:p>
        </p:txBody>
      </p:sp>
      <p:sp>
        <p:nvSpPr>
          <p:cNvPr id="109" name="TextBox 504"/>
          <p:cNvSpPr txBox="1"/>
          <p:nvPr/>
        </p:nvSpPr>
        <p:spPr>
          <a:xfrm>
            <a:off x="1676846" y="4652569"/>
            <a:ext cx="9729089" cy="1005786"/>
          </a:xfrm>
          <a:prstGeom prst="rect">
            <a:avLst/>
          </a:prstGeom>
          <a:noFill/>
        </p:spPr>
        <p:txBody>
          <a:bodyPr wrap="square" lIns="68578" tIns="34289" rIns="68578" bIns="34289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 defTabSz="964565" fontAlgn="auto">
              <a:lnSpc>
                <a:spcPct val="150000"/>
              </a:lnSpc>
              <a:spcBef>
                <a:spcPts val="0"/>
              </a:spcBef>
              <a:spcAft>
                <a:spcPts val="950"/>
              </a:spcAft>
              <a:defRPr/>
            </a:pPr>
            <a:r>
              <a:rPr lang="zh-CN" altLang="en-US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200</a:t>
            </a:r>
            <a:r>
              <a:rPr lang="zh-CN" altLang="en-US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字以内，据统计每页幻灯片的最好控制在</a:t>
            </a:r>
            <a:r>
              <a:rPr lang="en-US" altLang="zh-CN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分钟之内。此处添加详细文本描述，建议与标题相关并符合整体语言风格，语言描述尽量简洁生动。</a:t>
            </a:r>
          </a:p>
        </p:txBody>
      </p:sp>
      <p:sp>
        <p:nvSpPr>
          <p:cNvPr id="20" name="矩形 19"/>
          <p:cNvSpPr/>
          <p:nvPr/>
        </p:nvSpPr>
        <p:spPr>
          <a:xfrm>
            <a:off x="4269135" y="159941"/>
            <a:ext cx="5281229" cy="5168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2400" i="1" dirty="0">
                <a:solidFill>
                  <a:schemeClr val="tx1"/>
                </a:solidFill>
                <a:latin typeface="+mn-ea"/>
              </a:rPr>
              <a:t>单击此处添加标题文本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21"/>
          <p:cNvSpPr/>
          <p:nvPr/>
        </p:nvSpPr>
        <p:spPr>
          <a:xfrm>
            <a:off x="6213351" y="1901344"/>
            <a:ext cx="852692" cy="852692"/>
          </a:xfrm>
          <a:prstGeom prst="ellipse">
            <a:avLst/>
          </a:prstGeom>
          <a:solidFill>
            <a:srgbClr val="73A43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01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6213351" y="3197738"/>
            <a:ext cx="852692" cy="852692"/>
          </a:xfrm>
          <a:prstGeom prst="ellipse">
            <a:avLst/>
          </a:prstGeom>
          <a:solidFill>
            <a:srgbClr val="F5C72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02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6213351" y="4494131"/>
            <a:ext cx="852692" cy="852692"/>
          </a:xfrm>
          <a:prstGeom prst="ellipse">
            <a:avLst/>
          </a:prstGeom>
          <a:solidFill>
            <a:srgbClr val="B770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03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7297631" y="1871333"/>
            <a:ext cx="3958620" cy="900056"/>
            <a:chOff x="5354322" y="1967781"/>
            <a:chExt cx="3958620" cy="900056"/>
          </a:xfrm>
        </p:grpSpPr>
        <p:sp>
          <p:nvSpPr>
            <p:cNvPr id="36" name="矩形 35"/>
            <p:cNvSpPr/>
            <p:nvPr/>
          </p:nvSpPr>
          <p:spPr>
            <a:xfrm>
              <a:off x="5354322" y="2332306"/>
              <a:ext cx="3958620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... ...</a:t>
              </a:r>
              <a:endParaRPr lang="zh-CN" altLang="en-US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5354323" y="1967781"/>
              <a:ext cx="2876159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b="1" kern="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+mn-lt"/>
                  <a:ea typeface="+mn-ea"/>
                  <a:cs typeface="+mn-ea"/>
                  <a:sym typeface="+mn-lt"/>
                </a:rPr>
                <a:t>单击此处添加标题文本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297631" y="3166867"/>
            <a:ext cx="3958620" cy="900056"/>
            <a:chOff x="5354322" y="1967781"/>
            <a:chExt cx="3958620" cy="900056"/>
          </a:xfrm>
        </p:grpSpPr>
        <p:sp>
          <p:nvSpPr>
            <p:cNvPr id="34" name="矩形 33"/>
            <p:cNvSpPr/>
            <p:nvPr/>
          </p:nvSpPr>
          <p:spPr>
            <a:xfrm>
              <a:off x="5354322" y="2332306"/>
              <a:ext cx="3958620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... ...</a:t>
              </a:r>
              <a:endParaRPr lang="zh-CN" altLang="en-US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5354323" y="1967781"/>
              <a:ext cx="3380215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b="1" kern="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+mn-lt"/>
                  <a:ea typeface="+mn-ea"/>
                  <a:cs typeface="+mn-ea"/>
                  <a:sym typeface="+mn-lt"/>
                </a:rPr>
                <a:t>单击此处添加标题文本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297631" y="4470449"/>
            <a:ext cx="3958620" cy="900056"/>
            <a:chOff x="5354322" y="1967781"/>
            <a:chExt cx="3958620" cy="900056"/>
          </a:xfrm>
        </p:grpSpPr>
        <p:sp>
          <p:nvSpPr>
            <p:cNvPr id="32" name="矩形 31"/>
            <p:cNvSpPr/>
            <p:nvPr/>
          </p:nvSpPr>
          <p:spPr>
            <a:xfrm>
              <a:off x="5354322" y="2332306"/>
              <a:ext cx="3958620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... ...</a:t>
              </a:r>
              <a:endParaRPr lang="zh-CN" altLang="en-US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5354323" y="1967781"/>
              <a:ext cx="2876159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b="1" kern="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+mn-lt"/>
                  <a:ea typeface="+mn-ea"/>
                  <a:cs typeface="+mn-ea"/>
                  <a:sym typeface="+mn-lt"/>
                </a:rPr>
                <a:t>单击此处添加标题文本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4269135" y="159941"/>
            <a:ext cx="5281229" cy="5168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2400" i="1" dirty="0">
                <a:solidFill>
                  <a:schemeClr val="tx1"/>
                </a:solidFill>
                <a:latin typeface="+mn-ea"/>
              </a:rPr>
              <a:t>单击此处添加标题文本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23" y="1889582"/>
            <a:ext cx="3592888" cy="37603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031" y="1672687"/>
            <a:ext cx="6451159" cy="3155020"/>
          </a:xfrm>
          <a:prstGeom prst="rect">
            <a:avLst/>
          </a:prstGeom>
        </p:spPr>
      </p:pic>
      <p:sp>
        <p:nvSpPr>
          <p:cNvPr id="52" name="Shape 1258"/>
          <p:cNvSpPr/>
          <p:nvPr/>
        </p:nvSpPr>
        <p:spPr>
          <a:xfrm>
            <a:off x="1539304" y="1935220"/>
            <a:ext cx="4012935" cy="78175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lvl="0" algn="r">
              <a:lnSpc>
                <a:spcPct val="130000"/>
              </a:lnSpc>
              <a:defRPr sz="1800"/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单击添加文字内容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lvl="0" algn="r">
              <a:lnSpc>
                <a:spcPct val="150000"/>
              </a:lnSpc>
              <a:defRPr sz="1800"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... ...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5" name="Shape 1258"/>
          <p:cNvSpPr/>
          <p:nvPr/>
        </p:nvSpPr>
        <p:spPr>
          <a:xfrm>
            <a:off x="7875978" y="1888133"/>
            <a:ext cx="3816424" cy="78175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130000"/>
              </a:lnSpc>
              <a:defRPr sz="1800"/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单击添加文字内容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lvl="0">
              <a:lnSpc>
                <a:spcPct val="150000"/>
              </a:lnSpc>
              <a:defRPr sz="1800"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... ...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269135" y="159941"/>
            <a:ext cx="5281229" cy="5168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2400" i="1" dirty="0">
                <a:solidFill>
                  <a:schemeClr val="tx1"/>
                </a:solidFill>
                <a:latin typeface="+mn-ea"/>
              </a:rPr>
              <a:t>单击此处添加标题文本</a:t>
            </a:r>
          </a:p>
        </p:txBody>
      </p:sp>
      <p:sp>
        <p:nvSpPr>
          <p:cNvPr id="6" name="矩形 5"/>
          <p:cNvSpPr/>
          <p:nvPr/>
        </p:nvSpPr>
        <p:spPr>
          <a:xfrm>
            <a:off x="1539304" y="5043153"/>
            <a:ext cx="101531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latin typeface="+mn-ea"/>
                <a:ea typeface="+mn-ea"/>
              </a:rPr>
              <a:t>此处添加详细文本描述，建议与标题相关并符合整体语言风格，语言描述尽量简洁生动。尽量将每页幻灯片的字数控制在200字以内，据统计每页幻灯片的最好控制在5分钟之内。此处添加详细文本描述，建议与标题相关并符合整体语言风格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Freeform 7"/>
          <p:cNvSpPr/>
          <p:nvPr/>
        </p:nvSpPr>
        <p:spPr bwMode="auto">
          <a:xfrm>
            <a:off x="5021131" y="1645772"/>
            <a:ext cx="1234704" cy="3898052"/>
          </a:xfrm>
          <a:custGeom>
            <a:avLst/>
            <a:gdLst>
              <a:gd name="T0" fmla="*/ 1750 w 1750"/>
              <a:gd name="T1" fmla="*/ 272 h 5527"/>
              <a:gd name="T2" fmla="*/ 314 w 1750"/>
              <a:gd name="T3" fmla="*/ 2778 h 5527"/>
              <a:gd name="T4" fmla="*/ 1699 w 1750"/>
              <a:gd name="T5" fmla="*/ 5254 h 5527"/>
              <a:gd name="T6" fmla="*/ 1542 w 1750"/>
              <a:gd name="T7" fmla="*/ 5527 h 5527"/>
              <a:gd name="T8" fmla="*/ 0 w 1750"/>
              <a:gd name="T9" fmla="*/ 2778 h 5527"/>
              <a:gd name="T10" fmla="*/ 1593 w 1750"/>
              <a:gd name="T11" fmla="*/ 0 h 5527"/>
              <a:gd name="T12" fmla="*/ 1750 w 1750"/>
              <a:gd name="T13" fmla="*/ 272 h 5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50" h="5527">
                <a:moveTo>
                  <a:pt x="1750" y="272"/>
                </a:moveTo>
                <a:cubicBezTo>
                  <a:pt x="891" y="777"/>
                  <a:pt x="314" y="1710"/>
                  <a:pt x="314" y="2778"/>
                </a:cubicBezTo>
                <a:cubicBezTo>
                  <a:pt x="314" y="3825"/>
                  <a:pt x="868" y="4743"/>
                  <a:pt x="1699" y="5254"/>
                </a:cubicBezTo>
                <a:lnTo>
                  <a:pt x="1542" y="5527"/>
                </a:lnTo>
                <a:cubicBezTo>
                  <a:pt x="617" y="4961"/>
                  <a:pt x="0" y="3942"/>
                  <a:pt x="0" y="2778"/>
                </a:cubicBezTo>
                <a:cubicBezTo>
                  <a:pt x="0" y="1594"/>
                  <a:pt x="640" y="559"/>
                  <a:pt x="1593" y="0"/>
                </a:cubicBezTo>
                <a:lnTo>
                  <a:pt x="1750" y="27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0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Line 11"/>
          <p:cNvSpPr>
            <a:spLocks noChangeShapeType="1"/>
          </p:cNvSpPr>
          <p:nvPr/>
        </p:nvSpPr>
        <p:spPr bwMode="auto">
          <a:xfrm flipH="1" flipV="1">
            <a:off x="6257786" y="2618297"/>
            <a:ext cx="1357055" cy="694849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triangle" w="lg" len="lg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0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Line 12"/>
          <p:cNvSpPr>
            <a:spLocks noChangeShapeType="1"/>
          </p:cNvSpPr>
          <p:nvPr/>
        </p:nvSpPr>
        <p:spPr bwMode="auto">
          <a:xfrm flipH="1">
            <a:off x="6462498" y="4013862"/>
            <a:ext cx="1152342" cy="707451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triangle" w="lg" len="lg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0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" name="Line 13"/>
          <p:cNvSpPr>
            <a:spLocks noChangeShapeType="1"/>
          </p:cNvSpPr>
          <p:nvPr/>
        </p:nvSpPr>
        <p:spPr bwMode="auto">
          <a:xfrm flipH="1">
            <a:off x="5826218" y="3677765"/>
            <a:ext cx="1730759" cy="1467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triangle" w="lg" len="lg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0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7648899" y="3060353"/>
            <a:ext cx="1298698" cy="1298626"/>
          </a:xfrm>
          <a:prstGeom prst="ellipse">
            <a:avLst/>
          </a:prstGeom>
          <a:solidFill>
            <a:srgbClr val="73A43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5051752" y="1384077"/>
            <a:ext cx="1350104" cy="1350029"/>
            <a:chOff x="2367233" y="918448"/>
            <a:chExt cx="1099553" cy="1099553"/>
          </a:xfrm>
        </p:grpSpPr>
        <p:sp>
          <p:nvSpPr>
            <p:cNvPr id="53" name="椭圆 52"/>
            <p:cNvSpPr/>
            <p:nvPr/>
          </p:nvSpPr>
          <p:spPr>
            <a:xfrm>
              <a:off x="2367233" y="918448"/>
              <a:ext cx="1099553" cy="1099553"/>
            </a:xfrm>
            <a:prstGeom prst="ellipse">
              <a:avLst/>
            </a:prstGeom>
            <a:solidFill>
              <a:srgbClr val="F5C7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4" name="KSO_Shape"/>
            <p:cNvSpPr/>
            <p:nvPr/>
          </p:nvSpPr>
          <p:spPr bwMode="auto">
            <a:xfrm>
              <a:off x="2678413" y="1165965"/>
              <a:ext cx="489748" cy="569476"/>
            </a:xfrm>
            <a:custGeom>
              <a:avLst/>
              <a:gdLst>
                <a:gd name="T0" fmla="*/ 2147483646 w 5822"/>
                <a:gd name="T1" fmla="*/ 2147483646 h 6759"/>
                <a:gd name="T2" fmla="*/ 2147483646 w 5822"/>
                <a:gd name="T3" fmla="*/ 2147483646 h 6759"/>
                <a:gd name="T4" fmla="*/ 2147483646 w 5822"/>
                <a:gd name="T5" fmla="*/ 2147483646 h 6759"/>
                <a:gd name="T6" fmla="*/ 2147483646 w 5822"/>
                <a:gd name="T7" fmla="*/ 2147483646 h 6759"/>
                <a:gd name="T8" fmla="*/ 2147483646 w 5822"/>
                <a:gd name="T9" fmla="*/ 2147483646 h 6759"/>
                <a:gd name="T10" fmla="*/ 2147483646 w 5822"/>
                <a:gd name="T11" fmla="*/ 1253760573 h 6759"/>
                <a:gd name="T12" fmla="*/ 2147483646 w 5822"/>
                <a:gd name="T13" fmla="*/ 2147483646 h 6759"/>
                <a:gd name="T14" fmla="*/ 2147483646 w 5822"/>
                <a:gd name="T15" fmla="*/ 2147483646 h 6759"/>
                <a:gd name="T16" fmla="*/ 2147483646 w 5822"/>
                <a:gd name="T17" fmla="*/ 2147483646 h 6759"/>
                <a:gd name="T18" fmla="*/ 2147483646 w 5822"/>
                <a:gd name="T19" fmla="*/ 2147483646 h 6759"/>
                <a:gd name="T20" fmla="*/ 2147483646 w 5822"/>
                <a:gd name="T21" fmla="*/ 2147483646 h 6759"/>
                <a:gd name="T22" fmla="*/ 2147483646 w 5822"/>
                <a:gd name="T23" fmla="*/ 2147483646 h 6759"/>
                <a:gd name="T24" fmla="*/ 2147483646 w 5822"/>
                <a:gd name="T25" fmla="*/ 2147483646 h 6759"/>
                <a:gd name="T26" fmla="*/ 2147483646 w 5822"/>
                <a:gd name="T27" fmla="*/ 2147483646 h 6759"/>
                <a:gd name="T28" fmla="*/ 2147483646 w 5822"/>
                <a:gd name="T29" fmla="*/ 2147483646 h 6759"/>
                <a:gd name="T30" fmla="*/ 2147483646 w 5822"/>
                <a:gd name="T31" fmla="*/ 2147483646 h 6759"/>
                <a:gd name="T32" fmla="*/ 2147483646 w 5822"/>
                <a:gd name="T33" fmla="*/ 2147483646 h 6759"/>
                <a:gd name="T34" fmla="*/ 2147483646 w 5822"/>
                <a:gd name="T35" fmla="*/ 2147483646 h 6759"/>
                <a:gd name="T36" fmla="*/ 2147483646 w 5822"/>
                <a:gd name="T37" fmla="*/ 2147483646 h 6759"/>
                <a:gd name="T38" fmla="*/ 2147483646 w 5822"/>
                <a:gd name="T39" fmla="*/ 2147483646 h 6759"/>
                <a:gd name="T40" fmla="*/ 0 w 5822"/>
                <a:gd name="T41" fmla="*/ 2147483646 h 6759"/>
                <a:gd name="T42" fmla="*/ 2147483646 w 5822"/>
                <a:gd name="T43" fmla="*/ 2147483646 h 6759"/>
                <a:gd name="T44" fmla="*/ 2147483646 w 5822"/>
                <a:gd name="T45" fmla="*/ 2147483646 h 6759"/>
                <a:gd name="T46" fmla="*/ 2147483646 w 5822"/>
                <a:gd name="T47" fmla="*/ 2147483646 h 6759"/>
                <a:gd name="T48" fmla="*/ 2147483646 w 5822"/>
                <a:gd name="T49" fmla="*/ 2147483646 h 6759"/>
                <a:gd name="T50" fmla="*/ 2147483646 w 5822"/>
                <a:gd name="T51" fmla="*/ 2147483646 h 6759"/>
                <a:gd name="T52" fmla="*/ 2147483646 w 5822"/>
                <a:gd name="T53" fmla="*/ 2147483646 h 6759"/>
                <a:gd name="T54" fmla="*/ 2147483646 w 5822"/>
                <a:gd name="T55" fmla="*/ 2147483646 h 6759"/>
                <a:gd name="T56" fmla="*/ 2147483646 w 5822"/>
                <a:gd name="T57" fmla="*/ 2147483646 h 6759"/>
                <a:gd name="T58" fmla="*/ 2147483646 w 5822"/>
                <a:gd name="T59" fmla="*/ 2147483646 h 6759"/>
                <a:gd name="T60" fmla="*/ 2147483646 w 5822"/>
                <a:gd name="T61" fmla="*/ 2147483646 h 6759"/>
                <a:gd name="T62" fmla="*/ 2147483646 w 5822"/>
                <a:gd name="T63" fmla="*/ 2147483646 h 6759"/>
                <a:gd name="T64" fmla="*/ 2147483646 w 5822"/>
                <a:gd name="T65" fmla="*/ 2147483646 h 6759"/>
                <a:gd name="T66" fmla="*/ 2147483646 w 5822"/>
                <a:gd name="T67" fmla="*/ 2147483646 h 6759"/>
                <a:gd name="T68" fmla="*/ 2147483646 w 5822"/>
                <a:gd name="T69" fmla="*/ 2147483646 h 6759"/>
                <a:gd name="T70" fmla="*/ 2147483646 w 5822"/>
                <a:gd name="T71" fmla="*/ 2147483646 h 6759"/>
                <a:gd name="T72" fmla="*/ 2147483646 w 5822"/>
                <a:gd name="T73" fmla="*/ 2147483646 h 6759"/>
                <a:gd name="T74" fmla="*/ 2147483646 w 5822"/>
                <a:gd name="T75" fmla="*/ 2147483646 h 6759"/>
                <a:gd name="T76" fmla="*/ 2147483646 w 5822"/>
                <a:gd name="T77" fmla="*/ 2147483646 h 6759"/>
                <a:gd name="T78" fmla="*/ 2147483646 w 5822"/>
                <a:gd name="T79" fmla="*/ 2147483646 h 6759"/>
                <a:gd name="T80" fmla="*/ 2147483646 w 5822"/>
                <a:gd name="T81" fmla="*/ 2147483646 h 6759"/>
                <a:gd name="T82" fmla="*/ 2147483646 w 5822"/>
                <a:gd name="T83" fmla="*/ 2147483646 h 6759"/>
                <a:gd name="T84" fmla="*/ 2147483646 w 5822"/>
                <a:gd name="T85" fmla="*/ 2147483646 h 6759"/>
                <a:gd name="T86" fmla="*/ 2147483646 w 5822"/>
                <a:gd name="T87" fmla="*/ 2147483646 h 6759"/>
                <a:gd name="T88" fmla="*/ 2147483646 w 5822"/>
                <a:gd name="T89" fmla="*/ 2147483646 h 6759"/>
                <a:gd name="T90" fmla="*/ 2147483646 w 5822"/>
                <a:gd name="T91" fmla="*/ 2147483646 h 6759"/>
                <a:gd name="T92" fmla="*/ 2147483646 w 5822"/>
                <a:gd name="T93" fmla="*/ 2147483646 h 6759"/>
                <a:gd name="T94" fmla="*/ 2147483646 w 5822"/>
                <a:gd name="T95" fmla="*/ 2147483646 h 6759"/>
                <a:gd name="T96" fmla="*/ 2147483646 w 5822"/>
                <a:gd name="T97" fmla="*/ 2147483646 h 675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822" h="6759">
                  <a:moveTo>
                    <a:pt x="0" y="6351"/>
                  </a:moveTo>
                  <a:lnTo>
                    <a:pt x="129" y="6351"/>
                  </a:lnTo>
                  <a:lnTo>
                    <a:pt x="129" y="3057"/>
                  </a:lnTo>
                  <a:lnTo>
                    <a:pt x="129" y="2914"/>
                  </a:lnTo>
                  <a:lnTo>
                    <a:pt x="266" y="2865"/>
                  </a:lnTo>
                  <a:lnTo>
                    <a:pt x="1775" y="2337"/>
                  </a:lnTo>
                  <a:lnTo>
                    <a:pt x="1775" y="1515"/>
                  </a:lnTo>
                  <a:lnTo>
                    <a:pt x="1775" y="1386"/>
                  </a:lnTo>
                  <a:lnTo>
                    <a:pt x="1892" y="1331"/>
                  </a:lnTo>
                  <a:lnTo>
                    <a:pt x="4422" y="137"/>
                  </a:lnTo>
                  <a:lnTo>
                    <a:pt x="4714" y="0"/>
                  </a:lnTo>
                  <a:lnTo>
                    <a:pt x="4714" y="56"/>
                  </a:lnTo>
                  <a:lnTo>
                    <a:pt x="5511" y="532"/>
                  </a:lnTo>
                  <a:lnTo>
                    <a:pt x="5511" y="6326"/>
                  </a:lnTo>
                  <a:lnTo>
                    <a:pt x="5822" y="6326"/>
                  </a:lnTo>
                  <a:lnTo>
                    <a:pt x="5822" y="6734"/>
                  </a:lnTo>
                  <a:lnTo>
                    <a:pt x="4510" y="6734"/>
                  </a:lnTo>
                  <a:lnTo>
                    <a:pt x="4305" y="6734"/>
                  </a:lnTo>
                  <a:lnTo>
                    <a:pt x="4305" y="6529"/>
                  </a:lnTo>
                  <a:lnTo>
                    <a:pt x="4305" y="643"/>
                  </a:lnTo>
                  <a:lnTo>
                    <a:pt x="2183" y="1644"/>
                  </a:lnTo>
                  <a:lnTo>
                    <a:pt x="2183" y="2194"/>
                  </a:lnTo>
                  <a:lnTo>
                    <a:pt x="2798" y="1979"/>
                  </a:lnTo>
                  <a:lnTo>
                    <a:pt x="3035" y="1895"/>
                  </a:lnTo>
                  <a:lnTo>
                    <a:pt x="3035" y="1889"/>
                  </a:lnTo>
                  <a:lnTo>
                    <a:pt x="3042" y="1892"/>
                  </a:lnTo>
                  <a:lnTo>
                    <a:pt x="3068" y="1884"/>
                  </a:lnTo>
                  <a:lnTo>
                    <a:pt x="3068" y="1909"/>
                  </a:lnTo>
                  <a:lnTo>
                    <a:pt x="3862" y="2381"/>
                  </a:lnTo>
                  <a:lnTo>
                    <a:pt x="3862" y="6313"/>
                  </a:lnTo>
                  <a:lnTo>
                    <a:pt x="4177" y="6313"/>
                  </a:lnTo>
                  <a:lnTo>
                    <a:pt x="4177" y="6722"/>
                  </a:lnTo>
                  <a:lnTo>
                    <a:pt x="2865" y="6722"/>
                  </a:lnTo>
                  <a:lnTo>
                    <a:pt x="2661" y="6722"/>
                  </a:lnTo>
                  <a:lnTo>
                    <a:pt x="2661" y="6517"/>
                  </a:lnTo>
                  <a:lnTo>
                    <a:pt x="2661" y="2458"/>
                  </a:lnTo>
                  <a:lnTo>
                    <a:pt x="538" y="3202"/>
                  </a:lnTo>
                  <a:lnTo>
                    <a:pt x="538" y="6556"/>
                  </a:lnTo>
                  <a:lnTo>
                    <a:pt x="538" y="6759"/>
                  </a:lnTo>
                  <a:lnTo>
                    <a:pt x="334" y="6759"/>
                  </a:lnTo>
                  <a:lnTo>
                    <a:pt x="0" y="6759"/>
                  </a:lnTo>
                  <a:lnTo>
                    <a:pt x="0" y="6351"/>
                  </a:lnTo>
                  <a:close/>
                  <a:moveTo>
                    <a:pt x="776" y="6707"/>
                  </a:moveTo>
                  <a:lnTo>
                    <a:pt x="776" y="6707"/>
                  </a:lnTo>
                  <a:lnTo>
                    <a:pt x="1501" y="6707"/>
                  </a:lnTo>
                  <a:lnTo>
                    <a:pt x="2348" y="6707"/>
                  </a:lnTo>
                  <a:lnTo>
                    <a:pt x="2348" y="5989"/>
                  </a:lnTo>
                  <a:lnTo>
                    <a:pt x="1501" y="6044"/>
                  </a:lnTo>
                  <a:lnTo>
                    <a:pt x="776" y="6092"/>
                  </a:lnTo>
                  <a:lnTo>
                    <a:pt x="776" y="6707"/>
                  </a:lnTo>
                  <a:close/>
                  <a:moveTo>
                    <a:pt x="776" y="4048"/>
                  </a:moveTo>
                  <a:lnTo>
                    <a:pt x="776" y="4048"/>
                  </a:lnTo>
                  <a:lnTo>
                    <a:pt x="1501" y="3842"/>
                  </a:lnTo>
                  <a:lnTo>
                    <a:pt x="2348" y="3604"/>
                  </a:lnTo>
                  <a:lnTo>
                    <a:pt x="2348" y="2883"/>
                  </a:lnTo>
                  <a:lnTo>
                    <a:pt x="1501" y="3178"/>
                  </a:lnTo>
                  <a:lnTo>
                    <a:pt x="776" y="3431"/>
                  </a:lnTo>
                  <a:lnTo>
                    <a:pt x="776" y="4048"/>
                  </a:lnTo>
                  <a:close/>
                  <a:moveTo>
                    <a:pt x="776" y="4926"/>
                  </a:moveTo>
                  <a:lnTo>
                    <a:pt x="776" y="4926"/>
                  </a:lnTo>
                  <a:lnTo>
                    <a:pt x="1501" y="4788"/>
                  </a:lnTo>
                  <a:lnTo>
                    <a:pt x="2348" y="4628"/>
                  </a:lnTo>
                  <a:lnTo>
                    <a:pt x="2348" y="3909"/>
                  </a:lnTo>
                  <a:lnTo>
                    <a:pt x="1501" y="4124"/>
                  </a:lnTo>
                  <a:lnTo>
                    <a:pt x="776" y="4310"/>
                  </a:lnTo>
                  <a:lnTo>
                    <a:pt x="776" y="4926"/>
                  </a:lnTo>
                  <a:close/>
                  <a:moveTo>
                    <a:pt x="776" y="5811"/>
                  </a:moveTo>
                  <a:lnTo>
                    <a:pt x="776" y="5811"/>
                  </a:lnTo>
                  <a:lnTo>
                    <a:pt x="1501" y="5741"/>
                  </a:lnTo>
                  <a:lnTo>
                    <a:pt x="2348" y="5661"/>
                  </a:lnTo>
                  <a:lnTo>
                    <a:pt x="2348" y="4942"/>
                  </a:lnTo>
                  <a:lnTo>
                    <a:pt x="1501" y="5078"/>
                  </a:lnTo>
                  <a:lnTo>
                    <a:pt x="776" y="5194"/>
                  </a:lnTo>
                  <a:lnTo>
                    <a:pt x="776" y="58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429906" y="3002751"/>
            <a:ext cx="1350104" cy="1350029"/>
            <a:chOff x="1860789" y="2236803"/>
            <a:chExt cx="1099553" cy="1099553"/>
          </a:xfrm>
        </p:grpSpPr>
        <p:sp>
          <p:nvSpPr>
            <p:cNvPr id="56" name="椭圆 55"/>
            <p:cNvSpPr/>
            <p:nvPr/>
          </p:nvSpPr>
          <p:spPr>
            <a:xfrm>
              <a:off x="1860789" y="2236803"/>
              <a:ext cx="1099553" cy="1099553"/>
            </a:xfrm>
            <a:prstGeom prst="ellipse">
              <a:avLst/>
            </a:prstGeom>
            <a:solidFill>
              <a:srgbClr val="B770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7" name="KSO_Shape"/>
            <p:cNvSpPr/>
            <p:nvPr/>
          </p:nvSpPr>
          <p:spPr bwMode="auto">
            <a:xfrm>
              <a:off x="2089100" y="2562390"/>
              <a:ext cx="649486" cy="486031"/>
            </a:xfrm>
            <a:custGeom>
              <a:avLst/>
              <a:gdLst>
                <a:gd name="T0" fmla="*/ 151004 w 5185"/>
                <a:gd name="T1" fmla="*/ 1065477 h 3880"/>
                <a:gd name="T2" fmla="*/ 1873403 w 5185"/>
                <a:gd name="T3" fmla="*/ 1297678 h 3880"/>
                <a:gd name="T4" fmla="*/ 751713 w 5185"/>
                <a:gd name="T5" fmla="*/ 1241832 h 3880"/>
                <a:gd name="T6" fmla="*/ 1108464 w 5185"/>
                <a:gd name="T7" fmla="*/ 1148144 h 3880"/>
                <a:gd name="T8" fmla="*/ 751713 w 5185"/>
                <a:gd name="T9" fmla="*/ 1241832 h 3880"/>
                <a:gd name="T10" fmla="*/ 1726808 w 5185"/>
                <a:gd name="T11" fmla="*/ 1012203 h 3880"/>
                <a:gd name="T12" fmla="*/ 1726073 w 5185"/>
                <a:gd name="T13" fmla="*/ 1007794 h 3880"/>
                <a:gd name="T14" fmla="*/ 1726808 w 5185"/>
                <a:gd name="T15" fmla="*/ 44089 h 3880"/>
                <a:gd name="T16" fmla="*/ 1726441 w 5185"/>
                <a:gd name="T17" fmla="*/ 39680 h 3880"/>
                <a:gd name="T18" fmla="*/ 1724604 w 5185"/>
                <a:gd name="T19" fmla="*/ 30862 h 3880"/>
                <a:gd name="T20" fmla="*/ 1721297 w 5185"/>
                <a:gd name="T21" fmla="*/ 23147 h 3880"/>
                <a:gd name="T22" fmla="*/ 1716888 w 5185"/>
                <a:gd name="T23" fmla="*/ 15798 h 3880"/>
                <a:gd name="T24" fmla="*/ 1711010 w 5185"/>
                <a:gd name="T25" fmla="*/ 9920 h 3880"/>
                <a:gd name="T26" fmla="*/ 1703662 w 5185"/>
                <a:gd name="T27" fmla="*/ 5144 h 3880"/>
                <a:gd name="T28" fmla="*/ 1695946 w 5185"/>
                <a:gd name="T29" fmla="*/ 1837 h 3880"/>
                <a:gd name="T30" fmla="*/ 1687128 w 5185"/>
                <a:gd name="T31" fmla="*/ 367 h 3880"/>
                <a:gd name="T32" fmla="*/ 222281 w 5185"/>
                <a:gd name="T33" fmla="*/ 0 h 3880"/>
                <a:gd name="T34" fmla="*/ 217872 w 5185"/>
                <a:gd name="T35" fmla="*/ 367 h 3880"/>
                <a:gd name="T36" fmla="*/ 209054 w 5185"/>
                <a:gd name="T37" fmla="*/ 1837 h 3880"/>
                <a:gd name="T38" fmla="*/ 201338 w 5185"/>
                <a:gd name="T39" fmla="*/ 5144 h 3880"/>
                <a:gd name="T40" fmla="*/ 194358 w 5185"/>
                <a:gd name="T41" fmla="*/ 9920 h 3880"/>
                <a:gd name="T42" fmla="*/ 188112 w 5185"/>
                <a:gd name="T43" fmla="*/ 15798 h 3880"/>
                <a:gd name="T44" fmla="*/ 183336 w 5185"/>
                <a:gd name="T45" fmla="*/ 23147 h 3880"/>
                <a:gd name="T46" fmla="*/ 180029 w 5185"/>
                <a:gd name="T47" fmla="*/ 30862 h 3880"/>
                <a:gd name="T48" fmla="*/ 178559 w 5185"/>
                <a:gd name="T49" fmla="*/ 39680 h 3880"/>
                <a:gd name="T50" fmla="*/ 178192 w 5185"/>
                <a:gd name="T51" fmla="*/ 1003386 h 3880"/>
                <a:gd name="T52" fmla="*/ 178559 w 5185"/>
                <a:gd name="T53" fmla="*/ 1007794 h 3880"/>
                <a:gd name="T54" fmla="*/ 178192 w 5185"/>
                <a:gd name="T55" fmla="*/ 1012203 h 3880"/>
                <a:gd name="T56" fmla="*/ 1727176 w 5185"/>
                <a:gd name="T57" fmla="*/ 1012571 h 3880"/>
                <a:gd name="T58" fmla="*/ 1616954 w 5185"/>
                <a:gd name="T59" fmla="*/ 937620 h 3880"/>
                <a:gd name="T60" fmla="*/ 288046 w 5185"/>
                <a:gd name="T61" fmla="*/ 109854 h 3880"/>
                <a:gd name="T62" fmla="*/ 1616954 w 5185"/>
                <a:gd name="T63" fmla="*/ 937620 h 3880"/>
                <a:gd name="T64" fmla="*/ 4409 w 5185"/>
                <a:gd name="T65" fmla="*/ 1350584 h 3880"/>
                <a:gd name="T66" fmla="*/ 0 w 5185"/>
                <a:gd name="T67" fmla="*/ 1359402 h 3880"/>
                <a:gd name="T68" fmla="*/ 735 w 5185"/>
                <a:gd name="T69" fmla="*/ 1369322 h 3880"/>
                <a:gd name="T70" fmla="*/ 3307 w 5185"/>
                <a:gd name="T71" fmla="*/ 1379977 h 3880"/>
                <a:gd name="T72" fmla="*/ 7348 w 5185"/>
                <a:gd name="T73" fmla="*/ 1390999 h 3880"/>
                <a:gd name="T74" fmla="*/ 13227 w 5185"/>
                <a:gd name="T75" fmla="*/ 1401654 h 3880"/>
                <a:gd name="T76" fmla="*/ 19473 w 5185"/>
                <a:gd name="T77" fmla="*/ 1411206 h 3880"/>
                <a:gd name="T78" fmla="*/ 26821 w 5185"/>
                <a:gd name="T79" fmla="*/ 1418554 h 3880"/>
                <a:gd name="T80" fmla="*/ 35271 w 5185"/>
                <a:gd name="T81" fmla="*/ 1423698 h 3880"/>
                <a:gd name="T82" fmla="*/ 41884 w 5185"/>
                <a:gd name="T83" fmla="*/ 1425168 h 3880"/>
                <a:gd name="T84" fmla="*/ 1860911 w 5185"/>
                <a:gd name="T85" fmla="*/ 1425535 h 3880"/>
                <a:gd name="T86" fmla="*/ 1863116 w 5185"/>
                <a:gd name="T87" fmla="*/ 1425168 h 3880"/>
                <a:gd name="T88" fmla="*/ 1869729 w 5185"/>
                <a:gd name="T89" fmla="*/ 1423698 h 3880"/>
                <a:gd name="T90" fmla="*/ 1878179 w 5185"/>
                <a:gd name="T91" fmla="*/ 1418554 h 3880"/>
                <a:gd name="T92" fmla="*/ 1885527 w 5185"/>
                <a:gd name="T93" fmla="*/ 1411206 h 3880"/>
                <a:gd name="T94" fmla="*/ 1892141 w 5185"/>
                <a:gd name="T95" fmla="*/ 1401654 h 3880"/>
                <a:gd name="T96" fmla="*/ 1897652 w 5185"/>
                <a:gd name="T97" fmla="*/ 1390999 h 3880"/>
                <a:gd name="T98" fmla="*/ 1901693 w 5185"/>
                <a:gd name="T99" fmla="*/ 1379977 h 3880"/>
                <a:gd name="T100" fmla="*/ 1903898 w 5185"/>
                <a:gd name="T101" fmla="*/ 1369322 h 3880"/>
                <a:gd name="T102" fmla="*/ 1905000 w 5185"/>
                <a:gd name="T103" fmla="*/ 1359402 h 38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185" h="3880">
                  <a:moveTo>
                    <a:pt x="4775" y="2900"/>
                  </a:moveTo>
                  <a:lnTo>
                    <a:pt x="411" y="2900"/>
                  </a:lnTo>
                  <a:lnTo>
                    <a:pt x="87" y="3532"/>
                  </a:lnTo>
                  <a:lnTo>
                    <a:pt x="5099" y="3532"/>
                  </a:lnTo>
                  <a:lnTo>
                    <a:pt x="4775" y="2900"/>
                  </a:lnTo>
                  <a:close/>
                  <a:moveTo>
                    <a:pt x="2046" y="3380"/>
                  </a:moveTo>
                  <a:lnTo>
                    <a:pt x="2181" y="3125"/>
                  </a:lnTo>
                  <a:lnTo>
                    <a:pt x="3017" y="3125"/>
                  </a:lnTo>
                  <a:lnTo>
                    <a:pt x="3139" y="3380"/>
                  </a:lnTo>
                  <a:lnTo>
                    <a:pt x="2046" y="3380"/>
                  </a:lnTo>
                  <a:close/>
                  <a:moveTo>
                    <a:pt x="4700" y="2755"/>
                  </a:moveTo>
                  <a:lnTo>
                    <a:pt x="4700" y="2755"/>
                  </a:lnTo>
                  <a:lnTo>
                    <a:pt x="4698" y="2743"/>
                  </a:lnTo>
                  <a:lnTo>
                    <a:pt x="4700" y="2731"/>
                  </a:lnTo>
                  <a:lnTo>
                    <a:pt x="4700" y="120"/>
                  </a:lnTo>
                  <a:lnTo>
                    <a:pt x="4699" y="108"/>
                  </a:lnTo>
                  <a:lnTo>
                    <a:pt x="4697" y="95"/>
                  </a:lnTo>
                  <a:lnTo>
                    <a:pt x="4694" y="84"/>
                  </a:lnTo>
                  <a:lnTo>
                    <a:pt x="4690" y="73"/>
                  </a:lnTo>
                  <a:lnTo>
                    <a:pt x="4685" y="63"/>
                  </a:lnTo>
                  <a:lnTo>
                    <a:pt x="4680" y="53"/>
                  </a:lnTo>
                  <a:lnTo>
                    <a:pt x="4673" y="43"/>
                  </a:lnTo>
                  <a:lnTo>
                    <a:pt x="4665" y="34"/>
                  </a:lnTo>
                  <a:lnTo>
                    <a:pt x="4657" y="27"/>
                  </a:lnTo>
                  <a:lnTo>
                    <a:pt x="4647" y="20"/>
                  </a:lnTo>
                  <a:lnTo>
                    <a:pt x="4637" y="14"/>
                  </a:lnTo>
                  <a:lnTo>
                    <a:pt x="4627" y="9"/>
                  </a:lnTo>
                  <a:lnTo>
                    <a:pt x="4616" y="5"/>
                  </a:lnTo>
                  <a:lnTo>
                    <a:pt x="4605" y="2"/>
                  </a:lnTo>
                  <a:lnTo>
                    <a:pt x="4592" y="1"/>
                  </a:lnTo>
                  <a:lnTo>
                    <a:pt x="4580" y="0"/>
                  </a:lnTo>
                  <a:lnTo>
                    <a:pt x="605" y="0"/>
                  </a:lnTo>
                  <a:lnTo>
                    <a:pt x="593" y="1"/>
                  </a:lnTo>
                  <a:lnTo>
                    <a:pt x="581" y="2"/>
                  </a:lnTo>
                  <a:lnTo>
                    <a:pt x="569" y="5"/>
                  </a:lnTo>
                  <a:lnTo>
                    <a:pt x="558" y="9"/>
                  </a:lnTo>
                  <a:lnTo>
                    <a:pt x="548" y="14"/>
                  </a:lnTo>
                  <a:lnTo>
                    <a:pt x="538" y="20"/>
                  </a:lnTo>
                  <a:lnTo>
                    <a:pt x="529" y="27"/>
                  </a:lnTo>
                  <a:lnTo>
                    <a:pt x="521" y="34"/>
                  </a:lnTo>
                  <a:lnTo>
                    <a:pt x="512" y="43"/>
                  </a:lnTo>
                  <a:lnTo>
                    <a:pt x="505" y="53"/>
                  </a:lnTo>
                  <a:lnTo>
                    <a:pt x="499" y="63"/>
                  </a:lnTo>
                  <a:lnTo>
                    <a:pt x="494" y="73"/>
                  </a:lnTo>
                  <a:lnTo>
                    <a:pt x="490" y="84"/>
                  </a:lnTo>
                  <a:lnTo>
                    <a:pt x="488" y="95"/>
                  </a:lnTo>
                  <a:lnTo>
                    <a:pt x="486" y="108"/>
                  </a:lnTo>
                  <a:lnTo>
                    <a:pt x="485" y="120"/>
                  </a:lnTo>
                  <a:lnTo>
                    <a:pt x="485" y="2731"/>
                  </a:lnTo>
                  <a:lnTo>
                    <a:pt x="486" y="2743"/>
                  </a:lnTo>
                  <a:lnTo>
                    <a:pt x="485" y="2755"/>
                  </a:lnTo>
                  <a:lnTo>
                    <a:pt x="484" y="2756"/>
                  </a:lnTo>
                  <a:lnTo>
                    <a:pt x="4701" y="2756"/>
                  </a:lnTo>
                  <a:lnTo>
                    <a:pt x="4700" y="2755"/>
                  </a:lnTo>
                  <a:close/>
                  <a:moveTo>
                    <a:pt x="4401" y="2552"/>
                  </a:moveTo>
                  <a:lnTo>
                    <a:pt x="784" y="2552"/>
                  </a:lnTo>
                  <a:lnTo>
                    <a:pt x="784" y="299"/>
                  </a:lnTo>
                  <a:lnTo>
                    <a:pt x="4401" y="299"/>
                  </a:lnTo>
                  <a:lnTo>
                    <a:pt x="4401" y="2552"/>
                  </a:lnTo>
                  <a:close/>
                  <a:moveTo>
                    <a:pt x="5172" y="3676"/>
                  </a:moveTo>
                  <a:lnTo>
                    <a:pt x="12" y="3676"/>
                  </a:lnTo>
                  <a:lnTo>
                    <a:pt x="0" y="3700"/>
                  </a:lnTo>
                  <a:lnTo>
                    <a:pt x="1" y="3713"/>
                  </a:lnTo>
                  <a:lnTo>
                    <a:pt x="2" y="3727"/>
                  </a:lnTo>
                  <a:lnTo>
                    <a:pt x="5" y="3741"/>
                  </a:lnTo>
                  <a:lnTo>
                    <a:pt x="9" y="3756"/>
                  </a:lnTo>
                  <a:lnTo>
                    <a:pt x="14" y="3771"/>
                  </a:lnTo>
                  <a:lnTo>
                    <a:pt x="20" y="3786"/>
                  </a:lnTo>
                  <a:lnTo>
                    <a:pt x="28" y="3801"/>
                  </a:lnTo>
                  <a:lnTo>
                    <a:pt x="36" y="3815"/>
                  </a:lnTo>
                  <a:lnTo>
                    <a:pt x="44" y="3828"/>
                  </a:lnTo>
                  <a:lnTo>
                    <a:pt x="53" y="3841"/>
                  </a:lnTo>
                  <a:lnTo>
                    <a:pt x="63" y="3852"/>
                  </a:lnTo>
                  <a:lnTo>
                    <a:pt x="73" y="3861"/>
                  </a:lnTo>
                  <a:lnTo>
                    <a:pt x="85" y="3869"/>
                  </a:lnTo>
                  <a:lnTo>
                    <a:pt x="96" y="3875"/>
                  </a:lnTo>
                  <a:lnTo>
                    <a:pt x="108" y="3878"/>
                  </a:lnTo>
                  <a:lnTo>
                    <a:pt x="114" y="3879"/>
                  </a:lnTo>
                  <a:lnTo>
                    <a:pt x="120" y="3880"/>
                  </a:lnTo>
                  <a:lnTo>
                    <a:pt x="5065" y="3880"/>
                  </a:lnTo>
                  <a:lnTo>
                    <a:pt x="5071" y="3879"/>
                  </a:lnTo>
                  <a:lnTo>
                    <a:pt x="5077" y="3878"/>
                  </a:lnTo>
                  <a:lnTo>
                    <a:pt x="5089" y="3875"/>
                  </a:lnTo>
                  <a:lnTo>
                    <a:pt x="5101" y="3869"/>
                  </a:lnTo>
                  <a:lnTo>
                    <a:pt x="5112" y="3861"/>
                  </a:lnTo>
                  <a:lnTo>
                    <a:pt x="5122" y="3852"/>
                  </a:lnTo>
                  <a:lnTo>
                    <a:pt x="5132" y="3841"/>
                  </a:lnTo>
                  <a:lnTo>
                    <a:pt x="5141" y="3828"/>
                  </a:lnTo>
                  <a:lnTo>
                    <a:pt x="5150" y="3815"/>
                  </a:lnTo>
                  <a:lnTo>
                    <a:pt x="5158" y="3801"/>
                  </a:lnTo>
                  <a:lnTo>
                    <a:pt x="5165" y="3786"/>
                  </a:lnTo>
                  <a:lnTo>
                    <a:pt x="5171" y="3771"/>
                  </a:lnTo>
                  <a:lnTo>
                    <a:pt x="5176" y="3756"/>
                  </a:lnTo>
                  <a:lnTo>
                    <a:pt x="5180" y="3741"/>
                  </a:lnTo>
                  <a:lnTo>
                    <a:pt x="5182" y="3727"/>
                  </a:lnTo>
                  <a:lnTo>
                    <a:pt x="5184" y="3713"/>
                  </a:lnTo>
                  <a:lnTo>
                    <a:pt x="5185" y="3700"/>
                  </a:lnTo>
                  <a:lnTo>
                    <a:pt x="5172" y="36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bIns="360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225652" y="4505743"/>
            <a:ext cx="1350104" cy="1350029"/>
            <a:chOff x="2508861" y="3460939"/>
            <a:chExt cx="1099553" cy="1099553"/>
          </a:xfrm>
        </p:grpSpPr>
        <p:sp>
          <p:nvSpPr>
            <p:cNvPr id="59" name="椭圆 58"/>
            <p:cNvSpPr/>
            <p:nvPr/>
          </p:nvSpPr>
          <p:spPr>
            <a:xfrm>
              <a:off x="2508861" y="3460939"/>
              <a:ext cx="1099553" cy="1099553"/>
            </a:xfrm>
            <a:prstGeom prst="ellipse">
              <a:avLst/>
            </a:prstGeom>
            <a:solidFill>
              <a:srgbClr val="2666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0" name="KSO_Shape"/>
            <p:cNvSpPr/>
            <p:nvPr/>
          </p:nvSpPr>
          <p:spPr bwMode="auto">
            <a:xfrm>
              <a:off x="2802446" y="3812214"/>
              <a:ext cx="521267" cy="439601"/>
            </a:xfrm>
            <a:custGeom>
              <a:avLst/>
              <a:gdLst>
                <a:gd name="T0" fmla="*/ 332222 w 2301876"/>
                <a:gd name="T1" fmla="*/ 1410232 h 1941513"/>
                <a:gd name="T2" fmla="*/ 321717 w 2301876"/>
                <a:gd name="T3" fmla="*/ 1470415 h 1941513"/>
                <a:gd name="T4" fmla="*/ 382384 w 2301876"/>
                <a:gd name="T5" fmla="*/ 1525343 h 1941513"/>
                <a:gd name="T6" fmla="*/ 696485 w 2301876"/>
                <a:gd name="T7" fmla="*/ 1509573 h 1941513"/>
                <a:gd name="T8" fmla="*/ 723010 w 2301876"/>
                <a:gd name="T9" fmla="*/ 1444398 h 1941513"/>
                <a:gd name="T10" fmla="*/ 671273 w 2301876"/>
                <a:gd name="T11" fmla="*/ 1380797 h 1941513"/>
                <a:gd name="T12" fmla="*/ 1348867 w 2301876"/>
                <a:gd name="T13" fmla="*/ 1247408 h 1941513"/>
                <a:gd name="T14" fmla="*/ 1327043 w 2301876"/>
                <a:gd name="T15" fmla="*/ 1320445 h 1941513"/>
                <a:gd name="T16" fmla="*/ 1593934 w 2301876"/>
                <a:gd name="T17" fmla="*/ 1356438 h 1941513"/>
                <a:gd name="T18" fmla="*/ 1647838 w 2301876"/>
                <a:gd name="T19" fmla="*/ 1303105 h 1941513"/>
                <a:gd name="T20" fmla="*/ 1606030 w 2301876"/>
                <a:gd name="T21" fmla="*/ 1239789 h 1941513"/>
                <a:gd name="T22" fmla="*/ 1529191 w 2301876"/>
                <a:gd name="T23" fmla="*/ 516517 h 1941513"/>
                <a:gd name="T24" fmla="*/ 1584982 w 2301876"/>
                <a:gd name="T25" fmla="*/ 576970 h 1941513"/>
                <a:gd name="T26" fmla="*/ 1601035 w 2301876"/>
                <a:gd name="T27" fmla="*/ 667649 h 1941513"/>
                <a:gd name="T28" fmla="*/ 1640510 w 2301876"/>
                <a:gd name="T29" fmla="*/ 716799 h 1941513"/>
                <a:gd name="T30" fmla="*/ 1583140 w 2301876"/>
                <a:gd name="T31" fmla="*/ 840071 h 1941513"/>
                <a:gd name="T32" fmla="*/ 1691827 w 2301876"/>
                <a:gd name="T33" fmla="*/ 916820 h 1941513"/>
                <a:gd name="T34" fmla="*/ 1229710 w 2301876"/>
                <a:gd name="T35" fmla="*/ 1106063 h 1941513"/>
                <a:gd name="T36" fmla="*/ 1284448 w 2301876"/>
                <a:gd name="T37" fmla="*/ 909460 h 1941513"/>
                <a:gd name="T38" fmla="*/ 1396556 w 2301876"/>
                <a:gd name="T39" fmla="*/ 836654 h 1941513"/>
                <a:gd name="T40" fmla="*/ 1335239 w 2301876"/>
                <a:gd name="T41" fmla="*/ 712857 h 1941513"/>
                <a:gd name="T42" fmla="*/ 1370240 w 2301876"/>
                <a:gd name="T43" fmla="*/ 660815 h 1941513"/>
                <a:gd name="T44" fmla="*/ 1388398 w 2301876"/>
                <a:gd name="T45" fmla="*/ 571451 h 1941513"/>
                <a:gd name="T46" fmla="*/ 1446031 w 2301876"/>
                <a:gd name="T47" fmla="*/ 514152 h 1941513"/>
                <a:gd name="T48" fmla="*/ 570227 w 2301876"/>
                <a:gd name="T49" fmla="*/ 477627 h 1941513"/>
                <a:gd name="T50" fmla="*/ 641756 w 2301876"/>
                <a:gd name="T51" fmla="*/ 549062 h 1941513"/>
                <a:gd name="T52" fmla="*/ 661216 w 2301876"/>
                <a:gd name="T53" fmla="*/ 657005 h 1941513"/>
                <a:gd name="T54" fmla="*/ 633078 w 2301876"/>
                <a:gd name="T55" fmla="*/ 739471 h 1941513"/>
                <a:gd name="T56" fmla="*/ 574697 w 2301876"/>
                <a:gd name="T57" fmla="*/ 792786 h 1941513"/>
                <a:gd name="T58" fmla="*/ 708552 w 2301876"/>
                <a:gd name="T59" fmla="*/ 915697 h 1941513"/>
                <a:gd name="T60" fmla="*/ 815320 w 2301876"/>
                <a:gd name="T61" fmla="*/ 1036508 h 1941513"/>
                <a:gd name="T62" fmla="*/ 222836 w 2301876"/>
                <a:gd name="T63" fmla="*/ 1047276 h 1941513"/>
                <a:gd name="T64" fmla="*/ 324870 w 2301876"/>
                <a:gd name="T65" fmla="*/ 922526 h 1941513"/>
                <a:gd name="T66" fmla="*/ 473189 w 2301876"/>
                <a:gd name="T67" fmla="*/ 794886 h 1941513"/>
                <a:gd name="T68" fmla="*/ 413493 w 2301876"/>
                <a:gd name="T69" fmla="*/ 744461 h 1941513"/>
                <a:gd name="T70" fmla="*/ 382462 w 2301876"/>
                <a:gd name="T71" fmla="*/ 663570 h 1941513"/>
                <a:gd name="T72" fmla="*/ 397978 w 2301876"/>
                <a:gd name="T73" fmla="*/ 556154 h 1941513"/>
                <a:gd name="T74" fmla="*/ 466878 w 2301876"/>
                <a:gd name="T75" fmla="*/ 480778 h 1941513"/>
                <a:gd name="T76" fmla="*/ 140242 w 2301876"/>
                <a:gd name="T77" fmla="*/ 134558 h 1941513"/>
                <a:gd name="T78" fmla="*/ 133677 w 2301876"/>
                <a:gd name="T79" fmla="*/ 1210760 h 1941513"/>
                <a:gd name="T80" fmla="*/ 198545 w 2301876"/>
                <a:gd name="T81" fmla="*/ 1290654 h 1941513"/>
                <a:gd name="T82" fmla="*/ 905010 w 2301876"/>
                <a:gd name="T83" fmla="*/ 1223901 h 1941513"/>
                <a:gd name="T84" fmla="*/ 906061 w 2301876"/>
                <a:gd name="T85" fmla="*/ 137186 h 1941513"/>
                <a:gd name="T86" fmla="*/ 1795088 w 2301876"/>
                <a:gd name="T87" fmla="*/ 130835 h 1941513"/>
                <a:gd name="T88" fmla="*/ 1869239 w 2301876"/>
                <a:gd name="T89" fmla="*/ 166040 h 1941513"/>
                <a:gd name="T90" fmla="*/ 1904211 w 2301876"/>
                <a:gd name="T91" fmla="*/ 240391 h 1941513"/>
                <a:gd name="T92" fmla="*/ 1879757 w 2301876"/>
                <a:gd name="T93" fmla="*/ 1330166 h 1941513"/>
                <a:gd name="T94" fmla="*/ 1769057 w 2301876"/>
                <a:gd name="T95" fmla="*/ 1410033 h 1941513"/>
                <a:gd name="T96" fmla="*/ 1237904 w 2301876"/>
                <a:gd name="T97" fmla="*/ 1415550 h 1941513"/>
                <a:gd name="T98" fmla="*/ 1189785 w 2301876"/>
                <a:gd name="T99" fmla="*/ 1139429 h 1941513"/>
                <a:gd name="T100" fmla="*/ 1756435 w 2301876"/>
                <a:gd name="T101" fmla="*/ 1159921 h 1941513"/>
                <a:gd name="T102" fmla="*/ 1799821 w 2301876"/>
                <a:gd name="T103" fmla="*/ 1088198 h 1941513"/>
                <a:gd name="T104" fmla="*/ 898445 w 2301876"/>
                <a:gd name="T105" fmla="*/ 262 h 1941513"/>
                <a:gd name="T106" fmla="*/ 992990 w 2301876"/>
                <a:gd name="T107" fmla="*/ 39421 h 1941513"/>
                <a:gd name="T108" fmla="*/ 1041313 w 2301876"/>
                <a:gd name="T109" fmla="*/ 129302 h 1941513"/>
                <a:gd name="T110" fmla="*/ 1017414 w 2301876"/>
                <a:gd name="T111" fmla="*/ 1483030 h 1941513"/>
                <a:gd name="T112" fmla="*/ 887939 w 2301876"/>
                <a:gd name="T113" fmla="*/ 1588417 h 1941513"/>
                <a:gd name="T114" fmla="*/ 200909 w 2301876"/>
                <a:gd name="T115" fmla="*/ 1599454 h 1941513"/>
                <a:gd name="T116" fmla="*/ 45959 w 2301876"/>
                <a:gd name="T117" fmla="*/ 1513779 h 1941513"/>
                <a:gd name="T118" fmla="*/ 0 w 2301876"/>
                <a:gd name="T119" fmla="*/ 152429 h 1941513"/>
                <a:gd name="T120" fmla="*/ 34667 w 2301876"/>
                <a:gd name="T121" fmla="*/ 55452 h 1941513"/>
                <a:gd name="T122" fmla="*/ 121596 w 2301876"/>
                <a:gd name="T123" fmla="*/ 2891 h 19415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01876" h="1941513">
                  <a:moveTo>
                    <a:pt x="475693" y="1664563"/>
                  </a:moveTo>
                  <a:lnTo>
                    <a:pt x="471250" y="1664880"/>
                  </a:lnTo>
                  <a:lnTo>
                    <a:pt x="466490" y="1665198"/>
                  </a:lnTo>
                  <a:lnTo>
                    <a:pt x="462047" y="1665515"/>
                  </a:lnTo>
                  <a:lnTo>
                    <a:pt x="457605" y="1666468"/>
                  </a:lnTo>
                  <a:lnTo>
                    <a:pt x="453162" y="1667421"/>
                  </a:lnTo>
                  <a:lnTo>
                    <a:pt x="449354" y="1668691"/>
                  </a:lnTo>
                  <a:lnTo>
                    <a:pt x="440786" y="1671550"/>
                  </a:lnTo>
                  <a:lnTo>
                    <a:pt x="433170" y="1675679"/>
                  </a:lnTo>
                  <a:lnTo>
                    <a:pt x="425553" y="1680125"/>
                  </a:lnTo>
                  <a:lnTo>
                    <a:pt x="418572" y="1685207"/>
                  </a:lnTo>
                  <a:lnTo>
                    <a:pt x="412542" y="1691241"/>
                  </a:lnTo>
                  <a:lnTo>
                    <a:pt x="406513" y="1697276"/>
                  </a:lnTo>
                  <a:lnTo>
                    <a:pt x="401435" y="1704263"/>
                  </a:lnTo>
                  <a:lnTo>
                    <a:pt x="396993" y="1711886"/>
                  </a:lnTo>
                  <a:lnTo>
                    <a:pt x="392867" y="1719508"/>
                  </a:lnTo>
                  <a:lnTo>
                    <a:pt x="390011" y="1728083"/>
                  </a:lnTo>
                  <a:lnTo>
                    <a:pt x="388742" y="1732212"/>
                  </a:lnTo>
                  <a:lnTo>
                    <a:pt x="387790" y="1736341"/>
                  </a:lnTo>
                  <a:lnTo>
                    <a:pt x="386838" y="1740787"/>
                  </a:lnTo>
                  <a:lnTo>
                    <a:pt x="386203" y="1745552"/>
                  </a:lnTo>
                  <a:lnTo>
                    <a:pt x="385886" y="1749998"/>
                  </a:lnTo>
                  <a:lnTo>
                    <a:pt x="385886" y="1754444"/>
                  </a:lnTo>
                  <a:lnTo>
                    <a:pt x="385886" y="1759209"/>
                  </a:lnTo>
                  <a:lnTo>
                    <a:pt x="386203" y="1763655"/>
                  </a:lnTo>
                  <a:lnTo>
                    <a:pt x="386838" y="1768419"/>
                  </a:lnTo>
                  <a:lnTo>
                    <a:pt x="387790" y="1772865"/>
                  </a:lnTo>
                  <a:lnTo>
                    <a:pt x="388742" y="1776994"/>
                  </a:lnTo>
                  <a:lnTo>
                    <a:pt x="390011" y="1781441"/>
                  </a:lnTo>
                  <a:lnTo>
                    <a:pt x="392867" y="1789698"/>
                  </a:lnTo>
                  <a:lnTo>
                    <a:pt x="396993" y="1797639"/>
                  </a:lnTo>
                  <a:lnTo>
                    <a:pt x="401435" y="1804943"/>
                  </a:lnTo>
                  <a:lnTo>
                    <a:pt x="406513" y="1812248"/>
                  </a:lnTo>
                  <a:lnTo>
                    <a:pt x="412542" y="1818283"/>
                  </a:lnTo>
                  <a:lnTo>
                    <a:pt x="418572" y="1824317"/>
                  </a:lnTo>
                  <a:lnTo>
                    <a:pt x="425553" y="1829399"/>
                  </a:lnTo>
                  <a:lnTo>
                    <a:pt x="433170" y="1833845"/>
                  </a:lnTo>
                  <a:lnTo>
                    <a:pt x="440786" y="1837657"/>
                  </a:lnTo>
                  <a:lnTo>
                    <a:pt x="449354" y="1840515"/>
                  </a:lnTo>
                  <a:lnTo>
                    <a:pt x="453162" y="1842103"/>
                  </a:lnTo>
                  <a:lnTo>
                    <a:pt x="457605" y="1842738"/>
                  </a:lnTo>
                  <a:lnTo>
                    <a:pt x="462047" y="1843374"/>
                  </a:lnTo>
                  <a:lnTo>
                    <a:pt x="466490" y="1844326"/>
                  </a:lnTo>
                  <a:lnTo>
                    <a:pt x="471250" y="1844644"/>
                  </a:lnTo>
                  <a:lnTo>
                    <a:pt x="475693" y="1844644"/>
                  </a:lnTo>
                  <a:lnTo>
                    <a:pt x="784465" y="1844644"/>
                  </a:lnTo>
                  <a:lnTo>
                    <a:pt x="788908" y="1844644"/>
                  </a:lnTo>
                  <a:lnTo>
                    <a:pt x="793668" y="1844326"/>
                  </a:lnTo>
                  <a:lnTo>
                    <a:pt x="798111" y="1843374"/>
                  </a:lnTo>
                  <a:lnTo>
                    <a:pt x="802553" y="1842738"/>
                  </a:lnTo>
                  <a:lnTo>
                    <a:pt x="806996" y="1842103"/>
                  </a:lnTo>
                  <a:lnTo>
                    <a:pt x="811122" y="1840515"/>
                  </a:lnTo>
                  <a:lnTo>
                    <a:pt x="819690" y="1837657"/>
                  </a:lnTo>
                  <a:lnTo>
                    <a:pt x="827306" y="1833845"/>
                  </a:lnTo>
                  <a:lnTo>
                    <a:pt x="834605" y="1829399"/>
                  </a:lnTo>
                  <a:lnTo>
                    <a:pt x="841586" y="1824317"/>
                  </a:lnTo>
                  <a:lnTo>
                    <a:pt x="847933" y="1818283"/>
                  </a:lnTo>
                  <a:lnTo>
                    <a:pt x="853963" y="1812248"/>
                  </a:lnTo>
                  <a:lnTo>
                    <a:pt x="859040" y="1804943"/>
                  </a:lnTo>
                  <a:lnTo>
                    <a:pt x="863483" y="1797639"/>
                  </a:lnTo>
                  <a:lnTo>
                    <a:pt x="867608" y="1789698"/>
                  </a:lnTo>
                  <a:lnTo>
                    <a:pt x="870464" y="1781441"/>
                  </a:lnTo>
                  <a:lnTo>
                    <a:pt x="871734" y="1776994"/>
                  </a:lnTo>
                  <a:lnTo>
                    <a:pt x="872686" y="1772865"/>
                  </a:lnTo>
                  <a:lnTo>
                    <a:pt x="873320" y="1768419"/>
                  </a:lnTo>
                  <a:lnTo>
                    <a:pt x="873638" y="1763655"/>
                  </a:lnTo>
                  <a:lnTo>
                    <a:pt x="874272" y="1759209"/>
                  </a:lnTo>
                  <a:lnTo>
                    <a:pt x="874590" y="1754444"/>
                  </a:lnTo>
                  <a:lnTo>
                    <a:pt x="874272" y="1749998"/>
                  </a:lnTo>
                  <a:lnTo>
                    <a:pt x="873638" y="1745552"/>
                  </a:lnTo>
                  <a:lnTo>
                    <a:pt x="873320" y="1740787"/>
                  </a:lnTo>
                  <a:lnTo>
                    <a:pt x="872686" y="1736341"/>
                  </a:lnTo>
                  <a:lnTo>
                    <a:pt x="871734" y="1732212"/>
                  </a:lnTo>
                  <a:lnTo>
                    <a:pt x="870464" y="1728083"/>
                  </a:lnTo>
                  <a:lnTo>
                    <a:pt x="867608" y="1719508"/>
                  </a:lnTo>
                  <a:lnTo>
                    <a:pt x="863483" y="1711886"/>
                  </a:lnTo>
                  <a:lnTo>
                    <a:pt x="859040" y="1704263"/>
                  </a:lnTo>
                  <a:lnTo>
                    <a:pt x="853963" y="1697276"/>
                  </a:lnTo>
                  <a:lnTo>
                    <a:pt x="847933" y="1691241"/>
                  </a:lnTo>
                  <a:lnTo>
                    <a:pt x="841586" y="1685207"/>
                  </a:lnTo>
                  <a:lnTo>
                    <a:pt x="834605" y="1680125"/>
                  </a:lnTo>
                  <a:lnTo>
                    <a:pt x="827306" y="1675679"/>
                  </a:lnTo>
                  <a:lnTo>
                    <a:pt x="819690" y="1671550"/>
                  </a:lnTo>
                  <a:lnTo>
                    <a:pt x="811122" y="1668691"/>
                  </a:lnTo>
                  <a:lnTo>
                    <a:pt x="806996" y="1667421"/>
                  </a:lnTo>
                  <a:lnTo>
                    <a:pt x="802553" y="1666468"/>
                  </a:lnTo>
                  <a:lnTo>
                    <a:pt x="798111" y="1665515"/>
                  </a:lnTo>
                  <a:lnTo>
                    <a:pt x="793668" y="1665198"/>
                  </a:lnTo>
                  <a:lnTo>
                    <a:pt x="788908" y="1664880"/>
                  </a:lnTo>
                  <a:lnTo>
                    <a:pt x="784465" y="1664563"/>
                  </a:lnTo>
                  <a:lnTo>
                    <a:pt x="475693" y="1664563"/>
                  </a:lnTo>
                  <a:close/>
                  <a:moveTo>
                    <a:pt x="1670551" y="1495108"/>
                  </a:moveTo>
                  <a:lnTo>
                    <a:pt x="1662926" y="1495425"/>
                  </a:lnTo>
                  <a:lnTo>
                    <a:pt x="1655936" y="1496695"/>
                  </a:lnTo>
                  <a:lnTo>
                    <a:pt x="1648946" y="1498283"/>
                  </a:lnTo>
                  <a:lnTo>
                    <a:pt x="1642274" y="1500823"/>
                  </a:lnTo>
                  <a:lnTo>
                    <a:pt x="1636237" y="1503998"/>
                  </a:lnTo>
                  <a:lnTo>
                    <a:pt x="1629882" y="1507490"/>
                  </a:lnTo>
                  <a:lnTo>
                    <a:pt x="1624481" y="1511618"/>
                  </a:lnTo>
                  <a:lnTo>
                    <a:pt x="1619080" y="1516380"/>
                  </a:lnTo>
                  <a:lnTo>
                    <a:pt x="1614631" y="1521778"/>
                  </a:lnTo>
                  <a:lnTo>
                    <a:pt x="1610183" y="1527175"/>
                  </a:lnTo>
                  <a:lnTo>
                    <a:pt x="1606688" y="1533208"/>
                  </a:lnTo>
                  <a:lnTo>
                    <a:pt x="1603511" y="1539240"/>
                  </a:lnTo>
                  <a:lnTo>
                    <a:pt x="1601605" y="1545908"/>
                  </a:lnTo>
                  <a:lnTo>
                    <a:pt x="1599698" y="1552893"/>
                  </a:lnTo>
                  <a:lnTo>
                    <a:pt x="1598427" y="1559878"/>
                  </a:lnTo>
                  <a:lnTo>
                    <a:pt x="1598110" y="1567498"/>
                  </a:lnTo>
                  <a:lnTo>
                    <a:pt x="1598427" y="1574800"/>
                  </a:lnTo>
                  <a:lnTo>
                    <a:pt x="1599698" y="1582103"/>
                  </a:lnTo>
                  <a:lnTo>
                    <a:pt x="1601605" y="1589088"/>
                  </a:lnTo>
                  <a:lnTo>
                    <a:pt x="1603511" y="1595755"/>
                  </a:lnTo>
                  <a:lnTo>
                    <a:pt x="1606688" y="1602105"/>
                  </a:lnTo>
                  <a:lnTo>
                    <a:pt x="1610183" y="1607820"/>
                  </a:lnTo>
                  <a:lnTo>
                    <a:pt x="1614631" y="1613535"/>
                  </a:lnTo>
                  <a:lnTo>
                    <a:pt x="1619080" y="1618615"/>
                  </a:lnTo>
                  <a:lnTo>
                    <a:pt x="1624481" y="1623378"/>
                  </a:lnTo>
                  <a:lnTo>
                    <a:pt x="1629882" y="1627505"/>
                  </a:lnTo>
                  <a:lnTo>
                    <a:pt x="1636237" y="1630998"/>
                  </a:lnTo>
                  <a:lnTo>
                    <a:pt x="1642274" y="1634173"/>
                  </a:lnTo>
                  <a:lnTo>
                    <a:pt x="1648946" y="1636713"/>
                  </a:lnTo>
                  <a:lnTo>
                    <a:pt x="1655936" y="1638300"/>
                  </a:lnTo>
                  <a:lnTo>
                    <a:pt x="1662926" y="1639253"/>
                  </a:lnTo>
                  <a:lnTo>
                    <a:pt x="1670551" y="1639570"/>
                  </a:lnTo>
                  <a:lnTo>
                    <a:pt x="1918697" y="1639570"/>
                  </a:lnTo>
                  <a:lnTo>
                    <a:pt x="1926004" y="1639253"/>
                  </a:lnTo>
                  <a:lnTo>
                    <a:pt x="1933630" y="1638300"/>
                  </a:lnTo>
                  <a:lnTo>
                    <a:pt x="1940620" y="1636713"/>
                  </a:lnTo>
                  <a:lnTo>
                    <a:pt x="1947292" y="1634173"/>
                  </a:lnTo>
                  <a:lnTo>
                    <a:pt x="1953329" y="1630998"/>
                  </a:lnTo>
                  <a:lnTo>
                    <a:pt x="1959366" y="1627505"/>
                  </a:lnTo>
                  <a:lnTo>
                    <a:pt x="1964767" y="1623378"/>
                  </a:lnTo>
                  <a:lnTo>
                    <a:pt x="1970168" y="1618615"/>
                  </a:lnTo>
                  <a:lnTo>
                    <a:pt x="1974934" y="1613535"/>
                  </a:lnTo>
                  <a:lnTo>
                    <a:pt x="1979065" y="1607820"/>
                  </a:lnTo>
                  <a:lnTo>
                    <a:pt x="1982560" y="1602105"/>
                  </a:lnTo>
                  <a:lnTo>
                    <a:pt x="1985419" y="1595755"/>
                  </a:lnTo>
                  <a:lnTo>
                    <a:pt x="1988279" y="1589088"/>
                  </a:lnTo>
                  <a:lnTo>
                    <a:pt x="1989868" y="1582103"/>
                  </a:lnTo>
                  <a:lnTo>
                    <a:pt x="1991138" y="1574800"/>
                  </a:lnTo>
                  <a:lnTo>
                    <a:pt x="1991456" y="1567498"/>
                  </a:lnTo>
                  <a:lnTo>
                    <a:pt x="1991138" y="1559878"/>
                  </a:lnTo>
                  <a:lnTo>
                    <a:pt x="1989868" y="1552893"/>
                  </a:lnTo>
                  <a:lnTo>
                    <a:pt x="1988279" y="1545908"/>
                  </a:lnTo>
                  <a:lnTo>
                    <a:pt x="1985419" y="1539240"/>
                  </a:lnTo>
                  <a:lnTo>
                    <a:pt x="1982560" y="1533208"/>
                  </a:lnTo>
                  <a:lnTo>
                    <a:pt x="1979065" y="1527175"/>
                  </a:lnTo>
                  <a:lnTo>
                    <a:pt x="1974934" y="1521778"/>
                  </a:lnTo>
                  <a:lnTo>
                    <a:pt x="1970168" y="1516380"/>
                  </a:lnTo>
                  <a:lnTo>
                    <a:pt x="1964767" y="1511618"/>
                  </a:lnTo>
                  <a:lnTo>
                    <a:pt x="1959366" y="1507490"/>
                  </a:lnTo>
                  <a:lnTo>
                    <a:pt x="1953329" y="1503998"/>
                  </a:lnTo>
                  <a:lnTo>
                    <a:pt x="1947292" y="1500823"/>
                  </a:lnTo>
                  <a:lnTo>
                    <a:pt x="1940620" y="1498283"/>
                  </a:lnTo>
                  <a:lnTo>
                    <a:pt x="1933630" y="1496695"/>
                  </a:lnTo>
                  <a:lnTo>
                    <a:pt x="1926004" y="1495425"/>
                  </a:lnTo>
                  <a:lnTo>
                    <a:pt x="1918697" y="1495108"/>
                  </a:lnTo>
                  <a:lnTo>
                    <a:pt x="1670551" y="1495108"/>
                  </a:lnTo>
                  <a:close/>
                  <a:moveTo>
                    <a:pt x="1787673" y="611187"/>
                  </a:moveTo>
                  <a:lnTo>
                    <a:pt x="1794669" y="611187"/>
                  </a:lnTo>
                  <a:lnTo>
                    <a:pt x="1801665" y="611187"/>
                  </a:lnTo>
                  <a:lnTo>
                    <a:pt x="1808661" y="612140"/>
                  </a:lnTo>
                  <a:lnTo>
                    <a:pt x="1815338" y="613093"/>
                  </a:lnTo>
                  <a:lnTo>
                    <a:pt x="1822016" y="614681"/>
                  </a:lnTo>
                  <a:lnTo>
                    <a:pt x="1828694" y="616587"/>
                  </a:lnTo>
                  <a:lnTo>
                    <a:pt x="1835372" y="618810"/>
                  </a:lnTo>
                  <a:lnTo>
                    <a:pt x="1841732" y="621352"/>
                  </a:lnTo>
                  <a:lnTo>
                    <a:pt x="1847773" y="624210"/>
                  </a:lnTo>
                  <a:lnTo>
                    <a:pt x="1853815" y="627387"/>
                  </a:lnTo>
                  <a:lnTo>
                    <a:pt x="1859539" y="631198"/>
                  </a:lnTo>
                  <a:lnTo>
                    <a:pt x="1865581" y="635010"/>
                  </a:lnTo>
                  <a:lnTo>
                    <a:pt x="1870987" y="639457"/>
                  </a:lnTo>
                  <a:lnTo>
                    <a:pt x="1876393" y="643904"/>
                  </a:lnTo>
                  <a:lnTo>
                    <a:pt x="1881480" y="648986"/>
                  </a:lnTo>
                  <a:lnTo>
                    <a:pt x="1886568" y="654068"/>
                  </a:lnTo>
                  <a:lnTo>
                    <a:pt x="1891338" y="659151"/>
                  </a:lnTo>
                  <a:lnTo>
                    <a:pt x="1895790" y="665186"/>
                  </a:lnTo>
                  <a:lnTo>
                    <a:pt x="1900242" y="670903"/>
                  </a:lnTo>
                  <a:lnTo>
                    <a:pt x="1904376" y="677256"/>
                  </a:lnTo>
                  <a:lnTo>
                    <a:pt x="1908192" y="683609"/>
                  </a:lnTo>
                  <a:lnTo>
                    <a:pt x="1911690" y="690597"/>
                  </a:lnTo>
                  <a:lnTo>
                    <a:pt x="1915188" y="697267"/>
                  </a:lnTo>
                  <a:lnTo>
                    <a:pt x="1918049" y="704255"/>
                  </a:lnTo>
                  <a:lnTo>
                    <a:pt x="1920593" y="711561"/>
                  </a:lnTo>
                  <a:lnTo>
                    <a:pt x="1923137" y="718867"/>
                  </a:lnTo>
                  <a:lnTo>
                    <a:pt x="1925363" y="726808"/>
                  </a:lnTo>
                  <a:lnTo>
                    <a:pt x="1927271" y="734431"/>
                  </a:lnTo>
                  <a:lnTo>
                    <a:pt x="1928861" y="742690"/>
                  </a:lnTo>
                  <a:lnTo>
                    <a:pt x="1929815" y="750631"/>
                  </a:lnTo>
                  <a:lnTo>
                    <a:pt x="1930451" y="758889"/>
                  </a:lnTo>
                  <a:lnTo>
                    <a:pt x="1931405" y="767466"/>
                  </a:lnTo>
                  <a:lnTo>
                    <a:pt x="1931405" y="775724"/>
                  </a:lnTo>
                  <a:lnTo>
                    <a:pt x="1931723" y="784301"/>
                  </a:lnTo>
                  <a:lnTo>
                    <a:pt x="1932359" y="791924"/>
                  </a:lnTo>
                  <a:lnTo>
                    <a:pt x="1933313" y="799865"/>
                  </a:lnTo>
                  <a:lnTo>
                    <a:pt x="1934585" y="806853"/>
                  </a:lnTo>
                  <a:lnTo>
                    <a:pt x="1936175" y="813206"/>
                  </a:lnTo>
                  <a:lnTo>
                    <a:pt x="1938401" y="819241"/>
                  </a:lnTo>
                  <a:lnTo>
                    <a:pt x="1940627" y="824958"/>
                  </a:lnTo>
                  <a:lnTo>
                    <a:pt x="1943171" y="830041"/>
                  </a:lnTo>
                  <a:lnTo>
                    <a:pt x="1945715" y="834805"/>
                  </a:lnTo>
                  <a:lnTo>
                    <a:pt x="1948576" y="839252"/>
                  </a:lnTo>
                  <a:lnTo>
                    <a:pt x="1951756" y="843381"/>
                  </a:lnTo>
                  <a:lnTo>
                    <a:pt x="1954936" y="846875"/>
                  </a:lnTo>
                  <a:lnTo>
                    <a:pt x="1958116" y="850687"/>
                  </a:lnTo>
                  <a:lnTo>
                    <a:pt x="1961614" y="853546"/>
                  </a:lnTo>
                  <a:lnTo>
                    <a:pt x="1965430" y="856087"/>
                  </a:lnTo>
                  <a:lnTo>
                    <a:pt x="1968610" y="858946"/>
                  </a:lnTo>
                  <a:lnTo>
                    <a:pt x="1975606" y="862757"/>
                  </a:lnTo>
                  <a:lnTo>
                    <a:pt x="1982284" y="866251"/>
                  </a:lnTo>
                  <a:lnTo>
                    <a:pt x="1988643" y="868475"/>
                  </a:lnTo>
                  <a:lnTo>
                    <a:pt x="1994049" y="869745"/>
                  </a:lnTo>
                  <a:lnTo>
                    <a:pt x="1998819" y="871016"/>
                  </a:lnTo>
                  <a:lnTo>
                    <a:pt x="2002635" y="871334"/>
                  </a:lnTo>
                  <a:lnTo>
                    <a:pt x="2005815" y="871651"/>
                  </a:lnTo>
                  <a:lnTo>
                    <a:pt x="2005815" y="932320"/>
                  </a:lnTo>
                  <a:lnTo>
                    <a:pt x="1841096" y="932320"/>
                  </a:lnTo>
                  <a:lnTo>
                    <a:pt x="1841096" y="997119"/>
                  </a:lnTo>
                  <a:lnTo>
                    <a:pt x="1853815" y="999025"/>
                  </a:lnTo>
                  <a:lnTo>
                    <a:pt x="1865899" y="1001566"/>
                  </a:lnTo>
                  <a:lnTo>
                    <a:pt x="1877983" y="1004107"/>
                  </a:lnTo>
                  <a:lnTo>
                    <a:pt x="1890066" y="1007601"/>
                  </a:lnTo>
                  <a:lnTo>
                    <a:pt x="1901514" y="1011095"/>
                  </a:lnTo>
                  <a:lnTo>
                    <a:pt x="1912962" y="1015224"/>
                  </a:lnTo>
                  <a:lnTo>
                    <a:pt x="1923773" y="1019354"/>
                  </a:lnTo>
                  <a:lnTo>
                    <a:pt x="1934903" y="1024118"/>
                  </a:lnTo>
                  <a:lnTo>
                    <a:pt x="1945715" y="1029200"/>
                  </a:lnTo>
                  <a:lnTo>
                    <a:pt x="1956208" y="1034918"/>
                  </a:lnTo>
                  <a:lnTo>
                    <a:pt x="1966384" y="1040635"/>
                  </a:lnTo>
                  <a:lnTo>
                    <a:pt x="1976242" y="1046988"/>
                  </a:lnTo>
                  <a:lnTo>
                    <a:pt x="1986099" y="1053659"/>
                  </a:lnTo>
                  <a:lnTo>
                    <a:pt x="1995321" y="1060329"/>
                  </a:lnTo>
                  <a:lnTo>
                    <a:pt x="2003907" y="1067635"/>
                  </a:lnTo>
                  <a:lnTo>
                    <a:pt x="2012811" y="1074940"/>
                  </a:lnTo>
                  <a:lnTo>
                    <a:pt x="2021396" y="1082881"/>
                  </a:lnTo>
                  <a:lnTo>
                    <a:pt x="2029028" y="1090822"/>
                  </a:lnTo>
                  <a:lnTo>
                    <a:pt x="2036978" y="1099081"/>
                  </a:lnTo>
                  <a:lnTo>
                    <a:pt x="2044292" y="1107975"/>
                  </a:lnTo>
                  <a:lnTo>
                    <a:pt x="2051288" y="1116551"/>
                  </a:lnTo>
                  <a:lnTo>
                    <a:pt x="2057965" y="1125445"/>
                  </a:lnTo>
                  <a:lnTo>
                    <a:pt x="2064325" y="1135292"/>
                  </a:lnTo>
                  <a:lnTo>
                    <a:pt x="2069731" y="1144821"/>
                  </a:lnTo>
                  <a:lnTo>
                    <a:pt x="2075455" y="1154350"/>
                  </a:lnTo>
                  <a:lnTo>
                    <a:pt x="2080225" y="1164515"/>
                  </a:lnTo>
                  <a:lnTo>
                    <a:pt x="2084995" y="1174679"/>
                  </a:lnTo>
                  <a:lnTo>
                    <a:pt x="2089128" y="1185161"/>
                  </a:lnTo>
                  <a:lnTo>
                    <a:pt x="2092626" y="1195643"/>
                  </a:lnTo>
                  <a:lnTo>
                    <a:pt x="2095488" y="1206761"/>
                  </a:lnTo>
                  <a:lnTo>
                    <a:pt x="2098668" y="1217560"/>
                  </a:lnTo>
                  <a:lnTo>
                    <a:pt x="2100894" y="1228995"/>
                  </a:lnTo>
                  <a:lnTo>
                    <a:pt x="2103438" y="1336675"/>
                  </a:lnTo>
                  <a:lnTo>
                    <a:pt x="1485900" y="1336675"/>
                  </a:lnTo>
                  <a:lnTo>
                    <a:pt x="1488444" y="1228995"/>
                  </a:lnTo>
                  <a:lnTo>
                    <a:pt x="1490670" y="1217560"/>
                  </a:lnTo>
                  <a:lnTo>
                    <a:pt x="1493214" y="1206761"/>
                  </a:lnTo>
                  <a:lnTo>
                    <a:pt x="1496712" y="1195643"/>
                  </a:lnTo>
                  <a:lnTo>
                    <a:pt x="1500210" y="1185161"/>
                  </a:lnTo>
                  <a:lnTo>
                    <a:pt x="1504343" y="1174679"/>
                  </a:lnTo>
                  <a:lnTo>
                    <a:pt x="1508795" y="1164515"/>
                  </a:lnTo>
                  <a:lnTo>
                    <a:pt x="1513565" y="1154350"/>
                  </a:lnTo>
                  <a:lnTo>
                    <a:pt x="1519289" y="1144821"/>
                  </a:lnTo>
                  <a:lnTo>
                    <a:pt x="1525013" y="1135292"/>
                  </a:lnTo>
                  <a:lnTo>
                    <a:pt x="1531055" y="1125763"/>
                  </a:lnTo>
                  <a:lnTo>
                    <a:pt x="1537732" y="1116551"/>
                  </a:lnTo>
                  <a:lnTo>
                    <a:pt x="1544728" y="1107975"/>
                  </a:lnTo>
                  <a:lnTo>
                    <a:pt x="1552042" y="1099081"/>
                  </a:lnTo>
                  <a:lnTo>
                    <a:pt x="1559674" y="1090822"/>
                  </a:lnTo>
                  <a:lnTo>
                    <a:pt x="1567942" y="1082881"/>
                  </a:lnTo>
                  <a:lnTo>
                    <a:pt x="1576209" y="1074940"/>
                  </a:lnTo>
                  <a:lnTo>
                    <a:pt x="1584795" y="1067635"/>
                  </a:lnTo>
                  <a:lnTo>
                    <a:pt x="1593699" y="1060329"/>
                  </a:lnTo>
                  <a:lnTo>
                    <a:pt x="1603239" y="1053659"/>
                  </a:lnTo>
                  <a:lnTo>
                    <a:pt x="1613096" y="1046988"/>
                  </a:lnTo>
                  <a:lnTo>
                    <a:pt x="1622954" y="1040635"/>
                  </a:lnTo>
                  <a:lnTo>
                    <a:pt x="1632812" y="1034918"/>
                  </a:lnTo>
                  <a:lnTo>
                    <a:pt x="1643305" y="1029200"/>
                  </a:lnTo>
                  <a:lnTo>
                    <a:pt x="1654117" y="1024118"/>
                  </a:lnTo>
                  <a:lnTo>
                    <a:pt x="1664929" y="1019671"/>
                  </a:lnTo>
                  <a:lnTo>
                    <a:pt x="1676058" y="1015224"/>
                  </a:lnTo>
                  <a:lnTo>
                    <a:pt x="1687506" y="1011095"/>
                  </a:lnTo>
                  <a:lnTo>
                    <a:pt x="1699272" y="1007601"/>
                  </a:lnTo>
                  <a:lnTo>
                    <a:pt x="1711355" y="1004107"/>
                  </a:lnTo>
                  <a:lnTo>
                    <a:pt x="1723439" y="1001566"/>
                  </a:lnTo>
                  <a:lnTo>
                    <a:pt x="1735523" y="999025"/>
                  </a:lnTo>
                  <a:lnTo>
                    <a:pt x="1747924" y="997119"/>
                  </a:lnTo>
                  <a:lnTo>
                    <a:pt x="1747924" y="932320"/>
                  </a:lnTo>
                  <a:lnTo>
                    <a:pt x="1583205" y="932320"/>
                  </a:lnTo>
                  <a:lnTo>
                    <a:pt x="1583205" y="871651"/>
                  </a:lnTo>
                  <a:lnTo>
                    <a:pt x="1586385" y="871334"/>
                  </a:lnTo>
                  <a:lnTo>
                    <a:pt x="1590201" y="870698"/>
                  </a:lnTo>
                  <a:lnTo>
                    <a:pt x="1594971" y="869110"/>
                  </a:lnTo>
                  <a:lnTo>
                    <a:pt x="1600377" y="867204"/>
                  </a:lnTo>
                  <a:lnTo>
                    <a:pt x="1606736" y="864663"/>
                  </a:lnTo>
                  <a:lnTo>
                    <a:pt x="1613414" y="861487"/>
                  </a:lnTo>
                  <a:lnTo>
                    <a:pt x="1620410" y="857358"/>
                  </a:lnTo>
                  <a:lnTo>
                    <a:pt x="1624226" y="854816"/>
                  </a:lnTo>
                  <a:lnTo>
                    <a:pt x="1627406" y="851958"/>
                  </a:lnTo>
                  <a:lnTo>
                    <a:pt x="1630586" y="848464"/>
                  </a:lnTo>
                  <a:lnTo>
                    <a:pt x="1634084" y="845287"/>
                  </a:lnTo>
                  <a:lnTo>
                    <a:pt x="1637264" y="841476"/>
                  </a:lnTo>
                  <a:lnTo>
                    <a:pt x="1640444" y="837346"/>
                  </a:lnTo>
                  <a:lnTo>
                    <a:pt x="1643305" y="832899"/>
                  </a:lnTo>
                  <a:lnTo>
                    <a:pt x="1646167" y="828135"/>
                  </a:lnTo>
                  <a:lnTo>
                    <a:pt x="1648393" y="823052"/>
                  </a:lnTo>
                  <a:lnTo>
                    <a:pt x="1650619" y="817653"/>
                  </a:lnTo>
                  <a:lnTo>
                    <a:pt x="1652845" y="811617"/>
                  </a:lnTo>
                  <a:lnTo>
                    <a:pt x="1654435" y="805265"/>
                  </a:lnTo>
                  <a:lnTo>
                    <a:pt x="1655707" y="798594"/>
                  </a:lnTo>
                  <a:lnTo>
                    <a:pt x="1656979" y="791289"/>
                  </a:lnTo>
                  <a:lnTo>
                    <a:pt x="1657297" y="783983"/>
                  </a:lnTo>
                  <a:lnTo>
                    <a:pt x="1657615" y="775724"/>
                  </a:lnTo>
                  <a:lnTo>
                    <a:pt x="1657933" y="767466"/>
                  </a:lnTo>
                  <a:lnTo>
                    <a:pt x="1658569" y="758889"/>
                  </a:lnTo>
                  <a:lnTo>
                    <a:pt x="1659205" y="750631"/>
                  </a:lnTo>
                  <a:lnTo>
                    <a:pt x="1660477" y="742690"/>
                  </a:lnTo>
                  <a:lnTo>
                    <a:pt x="1662067" y="734431"/>
                  </a:lnTo>
                  <a:lnTo>
                    <a:pt x="1663975" y="726808"/>
                  </a:lnTo>
                  <a:lnTo>
                    <a:pt x="1666201" y="718867"/>
                  </a:lnTo>
                  <a:lnTo>
                    <a:pt x="1668427" y="711561"/>
                  </a:lnTo>
                  <a:lnTo>
                    <a:pt x="1671289" y="704255"/>
                  </a:lnTo>
                  <a:lnTo>
                    <a:pt x="1674151" y="697267"/>
                  </a:lnTo>
                  <a:lnTo>
                    <a:pt x="1677648" y="690597"/>
                  </a:lnTo>
                  <a:lnTo>
                    <a:pt x="1680828" y="683609"/>
                  </a:lnTo>
                  <a:lnTo>
                    <a:pt x="1684962" y="677256"/>
                  </a:lnTo>
                  <a:lnTo>
                    <a:pt x="1689096" y="670903"/>
                  </a:lnTo>
                  <a:lnTo>
                    <a:pt x="1693230" y="665186"/>
                  </a:lnTo>
                  <a:lnTo>
                    <a:pt x="1698000" y="659151"/>
                  </a:lnTo>
                  <a:lnTo>
                    <a:pt x="1702770" y="654068"/>
                  </a:lnTo>
                  <a:lnTo>
                    <a:pt x="1707540" y="648986"/>
                  </a:lnTo>
                  <a:lnTo>
                    <a:pt x="1712627" y="643904"/>
                  </a:lnTo>
                  <a:lnTo>
                    <a:pt x="1718351" y="639457"/>
                  </a:lnTo>
                  <a:lnTo>
                    <a:pt x="1723757" y="635010"/>
                  </a:lnTo>
                  <a:lnTo>
                    <a:pt x="1729163" y="631198"/>
                  </a:lnTo>
                  <a:lnTo>
                    <a:pt x="1735205" y="627387"/>
                  </a:lnTo>
                  <a:lnTo>
                    <a:pt x="1741565" y="624210"/>
                  </a:lnTo>
                  <a:lnTo>
                    <a:pt x="1747288" y="621352"/>
                  </a:lnTo>
                  <a:lnTo>
                    <a:pt x="1753966" y="618810"/>
                  </a:lnTo>
                  <a:lnTo>
                    <a:pt x="1760326" y="616587"/>
                  </a:lnTo>
                  <a:lnTo>
                    <a:pt x="1767004" y="614681"/>
                  </a:lnTo>
                  <a:lnTo>
                    <a:pt x="1773682" y="613093"/>
                  </a:lnTo>
                  <a:lnTo>
                    <a:pt x="1780677" y="612140"/>
                  </a:lnTo>
                  <a:lnTo>
                    <a:pt x="1787673" y="611187"/>
                  </a:lnTo>
                  <a:close/>
                  <a:moveTo>
                    <a:pt x="630238" y="565150"/>
                  </a:moveTo>
                  <a:lnTo>
                    <a:pt x="639136" y="565468"/>
                  </a:lnTo>
                  <a:lnTo>
                    <a:pt x="647397" y="566420"/>
                  </a:lnTo>
                  <a:lnTo>
                    <a:pt x="655977" y="567372"/>
                  </a:lnTo>
                  <a:lnTo>
                    <a:pt x="664557" y="569276"/>
                  </a:lnTo>
                  <a:lnTo>
                    <a:pt x="672501" y="571498"/>
                  </a:lnTo>
                  <a:lnTo>
                    <a:pt x="680762" y="574354"/>
                  </a:lnTo>
                  <a:lnTo>
                    <a:pt x="689024" y="577211"/>
                  </a:lnTo>
                  <a:lnTo>
                    <a:pt x="696333" y="581020"/>
                  </a:lnTo>
                  <a:lnTo>
                    <a:pt x="703959" y="585463"/>
                  </a:lnTo>
                  <a:lnTo>
                    <a:pt x="711268" y="589907"/>
                  </a:lnTo>
                  <a:lnTo>
                    <a:pt x="718258" y="594667"/>
                  </a:lnTo>
                  <a:lnTo>
                    <a:pt x="725249" y="600063"/>
                  </a:lnTo>
                  <a:lnTo>
                    <a:pt x="731922" y="605776"/>
                  </a:lnTo>
                  <a:lnTo>
                    <a:pt x="738278" y="611489"/>
                  </a:lnTo>
                  <a:lnTo>
                    <a:pt x="744633" y="618154"/>
                  </a:lnTo>
                  <a:lnTo>
                    <a:pt x="750353" y="624820"/>
                  </a:lnTo>
                  <a:lnTo>
                    <a:pt x="756072" y="632437"/>
                  </a:lnTo>
                  <a:lnTo>
                    <a:pt x="761474" y="639737"/>
                  </a:lnTo>
                  <a:lnTo>
                    <a:pt x="766241" y="647354"/>
                  </a:lnTo>
                  <a:lnTo>
                    <a:pt x="771007" y="655289"/>
                  </a:lnTo>
                  <a:lnTo>
                    <a:pt x="775456" y="663541"/>
                  </a:lnTo>
                  <a:lnTo>
                    <a:pt x="779587" y="672111"/>
                  </a:lnTo>
                  <a:lnTo>
                    <a:pt x="783400" y="680998"/>
                  </a:lnTo>
                  <a:lnTo>
                    <a:pt x="786895" y="690202"/>
                  </a:lnTo>
                  <a:lnTo>
                    <a:pt x="790073" y="699406"/>
                  </a:lnTo>
                  <a:lnTo>
                    <a:pt x="792615" y="708611"/>
                  </a:lnTo>
                  <a:lnTo>
                    <a:pt x="794839" y="718450"/>
                  </a:lnTo>
                  <a:lnTo>
                    <a:pt x="796746" y="728606"/>
                  </a:lnTo>
                  <a:lnTo>
                    <a:pt x="798017" y="738445"/>
                  </a:lnTo>
                  <a:lnTo>
                    <a:pt x="799288" y="748919"/>
                  </a:lnTo>
                  <a:lnTo>
                    <a:pt x="799923" y="759076"/>
                  </a:lnTo>
                  <a:lnTo>
                    <a:pt x="800241" y="769550"/>
                  </a:lnTo>
                  <a:lnTo>
                    <a:pt x="799923" y="777802"/>
                  </a:lnTo>
                  <a:lnTo>
                    <a:pt x="799606" y="786054"/>
                  </a:lnTo>
                  <a:lnTo>
                    <a:pt x="798970" y="793989"/>
                  </a:lnTo>
                  <a:lnTo>
                    <a:pt x="798017" y="801923"/>
                  </a:lnTo>
                  <a:lnTo>
                    <a:pt x="797064" y="809541"/>
                  </a:lnTo>
                  <a:lnTo>
                    <a:pt x="795475" y="817476"/>
                  </a:lnTo>
                  <a:lnTo>
                    <a:pt x="793568" y="825093"/>
                  </a:lnTo>
                  <a:lnTo>
                    <a:pt x="791979" y="832710"/>
                  </a:lnTo>
                  <a:lnTo>
                    <a:pt x="789755" y="840328"/>
                  </a:lnTo>
                  <a:lnTo>
                    <a:pt x="787531" y="847310"/>
                  </a:lnTo>
                  <a:lnTo>
                    <a:pt x="784671" y="854293"/>
                  </a:lnTo>
                  <a:lnTo>
                    <a:pt x="781811" y="861276"/>
                  </a:lnTo>
                  <a:lnTo>
                    <a:pt x="778951" y="868258"/>
                  </a:lnTo>
                  <a:lnTo>
                    <a:pt x="775456" y="874923"/>
                  </a:lnTo>
                  <a:lnTo>
                    <a:pt x="772278" y="880954"/>
                  </a:lnTo>
                  <a:lnTo>
                    <a:pt x="768465" y="887619"/>
                  </a:lnTo>
                  <a:lnTo>
                    <a:pt x="764970" y="893649"/>
                  </a:lnTo>
                  <a:lnTo>
                    <a:pt x="760839" y="899680"/>
                  </a:lnTo>
                  <a:lnTo>
                    <a:pt x="756708" y="905393"/>
                  </a:lnTo>
                  <a:lnTo>
                    <a:pt x="752259" y="911106"/>
                  </a:lnTo>
                  <a:lnTo>
                    <a:pt x="747810" y="916501"/>
                  </a:lnTo>
                  <a:lnTo>
                    <a:pt x="743044" y="921580"/>
                  </a:lnTo>
                  <a:lnTo>
                    <a:pt x="738278" y="926341"/>
                  </a:lnTo>
                  <a:lnTo>
                    <a:pt x="733193" y="931101"/>
                  </a:lnTo>
                  <a:lnTo>
                    <a:pt x="728109" y="936180"/>
                  </a:lnTo>
                  <a:lnTo>
                    <a:pt x="722707" y="939988"/>
                  </a:lnTo>
                  <a:lnTo>
                    <a:pt x="717305" y="944114"/>
                  </a:lnTo>
                  <a:lnTo>
                    <a:pt x="711903" y="948241"/>
                  </a:lnTo>
                  <a:lnTo>
                    <a:pt x="706183" y="951414"/>
                  </a:lnTo>
                  <a:lnTo>
                    <a:pt x="700464" y="954906"/>
                  </a:lnTo>
                  <a:lnTo>
                    <a:pt x="694426" y="958080"/>
                  </a:lnTo>
                  <a:lnTo>
                    <a:pt x="688071" y="960619"/>
                  </a:lnTo>
                  <a:lnTo>
                    <a:pt x="688071" y="1044727"/>
                  </a:lnTo>
                  <a:lnTo>
                    <a:pt x="703641" y="1047266"/>
                  </a:lnTo>
                  <a:lnTo>
                    <a:pt x="718894" y="1050440"/>
                  </a:lnTo>
                  <a:lnTo>
                    <a:pt x="733829" y="1053614"/>
                  </a:lnTo>
                  <a:lnTo>
                    <a:pt x="748764" y="1057740"/>
                  </a:lnTo>
                  <a:lnTo>
                    <a:pt x="763063" y="1062184"/>
                  </a:lnTo>
                  <a:lnTo>
                    <a:pt x="777045" y="1066945"/>
                  </a:lnTo>
                  <a:lnTo>
                    <a:pt x="791026" y="1072340"/>
                  </a:lnTo>
                  <a:lnTo>
                    <a:pt x="804690" y="1078371"/>
                  </a:lnTo>
                  <a:lnTo>
                    <a:pt x="818036" y="1085036"/>
                  </a:lnTo>
                  <a:lnTo>
                    <a:pt x="831064" y="1091701"/>
                  </a:lnTo>
                  <a:lnTo>
                    <a:pt x="843775" y="1099001"/>
                  </a:lnTo>
                  <a:lnTo>
                    <a:pt x="856167" y="1106618"/>
                  </a:lnTo>
                  <a:lnTo>
                    <a:pt x="867925" y="1114871"/>
                  </a:lnTo>
                  <a:lnTo>
                    <a:pt x="879682" y="1123440"/>
                  </a:lnTo>
                  <a:lnTo>
                    <a:pt x="890804" y="1132010"/>
                  </a:lnTo>
                  <a:lnTo>
                    <a:pt x="901925" y="1141214"/>
                  </a:lnTo>
                  <a:lnTo>
                    <a:pt x="912094" y="1151370"/>
                  </a:lnTo>
                  <a:lnTo>
                    <a:pt x="921944" y="1161210"/>
                  </a:lnTo>
                  <a:lnTo>
                    <a:pt x="931795" y="1171683"/>
                  </a:lnTo>
                  <a:lnTo>
                    <a:pt x="940692" y="1182157"/>
                  </a:lnTo>
                  <a:lnTo>
                    <a:pt x="949272" y="1193266"/>
                  </a:lnTo>
                  <a:lnTo>
                    <a:pt x="957534" y="1204692"/>
                  </a:lnTo>
                  <a:lnTo>
                    <a:pt x="965160" y="1216118"/>
                  </a:lnTo>
                  <a:lnTo>
                    <a:pt x="972151" y="1227862"/>
                  </a:lnTo>
                  <a:lnTo>
                    <a:pt x="979142" y="1240557"/>
                  </a:lnTo>
                  <a:lnTo>
                    <a:pt x="985179" y="1252618"/>
                  </a:lnTo>
                  <a:lnTo>
                    <a:pt x="991217" y="1265631"/>
                  </a:lnTo>
                  <a:lnTo>
                    <a:pt x="995983" y="1278327"/>
                  </a:lnTo>
                  <a:lnTo>
                    <a:pt x="1000749" y="1291657"/>
                  </a:lnTo>
                  <a:lnTo>
                    <a:pt x="1004880" y="1304988"/>
                  </a:lnTo>
                  <a:lnTo>
                    <a:pt x="1008058" y="1318635"/>
                  </a:lnTo>
                  <a:lnTo>
                    <a:pt x="1010600" y="1332600"/>
                  </a:lnTo>
                  <a:lnTo>
                    <a:pt x="1014413" y="1484313"/>
                  </a:lnTo>
                  <a:lnTo>
                    <a:pt x="246063" y="1484313"/>
                  </a:lnTo>
                  <a:lnTo>
                    <a:pt x="249876" y="1332600"/>
                  </a:lnTo>
                  <a:lnTo>
                    <a:pt x="252419" y="1318635"/>
                  </a:lnTo>
                  <a:lnTo>
                    <a:pt x="255596" y="1304988"/>
                  </a:lnTo>
                  <a:lnTo>
                    <a:pt x="259727" y="1291657"/>
                  </a:lnTo>
                  <a:lnTo>
                    <a:pt x="264176" y="1278327"/>
                  </a:lnTo>
                  <a:lnTo>
                    <a:pt x="269260" y="1265631"/>
                  </a:lnTo>
                  <a:lnTo>
                    <a:pt x="275297" y="1252618"/>
                  </a:lnTo>
                  <a:lnTo>
                    <a:pt x="281017" y="1240557"/>
                  </a:lnTo>
                  <a:lnTo>
                    <a:pt x="288008" y="1227862"/>
                  </a:lnTo>
                  <a:lnTo>
                    <a:pt x="294999" y="1216118"/>
                  </a:lnTo>
                  <a:lnTo>
                    <a:pt x="302943" y="1204692"/>
                  </a:lnTo>
                  <a:lnTo>
                    <a:pt x="310887" y="1193266"/>
                  </a:lnTo>
                  <a:lnTo>
                    <a:pt x="319784" y="1182157"/>
                  </a:lnTo>
                  <a:lnTo>
                    <a:pt x="328682" y="1171683"/>
                  </a:lnTo>
                  <a:lnTo>
                    <a:pt x="338214" y="1161210"/>
                  </a:lnTo>
                  <a:lnTo>
                    <a:pt x="348383" y="1151370"/>
                  </a:lnTo>
                  <a:lnTo>
                    <a:pt x="358869" y="1141214"/>
                  </a:lnTo>
                  <a:lnTo>
                    <a:pt x="369673" y="1132010"/>
                  </a:lnTo>
                  <a:lnTo>
                    <a:pt x="380795" y="1123440"/>
                  </a:lnTo>
                  <a:lnTo>
                    <a:pt x="392552" y="1114871"/>
                  </a:lnTo>
                  <a:lnTo>
                    <a:pt x="404309" y="1106618"/>
                  </a:lnTo>
                  <a:lnTo>
                    <a:pt x="417020" y="1099001"/>
                  </a:lnTo>
                  <a:lnTo>
                    <a:pt x="429412" y="1091701"/>
                  </a:lnTo>
                  <a:lnTo>
                    <a:pt x="442441" y="1085036"/>
                  </a:lnTo>
                  <a:lnTo>
                    <a:pt x="455787" y="1078371"/>
                  </a:lnTo>
                  <a:lnTo>
                    <a:pt x="469450" y="1072340"/>
                  </a:lnTo>
                  <a:lnTo>
                    <a:pt x="483432" y="1066945"/>
                  </a:lnTo>
                  <a:lnTo>
                    <a:pt x="497413" y="1062184"/>
                  </a:lnTo>
                  <a:lnTo>
                    <a:pt x="511713" y="1057740"/>
                  </a:lnTo>
                  <a:lnTo>
                    <a:pt x="526648" y="1053614"/>
                  </a:lnTo>
                  <a:lnTo>
                    <a:pt x="541582" y="1050440"/>
                  </a:lnTo>
                  <a:lnTo>
                    <a:pt x="556835" y="1047266"/>
                  </a:lnTo>
                  <a:lnTo>
                    <a:pt x="571770" y="1044727"/>
                  </a:lnTo>
                  <a:lnTo>
                    <a:pt x="571770" y="960619"/>
                  </a:lnTo>
                  <a:lnTo>
                    <a:pt x="566050" y="958080"/>
                  </a:lnTo>
                  <a:lnTo>
                    <a:pt x="560013" y="954906"/>
                  </a:lnTo>
                  <a:lnTo>
                    <a:pt x="554293" y="951414"/>
                  </a:lnTo>
                  <a:lnTo>
                    <a:pt x="548573" y="948241"/>
                  </a:lnTo>
                  <a:lnTo>
                    <a:pt x="543171" y="944114"/>
                  </a:lnTo>
                  <a:lnTo>
                    <a:pt x="537452" y="939988"/>
                  </a:lnTo>
                  <a:lnTo>
                    <a:pt x="532367" y="935545"/>
                  </a:lnTo>
                  <a:lnTo>
                    <a:pt x="527283" y="931101"/>
                  </a:lnTo>
                  <a:lnTo>
                    <a:pt x="522199" y="926341"/>
                  </a:lnTo>
                  <a:lnTo>
                    <a:pt x="517433" y="921580"/>
                  </a:lnTo>
                  <a:lnTo>
                    <a:pt x="512348" y="916501"/>
                  </a:lnTo>
                  <a:lnTo>
                    <a:pt x="507900" y="911106"/>
                  </a:lnTo>
                  <a:lnTo>
                    <a:pt x="503769" y="905393"/>
                  </a:lnTo>
                  <a:lnTo>
                    <a:pt x="499638" y="899680"/>
                  </a:lnTo>
                  <a:lnTo>
                    <a:pt x="495507" y="893649"/>
                  </a:lnTo>
                  <a:lnTo>
                    <a:pt x="491694" y="887302"/>
                  </a:lnTo>
                  <a:lnTo>
                    <a:pt x="488198" y="880954"/>
                  </a:lnTo>
                  <a:lnTo>
                    <a:pt x="484385" y="874923"/>
                  </a:lnTo>
                  <a:lnTo>
                    <a:pt x="481525" y="868258"/>
                  </a:lnTo>
                  <a:lnTo>
                    <a:pt x="478665" y="861276"/>
                  </a:lnTo>
                  <a:lnTo>
                    <a:pt x="475488" y="854293"/>
                  </a:lnTo>
                  <a:lnTo>
                    <a:pt x="472946" y="847310"/>
                  </a:lnTo>
                  <a:lnTo>
                    <a:pt x="470404" y="839693"/>
                  </a:lnTo>
                  <a:lnTo>
                    <a:pt x="468497" y="832393"/>
                  </a:lnTo>
                  <a:lnTo>
                    <a:pt x="466273" y="825093"/>
                  </a:lnTo>
                  <a:lnTo>
                    <a:pt x="465002" y="817476"/>
                  </a:lnTo>
                  <a:lnTo>
                    <a:pt x="463413" y="809541"/>
                  </a:lnTo>
                  <a:lnTo>
                    <a:pt x="462142" y="801923"/>
                  </a:lnTo>
                  <a:lnTo>
                    <a:pt x="461189" y="793989"/>
                  </a:lnTo>
                  <a:lnTo>
                    <a:pt x="460871" y="786054"/>
                  </a:lnTo>
                  <a:lnTo>
                    <a:pt x="460235" y="777802"/>
                  </a:lnTo>
                  <a:lnTo>
                    <a:pt x="460235" y="769550"/>
                  </a:lnTo>
                  <a:lnTo>
                    <a:pt x="460553" y="759076"/>
                  </a:lnTo>
                  <a:lnTo>
                    <a:pt x="460871" y="748919"/>
                  </a:lnTo>
                  <a:lnTo>
                    <a:pt x="461824" y="738445"/>
                  </a:lnTo>
                  <a:lnTo>
                    <a:pt x="463413" y="728606"/>
                  </a:lnTo>
                  <a:lnTo>
                    <a:pt x="465637" y="718450"/>
                  </a:lnTo>
                  <a:lnTo>
                    <a:pt x="467862" y="708611"/>
                  </a:lnTo>
                  <a:lnTo>
                    <a:pt x="470404" y="699406"/>
                  </a:lnTo>
                  <a:lnTo>
                    <a:pt x="473264" y="690202"/>
                  </a:lnTo>
                  <a:lnTo>
                    <a:pt x="477077" y="680998"/>
                  </a:lnTo>
                  <a:lnTo>
                    <a:pt x="480890" y="672111"/>
                  </a:lnTo>
                  <a:lnTo>
                    <a:pt x="484703" y="663541"/>
                  </a:lnTo>
                  <a:lnTo>
                    <a:pt x="489152" y="655289"/>
                  </a:lnTo>
                  <a:lnTo>
                    <a:pt x="493918" y="647354"/>
                  </a:lnTo>
                  <a:lnTo>
                    <a:pt x="498685" y="639737"/>
                  </a:lnTo>
                  <a:lnTo>
                    <a:pt x="504404" y="632437"/>
                  </a:lnTo>
                  <a:lnTo>
                    <a:pt x="509806" y="624820"/>
                  </a:lnTo>
                  <a:lnTo>
                    <a:pt x="515844" y="618154"/>
                  </a:lnTo>
                  <a:lnTo>
                    <a:pt x="522199" y="611489"/>
                  </a:lnTo>
                  <a:lnTo>
                    <a:pt x="528236" y="605776"/>
                  </a:lnTo>
                  <a:lnTo>
                    <a:pt x="534909" y="600063"/>
                  </a:lnTo>
                  <a:lnTo>
                    <a:pt x="541900" y="594667"/>
                  </a:lnTo>
                  <a:lnTo>
                    <a:pt x="548891" y="589907"/>
                  </a:lnTo>
                  <a:lnTo>
                    <a:pt x="556517" y="585463"/>
                  </a:lnTo>
                  <a:lnTo>
                    <a:pt x="564144" y="581020"/>
                  </a:lnTo>
                  <a:lnTo>
                    <a:pt x="571770" y="577211"/>
                  </a:lnTo>
                  <a:lnTo>
                    <a:pt x="579714" y="574354"/>
                  </a:lnTo>
                  <a:lnTo>
                    <a:pt x="587658" y="571498"/>
                  </a:lnTo>
                  <a:lnTo>
                    <a:pt x="595920" y="569276"/>
                  </a:lnTo>
                  <a:lnTo>
                    <a:pt x="604499" y="567372"/>
                  </a:lnTo>
                  <a:lnTo>
                    <a:pt x="612761" y="566420"/>
                  </a:lnTo>
                  <a:lnTo>
                    <a:pt x="621659" y="565468"/>
                  </a:lnTo>
                  <a:lnTo>
                    <a:pt x="630238" y="565150"/>
                  </a:lnTo>
                  <a:close/>
                  <a:moveTo>
                    <a:pt x="181836" y="158167"/>
                  </a:moveTo>
                  <a:lnTo>
                    <a:pt x="178980" y="158484"/>
                  </a:lnTo>
                  <a:lnTo>
                    <a:pt x="176441" y="159119"/>
                  </a:lnTo>
                  <a:lnTo>
                    <a:pt x="173902" y="160390"/>
                  </a:lnTo>
                  <a:lnTo>
                    <a:pt x="171681" y="161343"/>
                  </a:lnTo>
                  <a:lnTo>
                    <a:pt x="169459" y="162613"/>
                  </a:lnTo>
                  <a:lnTo>
                    <a:pt x="167238" y="163884"/>
                  </a:lnTo>
                  <a:lnTo>
                    <a:pt x="165651" y="165789"/>
                  </a:lnTo>
                  <a:lnTo>
                    <a:pt x="164065" y="167695"/>
                  </a:lnTo>
                  <a:lnTo>
                    <a:pt x="162478" y="169918"/>
                  </a:lnTo>
                  <a:lnTo>
                    <a:pt x="161209" y="171824"/>
                  </a:lnTo>
                  <a:lnTo>
                    <a:pt x="159939" y="174364"/>
                  </a:lnTo>
                  <a:lnTo>
                    <a:pt x="159305" y="176588"/>
                  </a:lnTo>
                  <a:lnTo>
                    <a:pt x="158352" y="179128"/>
                  </a:lnTo>
                  <a:lnTo>
                    <a:pt x="158035" y="181669"/>
                  </a:lnTo>
                  <a:lnTo>
                    <a:pt x="157718" y="184210"/>
                  </a:lnTo>
                  <a:lnTo>
                    <a:pt x="157718" y="1440334"/>
                  </a:lnTo>
                  <a:lnTo>
                    <a:pt x="158352" y="1447639"/>
                  </a:lnTo>
                  <a:lnTo>
                    <a:pt x="159622" y="1454944"/>
                  </a:lnTo>
                  <a:lnTo>
                    <a:pt x="161526" y="1463202"/>
                  </a:lnTo>
                  <a:lnTo>
                    <a:pt x="164065" y="1471142"/>
                  </a:lnTo>
                  <a:lnTo>
                    <a:pt x="167238" y="1479717"/>
                  </a:lnTo>
                  <a:lnTo>
                    <a:pt x="171363" y="1488610"/>
                  </a:lnTo>
                  <a:lnTo>
                    <a:pt x="175806" y="1497185"/>
                  </a:lnTo>
                  <a:lnTo>
                    <a:pt x="181201" y="1506078"/>
                  </a:lnTo>
                  <a:lnTo>
                    <a:pt x="187230" y="1514336"/>
                  </a:lnTo>
                  <a:lnTo>
                    <a:pt x="193577" y="1522594"/>
                  </a:lnTo>
                  <a:lnTo>
                    <a:pt x="200876" y="1530534"/>
                  </a:lnTo>
                  <a:lnTo>
                    <a:pt x="208492" y="1538156"/>
                  </a:lnTo>
                  <a:lnTo>
                    <a:pt x="216743" y="1545143"/>
                  </a:lnTo>
                  <a:lnTo>
                    <a:pt x="225629" y="1551178"/>
                  </a:lnTo>
                  <a:lnTo>
                    <a:pt x="230389" y="1554354"/>
                  </a:lnTo>
                  <a:lnTo>
                    <a:pt x="235149" y="1557212"/>
                  </a:lnTo>
                  <a:lnTo>
                    <a:pt x="239909" y="1559753"/>
                  </a:lnTo>
                  <a:lnTo>
                    <a:pt x="244669" y="1561976"/>
                  </a:lnTo>
                  <a:lnTo>
                    <a:pt x="1018979" y="1561976"/>
                  </a:lnTo>
                  <a:lnTo>
                    <a:pt x="1018979" y="1559436"/>
                  </a:lnTo>
                  <a:lnTo>
                    <a:pt x="1028182" y="1554354"/>
                  </a:lnTo>
                  <a:lnTo>
                    <a:pt x="1037068" y="1548637"/>
                  </a:lnTo>
                  <a:lnTo>
                    <a:pt x="1045636" y="1542603"/>
                  </a:lnTo>
                  <a:lnTo>
                    <a:pt x="1053252" y="1535298"/>
                  </a:lnTo>
                  <a:lnTo>
                    <a:pt x="1060551" y="1527993"/>
                  </a:lnTo>
                  <a:lnTo>
                    <a:pt x="1067532" y="1520370"/>
                  </a:lnTo>
                  <a:lnTo>
                    <a:pt x="1073879" y="1512113"/>
                  </a:lnTo>
                  <a:lnTo>
                    <a:pt x="1079908" y="1504173"/>
                  </a:lnTo>
                  <a:lnTo>
                    <a:pt x="1084986" y="1495597"/>
                  </a:lnTo>
                  <a:lnTo>
                    <a:pt x="1089429" y="1487022"/>
                  </a:lnTo>
                  <a:lnTo>
                    <a:pt x="1093554" y="1479082"/>
                  </a:lnTo>
                  <a:lnTo>
                    <a:pt x="1096728" y="1470507"/>
                  </a:lnTo>
                  <a:lnTo>
                    <a:pt x="1099266" y="1462884"/>
                  </a:lnTo>
                  <a:lnTo>
                    <a:pt x="1101170" y="1454626"/>
                  </a:lnTo>
                  <a:lnTo>
                    <a:pt x="1102122" y="1447321"/>
                  </a:lnTo>
                  <a:lnTo>
                    <a:pt x="1102757" y="1440334"/>
                  </a:lnTo>
                  <a:lnTo>
                    <a:pt x="1102757" y="184210"/>
                  </a:lnTo>
                  <a:lnTo>
                    <a:pt x="1102122" y="181669"/>
                  </a:lnTo>
                  <a:lnTo>
                    <a:pt x="1101805" y="179128"/>
                  </a:lnTo>
                  <a:lnTo>
                    <a:pt x="1101170" y="176588"/>
                  </a:lnTo>
                  <a:lnTo>
                    <a:pt x="1100536" y="174364"/>
                  </a:lnTo>
                  <a:lnTo>
                    <a:pt x="1099266" y="171824"/>
                  </a:lnTo>
                  <a:lnTo>
                    <a:pt x="1097997" y="169918"/>
                  </a:lnTo>
                  <a:lnTo>
                    <a:pt x="1096410" y="167695"/>
                  </a:lnTo>
                  <a:lnTo>
                    <a:pt x="1094824" y="165789"/>
                  </a:lnTo>
                  <a:lnTo>
                    <a:pt x="1092919" y="163884"/>
                  </a:lnTo>
                  <a:lnTo>
                    <a:pt x="1090698" y="162613"/>
                  </a:lnTo>
                  <a:lnTo>
                    <a:pt x="1088794" y="161343"/>
                  </a:lnTo>
                  <a:lnTo>
                    <a:pt x="1086573" y="160390"/>
                  </a:lnTo>
                  <a:lnTo>
                    <a:pt x="1083716" y="159119"/>
                  </a:lnTo>
                  <a:lnTo>
                    <a:pt x="1081178" y="158484"/>
                  </a:lnTo>
                  <a:lnTo>
                    <a:pt x="1078639" y="158167"/>
                  </a:lnTo>
                  <a:lnTo>
                    <a:pt x="1076100" y="158167"/>
                  </a:lnTo>
                  <a:lnTo>
                    <a:pt x="184374" y="158167"/>
                  </a:lnTo>
                  <a:lnTo>
                    <a:pt x="181836" y="158167"/>
                  </a:lnTo>
                  <a:close/>
                  <a:moveTo>
                    <a:pt x="1414463" y="157162"/>
                  </a:moveTo>
                  <a:lnTo>
                    <a:pt x="2153497" y="157162"/>
                  </a:lnTo>
                  <a:lnTo>
                    <a:pt x="2161123" y="157162"/>
                  </a:lnTo>
                  <a:lnTo>
                    <a:pt x="2169066" y="158114"/>
                  </a:lnTo>
                  <a:lnTo>
                    <a:pt x="2176374" y="158749"/>
                  </a:lnTo>
                  <a:lnTo>
                    <a:pt x="2183364" y="160337"/>
                  </a:lnTo>
                  <a:lnTo>
                    <a:pt x="2190671" y="161924"/>
                  </a:lnTo>
                  <a:lnTo>
                    <a:pt x="2197661" y="163829"/>
                  </a:lnTo>
                  <a:lnTo>
                    <a:pt x="2204651" y="166052"/>
                  </a:lnTo>
                  <a:lnTo>
                    <a:pt x="2211324" y="168909"/>
                  </a:lnTo>
                  <a:lnTo>
                    <a:pt x="2217996" y="172084"/>
                  </a:lnTo>
                  <a:lnTo>
                    <a:pt x="2224350" y="174942"/>
                  </a:lnTo>
                  <a:lnTo>
                    <a:pt x="2230387" y="178752"/>
                  </a:lnTo>
                  <a:lnTo>
                    <a:pt x="2236424" y="182562"/>
                  </a:lnTo>
                  <a:lnTo>
                    <a:pt x="2242461" y="186689"/>
                  </a:lnTo>
                  <a:lnTo>
                    <a:pt x="2247862" y="191134"/>
                  </a:lnTo>
                  <a:lnTo>
                    <a:pt x="2253264" y="195579"/>
                  </a:lnTo>
                  <a:lnTo>
                    <a:pt x="2258665" y="200659"/>
                  </a:lnTo>
                  <a:lnTo>
                    <a:pt x="2263431" y="206057"/>
                  </a:lnTo>
                  <a:lnTo>
                    <a:pt x="2268197" y="211137"/>
                  </a:lnTo>
                  <a:lnTo>
                    <a:pt x="2272645" y="216852"/>
                  </a:lnTo>
                  <a:lnTo>
                    <a:pt x="2276776" y="222567"/>
                  </a:lnTo>
                  <a:lnTo>
                    <a:pt x="2280270" y="228917"/>
                  </a:lnTo>
                  <a:lnTo>
                    <a:pt x="2284083" y="234949"/>
                  </a:lnTo>
                  <a:lnTo>
                    <a:pt x="2287261" y="241299"/>
                  </a:lnTo>
                  <a:lnTo>
                    <a:pt x="2290438" y="247967"/>
                  </a:lnTo>
                  <a:lnTo>
                    <a:pt x="2292980" y="254634"/>
                  </a:lnTo>
                  <a:lnTo>
                    <a:pt x="2295204" y="261619"/>
                  </a:lnTo>
                  <a:lnTo>
                    <a:pt x="2297428" y="268604"/>
                  </a:lnTo>
                  <a:lnTo>
                    <a:pt x="2298699" y="275589"/>
                  </a:lnTo>
                  <a:lnTo>
                    <a:pt x="2300287" y="282892"/>
                  </a:lnTo>
                  <a:lnTo>
                    <a:pt x="2300923" y="290512"/>
                  </a:lnTo>
                  <a:lnTo>
                    <a:pt x="2301876" y="297814"/>
                  </a:lnTo>
                  <a:lnTo>
                    <a:pt x="2301876" y="305434"/>
                  </a:lnTo>
                  <a:lnTo>
                    <a:pt x="2301876" y="1484630"/>
                  </a:lnTo>
                  <a:lnTo>
                    <a:pt x="2301876" y="1497013"/>
                  </a:lnTo>
                  <a:lnTo>
                    <a:pt x="2300923" y="1509078"/>
                  </a:lnTo>
                  <a:lnTo>
                    <a:pt x="2299652" y="1521143"/>
                  </a:lnTo>
                  <a:lnTo>
                    <a:pt x="2298063" y="1533208"/>
                  </a:lnTo>
                  <a:lnTo>
                    <a:pt x="2295839" y="1544638"/>
                  </a:lnTo>
                  <a:lnTo>
                    <a:pt x="2292980" y="1555433"/>
                  </a:lnTo>
                  <a:lnTo>
                    <a:pt x="2289802" y="1566545"/>
                  </a:lnTo>
                  <a:lnTo>
                    <a:pt x="2285990" y="1577340"/>
                  </a:lnTo>
                  <a:lnTo>
                    <a:pt x="2281859" y="1587500"/>
                  </a:lnTo>
                  <a:lnTo>
                    <a:pt x="2277093" y="1597660"/>
                  </a:lnTo>
                  <a:lnTo>
                    <a:pt x="2271374" y="1607503"/>
                  </a:lnTo>
                  <a:lnTo>
                    <a:pt x="2265655" y="1616710"/>
                  </a:lnTo>
                  <a:lnTo>
                    <a:pt x="2259300" y="1625918"/>
                  </a:lnTo>
                  <a:lnTo>
                    <a:pt x="2252310" y="1634808"/>
                  </a:lnTo>
                  <a:lnTo>
                    <a:pt x="2244685" y="1643063"/>
                  </a:lnTo>
                  <a:lnTo>
                    <a:pt x="2236424" y="1651000"/>
                  </a:lnTo>
                  <a:lnTo>
                    <a:pt x="2227846" y="1658938"/>
                  </a:lnTo>
                  <a:lnTo>
                    <a:pt x="2218631" y="1665923"/>
                  </a:lnTo>
                  <a:lnTo>
                    <a:pt x="2208782" y="1672908"/>
                  </a:lnTo>
                  <a:lnTo>
                    <a:pt x="2198297" y="1678940"/>
                  </a:lnTo>
                  <a:lnTo>
                    <a:pt x="2187494" y="1684973"/>
                  </a:lnTo>
                  <a:lnTo>
                    <a:pt x="2176056" y="1690370"/>
                  </a:lnTo>
                  <a:lnTo>
                    <a:pt x="2163664" y="1695450"/>
                  </a:lnTo>
                  <a:lnTo>
                    <a:pt x="2150955" y="1700213"/>
                  </a:lnTo>
                  <a:lnTo>
                    <a:pt x="2137611" y="1704023"/>
                  </a:lnTo>
                  <a:lnTo>
                    <a:pt x="2123631" y="1707515"/>
                  </a:lnTo>
                  <a:lnTo>
                    <a:pt x="2108698" y="1710373"/>
                  </a:lnTo>
                  <a:lnTo>
                    <a:pt x="2093764" y="1712913"/>
                  </a:lnTo>
                  <a:lnTo>
                    <a:pt x="2077878" y="1715135"/>
                  </a:lnTo>
                  <a:lnTo>
                    <a:pt x="2061038" y="1716405"/>
                  </a:lnTo>
                  <a:lnTo>
                    <a:pt x="2044199" y="1717358"/>
                  </a:lnTo>
                  <a:lnTo>
                    <a:pt x="2026406" y="1717675"/>
                  </a:lnTo>
                  <a:lnTo>
                    <a:pt x="1563159" y="1717675"/>
                  </a:lnTo>
                  <a:lnTo>
                    <a:pt x="1551721" y="1717358"/>
                  </a:lnTo>
                  <a:lnTo>
                    <a:pt x="1540601" y="1716723"/>
                  </a:lnTo>
                  <a:lnTo>
                    <a:pt x="1529163" y="1715453"/>
                  </a:lnTo>
                  <a:lnTo>
                    <a:pt x="1518042" y="1714500"/>
                  </a:lnTo>
                  <a:lnTo>
                    <a:pt x="1506922" y="1712913"/>
                  </a:lnTo>
                  <a:lnTo>
                    <a:pt x="1495801" y="1710690"/>
                  </a:lnTo>
                  <a:lnTo>
                    <a:pt x="1485634" y="1709103"/>
                  </a:lnTo>
                  <a:lnTo>
                    <a:pt x="1475149" y="1706880"/>
                  </a:lnTo>
                  <a:lnTo>
                    <a:pt x="1456085" y="1701800"/>
                  </a:lnTo>
                  <a:lnTo>
                    <a:pt x="1439246" y="1697038"/>
                  </a:lnTo>
                  <a:lnTo>
                    <a:pt x="1424948" y="1692593"/>
                  </a:lnTo>
                  <a:lnTo>
                    <a:pt x="1414463" y="1688783"/>
                  </a:lnTo>
                  <a:lnTo>
                    <a:pt x="1414463" y="1342708"/>
                  </a:lnTo>
                  <a:lnTo>
                    <a:pt x="1416687" y="1347470"/>
                  </a:lnTo>
                  <a:lnTo>
                    <a:pt x="1419229" y="1352233"/>
                  </a:lnTo>
                  <a:lnTo>
                    <a:pt x="1422088" y="1357630"/>
                  </a:lnTo>
                  <a:lnTo>
                    <a:pt x="1425583" y="1362393"/>
                  </a:lnTo>
                  <a:lnTo>
                    <a:pt x="1429078" y="1367473"/>
                  </a:lnTo>
                  <a:lnTo>
                    <a:pt x="1433209" y="1372235"/>
                  </a:lnTo>
                  <a:lnTo>
                    <a:pt x="1437657" y="1376998"/>
                  </a:lnTo>
                  <a:lnTo>
                    <a:pt x="1442105" y="1381760"/>
                  </a:lnTo>
                  <a:lnTo>
                    <a:pt x="1446871" y="1386523"/>
                  </a:lnTo>
                  <a:lnTo>
                    <a:pt x="1451637" y="1390968"/>
                  </a:lnTo>
                  <a:lnTo>
                    <a:pt x="1456721" y="1395413"/>
                  </a:lnTo>
                  <a:lnTo>
                    <a:pt x="1462440" y="1399540"/>
                  </a:lnTo>
                  <a:lnTo>
                    <a:pt x="1467523" y="1403350"/>
                  </a:lnTo>
                  <a:lnTo>
                    <a:pt x="1472925" y="1406525"/>
                  </a:lnTo>
                  <a:lnTo>
                    <a:pt x="1478644" y="1410018"/>
                  </a:lnTo>
                  <a:lnTo>
                    <a:pt x="1484045" y="1412558"/>
                  </a:lnTo>
                  <a:lnTo>
                    <a:pt x="1484045" y="1413510"/>
                  </a:lnTo>
                  <a:lnTo>
                    <a:pt x="2108062" y="1413510"/>
                  </a:lnTo>
                  <a:lnTo>
                    <a:pt x="2108062" y="1410335"/>
                  </a:lnTo>
                  <a:lnTo>
                    <a:pt x="2115370" y="1406208"/>
                  </a:lnTo>
                  <a:lnTo>
                    <a:pt x="2122360" y="1401763"/>
                  </a:lnTo>
                  <a:lnTo>
                    <a:pt x="2129032" y="1396683"/>
                  </a:lnTo>
                  <a:lnTo>
                    <a:pt x="2135387" y="1390968"/>
                  </a:lnTo>
                  <a:lnTo>
                    <a:pt x="2141106" y="1385253"/>
                  </a:lnTo>
                  <a:lnTo>
                    <a:pt x="2146825" y="1378903"/>
                  </a:lnTo>
                  <a:lnTo>
                    <a:pt x="2151909" y="1372235"/>
                  </a:lnTo>
                  <a:lnTo>
                    <a:pt x="2156357" y="1365568"/>
                  </a:lnTo>
                  <a:lnTo>
                    <a:pt x="2160805" y="1358900"/>
                  </a:lnTo>
                  <a:lnTo>
                    <a:pt x="2163982" y="1352233"/>
                  </a:lnTo>
                  <a:lnTo>
                    <a:pt x="2167477" y="1345883"/>
                  </a:lnTo>
                  <a:lnTo>
                    <a:pt x="2170019" y="1339215"/>
                  </a:lnTo>
                  <a:lnTo>
                    <a:pt x="2172243" y="1332865"/>
                  </a:lnTo>
                  <a:lnTo>
                    <a:pt x="2173832" y="1326515"/>
                  </a:lnTo>
                  <a:lnTo>
                    <a:pt x="2174467" y="1320800"/>
                  </a:lnTo>
                  <a:lnTo>
                    <a:pt x="2174785" y="1315085"/>
                  </a:lnTo>
                  <a:lnTo>
                    <a:pt x="2174785" y="305434"/>
                  </a:lnTo>
                  <a:lnTo>
                    <a:pt x="2174467" y="301307"/>
                  </a:lnTo>
                  <a:lnTo>
                    <a:pt x="2172879" y="297497"/>
                  </a:lnTo>
                  <a:lnTo>
                    <a:pt x="2171290" y="293687"/>
                  </a:lnTo>
                  <a:lnTo>
                    <a:pt x="2168430" y="290829"/>
                  </a:lnTo>
                  <a:lnTo>
                    <a:pt x="2165571" y="288289"/>
                  </a:lnTo>
                  <a:lnTo>
                    <a:pt x="2162076" y="286067"/>
                  </a:lnTo>
                  <a:lnTo>
                    <a:pt x="2157945" y="284797"/>
                  </a:lnTo>
                  <a:lnTo>
                    <a:pt x="2153497" y="284479"/>
                  </a:lnTo>
                  <a:lnTo>
                    <a:pt x="1414463" y="284479"/>
                  </a:lnTo>
                  <a:lnTo>
                    <a:pt x="1414463" y="157162"/>
                  </a:lnTo>
                  <a:close/>
                  <a:moveTo>
                    <a:pt x="184374" y="0"/>
                  </a:moveTo>
                  <a:lnTo>
                    <a:pt x="1076100" y="0"/>
                  </a:lnTo>
                  <a:lnTo>
                    <a:pt x="1085621" y="317"/>
                  </a:lnTo>
                  <a:lnTo>
                    <a:pt x="1094824" y="953"/>
                  </a:lnTo>
                  <a:lnTo>
                    <a:pt x="1104026" y="1905"/>
                  </a:lnTo>
                  <a:lnTo>
                    <a:pt x="1113229" y="3494"/>
                  </a:lnTo>
                  <a:lnTo>
                    <a:pt x="1122115" y="5717"/>
                  </a:lnTo>
                  <a:lnTo>
                    <a:pt x="1131000" y="8258"/>
                  </a:lnTo>
                  <a:lnTo>
                    <a:pt x="1139568" y="11434"/>
                  </a:lnTo>
                  <a:lnTo>
                    <a:pt x="1147502" y="14610"/>
                  </a:lnTo>
                  <a:lnTo>
                    <a:pt x="1156070" y="18421"/>
                  </a:lnTo>
                  <a:lnTo>
                    <a:pt x="1163686" y="22232"/>
                  </a:lnTo>
                  <a:lnTo>
                    <a:pt x="1171620" y="26679"/>
                  </a:lnTo>
                  <a:lnTo>
                    <a:pt x="1178919" y="31443"/>
                  </a:lnTo>
                  <a:lnTo>
                    <a:pt x="1186217" y="36842"/>
                  </a:lnTo>
                  <a:lnTo>
                    <a:pt x="1193199" y="42241"/>
                  </a:lnTo>
                  <a:lnTo>
                    <a:pt x="1199863" y="47640"/>
                  </a:lnTo>
                  <a:lnTo>
                    <a:pt x="1206210" y="53993"/>
                  </a:lnTo>
                  <a:lnTo>
                    <a:pt x="1212557" y="60345"/>
                  </a:lnTo>
                  <a:lnTo>
                    <a:pt x="1218269" y="67014"/>
                  </a:lnTo>
                  <a:lnTo>
                    <a:pt x="1223981" y="74002"/>
                  </a:lnTo>
                  <a:lnTo>
                    <a:pt x="1229058" y="81306"/>
                  </a:lnTo>
                  <a:lnTo>
                    <a:pt x="1233818" y="88611"/>
                  </a:lnTo>
                  <a:lnTo>
                    <a:pt x="1238261" y="96551"/>
                  </a:lnTo>
                  <a:lnTo>
                    <a:pt x="1242387" y="104492"/>
                  </a:lnTo>
                  <a:lnTo>
                    <a:pt x="1245877" y="112749"/>
                  </a:lnTo>
                  <a:lnTo>
                    <a:pt x="1249368" y="121325"/>
                  </a:lnTo>
                  <a:lnTo>
                    <a:pt x="1252224" y="129582"/>
                  </a:lnTo>
                  <a:lnTo>
                    <a:pt x="1254446" y="138475"/>
                  </a:lnTo>
                  <a:lnTo>
                    <a:pt x="1256667" y="147368"/>
                  </a:lnTo>
                  <a:lnTo>
                    <a:pt x="1258254" y="156261"/>
                  </a:lnTo>
                  <a:lnTo>
                    <a:pt x="1259523" y="165472"/>
                  </a:lnTo>
                  <a:lnTo>
                    <a:pt x="1259840" y="175000"/>
                  </a:lnTo>
                  <a:lnTo>
                    <a:pt x="1260475" y="184210"/>
                  </a:lnTo>
                  <a:lnTo>
                    <a:pt x="1260475" y="1651541"/>
                  </a:lnTo>
                  <a:lnTo>
                    <a:pt x="1259840" y="1667103"/>
                  </a:lnTo>
                  <a:lnTo>
                    <a:pt x="1259206" y="1682348"/>
                  </a:lnTo>
                  <a:lnTo>
                    <a:pt x="1257936" y="1696958"/>
                  </a:lnTo>
                  <a:lnTo>
                    <a:pt x="1255715" y="1711886"/>
                  </a:lnTo>
                  <a:lnTo>
                    <a:pt x="1252542" y="1725860"/>
                  </a:lnTo>
                  <a:lnTo>
                    <a:pt x="1249368" y="1739835"/>
                  </a:lnTo>
                  <a:lnTo>
                    <a:pt x="1245243" y="1753492"/>
                  </a:lnTo>
                  <a:lnTo>
                    <a:pt x="1240483" y="1766831"/>
                  </a:lnTo>
                  <a:lnTo>
                    <a:pt x="1235405" y="1779535"/>
                  </a:lnTo>
                  <a:lnTo>
                    <a:pt x="1229376" y="1792239"/>
                  </a:lnTo>
                  <a:lnTo>
                    <a:pt x="1222712" y="1804308"/>
                  </a:lnTo>
                  <a:lnTo>
                    <a:pt x="1215413" y="1816060"/>
                  </a:lnTo>
                  <a:lnTo>
                    <a:pt x="1207162" y="1827493"/>
                  </a:lnTo>
                  <a:lnTo>
                    <a:pt x="1198594" y="1838292"/>
                  </a:lnTo>
                  <a:lnTo>
                    <a:pt x="1189391" y="1848773"/>
                  </a:lnTo>
                  <a:lnTo>
                    <a:pt x="1179236" y="1858619"/>
                  </a:lnTo>
                  <a:lnTo>
                    <a:pt x="1168129" y="1868147"/>
                  </a:lnTo>
                  <a:lnTo>
                    <a:pt x="1156705" y="1877040"/>
                  </a:lnTo>
                  <a:lnTo>
                    <a:pt x="1144646" y="1885615"/>
                  </a:lnTo>
                  <a:lnTo>
                    <a:pt x="1131635" y="1893555"/>
                  </a:lnTo>
                  <a:lnTo>
                    <a:pt x="1117989" y="1900860"/>
                  </a:lnTo>
                  <a:lnTo>
                    <a:pt x="1103709" y="1907530"/>
                  </a:lnTo>
                  <a:lnTo>
                    <a:pt x="1088794" y="1913882"/>
                  </a:lnTo>
                  <a:lnTo>
                    <a:pt x="1072927" y="1919599"/>
                  </a:lnTo>
                  <a:lnTo>
                    <a:pt x="1056108" y="1924680"/>
                  </a:lnTo>
                  <a:lnTo>
                    <a:pt x="1038654" y="1929127"/>
                  </a:lnTo>
                  <a:lnTo>
                    <a:pt x="1020566" y="1932620"/>
                  </a:lnTo>
                  <a:lnTo>
                    <a:pt x="1001526" y="1936114"/>
                  </a:lnTo>
                  <a:lnTo>
                    <a:pt x="981851" y="1938337"/>
                  </a:lnTo>
                  <a:lnTo>
                    <a:pt x="961541" y="1940243"/>
                  </a:lnTo>
                  <a:lnTo>
                    <a:pt x="940279" y="1941196"/>
                  </a:lnTo>
                  <a:lnTo>
                    <a:pt x="918065" y="1941513"/>
                  </a:lnTo>
                  <a:lnTo>
                    <a:pt x="342410" y="1941513"/>
                  </a:lnTo>
                  <a:lnTo>
                    <a:pt x="321148" y="1941196"/>
                  </a:lnTo>
                  <a:lnTo>
                    <a:pt x="300839" y="1940243"/>
                  </a:lnTo>
                  <a:lnTo>
                    <a:pt x="280846" y="1938337"/>
                  </a:lnTo>
                  <a:lnTo>
                    <a:pt x="261806" y="1936114"/>
                  </a:lnTo>
                  <a:lnTo>
                    <a:pt x="242765" y="1932938"/>
                  </a:lnTo>
                  <a:lnTo>
                    <a:pt x="225311" y="1929444"/>
                  </a:lnTo>
                  <a:lnTo>
                    <a:pt x="208175" y="1924998"/>
                  </a:lnTo>
                  <a:lnTo>
                    <a:pt x="191673" y="1920234"/>
                  </a:lnTo>
                  <a:lnTo>
                    <a:pt x="175806" y="1914517"/>
                  </a:lnTo>
                  <a:lnTo>
                    <a:pt x="160574" y="1908800"/>
                  </a:lnTo>
                  <a:lnTo>
                    <a:pt x="146294" y="1902130"/>
                  </a:lnTo>
                  <a:lnTo>
                    <a:pt x="132648" y="1894825"/>
                  </a:lnTo>
                  <a:lnTo>
                    <a:pt x="119954" y="1886885"/>
                  </a:lnTo>
                  <a:lnTo>
                    <a:pt x="107261" y="1878628"/>
                  </a:lnTo>
                  <a:lnTo>
                    <a:pt x="95836" y="1869735"/>
                  </a:lnTo>
                  <a:lnTo>
                    <a:pt x="84730" y="1860524"/>
                  </a:lnTo>
                  <a:lnTo>
                    <a:pt x="74575" y="1850361"/>
                  </a:lnTo>
                  <a:lnTo>
                    <a:pt x="64737" y="1840198"/>
                  </a:lnTo>
                  <a:lnTo>
                    <a:pt x="55534" y="1829399"/>
                  </a:lnTo>
                  <a:lnTo>
                    <a:pt x="47601" y="1817965"/>
                  </a:lnTo>
                  <a:lnTo>
                    <a:pt x="39985" y="1806532"/>
                  </a:lnTo>
                  <a:lnTo>
                    <a:pt x="32686" y="1794463"/>
                  </a:lnTo>
                  <a:lnTo>
                    <a:pt x="26656" y="1781758"/>
                  </a:lnTo>
                  <a:lnTo>
                    <a:pt x="20944" y="1768419"/>
                  </a:lnTo>
                  <a:lnTo>
                    <a:pt x="16184" y="1755397"/>
                  </a:lnTo>
                  <a:lnTo>
                    <a:pt x="11741" y="1741740"/>
                  </a:lnTo>
                  <a:lnTo>
                    <a:pt x="8251" y="1727131"/>
                  </a:lnTo>
                  <a:lnTo>
                    <a:pt x="5077" y="1712838"/>
                  </a:lnTo>
                  <a:lnTo>
                    <a:pt x="2856" y="1698229"/>
                  </a:lnTo>
                  <a:lnTo>
                    <a:pt x="1269" y="1682984"/>
                  </a:lnTo>
                  <a:lnTo>
                    <a:pt x="317" y="1667421"/>
                  </a:lnTo>
                  <a:lnTo>
                    <a:pt x="0" y="1651541"/>
                  </a:lnTo>
                  <a:lnTo>
                    <a:pt x="0" y="184210"/>
                  </a:lnTo>
                  <a:lnTo>
                    <a:pt x="0" y="175000"/>
                  </a:lnTo>
                  <a:lnTo>
                    <a:pt x="634" y="165472"/>
                  </a:lnTo>
                  <a:lnTo>
                    <a:pt x="1904" y="156261"/>
                  </a:lnTo>
                  <a:lnTo>
                    <a:pt x="3808" y="147368"/>
                  </a:lnTo>
                  <a:lnTo>
                    <a:pt x="6029" y="138475"/>
                  </a:lnTo>
                  <a:lnTo>
                    <a:pt x="8251" y="129582"/>
                  </a:lnTo>
                  <a:lnTo>
                    <a:pt x="11107" y="121325"/>
                  </a:lnTo>
                  <a:lnTo>
                    <a:pt x="14280" y="112749"/>
                  </a:lnTo>
                  <a:lnTo>
                    <a:pt x="18088" y="104492"/>
                  </a:lnTo>
                  <a:lnTo>
                    <a:pt x="22214" y="96551"/>
                  </a:lnTo>
                  <a:lnTo>
                    <a:pt x="26656" y="88611"/>
                  </a:lnTo>
                  <a:lnTo>
                    <a:pt x="31416" y="81306"/>
                  </a:lnTo>
                  <a:lnTo>
                    <a:pt x="36494" y="74002"/>
                  </a:lnTo>
                  <a:lnTo>
                    <a:pt x="41889" y="67014"/>
                  </a:lnTo>
                  <a:lnTo>
                    <a:pt x="47918" y="60345"/>
                  </a:lnTo>
                  <a:lnTo>
                    <a:pt x="53948" y="53993"/>
                  </a:lnTo>
                  <a:lnTo>
                    <a:pt x="60612" y="47640"/>
                  </a:lnTo>
                  <a:lnTo>
                    <a:pt x="66959" y="42241"/>
                  </a:lnTo>
                  <a:lnTo>
                    <a:pt x="74257" y="36842"/>
                  </a:lnTo>
                  <a:lnTo>
                    <a:pt x="81556" y="31443"/>
                  </a:lnTo>
                  <a:lnTo>
                    <a:pt x="88855" y="26679"/>
                  </a:lnTo>
                  <a:lnTo>
                    <a:pt x="96471" y="22232"/>
                  </a:lnTo>
                  <a:lnTo>
                    <a:pt x="104405" y="18421"/>
                  </a:lnTo>
                  <a:lnTo>
                    <a:pt x="112338" y="14610"/>
                  </a:lnTo>
                  <a:lnTo>
                    <a:pt x="120906" y="11434"/>
                  </a:lnTo>
                  <a:lnTo>
                    <a:pt x="129475" y="8258"/>
                  </a:lnTo>
                  <a:lnTo>
                    <a:pt x="138360" y="5717"/>
                  </a:lnTo>
                  <a:lnTo>
                    <a:pt x="146928" y="3494"/>
                  </a:lnTo>
                  <a:lnTo>
                    <a:pt x="156131" y="1905"/>
                  </a:lnTo>
                  <a:lnTo>
                    <a:pt x="165651" y="953"/>
                  </a:lnTo>
                  <a:lnTo>
                    <a:pt x="174854" y="317"/>
                  </a:lnTo>
                  <a:lnTo>
                    <a:pt x="18437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61" name="TextBox 32"/>
          <p:cNvSpPr txBox="1"/>
          <p:nvPr/>
        </p:nvSpPr>
        <p:spPr>
          <a:xfrm>
            <a:off x="9000406" y="2884824"/>
            <a:ext cx="2829569" cy="8725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点击输入简要文字内容，文字内容需概括精炼，不用多余的文字修饰，言简意赅的说明分项内容</a:t>
            </a:r>
            <a:r>
              <a:rPr lang="en-US" altLang="zh-CN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en-US" altLang="zh-CN" sz="13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2" name="TextBox 33"/>
          <p:cNvSpPr txBox="1"/>
          <p:nvPr/>
        </p:nvSpPr>
        <p:spPr>
          <a:xfrm>
            <a:off x="3580072" y="1896978"/>
            <a:ext cx="1273134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添加标题文本</a:t>
            </a:r>
          </a:p>
        </p:txBody>
      </p:sp>
      <p:sp>
        <p:nvSpPr>
          <p:cNvPr id="63" name="TextBox 34"/>
          <p:cNvSpPr txBox="1"/>
          <p:nvPr/>
        </p:nvSpPr>
        <p:spPr>
          <a:xfrm>
            <a:off x="1820863" y="2186593"/>
            <a:ext cx="2967205" cy="6001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</a:p>
          <a:p>
            <a:pPr algn="ctr"/>
            <a:endParaRPr lang="zh-CN" altLang="en-US" sz="13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4" name="TextBox 35"/>
          <p:cNvSpPr txBox="1"/>
          <p:nvPr/>
        </p:nvSpPr>
        <p:spPr>
          <a:xfrm>
            <a:off x="3025450" y="3472302"/>
            <a:ext cx="163468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添加标题文本</a:t>
            </a:r>
          </a:p>
        </p:txBody>
      </p:sp>
      <p:sp>
        <p:nvSpPr>
          <p:cNvPr id="65" name="TextBox 36"/>
          <p:cNvSpPr txBox="1"/>
          <p:nvPr/>
        </p:nvSpPr>
        <p:spPr>
          <a:xfrm>
            <a:off x="1820863" y="3742043"/>
            <a:ext cx="2498644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</a:p>
        </p:txBody>
      </p:sp>
      <p:sp>
        <p:nvSpPr>
          <p:cNvPr id="66" name="TextBox 37"/>
          <p:cNvSpPr txBox="1"/>
          <p:nvPr/>
        </p:nvSpPr>
        <p:spPr>
          <a:xfrm>
            <a:off x="3829350" y="5194288"/>
            <a:ext cx="1432313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添加标题文本</a:t>
            </a:r>
          </a:p>
        </p:txBody>
      </p:sp>
      <p:sp>
        <p:nvSpPr>
          <p:cNvPr id="67" name="TextBox 38"/>
          <p:cNvSpPr txBox="1"/>
          <p:nvPr/>
        </p:nvSpPr>
        <p:spPr>
          <a:xfrm>
            <a:off x="1676847" y="5496562"/>
            <a:ext cx="3443330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</a:p>
        </p:txBody>
      </p:sp>
      <p:sp>
        <p:nvSpPr>
          <p:cNvPr id="68" name="TextBox 39"/>
          <p:cNvSpPr txBox="1"/>
          <p:nvPr/>
        </p:nvSpPr>
        <p:spPr>
          <a:xfrm>
            <a:off x="7668948" y="3472302"/>
            <a:ext cx="1273134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3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endParaRPr lang="en-US" altLang="zh-CN" sz="13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sz="13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  <a:endParaRPr lang="en-US" altLang="zh-CN" sz="13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269135" y="159941"/>
            <a:ext cx="5281229" cy="5168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2400" i="1" dirty="0">
                <a:solidFill>
                  <a:schemeClr val="tx1"/>
                </a:solidFill>
                <a:latin typeface="+mn-ea"/>
              </a:rPr>
              <a:t>单击此处添加标题文本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 idx="4294967295"/>
          </p:nvPr>
        </p:nvSpPr>
        <p:spPr>
          <a:xfrm>
            <a:off x="642938" y="289641"/>
            <a:ext cx="11572875" cy="1205442"/>
          </a:xfrm>
          <a:prstGeom prst="rect">
            <a:avLst/>
          </a:prstGeom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2180903" y="2032149"/>
            <a:ext cx="8437633" cy="3409332"/>
            <a:chOff x="2057901" y="1647091"/>
            <a:chExt cx="8000126" cy="3232729"/>
          </a:xfrm>
        </p:grpSpPr>
        <p:sp>
          <p:nvSpPr>
            <p:cNvPr id="28" name="文本框 18"/>
            <p:cNvSpPr txBox="1"/>
            <p:nvPr/>
          </p:nvSpPr>
          <p:spPr>
            <a:xfrm>
              <a:off x="2057901" y="2210791"/>
              <a:ext cx="1961652" cy="10724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500" dirty="0">
                  <a:solidFill>
                    <a:srgbClr val="2C3637"/>
                  </a:solidFill>
                  <a:latin typeface="+mn-lt"/>
                  <a:ea typeface="+mn-ea"/>
                  <a:cs typeface="+mn-ea"/>
                  <a:sym typeface="+mn-lt"/>
                </a:rPr>
                <a:t>点击输入简要文字内容，文字内容需概括精炼文字内容</a:t>
              </a:r>
              <a:r>
                <a:rPr lang="en-US" altLang="zh-CN" sz="1500" dirty="0">
                  <a:solidFill>
                    <a:srgbClr val="2C3637"/>
                  </a:solidFill>
                  <a:latin typeface="+mn-lt"/>
                  <a:ea typeface="+mn-ea"/>
                  <a:cs typeface="+mn-ea"/>
                  <a:sym typeface="+mn-lt"/>
                </a:rPr>
                <a:t>……</a:t>
              </a:r>
              <a:endParaRPr lang="zh-CN" altLang="en-US" sz="1500" b="1" dirty="0">
                <a:solidFill>
                  <a:srgbClr val="2C363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文本框 19"/>
            <p:cNvSpPr txBox="1"/>
            <p:nvPr/>
          </p:nvSpPr>
          <p:spPr>
            <a:xfrm>
              <a:off x="2353171" y="3807331"/>
              <a:ext cx="2026422" cy="10724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500" dirty="0">
                  <a:solidFill>
                    <a:srgbClr val="2C3637"/>
                  </a:solidFill>
                  <a:latin typeface="+mn-lt"/>
                  <a:ea typeface="+mn-ea"/>
                  <a:cs typeface="+mn-ea"/>
                  <a:sym typeface="+mn-lt"/>
                </a:rPr>
                <a:t>点击输入简要文字内容，文字内容需概括精炼文字内容</a:t>
              </a:r>
              <a:r>
                <a:rPr lang="en-US" altLang="zh-CN" sz="1500" dirty="0">
                  <a:solidFill>
                    <a:srgbClr val="2C3637"/>
                  </a:solidFill>
                  <a:latin typeface="+mn-lt"/>
                  <a:ea typeface="+mn-ea"/>
                  <a:cs typeface="+mn-ea"/>
                  <a:sym typeface="+mn-lt"/>
                </a:rPr>
                <a:t>……</a:t>
              </a:r>
              <a:endParaRPr lang="zh-CN" altLang="en-US" sz="1500" b="1" dirty="0">
                <a:solidFill>
                  <a:srgbClr val="2C363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文本框 20"/>
            <p:cNvSpPr txBox="1"/>
            <p:nvPr/>
          </p:nvSpPr>
          <p:spPr>
            <a:xfrm>
              <a:off x="7815581" y="1647091"/>
              <a:ext cx="2242446" cy="10724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500" dirty="0">
                  <a:solidFill>
                    <a:srgbClr val="2C3637"/>
                  </a:solidFill>
                  <a:latin typeface="+mn-lt"/>
                  <a:ea typeface="+mn-ea"/>
                  <a:cs typeface="+mn-ea"/>
                  <a:sym typeface="+mn-lt"/>
                </a:rPr>
                <a:t>点击输入简要文字内容，文字内容需概括精炼文字内容</a:t>
              </a:r>
              <a:r>
                <a:rPr lang="en-US" altLang="zh-CN" sz="1500" dirty="0">
                  <a:solidFill>
                    <a:srgbClr val="2C3637"/>
                  </a:solidFill>
                  <a:latin typeface="+mn-lt"/>
                  <a:ea typeface="+mn-ea"/>
                  <a:cs typeface="+mn-ea"/>
                  <a:sym typeface="+mn-lt"/>
                </a:rPr>
                <a:t>……</a:t>
              </a:r>
              <a:endParaRPr lang="zh-CN" altLang="en-US" sz="1500" b="1" dirty="0">
                <a:solidFill>
                  <a:srgbClr val="2C363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文本框 21"/>
            <p:cNvSpPr txBox="1"/>
            <p:nvPr/>
          </p:nvSpPr>
          <p:spPr>
            <a:xfrm>
              <a:off x="8031605" y="3519299"/>
              <a:ext cx="2026422" cy="10724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500" dirty="0">
                  <a:solidFill>
                    <a:srgbClr val="2C3637"/>
                  </a:solidFill>
                  <a:latin typeface="+mn-lt"/>
                  <a:ea typeface="+mn-ea"/>
                  <a:cs typeface="+mn-ea"/>
                  <a:sym typeface="+mn-lt"/>
                </a:rPr>
                <a:t>点击输入简要文字内容，文字内容需概括精炼文字内容</a:t>
              </a:r>
              <a:r>
                <a:rPr lang="en-US" altLang="zh-CN" sz="1500" dirty="0">
                  <a:solidFill>
                    <a:srgbClr val="2C3637"/>
                  </a:solidFill>
                  <a:latin typeface="+mn-lt"/>
                  <a:ea typeface="+mn-ea"/>
                  <a:cs typeface="+mn-ea"/>
                  <a:sym typeface="+mn-lt"/>
                </a:rPr>
                <a:t>……</a:t>
              </a:r>
              <a:endParaRPr lang="zh-CN" altLang="en-US" sz="1500" b="1" dirty="0">
                <a:solidFill>
                  <a:srgbClr val="2C363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4660794" y="1753221"/>
              <a:ext cx="2779537" cy="277953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Freeform 627"/>
            <p:cNvSpPr>
              <a:spLocks noEditPoints="1"/>
            </p:cNvSpPr>
            <p:nvPr/>
          </p:nvSpPr>
          <p:spPr bwMode="auto">
            <a:xfrm>
              <a:off x="5665539" y="2136092"/>
              <a:ext cx="688783" cy="856779"/>
            </a:xfrm>
            <a:custGeom>
              <a:avLst/>
              <a:gdLst>
                <a:gd name="T0" fmla="*/ 7 w 123"/>
                <a:gd name="T1" fmla="*/ 0 h 153"/>
                <a:gd name="T2" fmla="*/ 116 w 123"/>
                <a:gd name="T3" fmla="*/ 0 h 153"/>
                <a:gd name="T4" fmla="*/ 123 w 123"/>
                <a:gd name="T5" fmla="*/ 0 h 153"/>
                <a:gd name="T6" fmla="*/ 123 w 123"/>
                <a:gd name="T7" fmla="*/ 4 h 153"/>
                <a:gd name="T8" fmla="*/ 123 w 123"/>
                <a:gd name="T9" fmla="*/ 146 h 153"/>
                <a:gd name="T10" fmla="*/ 123 w 123"/>
                <a:gd name="T11" fmla="*/ 153 h 153"/>
                <a:gd name="T12" fmla="*/ 116 w 123"/>
                <a:gd name="T13" fmla="*/ 153 h 153"/>
                <a:gd name="T14" fmla="*/ 38 w 123"/>
                <a:gd name="T15" fmla="*/ 153 h 153"/>
                <a:gd name="T16" fmla="*/ 38 w 123"/>
                <a:gd name="T17" fmla="*/ 153 h 153"/>
                <a:gd name="T18" fmla="*/ 36 w 123"/>
                <a:gd name="T19" fmla="*/ 153 h 153"/>
                <a:gd name="T20" fmla="*/ 3 w 123"/>
                <a:gd name="T21" fmla="*/ 127 h 153"/>
                <a:gd name="T22" fmla="*/ 0 w 123"/>
                <a:gd name="T23" fmla="*/ 127 h 153"/>
                <a:gd name="T24" fmla="*/ 0 w 123"/>
                <a:gd name="T25" fmla="*/ 123 h 153"/>
                <a:gd name="T26" fmla="*/ 0 w 123"/>
                <a:gd name="T27" fmla="*/ 4 h 153"/>
                <a:gd name="T28" fmla="*/ 0 w 123"/>
                <a:gd name="T29" fmla="*/ 0 h 153"/>
                <a:gd name="T30" fmla="*/ 7 w 123"/>
                <a:gd name="T31" fmla="*/ 0 h 153"/>
                <a:gd name="T32" fmla="*/ 7 w 123"/>
                <a:gd name="T33" fmla="*/ 0 h 153"/>
                <a:gd name="T34" fmla="*/ 12 w 123"/>
                <a:gd name="T35" fmla="*/ 115 h 153"/>
                <a:gd name="T36" fmla="*/ 33 w 123"/>
                <a:gd name="T37" fmla="*/ 108 h 153"/>
                <a:gd name="T38" fmla="*/ 36 w 123"/>
                <a:gd name="T39" fmla="*/ 108 h 153"/>
                <a:gd name="T40" fmla="*/ 36 w 123"/>
                <a:gd name="T41" fmla="*/ 111 h 153"/>
                <a:gd name="T42" fmla="*/ 45 w 123"/>
                <a:gd name="T43" fmla="*/ 141 h 153"/>
                <a:gd name="T44" fmla="*/ 112 w 123"/>
                <a:gd name="T45" fmla="*/ 141 h 153"/>
                <a:gd name="T46" fmla="*/ 112 w 123"/>
                <a:gd name="T47" fmla="*/ 11 h 153"/>
                <a:gd name="T48" fmla="*/ 12 w 123"/>
                <a:gd name="T49" fmla="*/ 11 h 153"/>
                <a:gd name="T50" fmla="*/ 12 w 123"/>
                <a:gd name="T51" fmla="*/ 115 h 153"/>
                <a:gd name="T52" fmla="*/ 12 w 123"/>
                <a:gd name="T53" fmla="*/ 115 h 153"/>
                <a:gd name="T54" fmla="*/ 38 w 123"/>
                <a:gd name="T55" fmla="*/ 139 h 153"/>
                <a:gd name="T56" fmla="*/ 31 w 123"/>
                <a:gd name="T57" fmla="*/ 115 h 153"/>
                <a:gd name="T58" fmla="*/ 15 w 123"/>
                <a:gd name="T59" fmla="*/ 123 h 153"/>
                <a:gd name="T60" fmla="*/ 38 w 123"/>
                <a:gd name="T61" fmla="*/ 139 h 153"/>
                <a:gd name="T62" fmla="*/ 38 w 123"/>
                <a:gd name="T63" fmla="*/ 139 h 153"/>
                <a:gd name="T64" fmla="*/ 29 w 123"/>
                <a:gd name="T65" fmla="*/ 82 h 153"/>
                <a:gd name="T66" fmla="*/ 29 w 123"/>
                <a:gd name="T67" fmla="*/ 87 h 153"/>
                <a:gd name="T68" fmla="*/ 95 w 123"/>
                <a:gd name="T69" fmla="*/ 87 h 153"/>
                <a:gd name="T70" fmla="*/ 95 w 123"/>
                <a:gd name="T71" fmla="*/ 82 h 153"/>
                <a:gd name="T72" fmla="*/ 29 w 123"/>
                <a:gd name="T73" fmla="*/ 82 h 153"/>
                <a:gd name="T74" fmla="*/ 29 w 123"/>
                <a:gd name="T75" fmla="*/ 82 h 153"/>
                <a:gd name="T76" fmla="*/ 29 w 123"/>
                <a:gd name="T77" fmla="*/ 66 h 153"/>
                <a:gd name="T78" fmla="*/ 29 w 123"/>
                <a:gd name="T79" fmla="*/ 71 h 153"/>
                <a:gd name="T80" fmla="*/ 95 w 123"/>
                <a:gd name="T81" fmla="*/ 71 h 153"/>
                <a:gd name="T82" fmla="*/ 95 w 123"/>
                <a:gd name="T83" fmla="*/ 66 h 153"/>
                <a:gd name="T84" fmla="*/ 29 w 123"/>
                <a:gd name="T85" fmla="*/ 66 h 153"/>
                <a:gd name="T86" fmla="*/ 29 w 123"/>
                <a:gd name="T87" fmla="*/ 66 h 153"/>
                <a:gd name="T88" fmla="*/ 29 w 123"/>
                <a:gd name="T89" fmla="*/ 49 h 153"/>
                <a:gd name="T90" fmla="*/ 29 w 123"/>
                <a:gd name="T91" fmla="*/ 54 h 153"/>
                <a:gd name="T92" fmla="*/ 95 w 123"/>
                <a:gd name="T93" fmla="*/ 54 h 153"/>
                <a:gd name="T94" fmla="*/ 95 w 123"/>
                <a:gd name="T95" fmla="*/ 49 h 153"/>
                <a:gd name="T96" fmla="*/ 29 w 123"/>
                <a:gd name="T97" fmla="*/ 49 h 153"/>
                <a:gd name="T98" fmla="*/ 29 w 123"/>
                <a:gd name="T99" fmla="*/ 49 h 153"/>
                <a:gd name="T100" fmla="*/ 29 w 123"/>
                <a:gd name="T101" fmla="*/ 33 h 153"/>
                <a:gd name="T102" fmla="*/ 29 w 123"/>
                <a:gd name="T103" fmla="*/ 37 h 153"/>
                <a:gd name="T104" fmla="*/ 95 w 123"/>
                <a:gd name="T105" fmla="*/ 37 h 153"/>
                <a:gd name="T106" fmla="*/ 95 w 123"/>
                <a:gd name="T107" fmla="*/ 33 h 153"/>
                <a:gd name="T108" fmla="*/ 29 w 123"/>
                <a:gd name="T109" fmla="*/ 3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3" h="153">
                  <a:moveTo>
                    <a:pt x="7" y="0"/>
                  </a:moveTo>
                  <a:lnTo>
                    <a:pt x="116" y="0"/>
                  </a:lnTo>
                  <a:lnTo>
                    <a:pt x="123" y="0"/>
                  </a:lnTo>
                  <a:lnTo>
                    <a:pt x="123" y="4"/>
                  </a:lnTo>
                  <a:lnTo>
                    <a:pt x="123" y="146"/>
                  </a:lnTo>
                  <a:lnTo>
                    <a:pt x="123" y="153"/>
                  </a:lnTo>
                  <a:lnTo>
                    <a:pt x="116" y="153"/>
                  </a:lnTo>
                  <a:lnTo>
                    <a:pt x="38" y="153"/>
                  </a:lnTo>
                  <a:lnTo>
                    <a:pt x="38" y="153"/>
                  </a:lnTo>
                  <a:lnTo>
                    <a:pt x="36" y="153"/>
                  </a:lnTo>
                  <a:lnTo>
                    <a:pt x="3" y="127"/>
                  </a:lnTo>
                  <a:lnTo>
                    <a:pt x="0" y="127"/>
                  </a:lnTo>
                  <a:lnTo>
                    <a:pt x="0" y="123"/>
                  </a:lnTo>
                  <a:lnTo>
                    <a:pt x="0" y="4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close/>
                  <a:moveTo>
                    <a:pt x="12" y="115"/>
                  </a:moveTo>
                  <a:lnTo>
                    <a:pt x="33" y="108"/>
                  </a:lnTo>
                  <a:lnTo>
                    <a:pt x="36" y="108"/>
                  </a:lnTo>
                  <a:lnTo>
                    <a:pt x="36" y="111"/>
                  </a:lnTo>
                  <a:lnTo>
                    <a:pt x="45" y="141"/>
                  </a:lnTo>
                  <a:lnTo>
                    <a:pt x="112" y="141"/>
                  </a:lnTo>
                  <a:lnTo>
                    <a:pt x="112" y="11"/>
                  </a:lnTo>
                  <a:lnTo>
                    <a:pt x="12" y="11"/>
                  </a:lnTo>
                  <a:lnTo>
                    <a:pt x="12" y="115"/>
                  </a:lnTo>
                  <a:lnTo>
                    <a:pt x="12" y="115"/>
                  </a:lnTo>
                  <a:close/>
                  <a:moveTo>
                    <a:pt x="38" y="139"/>
                  </a:moveTo>
                  <a:lnTo>
                    <a:pt x="31" y="115"/>
                  </a:lnTo>
                  <a:lnTo>
                    <a:pt x="15" y="123"/>
                  </a:lnTo>
                  <a:lnTo>
                    <a:pt x="38" y="139"/>
                  </a:lnTo>
                  <a:lnTo>
                    <a:pt x="38" y="139"/>
                  </a:lnTo>
                  <a:close/>
                  <a:moveTo>
                    <a:pt x="29" y="82"/>
                  </a:moveTo>
                  <a:lnTo>
                    <a:pt x="29" y="87"/>
                  </a:lnTo>
                  <a:lnTo>
                    <a:pt x="95" y="87"/>
                  </a:lnTo>
                  <a:lnTo>
                    <a:pt x="95" y="82"/>
                  </a:lnTo>
                  <a:lnTo>
                    <a:pt x="29" y="82"/>
                  </a:lnTo>
                  <a:lnTo>
                    <a:pt x="29" y="82"/>
                  </a:lnTo>
                  <a:close/>
                  <a:moveTo>
                    <a:pt x="29" y="66"/>
                  </a:moveTo>
                  <a:lnTo>
                    <a:pt x="29" y="71"/>
                  </a:lnTo>
                  <a:lnTo>
                    <a:pt x="95" y="71"/>
                  </a:lnTo>
                  <a:lnTo>
                    <a:pt x="95" y="66"/>
                  </a:lnTo>
                  <a:lnTo>
                    <a:pt x="29" y="66"/>
                  </a:lnTo>
                  <a:lnTo>
                    <a:pt x="29" y="66"/>
                  </a:lnTo>
                  <a:close/>
                  <a:moveTo>
                    <a:pt x="29" y="49"/>
                  </a:moveTo>
                  <a:lnTo>
                    <a:pt x="29" y="54"/>
                  </a:lnTo>
                  <a:lnTo>
                    <a:pt x="95" y="54"/>
                  </a:lnTo>
                  <a:lnTo>
                    <a:pt x="95" y="49"/>
                  </a:lnTo>
                  <a:lnTo>
                    <a:pt x="29" y="49"/>
                  </a:lnTo>
                  <a:lnTo>
                    <a:pt x="29" y="49"/>
                  </a:lnTo>
                  <a:close/>
                  <a:moveTo>
                    <a:pt x="29" y="33"/>
                  </a:moveTo>
                  <a:lnTo>
                    <a:pt x="29" y="37"/>
                  </a:lnTo>
                  <a:lnTo>
                    <a:pt x="95" y="37"/>
                  </a:lnTo>
                  <a:lnTo>
                    <a:pt x="95" y="33"/>
                  </a:lnTo>
                  <a:lnTo>
                    <a:pt x="29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文本框 23"/>
            <p:cNvSpPr txBox="1"/>
            <p:nvPr/>
          </p:nvSpPr>
          <p:spPr>
            <a:xfrm>
              <a:off x="4842905" y="3205513"/>
              <a:ext cx="2385743" cy="612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点击输</a:t>
              </a:r>
              <a:endPara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入标题</a:t>
              </a:r>
              <a:endPara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4078343" y="2019448"/>
              <a:ext cx="939800" cy="939800"/>
            </a:xfrm>
            <a:prstGeom prst="ellipse">
              <a:avLst/>
            </a:prstGeom>
            <a:solidFill>
              <a:srgbClr val="73A43A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1986"/>
            <p:cNvSpPr/>
            <p:nvPr/>
          </p:nvSpPr>
          <p:spPr bwMode="auto">
            <a:xfrm>
              <a:off x="4372796" y="2254620"/>
              <a:ext cx="366922" cy="346817"/>
            </a:xfrm>
            <a:custGeom>
              <a:avLst/>
              <a:gdLst>
                <a:gd name="T0" fmla="*/ 164 w 165"/>
                <a:gd name="T1" fmla="*/ 131 h 156"/>
                <a:gd name="T2" fmla="*/ 145 w 165"/>
                <a:gd name="T3" fmla="*/ 119 h 156"/>
                <a:gd name="T4" fmla="*/ 119 w 165"/>
                <a:gd name="T5" fmla="*/ 108 h 156"/>
                <a:gd name="T6" fmla="*/ 112 w 165"/>
                <a:gd name="T7" fmla="*/ 106 h 156"/>
                <a:gd name="T8" fmla="*/ 105 w 165"/>
                <a:gd name="T9" fmla="*/ 94 h 156"/>
                <a:gd name="T10" fmla="*/ 101 w 165"/>
                <a:gd name="T11" fmla="*/ 94 h 156"/>
                <a:gd name="T12" fmla="*/ 105 w 165"/>
                <a:gd name="T13" fmla="*/ 85 h 156"/>
                <a:gd name="T14" fmla="*/ 107 w 165"/>
                <a:gd name="T15" fmla="*/ 74 h 156"/>
                <a:gd name="T16" fmla="*/ 112 w 165"/>
                <a:gd name="T17" fmla="*/ 70 h 156"/>
                <a:gd name="T18" fmla="*/ 114 w 165"/>
                <a:gd name="T19" fmla="*/ 63 h 156"/>
                <a:gd name="T20" fmla="*/ 114 w 165"/>
                <a:gd name="T21" fmla="*/ 51 h 156"/>
                <a:gd name="T22" fmla="*/ 112 w 165"/>
                <a:gd name="T23" fmla="*/ 46 h 156"/>
                <a:gd name="T24" fmla="*/ 113 w 165"/>
                <a:gd name="T25" fmla="*/ 30 h 156"/>
                <a:gd name="T26" fmla="*/ 111 w 165"/>
                <a:gd name="T27" fmla="*/ 19 h 156"/>
                <a:gd name="T28" fmla="*/ 107 w 165"/>
                <a:gd name="T29" fmla="*/ 12 h 156"/>
                <a:gd name="T30" fmla="*/ 102 w 165"/>
                <a:gd name="T31" fmla="*/ 11 h 156"/>
                <a:gd name="T32" fmla="*/ 99 w 165"/>
                <a:gd name="T33" fmla="*/ 8 h 156"/>
                <a:gd name="T34" fmla="*/ 64 w 165"/>
                <a:gd name="T35" fmla="*/ 9 h 156"/>
                <a:gd name="T36" fmla="*/ 51 w 165"/>
                <a:gd name="T37" fmla="*/ 46 h 156"/>
                <a:gd name="T38" fmla="*/ 49 w 165"/>
                <a:gd name="T39" fmla="*/ 53 h 156"/>
                <a:gd name="T40" fmla="*/ 54 w 165"/>
                <a:gd name="T41" fmla="*/ 72 h 156"/>
                <a:gd name="T42" fmla="*/ 58 w 165"/>
                <a:gd name="T43" fmla="*/ 73 h 156"/>
                <a:gd name="T44" fmla="*/ 59 w 165"/>
                <a:gd name="T45" fmla="*/ 86 h 156"/>
                <a:gd name="T46" fmla="*/ 63 w 165"/>
                <a:gd name="T47" fmla="*/ 94 h 156"/>
                <a:gd name="T48" fmla="*/ 60 w 165"/>
                <a:gd name="T49" fmla="*/ 94 h 156"/>
                <a:gd name="T50" fmla="*/ 53 w 165"/>
                <a:gd name="T51" fmla="*/ 106 h 156"/>
                <a:gd name="T52" fmla="*/ 46 w 165"/>
                <a:gd name="T53" fmla="*/ 108 h 156"/>
                <a:gd name="T54" fmla="*/ 20 w 165"/>
                <a:gd name="T55" fmla="*/ 119 h 156"/>
                <a:gd name="T56" fmla="*/ 1 w 165"/>
                <a:gd name="T57" fmla="*/ 131 h 156"/>
                <a:gd name="T58" fmla="*/ 0 w 165"/>
                <a:gd name="T59" fmla="*/ 156 h 156"/>
                <a:gd name="T60" fmla="*/ 72 w 165"/>
                <a:gd name="T61" fmla="*/ 156 h 156"/>
                <a:gd name="T62" fmla="*/ 78 w 165"/>
                <a:gd name="T63" fmla="*/ 120 h 156"/>
                <a:gd name="T64" fmla="*/ 73 w 165"/>
                <a:gd name="T65" fmla="*/ 111 h 156"/>
                <a:gd name="T66" fmla="*/ 83 w 165"/>
                <a:gd name="T67" fmla="*/ 106 h 156"/>
                <a:gd name="T68" fmla="*/ 92 w 165"/>
                <a:gd name="T69" fmla="*/ 111 h 156"/>
                <a:gd name="T70" fmla="*/ 87 w 165"/>
                <a:gd name="T71" fmla="*/ 120 h 156"/>
                <a:gd name="T72" fmla="*/ 96 w 165"/>
                <a:gd name="T73" fmla="*/ 156 h 156"/>
                <a:gd name="T74" fmla="*/ 164 w 165"/>
                <a:gd name="T75" fmla="*/ 156 h 156"/>
                <a:gd name="T76" fmla="*/ 164 w 165"/>
                <a:gd name="T77" fmla="*/ 13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56">
                  <a:moveTo>
                    <a:pt x="164" y="131"/>
                  </a:moveTo>
                  <a:cubicBezTo>
                    <a:pt x="161" y="123"/>
                    <a:pt x="152" y="122"/>
                    <a:pt x="145" y="119"/>
                  </a:cubicBezTo>
                  <a:cubicBezTo>
                    <a:pt x="137" y="115"/>
                    <a:pt x="127" y="111"/>
                    <a:pt x="119" y="108"/>
                  </a:cubicBezTo>
                  <a:cubicBezTo>
                    <a:pt x="117" y="107"/>
                    <a:pt x="114" y="107"/>
                    <a:pt x="112" y="106"/>
                  </a:cubicBezTo>
                  <a:cubicBezTo>
                    <a:pt x="109" y="104"/>
                    <a:pt x="107" y="98"/>
                    <a:pt x="105" y="94"/>
                  </a:cubicBezTo>
                  <a:cubicBezTo>
                    <a:pt x="104" y="94"/>
                    <a:pt x="102" y="94"/>
                    <a:pt x="101" y="94"/>
                  </a:cubicBezTo>
                  <a:cubicBezTo>
                    <a:pt x="101" y="89"/>
                    <a:pt x="104" y="89"/>
                    <a:pt x="105" y="85"/>
                  </a:cubicBezTo>
                  <a:cubicBezTo>
                    <a:pt x="106" y="81"/>
                    <a:pt x="105" y="77"/>
                    <a:pt x="107" y="74"/>
                  </a:cubicBezTo>
                  <a:cubicBezTo>
                    <a:pt x="108" y="72"/>
                    <a:pt x="111" y="72"/>
                    <a:pt x="112" y="70"/>
                  </a:cubicBezTo>
                  <a:cubicBezTo>
                    <a:pt x="113" y="68"/>
                    <a:pt x="114" y="65"/>
                    <a:pt x="114" y="63"/>
                  </a:cubicBezTo>
                  <a:cubicBezTo>
                    <a:pt x="115" y="60"/>
                    <a:pt x="116" y="55"/>
                    <a:pt x="114" y="51"/>
                  </a:cubicBezTo>
                  <a:cubicBezTo>
                    <a:pt x="113" y="49"/>
                    <a:pt x="112" y="49"/>
                    <a:pt x="112" y="46"/>
                  </a:cubicBezTo>
                  <a:cubicBezTo>
                    <a:pt x="111" y="43"/>
                    <a:pt x="113" y="33"/>
                    <a:pt x="113" y="30"/>
                  </a:cubicBezTo>
                  <a:cubicBezTo>
                    <a:pt x="113" y="25"/>
                    <a:pt x="113" y="24"/>
                    <a:pt x="111" y="19"/>
                  </a:cubicBezTo>
                  <a:cubicBezTo>
                    <a:pt x="111" y="19"/>
                    <a:pt x="110" y="14"/>
                    <a:pt x="107" y="12"/>
                  </a:cubicBezTo>
                  <a:cubicBezTo>
                    <a:pt x="102" y="11"/>
                    <a:pt x="102" y="11"/>
                    <a:pt x="102" y="11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86" y="0"/>
                    <a:pt x="71" y="6"/>
                    <a:pt x="64" y="9"/>
                  </a:cubicBezTo>
                  <a:cubicBezTo>
                    <a:pt x="53" y="12"/>
                    <a:pt x="46" y="23"/>
                    <a:pt x="51" y="46"/>
                  </a:cubicBezTo>
                  <a:cubicBezTo>
                    <a:pt x="52" y="49"/>
                    <a:pt x="49" y="51"/>
                    <a:pt x="49" y="53"/>
                  </a:cubicBezTo>
                  <a:cubicBezTo>
                    <a:pt x="50" y="58"/>
                    <a:pt x="50" y="69"/>
                    <a:pt x="54" y="72"/>
                  </a:cubicBezTo>
                  <a:cubicBezTo>
                    <a:pt x="54" y="72"/>
                    <a:pt x="58" y="73"/>
                    <a:pt x="58" y="73"/>
                  </a:cubicBezTo>
                  <a:cubicBezTo>
                    <a:pt x="58" y="77"/>
                    <a:pt x="58" y="82"/>
                    <a:pt x="59" y="86"/>
                  </a:cubicBezTo>
                  <a:cubicBezTo>
                    <a:pt x="60" y="89"/>
                    <a:pt x="63" y="89"/>
                    <a:pt x="63" y="94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58" y="98"/>
                    <a:pt x="56" y="104"/>
                    <a:pt x="53" y="106"/>
                  </a:cubicBezTo>
                  <a:cubicBezTo>
                    <a:pt x="51" y="107"/>
                    <a:pt x="48" y="107"/>
                    <a:pt x="46" y="108"/>
                  </a:cubicBezTo>
                  <a:cubicBezTo>
                    <a:pt x="38" y="111"/>
                    <a:pt x="28" y="115"/>
                    <a:pt x="20" y="119"/>
                  </a:cubicBezTo>
                  <a:cubicBezTo>
                    <a:pt x="13" y="122"/>
                    <a:pt x="4" y="123"/>
                    <a:pt x="1" y="131"/>
                  </a:cubicBezTo>
                  <a:cubicBezTo>
                    <a:pt x="1" y="136"/>
                    <a:pt x="0" y="149"/>
                    <a:pt x="0" y="156"/>
                  </a:cubicBezTo>
                  <a:cubicBezTo>
                    <a:pt x="72" y="156"/>
                    <a:pt x="72" y="156"/>
                    <a:pt x="72" y="156"/>
                  </a:cubicBezTo>
                  <a:cubicBezTo>
                    <a:pt x="78" y="120"/>
                    <a:pt x="78" y="120"/>
                    <a:pt x="78" y="120"/>
                  </a:cubicBezTo>
                  <a:cubicBezTo>
                    <a:pt x="73" y="111"/>
                    <a:pt x="73" y="111"/>
                    <a:pt x="73" y="111"/>
                  </a:cubicBezTo>
                  <a:cubicBezTo>
                    <a:pt x="83" y="106"/>
                    <a:pt x="83" y="106"/>
                    <a:pt x="83" y="106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87" y="120"/>
                    <a:pt x="87" y="120"/>
                    <a:pt x="87" y="120"/>
                  </a:cubicBezTo>
                  <a:cubicBezTo>
                    <a:pt x="96" y="156"/>
                    <a:pt x="96" y="156"/>
                    <a:pt x="96" y="156"/>
                  </a:cubicBezTo>
                  <a:cubicBezTo>
                    <a:pt x="164" y="156"/>
                    <a:pt x="164" y="156"/>
                    <a:pt x="164" y="156"/>
                  </a:cubicBezTo>
                  <a:cubicBezTo>
                    <a:pt x="165" y="149"/>
                    <a:pt x="164" y="136"/>
                    <a:pt x="164" y="1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6773534" y="1740891"/>
              <a:ext cx="939800" cy="939800"/>
            </a:xfrm>
            <a:prstGeom prst="ellipse">
              <a:avLst/>
            </a:prstGeom>
            <a:solidFill>
              <a:srgbClr val="F5C72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7049122" y="1975898"/>
              <a:ext cx="411300" cy="441104"/>
              <a:chOff x="5995987" y="547688"/>
              <a:chExt cx="219075" cy="234950"/>
            </a:xfrm>
            <a:solidFill>
              <a:schemeClr val="bg1"/>
            </a:solidFill>
          </p:grpSpPr>
          <p:sp>
            <p:nvSpPr>
              <p:cNvPr id="53" name="Freeform 1590"/>
              <p:cNvSpPr>
                <a:spLocks noEditPoints="1"/>
              </p:cNvSpPr>
              <p:nvPr/>
            </p:nvSpPr>
            <p:spPr bwMode="auto">
              <a:xfrm>
                <a:off x="5995987" y="547688"/>
                <a:ext cx="168275" cy="168275"/>
              </a:xfrm>
              <a:custGeom>
                <a:avLst/>
                <a:gdLst>
                  <a:gd name="T0" fmla="*/ 114 w 120"/>
                  <a:gd name="T1" fmla="*/ 70 h 120"/>
                  <a:gd name="T2" fmla="*/ 120 w 120"/>
                  <a:gd name="T3" fmla="*/ 64 h 120"/>
                  <a:gd name="T4" fmla="*/ 120 w 120"/>
                  <a:gd name="T5" fmla="*/ 56 h 120"/>
                  <a:gd name="T6" fmla="*/ 114 w 120"/>
                  <a:gd name="T7" fmla="*/ 50 h 120"/>
                  <a:gd name="T8" fmla="*/ 110 w 120"/>
                  <a:gd name="T9" fmla="*/ 50 h 120"/>
                  <a:gd name="T10" fmla="*/ 102 w 120"/>
                  <a:gd name="T11" fmla="*/ 45 h 120"/>
                  <a:gd name="T12" fmla="*/ 102 w 120"/>
                  <a:gd name="T13" fmla="*/ 32 h 120"/>
                  <a:gd name="T14" fmla="*/ 105 w 120"/>
                  <a:gd name="T15" fmla="*/ 29 h 120"/>
                  <a:gd name="T16" fmla="*/ 105 w 120"/>
                  <a:gd name="T17" fmla="*/ 20 h 120"/>
                  <a:gd name="T18" fmla="*/ 100 w 120"/>
                  <a:gd name="T19" fmla="*/ 15 h 120"/>
                  <a:gd name="T20" fmla="*/ 91 w 120"/>
                  <a:gd name="T21" fmla="*/ 15 h 120"/>
                  <a:gd name="T22" fmla="*/ 88 w 120"/>
                  <a:gd name="T23" fmla="*/ 18 h 120"/>
                  <a:gd name="T24" fmla="*/ 79 w 120"/>
                  <a:gd name="T25" fmla="*/ 20 h 120"/>
                  <a:gd name="T26" fmla="*/ 70 w 120"/>
                  <a:gd name="T27" fmla="*/ 10 h 120"/>
                  <a:gd name="T28" fmla="*/ 70 w 120"/>
                  <a:gd name="T29" fmla="*/ 6 h 120"/>
                  <a:gd name="T30" fmla="*/ 64 w 120"/>
                  <a:gd name="T31" fmla="*/ 0 h 120"/>
                  <a:gd name="T32" fmla="*/ 56 w 120"/>
                  <a:gd name="T33" fmla="*/ 0 h 120"/>
                  <a:gd name="T34" fmla="*/ 50 w 120"/>
                  <a:gd name="T35" fmla="*/ 6 h 120"/>
                  <a:gd name="T36" fmla="*/ 50 w 120"/>
                  <a:gd name="T37" fmla="*/ 10 h 120"/>
                  <a:gd name="T38" fmla="*/ 45 w 120"/>
                  <a:gd name="T39" fmla="*/ 18 h 120"/>
                  <a:gd name="T40" fmla="*/ 32 w 120"/>
                  <a:gd name="T41" fmla="*/ 18 h 120"/>
                  <a:gd name="T42" fmla="*/ 29 w 120"/>
                  <a:gd name="T43" fmla="*/ 15 h 120"/>
                  <a:gd name="T44" fmla="*/ 20 w 120"/>
                  <a:gd name="T45" fmla="*/ 15 h 120"/>
                  <a:gd name="T46" fmla="*/ 15 w 120"/>
                  <a:gd name="T47" fmla="*/ 20 h 120"/>
                  <a:gd name="T48" fmla="*/ 15 w 120"/>
                  <a:gd name="T49" fmla="*/ 29 h 120"/>
                  <a:gd name="T50" fmla="*/ 18 w 120"/>
                  <a:gd name="T51" fmla="*/ 32 h 120"/>
                  <a:gd name="T52" fmla="*/ 20 w 120"/>
                  <a:gd name="T53" fmla="*/ 41 h 120"/>
                  <a:gd name="T54" fmla="*/ 10 w 120"/>
                  <a:gd name="T55" fmla="*/ 50 h 120"/>
                  <a:gd name="T56" fmla="*/ 6 w 120"/>
                  <a:gd name="T57" fmla="*/ 50 h 120"/>
                  <a:gd name="T58" fmla="*/ 0 w 120"/>
                  <a:gd name="T59" fmla="*/ 56 h 120"/>
                  <a:gd name="T60" fmla="*/ 0 w 120"/>
                  <a:gd name="T61" fmla="*/ 64 h 120"/>
                  <a:gd name="T62" fmla="*/ 6 w 120"/>
                  <a:gd name="T63" fmla="*/ 70 h 120"/>
                  <a:gd name="T64" fmla="*/ 10 w 120"/>
                  <a:gd name="T65" fmla="*/ 70 h 120"/>
                  <a:gd name="T66" fmla="*/ 18 w 120"/>
                  <a:gd name="T67" fmla="*/ 75 h 120"/>
                  <a:gd name="T68" fmla="*/ 18 w 120"/>
                  <a:gd name="T69" fmla="*/ 88 h 120"/>
                  <a:gd name="T70" fmla="*/ 15 w 120"/>
                  <a:gd name="T71" fmla="*/ 91 h 120"/>
                  <a:gd name="T72" fmla="*/ 15 w 120"/>
                  <a:gd name="T73" fmla="*/ 100 h 120"/>
                  <a:gd name="T74" fmla="*/ 20 w 120"/>
                  <a:gd name="T75" fmla="*/ 105 h 120"/>
                  <a:gd name="T76" fmla="*/ 29 w 120"/>
                  <a:gd name="T77" fmla="*/ 105 h 120"/>
                  <a:gd name="T78" fmla="*/ 32 w 120"/>
                  <a:gd name="T79" fmla="*/ 102 h 120"/>
                  <a:gd name="T80" fmla="*/ 41 w 120"/>
                  <a:gd name="T81" fmla="*/ 100 h 120"/>
                  <a:gd name="T82" fmla="*/ 50 w 120"/>
                  <a:gd name="T83" fmla="*/ 110 h 120"/>
                  <a:gd name="T84" fmla="*/ 50 w 120"/>
                  <a:gd name="T85" fmla="*/ 114 h 120"/>
                  <a:gd name="T86" fmla="*/ 56 w 120"/>
                  <a:gd name="T87" fmla="*/ 120 h 120"/>
                  <a:gd name="T88" fmla="*/ 64 w 120"/>
                  <a:gd name="T89" fmla="*/ 120 h 120"/>
                  <a:gd name="T90" fmla="*/ 70 w 120"/>
                  <a:gd name="T91" fmla="*/ 114 h 120"/>
                  <a:gd name="T92" fmla="*/ 70 w 120"/>
                  <a:gd name="T93" fmla="*/ 110 h 120"/>
                  <a:gd name="T94" fmla="*/ 75 w 120"/>
                  <a:gd name="T95" fmla="*/ 102 h 120"/>
                  <a:gd name="T96" fmla="*/ 88 w 120"/>
                  <a:gd name="T97" fmla="*/ 102 h 120"/>
                  <a:gd name="T98" fmla="*/ 91 w 120"/>
                  <a:gd name="T99" fmla="*/ 105 h 120"/>
                  <a:gd name="T100" fmla="*/ 100 w 120"/>
                  <a:gd name="T101" fmla="*/ 105 h 120"/>
                  <a:gd name="T102" fmla="*/ 105 w 120"/>
                  <a:gd name="T103" fmla="*/ 100 h 120"/>
                  <a:gd name="T104" fmla="*/ 105 w 120"/>
                  <a:gd name="T105" fmla="*/ 91 h 120"/>
                  <a:gd name="T106" fmla="*/ 102 w 120"/>
                  <a:gd name="T107" fmla="*/ 88 h 120"/>
                  <a:gd name="T108" fmla="*/ 100 w 120"/>
                  <a:gd name="T109" fmla="*/ 79 h 120"/>
                  <a:gd name="T110" fmla="*/ 110 w 120"/>
                  <a:gd name="T111" fmla="*/ 70 h 120"/>
                  <a:gd name="T112" fmla="*/ 114 w 120"/>
                  <a:gd name="T113" fmla="*/ 70 h 120"/>
                  <a:gd name="T114" fmla="*/ 60 w 120"/>
                  <a:gd name="T115" fmla="*/ 86 h 120"/>
                  <a:gd name="T116" fmla="*/ 34 w 120"/>
                  <a:gd name="T117" fmla="*/ 60 h 120"/>
                  <a:gd name="T118" fmla="*/ 60 w 120"/>
                  <a:gd name="T119" fmla="*/ 34 h 120"/>
                  <a:gd name="T120" fmla="*/ 86 w 120"/>
                  <a:gd name="T121" fmla="*/ 60 h 120"/>
                  <a:gd name="T122" fmla="*/ 60 w 120"/>
                  <a:gd name="T123" fmla="*/ 8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0" h="120">
                    <a:moveTo>
                      <a:pt x="114" y="70"/>
                    </a:moveTo>
                    <a:cubicBezTo>
                      <a:pt x="117" y="70"/>
                      <a:pt x="120" y="67"/>
                      <a:pt x="120" y="64"/>
                    </a:cubicBezTo>
                    <a:cubicBezTo>
                      <a:pt x="120" y="56"/>
                      <a:pt x="120" y="56"/>
                      <a:pt x="120" y="56"/>
                    </a:cubicBezTo>
                    <a:cubicBezTo>
                      <a:pt x="120" y="53"/>
                      <a:pt x="117" y="50"/>
                      <a:pt x="114" y="50"/>
                    </a:cubicBezTo>
                    <a:cubicBezTo>
                      <a:pt x="110" y="50"/>
                      <a:pt x="110" y="50"/>
                      <a:pt x="110" y="50"/>
                    </a:cubicBezTo>
                    <a:cubicBezTo>
                      <a:pt x="107" y="50"/>
                      <a:pt x="103" y="48"/>
                      <a:pt x="102" y="45"/>
                    </a:cubicBezTo>
                    <a:cubicBezTo>
                      <a:pt x="101" y="42"/>
                      <a:pt x="100" y="34"/>
                      <a:pt x="102" y="32"/>
                    </a:cubicBezTo>
                    <a:cubicBezTo>
                      <a:pt x="105" y="29"/>
                      <a:pt x="105" y="29"/>
                      <a:pt x="105" y="29"/>
                    </a:cubicBezTo>
                    <a:cubicBezTo>
                      <a:pt x="108" y="27"/>
                      <a:pt x="108" y="23"/>
                      <a:pt x="105" y="20"/>
                    </a:cubicBezTo>
                    <a:cubicBezTo>
                      <a:pt x="100" y="15"/>
                      <a:pt x="100" y="15"/>
                      <a:pt x="100" y="15"/>
                    </a:cubicBezTo>
                    <a:cubicBezTo>
                      <a:pt x="97" y="12"/>
                      <a:pt x="93" y="12"/>
                      <a:pt x="91" y="15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6" y="20"/>
                      <a:pt x="82" y="21"/>
                      <a:pt x="79" y="20"/>
                    </a:cubicBezTo>
                    <a:cubicBezTo>
                      <a:pt x="77" y="18"/>
                      <a:pt x="70" y="13"/>
                      <a:pt x="70" y="10"/>
                    </a:cubicBezTo>
                    <a:cubicBezTo>
                      <a:pt x="70" y="6"/>
                      <a:pt x="70" y="6"/>
                      <a:pt x="70" y="6"/>
                    </a:cubicBezTo>
                    <a:cubicBezTo>
                      <a:pt x="70" y="3"/>
                      <a:pt x="67" y="0"/>
                      <a:pt x="64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3" y="0"/>
                      <a:pt x="50" y="3"/>
                      <a:pt x="50" y="6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3"/>
                      <a:pt x="48" y="17"/>
                      <a:pt x="45" y="18"/>
                    </a:cubicBezTo>
                    <a:cubicBezTo>
                      <a:pt x="42" y="19"/>
                      <a:pt x="34" y="20"/>
                      <a:pt x="32" y="18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7" y="12"/>
                      <a:pt x="23" y="12"/>
                      <a:pt x="20" y="15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2" y="23"/>
                      <a:pt x="12" y="27"/>
                      <a:pt x="15" y="29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0" y="34"/>
                      <a:pt x="21" y="38"/>
                      <a:pt x="20" y="41"/>
                    </a:cubicBezTo>
                    <a:cubicBezTo>
                      <a:pt x="18" y="43"/>
                      <a:pt x="13" y="50"/>
                      <a:pt x="10" y="50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3" y="50"/>
                      <a:pt x="0" y="53"/>
                      <a:pt x="0" y="56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7"/>
                      <a:pt x="3" y="70"/>
                      <a:pt x="6" y="70"/>
                    </a:cubicBezTo>
                    <a:cubicBezTo>
                      <a:pt x="10" y="70"/>
                      <a:pt x="10" y="70"/>
                      <a:pt x="10" y="70"/>
                    </a:cubicBezTo>
                    <a:cubicBezTo>
                      <a:pt x="13" y="70"/>
                      <a:pt x="17" y="72"/>
                      <a:pt x="18" y="75"/>
                    </a:cubicBezTo>
                    <a:cubicBezTo>
                      <a:pt x="19" y="78"/>
                      <a:pt x="20" y="86"/>
                      <a:pt x="18" y="88"/>
                    </a:cubicBezTo>
                    <a:cubicBezTo>
                      <a:pt x="15" y="91"/>
                      <a:pt x="15" y="91"/>
                      <a:pt x="15" y="91"/>
                    </a:cubicBezTo>
                    <a:cubicBezTo>
                      <a:pt x="12" y="93"/>
                      <a:pt x="12" y="97"/>
                      <a:pt x="15" y="100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23" y="108"/>
                      <a:pt x="27" y="108"/>
                      <a:pt x="29" y="105"/>
                    </a:cubicBezTo>
                    <a:cubicBezTo>
                      <a:pt x="32" y="102"/>
                      <a:pt x="32" y="102"/>
                      <a:pt x="32" y="102"/>
                    </a:cubicBezTo>
                    <a:cubicBezTo>
                      <a:pt x="34" y="100"/>
                      <a:pt x="38" y="99"/>
                      <a:pt x="41" y="100"/>
                    </a:cubicBezTo>
                    <a:cubicBezTo>
                      <a:pt x="43" y="102"/>
                      <a:pt x="50" y="107"/>
                      <a:pt x="50" y="110"/>
                    </a:cubicBezTo>
                    <a:cubicBezTo>
                      <a:pt x="50" y="114"/>
                      <a:pt x="50" y="114"/>
                      <a:pt x="50" y="114"/>
                    </a:cubicBezTo>
                    <a:cubicBezTo>
                      <a:pt x="50" y="117"/>
                      <a:pt x="53" y="120"/>
                      <a:pt x="56" y="120"/>
                    </a:cubicBezTo>
                    <a:cubicBezTo>
                      <a:pt x="64" y="120"/>
                      <a:pt x="64" y="120"/>
                      <a:pt x="64" y="120"/>
                    </a:cubicBezTo>
                    <a:cubicBezTo>
                      <a:pt x="67" y="120"/>
                      <a:pt x="70" y="117"/>
                      <a:pt x="70" y="114"/>
                    </a:cubicBezTo>
                    <a:cubicBezTo>
                      <a:pt x="70" y="110"/>
                      <a:pt x="70" y="110"/>
                      <a:pt x="70" y="110"/>
                    </a:cubicBezTo>
                    <a:cubicBezTo>
                      <a:pt x="70" y="107"/>
                      <a:pt x="72" y="103"/>
                      <a:pt x="75" y="102"/>
                    </a:cubicBezTo>
                    <a:cubicBezTo>
                      <a:pt x="78" y="101"/>
                      <a:pt x="86" y="100"/>
                      <a:pt x="88" y="102"/>
                    </a:cubicBezTo>
                    <a:cubicBezTo>
                      <a:pt x="91" y="105"/>
                      <a:pt x="91" y="105"/>
                      <a:pt x="91" y="105"/>
                    </a:cubicBezTo>
                    <a:cubicBezTo>
                      <a:pt x="93" y="108"/>
                      <a:pt x="97" y="108"/>
                      <a:pt x="100" y="105"/>
                    </a:cubicBezTo>
                    <a:cubicBezTo>
                      <a:pt x="105" y="100"/>
                      <a:pt x="105" y="100"/>
                      <a:pt x="105" y="100"/>
                    </a:cubicBezTo>
                    <a:cubicBezTo>
                      <a:pt x="108" y="97"/>
                      <a:pt x="108" y="93"/>
                      <a:pt x="105" y="91"/>
                    </a:cubicBezTo>
                    <a:cubicBezTo>
                      <a:pt x="102" y="88"/>
                      <a:pt x="102" y="88"/>
                      <a:pt x="102" y="88"/>
                    </a:cubicBezTo>
                    <a:cubicBezTo>
                      <a:pt x="100" y="86"/>
                      <a:pt x="99" y="82"/>
                      <a:pt x="100" y="79"/>
                    </a:cubicBezTo>
                    <a:cubicBezTo>
                      <a:pt x="102" y="77"/>
                      <a:pt x="107" y="70"/>
                      <a:pt x="110" y="70"/>
                    </a:cubicBezTo>
                    <a:lnTo>
                      <a:pt x="114" y="70"/>
                    </a:lnTo>
                    <a:close/>
                    <a:moveTo>
                      <a:pt x="60" y="86"/>
                    </a:moveTo>
                    <a:cubicBezTo>
                      <a:pt x="46" y="86"/>
                      <a:pt x="34" y="74"/>
                      <a:pt x="34" y="60"/>
                    </a:cubicBezTo>
                    <a:cubicBezTo>
                      <a:pt x="34" y="46"/>
                      <a:pt x="46" y="34"/>
                      <a:pt x="60" y="34"/>
                    </a:cubicBezTo>
                    <a:cubicBezTo>
                      <a:pt x="74" y="34"/>
                      <a:pt x="86" y="46"/>
                      <a:pt x="86" y="60"/>
                    </a:cubicBezTo>
                    <a:cubicBezTo>
                      <a:pt x="86" y="74"/>
                      <a:pt x="74" y="86"/>
                      <a:pt x="60" y="8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4" name="Freeform 1591"/>
              <p:cNvSpPr>
                <a:spLocks noEditPoints="1"/>
              </p:cNvSpPr>
              <p:nvPr/>
            </p:nvSpPr>
            <p:spPr bwMode="auto">
              <a:xfrm>
                <a:off x="6130925" y="698500"/>
                <a:ext cx="84137" cy="84138"/>
              </a:xfrm>
              <a:custGeom>
                <a:avLst/>
                <a:gdLst>
                  <a:gd name="T0" fmla="*/ 57 w 60"/>
                  <a:gd name="T1" fmla="*/ 35 h 60"/>
                  <a:gd name="T2" fmla="*/ 60 w 60"/>
                  <a:gd name="T3" fmla="*/ 32 h 60"/>
                  <a:gd name="T4" fmla="*/ 60 w 60"/>
                  <a:gd name="T5" fmla="*/ 28 h 60"/>
                  <a:gd name="T6" fmla="*/ 57 w 60"/>
                  <a:gd name="T7" fmla="*/ 25 h 60"/>
                  <a:gd name="T8" fmla="*/ 55 w 60"/>
                  <a:gd name="T9" fmla="*/ 25 h 60"/>
                  <a:gd name="T10" fmla="*/ 51 w 60"/>
                  <a:gd name="T11" fmla="*/ 23 h 60"/>
                  <a:gd name="T12" fmla="*/ 51 w 60"/>
                  <a:gd name="T13" fmla="*/ 16 h 60"/>
                  <a:gd name="T14" fmla="*/ 53 w 60"/>
                  <a:gd name="T15" fmla="*/ 14 h 60"/>
                  <a:gd name="T16" fmla="*/ 53 w 60"/>
                  <a:gd name="T17" fmla="*/ 10 h 60"/>
                  <a:gd name="T18" fmla="*/ 50 w 60"/>
                  <a:gd name="T19" fmla="*/ 7 h 60"/>
                  <a:gd name="T20" fmla="*/ 46 w 60"/>
                  <a:gd name="T21" fmla="*/ 7 h 60"/>
                  <a:gd name="T22" fmla="*/ 44 w 60"/>
                  <a:gd name="T23" fmla="*/ 9 h 60"/>
                  <a:gd name="T24" fmla="*/ 40 w 60"/>
                  <a:gd name="T25" fmla="*/ 10 h 60"/>
                  <a:gd name="T26" fmla="*/ 35 w 60"/>
                  <a:gd name="T27" fmla="*/ 5 h 60"/>
                  <a:gd name="T28" fmla="*/ 35 w 60"/>
                  <a:gd name="T29" fmla="*/ 3 h 60"/>
                  <a:gd name="T30" fmla="*/ 32 w 60"/>
                  <a:gd name="T31" fmla="*/ 0 h 60"/>
                  <a:gd name="T32" fmla="*/ 28 w 60"/>
                  <a:gd name="T33" fmla="*/ 0 h 60"/>
                  <a:gd name="T34" fmla="*/ 25 w 60"/>
                  <a:gd name="T35" fmla="*/ 3 h 60"/>
                  <a:gd name="T36" fmla="*/ 25 w 60"/>
                  <a:gd name="T37" fmla="*/ 5 h 60"/>
                  <a:gd name="T38" fmla="*/ 23 w 60"/>
                  <a:gd name="T39" fmla="*/ 9 h 60"/>
                  <a:gd name="T40" fmla="*/ 16 w 60"/>
                  <a:gd name="T41" fmla="*/ 9 h 60"/>
                  <a:gd name="T42" fmla="*/ 14 w 60"/>
                  <a:gd name="T43" fmla="*/ 7 h 60"/>
                  <a:gd name="T44" fmla="*/ 10 w 60"/>
                  <a:gd name="T45" fmla="*/ 7 h 60"/>
                  <a:gd name="T46" fmla="*/ 7 w 60"/>
                  <a:gd name="T47" fmla="*/ 10 h 60"/>
                  <a:gd name="T48" fmla="*/ 7 w 60"/>
                  <a:gd name="T49" fmla="*/ 14 h 60"/>
                  <a:gd name="T50" fmla="*/ 9 w 60"/>
                  <a:gd name="T51" fmla="*/ 16 h 60"/>
                  <a:gd name="T52" fmla="*/ 10 w 60"/>
                  <a:gd name="T53" fmla="*/ 20 h 60"/>
                  <a:gd name="T54" fmla="*/ 5 w 60"/>
                  <a:gd name="T55" fmla="*/ 25 h 60"/>
                  <a:gd name="T56" fmla="*/ 3 w 60"/>
                  <a:gd name="T57" fmla="*/ 25 h 60"/>
                  <a:gd name="T58" fmla="*/ 0 w 60"/>
                  <a:gd name="T59" fmla="*/ 28 h 60"/>
                  <a:gd name="T60" fmla="*/ 0 w 60"/>
                  <a:gd name="T61" fmla="*/ 32 h 60"/>
                  <a:gd name="T62" fmla="*/ 3 w 60"/>
                  <a:gd name="T63" fmla="*/ 35 h 60"/>
                  <a:gd name="T64" fmla="*/ 5 w 60"/>
                  <a:gd name="T65" fmla="*/ 35 h 60"/>
                  <a:gd name="T66" fmla="*/ 9 w 60"/>
                  <a:gd name="T67" fmla="*/ 37 h 60"/>
                  <a:gd name="T68" fmla="*/ 9 w 60"/>
                  <a:gd name="T69" fmla="*/ 44 h 60"/>
                  <a:gd name="T70" fmla="*/ 7 w 60"/>
                  <a:gd name="T71" fmla="*/ 46 h 60"/>
                  <a:gd name="T72" fmla="*/ 7 w 60"/>
                  <a:gd name="T73" fmla="*/ 50 h 60"/>
                  <a:gd name="T74" fmla="*/ 10 w 60"/>
                  <a:gd name="T75" fmla="*/ 53 h 60"/>
                  <a:gd name="T76" fmla="*/ 14 w 60"/>
                  <a:gd name="T77" fmla="*/ 53 h 60"/>
                  <a:gd name="T78" fmla="*/ 16 w 60"/>
                  <a:gd name="T79" fmla="*/ 51 h 60"/>
                  <a:gd name="T80" fmla="*/ 20 w 60"/>
                  <a:gd name="T81" fmla="*/ 50 h 60"/>
                  <a:gd name="T82" fmla="*/ 25 w 60"/>
                  <a:gd name="T83" fmla="*/ 55 h 60"/>
                  <a:gd name="T84" fmla="*/ 25 w 60"/>
                  <a:gd name="T85" fmla="*/ 57 h 60"/>
                  <a:gd name="T86" fmla="*/ 28 w 60"/>
                  <a:gd name="T87" fmla="*/ 60 h 60"/>
                  <a:gd name="T88" fmla="*/ 32 w 60"/>
                  <a:gd name="T89" fmla="*/ 60 h 60"/>
                  <a:gd name="T90" fmla="*/ 35 w 60"/>
                  <a:gd name="T91" fmla="*/ 57 h 60"/>
                  <a:gd name="T92" fmla="*/ 35 w 60"/>
                  <a:gd name="T93" fmla="*/ 55 h 60"/>
                  <a:gd name="T94" fmla="*/ 37 w 60"/>
                  <a:gd name="T95" fmla="*/ 51 h 60"/>
                  <a:gd name="T96" fmla="*/ 44 w 60"/>
                  <a:gd name="T97" fmla="*/ 51 h 60"/>
                  <a:gd name="T98" fmla="*/ 46 w 60"/>
                  <a:gd name="T99" fmla="*/ 53 h 60"/>
                  <a:gd name="T100" fmla="*/ 50 w 60"/>
                  <a:gd name="T101" fmla="*/ 53 h 60"/>
                  <a:gd name="T102" fmla="*/ 53 w 60"/>
                  <a:gd name="T103" fmla="*/ 50 h 60"/>
                  <a:gd name="T104" fmla="*/ 53 w 60"/>
                  <a:gd name="T105" fmla="*/ 46 h 60"/>
                  <a:gd name="T106" fmla="*/ 51 w 60"/>
                  <a:gd name="T107" fmla="*/ 44 h 60"/>
                  <a:gd name="T108" fmla="*/ 50 w 60"/>
                  <a:gd name="T109" fmla="*/ 40 h 60"/>
                  <a:gd name="T110" fmla="*/ 55 w 60"/>
                  <a:gd name="T111" fmla="*/ 35 h 60"/>
                  <a:gd name="T112" fmla="*/ 57 w 60"/>
                  <a:gd name="T113" fmla="*/ 35 h 60"/>
                  <a:gd name="T114" fmla="*/ 40 w 60"/>
                  <a:gd name="T115" fmla="*/ 30 h 60"/>
                  <a:gd name="T116" fmla="*/ 30 w 60"/>
                  <a:gd name="T117" fmla="*/ 40 h 60"/>
                  <a:gd name="T118" fmla="*/ 20 w 60"/>
                  <a:gd name="T119" fmla="*/ 30 h 60"/>
                  <a:gd name="T120" fmla="*/ 30 w 60"/>
                  <a:gd name="T121" fmla="*/ 20 h 60"/>
                  <a:gd name="T122" fmla="*/ 40 w 60"/>
                  <a:gd name="T123" fmla="*/ 3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0" h="60">
                    <a:moveTo>
                      <a:pt x="57" y="35"/>
                    </a:moveTo>
                    <a:cubicBezTo>
                      <a:pt x="59" y="35"/>
                      <a:pt x="60" y="34"/>
                      <a:pt x="60" y="32"/>
                    </a:cubicBezTo>
                    <a:cubicBezTo>
                      <a:pt x="60" y="28"/>
                      <a:pt x="60" y="28"/>
                      <a:pt x="60" y="28"/>
                    </a:cubicBezTo>
                    <a:cubicBezTo>
                      <a:pt x="60" y="26"/>
                      <a:pt x="59" y="25"/>
                      <a:pt x="57" y="25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3" y="25"/>
                      <a:pt x="52" y="24"/>
                      <a:pt x="51" y="23"/>
                    </a:cubicBezTo>
                    <a:cubicBezTo>
                      <a:pt x="51" y="21"/>
                      <a:pt x="50" y="17"/>
                      <a:pt x="51" y="16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4" y="13"/>
                      <a:pt x="54" y="11"/>
                      <a:pt x="53" y="10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9" y="6"/>
                      <a:pt x="47" y="6"/>
                      <a:pt x="46" y="7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3" y="10"/>
                      <a:pt x="41" y="10"/>
                      <a:pt x="40" y="10"/>
                    </a:cubicBezTo>
                    <a:cubicBezTo>
                      <a:pt x="39" y="9"/>
                      <a:pt x="35" y="7"/>
                      <a:pt x="35" y="5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5" y="1"/>
                      <a:pt x="34" y="0"/>
                      <a:pt x="32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0"/>
                      <a:pt x="25" y="1"/>
                      <a:pt x="25" y="3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7"/>
                      <a:pt x="24" y="8"/>
                      <a:pt x="23" y="9"/>
                    </a:cubicBezTo>
                    <a:cubicBezTo>
                      <a:pt x="21" y="9"/>
                      <a:pt x="17" y="10"/>
                      <a:pt x="16" y="9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6"/>
                      <a:pt x="11" y="6"/>
                      <a:pt x="10" y="7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1"/>
                      <a:pt x="6" y="13"/>
                      <a:pt x="7" y="14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7"/>
                      <a:pt x="10" y="19"/>
                      <a:pt x="10" y="20"/>
                    </a:cubicBezTo>
                    <a:cubicBezTo>
                      <a:pt x="9" y="21"/>
                      <a:pt x="7" y="25"/>
                      <a:pt x="5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1" y="25"/>
                      <a:pt x="0" y="26"/>
                      <a:pt x="0" y="2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4"/>
                      <a:pt x="1" y="35"/>
                      <a:pt x="3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7" y="35"/>
                      <a:pt x="8" y="36"/>
                      <a:pt x="9" y="37"/>
                    </a:cubicBezTo>
                    <a:cubicBezTo>
                      <a:pt x="9" y="39"/>
                      <a:pt x="10" y="43"/>
                      <a:pt x="9" y="44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6" y="47"/>
                      <a:pt x="6" y="49"/>
                      <a:pt x="7" y="50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11" y="54"/>
                      <a:pt x="13" y="54"/>
                      <a:pt x="14" y="53"/>
                    </a:cubicBezTo>
                    <a:cubicBezTo>
                      <a:pt x="16" y="51"/>
                      <a:pt x="16" y="51"/>
                      <a:pt x="16" y="51"/>
                    </a:cubicBezTo>
                    <a:cubicBezTo>
                      <a:pt x="17" y="50"/>
                      <a:pt x="19" y="50"/>
                      <a:pt x="20" y="50"/>
                    </a:cubicBezTo>
                    <a:cubicBezTo>
                      <a:pt x="21" y="51"/>
                      <a:pt x="25" y="53"/>
                      <a:pt x="25" y="55"/>
                    </a:cubicBezTo>
                    <a:cubicBezTo>
                      <a:pt x="25" y="57"/>
                      <a:pt x="25" y="57"/>
                      <a:pt x="25" y="57"/>
                    </a:cubicBezTo>
                    <a:cubicBezTo>
                      <a:pt x="25" y="59"/>
                      <a:pt x="26" y="60"/>
                      <a:pt x="28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0"/>
                      <a:pt x="35" y="59"/>
                      <a:pt x="35" y="57"/>
                    </a:cubicBezTo>
                    <a:cubicBezTo>
                      <a:pt x="35" y="55"/>
                      <a:pt x="35" y="55"/>
                      <a:pt x="35" y="55"/>
                    </a:cubicBezTo>
                    <a:cubicBezTo>
                      <a:pt x="35" y="53"/>
                      <a:pt x="36" y="52"/>
                      <a:pt x="37" y="51"/>
                    </a:cubicBezTo>
                    <a:cubicBezTo>
                      <a:pt x="39" y="51"/>
                      <a:pt x="43" y="50"/>
                      <a:pt x="44" y="51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7" y="54"/>
                      <a:pt x="49" y="54"/>
                      <a:pt x="50" y="53"/>
                    </a:cubicBezTo>
                    <a:cubicBezTo>
                      <a:pt x="53" y="50"/>
                      <a:pt x="53" y="50"/>
                      <a:pt x="53" y="50"/>
                    </a:cubicBezTo>
                    <a:cubicBezTo>
                      <a:pt x="54" y="49"/>
                      <a:pt x="54" y="47"/>
                      <a:pt x="53" y="46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0" y="43"/>
                      <a:pt x="50" y="41"/>
                      <a:pt x="50" y="40"/>
                    </a:cubicBezTo>
                    <a:cubicBezTo>
                      <a:pt x="51" y="39"/>
                      <a:pt x="53" y="35"/>
                      <a:pt x="55" y="35"/>
                    </a:cubicBezTo>
                    <a:lnTo>
                      <a:pt x="57" y="35"/>
                    </a:lnTo>
                    <a:close/>
                    <a:moveTo>
                      <a:pt x="40" y="30"/>
                    </a:moveTo>
                    <a:cubicBezTo>
                      <a:pt x="40" y="36"/>
                      <a:pt x="36" y="40"/>
                      <a:pt x="30" y="40"/>
                    </a:cubicBezTo>
                    <a:cubicBezTo>
                      <a:pt x="24" y="40"/>
                      <a:pt x="20" y="36"/>
                      <a:pt x="20" y="30"/>
                    </a:cubicBezTo>
                    <a:cubicBezTo>
                      <a:pt x="20" y="24"/>
                      <a:pt x="24" y="20"/>
                      <a:pt x="30" y="20"/>
                    </a:cubicBezTo>
                    <a:cubicBezTo>
                      <a:pt x="36" y="20"/>
                      <a:pt x="40" y="24"/>
                      <a:pt x="40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46" name="椭圆 45"/>
            <p:cNvSpPr/>
            <p:nvPr/>
          </p:nvSpPr>
          <p:spPr>
            <a:xfrm>
              <a:off x="4369395" y="3749975"/>
              <a:ext cx="939800" cy="939800"/>
            </a:xfrm>
            <a:prstGeom prst="ellipse">
              <a:avLst/>
            </a:prstGeom>
            <a:solidFill>
              <a:srgbClr val="B770E5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4583752" y="3971090"/>
              <a:ext cx="497794" cy="491067"/>
              <a:chOff x="8123237" y="3667126"/>
              <a:chExt cx="234950" cy="231775"/>
            </a:xfrm>
            <a:solidFill>
              <a:schemeClr val="bg1"/>
            </a:solidFill>
          </p:grpSpPr>
          <p:sp>
            <p:nvSpPr>
              <p:cNvPr id="51" name="Freeform 1086"/>
              <p:cNvSpPr>
                <a:spLocks noEditPoints="1"/>
              </p:cNvSpPr>
              <p:nvPr/>
            </p:nvSpPr>
            <p:spPr bwMode="auto">
              <a:xfrm>
                <a:off x="8123237" y="3667126"/>
                <a:ext cx="234950" cy="231775"/>
              </a:xfrm>
              <a:custGeom>
                <a:avLst/>
                <a:gdLst>
                  <a:gd name="T0" fmla="*/ 50 w 100"/>
                  <a:gd name="T1" fmla="*/ 0 h 99"/>
                  <a:gd name="T2" fmla="*/ 0 w 100"/>
                  <a:gd name="T3" fmla="*/ 49 h 99"/>
                  <a:gd name="T4" fmla="*/ 50 w 100"/>
                  <a:gd name="T5" fmla="*/ 99 h 99"/>
                  <a:gd name="T6" fmla="*/ 100 w 100"/>
                  <a:gd name="T7" fmla="*/ 49 h 99"/>
                  <a:gd name="T8" fmla="*/ 50 w 100"/>
                  <a:gd name="T9" fmla="*/ 0 h 99"/>
                  <a:gd name="T10" fmla="*/ 50 w 100"/>
                  <a:gd name="T11" fmla="*/ 95 h 99"/>
                  <a:gd name="T12" fmla="*/ 4 w 100"/>
                  <a:gd name="T13" fmla="*/ 49 h 99"/>
                  <a:gd name="T14" fmla="*/ 50 w 100"/>
                  <a:gd name="T15" fmla="*/ 4 h 99"/>
                  <a:gd name="T16" fmla="*/ 96 w 100"/>
                  <a:gd name="T17" fmla="*/ 49 h 99"/>
                  <a:gd name="T18" fmla="*/ 50 w 100"/>
                  <a:gd name="T19" fmla="*/ 9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0" h="99">
                    <a:moveTo>
                      <a:pt x="50" y="0"/>
                    </a:moveTo>
                    <a:cubicBezTo>
                      <a:pt x="23" y="0"/>
                      <a:pt x="0" y="22"/>
                      <a:pt x="0" y="49"/>
                    </a:cubicBezTo>
                    <a:cubicBezTo>
                      <a:pt x="0" y="77"/>
                      <a:pt x="23" y="99"/>
                      <a:pt x="50" y="99"/>
                    </a:cubicBezTo>
                    <a:cubicBezTo>
                      <a:pt x="77" y="99"/>
                      <a:pt x="100" y="77"/>
                      <a:pt x="100" y="49"/>
                    </a:cubicBezTo>
                    <a:cubicBezTo>
                      <a:pt x="100" y="22"/>
                      <a:pt x="77" y="0"/>
                      <a:pt x="50" y="0"/>
                    </a:cubicBezTo>
                    <a:close/>
                    <a:moveTo>
                      <a:pt x="50" y="95"/>
                    </a:moveTo>
                    <a:cubicBezTo>
                      <a:pt x="25" y="95"/>
                      <a:pt x="4" y="75"/>
                      <a:pt x="4" y="49"/>
                    </a:cubicBezTo>
                    <a:cubicBezTo>
                      <a:pt x="4" y="24"/>
                      <a:pt x="25" y="4"/>
                      <a:pt x="50" y="4"/>
                    </a:cubicBezTo>
                    <a:cubicBezTo>
                      <a:pt x="75" y="4"/>
                      <a:pt x="96" y="24"/>
                      <a:pt x="96" y="49"/>
                    </a:cubicBezTo>
                    <a:cubicBezTo>
                      <a:pt x="96" y="75"/>
                      <a:pt x="75" y="95"/>
                      <a:pt x="50" y="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" name="Freeform 1087"/>
              <p:cNvSpPr>
                <a:spLocks noEditPoints="1"/>
              </p:cNvSpPr>
              <p:nvPr/>
            </p:nvSpPr>
            <p:spPr bwMode="auto">
              <a:xfrm>
                <a:off x="8147050" y="3687763"/>
                <a:ext cx="188912" cy="188913"/>
              </a:xfrm>
              <a:custGeom>
                <a:avLst/>
                <a:gdLst>
                  <a:gd name="T0" fmla="*/ 40 w 80"/>
                  <a:gd name="T1" fmla="*/ 0 h 80"/>
                  <a:gd name="T2" fmla="*/ 0 w 80"/>
                  <a:gd name="T3" fmla="*/ 40 h 80"/>
                  <a:gd name="T4" fmla="*/ 40 w 80"/>
                  <a:gd name="T5" fmla="*/ 80 h 80"/>
                  <a:gd name="T6" fmla="*/ 80 w 80"/>
                  <a:gd name="T7" fmla="*/ 40 h 80"/>
                  <a:gd name="T8" fmla="*/ 40 w 80"/>
                  <a:gd name="T9" fmla="*/ 0 h 80"/>
                  <a:gd name="T10" fmla="*/ 55 w 80"/>
                  <a:gd name="T11" fmla="*/ 40 h 80"/>
                  <a:gd name="T12" fmla="*/ 55 w 80"/>
                  <a:gd name="T13" fmla="*/ 46 h 80"/>
                  <a:gd name="T14" fmla="*/ 43 w 80"/>
                  <a:gd name="T15" fmla="*/ 46 h 80"/>
                  <a:gd name="T16" fmla="*/ 43 w 80"/>
                  <a:gd name="T17" fmla="*/ 49 h 80"/>
                  <a:gd name="T18" fmla="*/ 55 w 80"/>
                  <a:gd name="T19" fmla="*/ 49 h 80"/>
                  <a:gd name="T20" fmla="*/ 55 w 80"/>
                  <a:gd name="T21" fmla="*/ 55 h 80"/>
                  <a:gd name="T22" fmla="*/ 43 w 80"/>
                  <a:gd name="T23" fmla="*/ 55 h 80"/>
                  <a:gd name="T24" fmla="*/ 43 w 80"/>
                  <a:gd name="T25" fmla="*/ 64 h 80"/>
                  <a:gd name="T26" fmla="*/ 37 w 80"/>
                  <a:gd name="T27" fmla="*/ 64 h 80"/>
                  <a:gd name="T28" fmla="*/ 37 w 80"/>
                  <a:gd name="T29" fmla="*/ 55 h 80"/>
                  <a:gd name="T30" fmla="*/ 25 w 80"/>
                  <a:gd name="T31" fmla="*/ 55 h 80"/>
                  <a:gd name="T32" fmla="*/ 25 w 80"/>
                  <a:gd name="T33" fmla="*/ 49 h 80"/>
                  <a:gd name="T34" fmla="*/ 37 w 80"/>
                  <a:gd name="T35" fmla="*/ 49 h 80"/>
                  <a:gd name="T36" fmla="*/ 37 w 80"/>
                  <a:gd name="T37" fmla="*/ 46 h 80"/>
                  <a:gd name="T38" fmla="*/ 25 w 80"/>
                  <a:gd name="T39" fmla="*/ 46 h 80"/>
                  <a:gd name="T40" fmla="*/ 25 w 80"/>
                  <a:gd name="T41" fmla="*/ 40 h 80"/>
                  <a:gd name="T42" fmla="*/ 34 w 80"/>
                  <a:gd name="T43" fmla="*/ 40 h 80"/>
                  <a:gd name="T44" fmla="*/ 23 w 80"/>
                  <a:gd name="T45" fmla="*/ 19 h 80"/>
                  <a:gd name="T46" fmla="*/ 30 w 80"/>
                  <a:gd name="T47" fmla="*/ 19 h 80"/>
                  <a:gd name="T48" fmla="*/ 38 w 80"/>
                  <a:gd name="T49" fmla="*/ 35 h 80"/>
                  <a:gd name="T50" fmla="*/ 40 w 80"/>
                  <a:gd name="T51" fmla="*/ 38 h 80"/>
                  <a:gd name="T52" fmla="*/ 42 w 80"/>
                  <a:gd name="T53" fmla="*/ 34 h 80"/>
                  <a:gd name="T54" fmla="*/ 50 w 80"/>
                  <a:gd name="T55" fmla="*/ 19 h 80"/>
                  <a:gd name="T56" fmla="*/ 57 w 80"/>
                  <a:gd name="T57" fmla="*/ 19 h 80"/>
                  <a:gd name="T58" fmla="*/ 46 w 80"/>
                  <a:gd name="T59" fmla="*/ 40 h 80"/>
                  <a:gd name="T60" fmla="*/ 55 w 80"/>
                  <a:gd name="T61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cubicBezTo>
                      <a:pt x="18" y="0"/>
                      <a:pt x="0" y="18"/>
                      <a:pt x="0" y="40"/>
                    </a:cubicBezTo>
                    <a:cubicBezTo>
                      <a:pt x="0" y="62"/>
                      <a:pt x="18" y="80"/>
                      <a:pt x="40" y="80"/>
                    </a:cubicBezTo>
                    <a:cubicBezTo>
                      <a:pt x="62" y="80"/>
                      <a:pt x="80" y="62"/>
                      <a:pt x="80" y="40"/>
                    </a:cubicBezTo>
                    <a:cubicBezTo>
                      <a:pt x="80" y="18"/>
                      <a:pt x="62" y="0"/>
                      <a:pt x="40" y="0"/>
                    </a:cubicBezTo>
                    <a:close/>
                    <a:moveTo>
                      <a:pt x="55" y="40"/>
                    </a:moveTo>
                    <a:cubicBezTo>
                      <a:pt x="55" y="46"/>
                      <a:pt x="55" y="46"/>
                      <a:pt x="55" y="46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3" y="49"/>
                      <a:pt x="43" y="49"/>
                      <a:pt x="43" y="49"/>
                    </a:cubicBezTo>
                    <a:cubicBezTo>
                      <a:pt x="55" y="49"/>
                      <a:pt x="55" y="49"/>
                      <a:pt x="55" y="49"/>
                    </a:cubicBezTo>
                    <a:cubicBezTo>
                      <a:pt x="55" y="55"/>
                      <a:pt x="55" y="55"/>
                      <a:pt x="55" y="55"/>
                    </a:cubicBezTo>
                    <a:cubicBezTo>
                      <a:pt x="43" y="55"/>
                      <a:pt x="43" y="55"/>
                      <a:pt x="43" y="55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37" y="49"/>
                      <a:pt x="37" y="49"/>
                      <a:pt x="37" y="49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34" y="40"/>
                      <a:pt x="34" y="40"/>
                      <a:pt x="34" y="40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8" y="35"/>
                      <a:pt x="38" y="35"/>
                      <a:pt x="38" y="35"/>
                    </a:cubicBezTo>
                    <a:cubicBezTo>
                      <a:pt x="39" y="36"/>
                      <a:pt x="39" y="37"/>
                      <a:pt x="40" y="38"/>
                    </a:cubicBezTo>
                    <a:cubicBezTo>
                      <a:pt x="40" y="37"/>
                      <a:pt x="41" y="36"/>
                      <a:pt x="42" y="34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46" y="40"/>
                      <a:pt x="46" y="40"/>
                      <a:pt x="46" y="40"/>
                    </a:cubicBezTo>
                    <a:lnTo>
                      <a:pt x="55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48" name="椭圆 47"/>
            <p:cNvSpPr/>
            <p:nvPr/>
          </p:nvSpPr>
          <p:spPr>
            <a:xfrm>
              <a:off x="7076985" y="3389777"/>
              <a:ext cx="901165" cy="901165"/>
            </a:xfrm>
            <a:prstGeom prst="ellipse">
              <a:avLst/>
            </a:prstGeom>
            <a:solidFill>
              <a:srgbClr val="2666C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Freeform 748"/>
            <p:cNvSpPr>
              <a:spLocks noEditPoints="1"/>
            </p:cNvSpPr>
            <p:nvPr/>
          </p:nvSpPr>
          <p:spPr bwMode="auto">
            <a:xfrm>
              <a:off x="7344637" y="3618434"/>
              <a:ext cx="365861" cy="373591"/>
            </a:xfrm>
            <a:custGeom>
              <a:avLst/>
              <a:gdLst>
                <a:gd name="T0" fmla="*/ 38 w 60"/>
                <a:gd name="T1" fmla="*/ 8 h 61"/>
                <a:gd name="T2" fmla="*/ 22 w 60"/>
                <a:gd name="T3" fmla="*/ 8 h 61"/>
                <a:gd name="T4" fmla="*/ 45 w 60"/>
                <a:gd name="T5" fmla="*/ 41 h 61"/>
                <a:gd name="T6" fmla="*/ 50 w 60"/>
                <a:gd name="T7" fmla="*/ 58 h 61"/>
                <a:gd name="T8" fmla="*/ 51 w 60"/>
                <a:gd name="T9" fmla="*/ 44 h 61"/>
                <a:gd name="T10" fmla="*/ 55 w 60"/>
                <a:gd name="T11" fmla="*/ 58 h 61"/>
                <a:gd name="T12" fmla="*/ 55 w 60"/>
                <a:gd name="T13" fmla="*/ 38 h 61"/>
                <a:gd name="T14" fmla="*/ 56 w 60"/>
                <a:gd name="T15" fmla="*/ 29 h 61"/>
                <a:gd name="T16" fmla="*/ 60 w 60"/>
                <a:gd name="T17" fmla="*/ 38 h 61"/>
                <a:gd name="T18" fmla="*/ 56 w 60"/>
                <a:gd name="T19" fmla="*/ 21 h 61"/>
                <a:gd name="T20" fmla="*/ 47 w 60"/>
                <a:gd name="T21" fmla="*/ 23 h 61"/>
                <a:gd name="T22" fmla="*/ 45 w 60"/>
                <a:gd name="T23" fmla="*/ 41 h 61"/>
                <a:gd name="T24" fmla="*/ 37 w 60"/>
                <a:gd name="T25" fmla="*/ 26 h 61"/>
                <a:gd name="T26" fmla="*/ 36 w 60"/>
                <a:gd name="T27" fmla="*/ 37 h 61"/>
                <a:gd name="T28" fmla="*/ 36 w 60"/>
                <a:gd name="T29" fmla="*/ 61 h 61"/>
                <a:gd name="T30" fmla="*/ 31 w 60"/>
                <a:gd name="T31" fmla="*/ 44 h 61"/>
                <a:gd name="T32" fmla="*/ 30 w 60"/>
                <a:gd name="T33" fmla="*/ 61 h 61"/>
                <a:gd name="T34" fmla="*/ 24 w 60"/>
                <a:gd name="T35" fmla="*/ 40 h 61"/>
                <a:gd name="T36" fmla="*/ 24 w 60"/>
                <a:gd name="T37" fmla="*/ 26 h 61"/>
                <a:gd name="T38" fmla="*/ 23 w 60"/>
                <a:gd name="T39" fmla="*/ 37 h 61"/>
                <a:gd name="T40" fmla="*/ 18 w 60"/>
                <a:gd name="T41" fmla="*/ 22 h 61"/>
                <a:gd name="T42" fmla="*/ 37 w 60"/>
                <a:gd name="T43" fmla="*/ 17 h 61"/>
                <a:gd name="T44" fmla="*/ 43 w 60"/>
                <a:gd name="T45" fmla="*/ 37 h 61"/>
                <a:gd name="T46" fmla="*/ 15 w 60"/>
                <a:gd name="T47" fmla="*/ 41 h 61"/>
                <a:gd name="T48" fmla="*/ 10 w 60"/>
                <a:gd name="T49" fmla="*/ 58 h 61"/>
                <a:gd name="T50" fmla="*/ 9 w 60"/>
                <a:gd name="T51" fmla="*/ 44 h 61"/>
                <a:gd name="T52" fmla="*/ 5 w 60"/>
                <a:gd name="T53" fmla="*/ 58 h 61"/>
                <a:gd name="T54" fmla="*/ 5 w 60"/>
                <a:gd name="T55" fmla="*/ 38 h 61"/>
                <a:gd name="T56" fmla="*/ 4 w 60"/>
                <a:gd name="T57" fmla="*/ 29 h 61"/>
                <a:gd name="T58" fmla="*/ 0 w 60"/>
                <a:gd name="T59" fmla="*/ 38 h 61"/>
                <a:gd name="T60" fmla="*/ 4 w 60"/>
                <a:gd name="T61" fmla="*/ 21 h 61"/>
                <a:gd name="T62" fmla="*/ 13 w 60"/>
                <a:gd name="T63" fmla="*/ 23 h 61"/>
                <a:gd name="T64" fmla="*/ 15 w 60"/>
                <a:gd name="T65" fmla="*/ 41 h 61"/>
                <a:gd name="T66" fmla="*/ 16 w 60"/>
                <a:gd name="T67" fmla="*/ 14 h 61"/>
                <a:gd name="T68" fmla="*/ 15 w 60"/>
                <a:gd name="T69" fmla="*/ 18 h 61"/>
                <a:gd name="T70" fmla="*/ 3 w 60"/>
                <a:gd name="T71" fmla="*/ 14 h 61"/>
                <a:gd name="T72" fmla="*/ 50 w 60"/>
                <a:gd name="T73" fmla="*/ 7 h 61"/>
                <a:gd name="T74" fmla="*/ 45 w 60"/>
                <a:gd name="T75" fmla="*/ 18 h 61"/>
                <a:gd name="T76" fmla="*/ 50 w 60"/>
                <a:gd name="T77" fmla="*/ 20 h 61"/>
                <a:gd name="T78" fmla="*/ 50 w 60"/>
                <a:gd name="T79" fmla="*/ 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cubicBezTo>
                    <a:pt x="35" y="0"/>
                    <a:pt x="38" y="3"/>
                    <a:pt x="38" y="8"/>
                  </a:cubicBezTo>
                  <a:cubicBezTo>
                    <a:pt x="38" y="12"/>
                    <a:pt x="35" y="16"/>
                    <a:pt x="30" y="16"/>
                  </a:cubicBezTo>
                  <a:cubicBezTo>
                    <a:pt x="26" y="16"/>
                    <a:pt x="22" y="12"/>
                    <a:pt x="22" y="8"/>
                  </a:cubicBezTo>
                  <a:cubicBezTo>
                    <a:pt x="22" y="3"/>
                    <a:pt x="26" y="0"/>
                    <a:pt x="30" y="0"/>
                  </a:cubicBezTo>
                  <a:close/>
                  <a:moveTo>
                    <a:pt x="45" y="41"/>
                  </a:moveTo>
                  <a:cubicBezTo>
                    <a:pt x="45" y="58"/>
                    <a:pt x="45" y="58"/>
                    <a:pt x="45" y="58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23"/>
                    <a:pt x="58" y="21"/>
                    <a:pt x="56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2"/>
                    <a:pt x="47" y="22"/>
                    <a:pt x="47" y="23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5" y="41"/>
                    <a:pt x="45" y="41"/>
                    <a:pt x="45" y="41"/>
                  </a:cubicBezTo>
                  <a:close/>
                  <a:moveTo>
                    <a:pt x="37" y="37"/>
                  </a:moveTo>
                  <a:cubicBezTo>
                    <a:pt x="37" y="26"/>
                    <a:pt x="37" y="26"/>
                    <a:pt x="37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19"/>
                    <a:pt x="20" y="17"/>
                    <a:pt x="23" y="17"/>
                  </a:cubicBezTo>
                  <a:cubicBezTo>
                    <a:pt x="38" y="17"/>
                    <a:pt x="22" y="17"/>
                    <a:pt x="37" y="17"/>
                  </a:cubicBezTo>
                  <a:cubicBezTo>
                    <a:pt x="40" y="17"/>
                    <a:pt x="43" y="19"/>
                    <a:pt x="43" y="22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2" y="37"/>
                    <a:pt x="40" y="37"/>
                    <a:pt x="37" y="37"/>
                  </a:cubicBezTo>
                  <a:close/>
                  <a:moveTo>
                    <a:pt x="15" y="41"/>
                  </a:moveTo>
                  <a:cubicBezTo>
                    <a:pt x="15" y="58"/>
                    <a:pt x="15" y="58"/>
                    <a:pt x="15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3"/>
                    <a:pt x="2" y="21"/>
                    <a:pt x="4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2"/>
                    <a:pt x="13" y="22"/>
                    <a:pt x="13" y="23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5" y="41"/>
                    <a:pt x="15" y="41"/>
                    <a:pt x="15" y="41"/>
                  </a:cubicBezTo>
                  <a:close/>
                  <a:moveTo>
                    <a:pt x="10" y="7"/>
                  </a:moveTo>
                  <a:cubicBezTo>
                    <a:pt x="14" y="7"/>
                    <a:pt x="16" y="10"/>
                    <a:pt x="16" y="14"/>
                  </a:cubicBezTo>
                  <a:cubicBezTo>
                    <a:pt x="16" y="15"/>
                    <a:pt x="16" y="16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3" y="19"/>
                    <a:pt x="12" y="20"/>
                    <a:pt x="10" y="20"/>
                  </a:cubicBezTo>
                  <a:cubicBezTo>
                    <a:pt x="6" y="20"/>
                    <a:pt x="3" y="17"/>
                    <a:pt x="3" y="14"/>
                  </a:cubicBezTo>
                  <a:cubicBezTo>
                    <a:pt x="3" y="10"/>
                    <a:pt x="6" y="7"/>
                    <a:pt x="10" y="7"/>
                  </a:cubicBezTo>
                  <a:close/>
                  <a:moveTo>
                    <a:pt x="50" y="7"/>
                  </a:moveTo>
                  <a:cubicBezTo>
                    <a:pt x="46" y="7"/>
                    <a:pt x="43" y="10"/>
                    <a:pt x="43" y="14"/>
                  </a:cubicBezTo>
                  <a:cubicBezTo>
                    <a:pt x="43" y="15"/>
                    <a:pt x="44" y="16"/>
                    <a:pt x="45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7" y="19"/>
                    <a:pt x="48" y="20"/>
                    <a:pt x="50" y="20"/>
                  </a:cubicBezTo>
                  <a:cubicBezTo>
                    <a:pt x="54" y="20"/>
                    <a:pt x="57" y="17"/>
                    <a:pt x="57" y="14"/>
                  </a:cubicBezTo>
                  <a:cubicBezTo>
                    <a:pt x="57" y="10"/>
                    <a:pt x="54" y="7"/>
                    <a:pt x="50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4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4269135" y="159941"/>
            <a:ext cx="5281229" cy="5168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2400" i="1" dirty="0">
                <a:solidFill>
                  <a:schemeClr val="tx1"/>
                </a:solidFill>
                <a:latin typeface="+mn-ea"/>
              </a:rPr>
              <a:t>单击此处添加标题文本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569222" y="1888134"/>
            <a:ext cx="1079433" cy="1085567"/>
            <a:chOff x="4366350" y="2070000"/>
            <a:chExt cx="1023462" cy="1029335"/>
          </a:xfrm>
          <a:solidFill>
            <a:srgbClr val="2D2D2D"/>
          </a:solidFill>
        </p:grpSpPr>
        <p:sp>
          <p:nvSpPr>
            <p:cNvPr id="25" name="Oval 3"/>
            <p:cNvSpPr/>
            <p:nvPr/>
          </p:nvSpPr>
          <p:spPr>
            <a:xfrm>
              <a:off x="4366350" y="2070000"/>
              <a:ext cx="1023462" cy="1029335"/>
            </a:xfrm>
            <a:prstGeom prst="ellipse">
              <a:avLst/>
            </a:prstGeom>
            <a:solidFill>
              <a:srgbClr val="B770E5"/>
            </a:solidFill>
            <a:ln w="28575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3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4649532" y="2308283"/>
              <a:ext cx="457098" cy="552769"/>
              <a:chOff x="2026160" y="1082809"/>
              <a:chExt cx="457098" cy="552769"/>
            </a:xfrm>
            <a:grpFill/>
          </p:grpSpPr>
          <p:sp>
            <p:nvSpPr>
              <p:cNvPr id="27" name="Freeform 48"/>
              <p:cNvSpPr/>
              <p:nvPr/>
            </p:nvSpPr>
            <p:spPr bwMode="auto">
              <a:xfrm>
                <a:off x="2062606" y="1082809"/>
                <a:ext cx="321943" cy="334091"/>
              </a:xfrm>
              <a:custGeom>
                <a:avLst/>
                <a:gdLst>
                  <a:gd name="T0" fmla="*/ 100806250 w 106"/>
                  <a:gd name="T1" fmla="*/ 0 h 110"/>
                  <a:gd name="T2" fmla="*/ 866933750 w 106"/>
                  <a:gd name="T3" fmla="*/ 856853125 h 110"/>
                  <a:gd name="T4" fmla="*/ 1068546250 w 106"/>
                  <a:gd name="T5" fmla="*/ 856853125 h 110"/>
                  <a:gd name="T6" fmla="*/ 715724375 w 106"/>
                  <a:gd name="T7" fmla="*/ 1108868750 h 110"/>
                  <a:gd name="T8" fmla="*/ 342741250 w 106"/>
                  <a:gd name="T9" fmla="*/ 856853125 h 110"/>
                  <a:gd name="T10" fmla="*/ 554434375 w 106"/>
                  <a:gd name="T11" fmla="*/ 856853125 h 110"/>
                  <a:gd name="T12" fmla="*/ 20161250 w 106"/>
                  <a:gd name="T13" fmla="*/ 10080625 h 110"/>
                  <a:gd name="T14" fmla="*/ 100806250 w 106"/>
                  <a:gd name="T15" fmla="*/ 0 h 1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6" h="110">
                    <a:moveTo>
                      <a:pt x="10" y="0"/>
                    </a:moveTo>
                    <a:cubicBezTo>
                      <a:pt x="95" y="10"/>
                      <a:pt x="86" y="85"/>
                      <a:pt x="86" y="85"/>
                    </a:cubicBezTo>
                    <a:cubicBezTo>
                      <a:pt x="106" y="85"/>
                      <a:pt x="106" y="85"/>
                      <a:pt x="106" y="85"/>
                    </a:cubicBezTo>
                    <a:cubicBezTo>
                      <a:pt x="71" y="110"/>
                      <a:pt x="71" y="110"/>
                      <a:pt x="71" y="110"/>
                    </a:cubicBezTo>
                    <a:cubicBezTo>
                      <a:pt x="34" y="85"/>
                      <a:pt x="34" y="85"/>
                      <a:pt x="34" y="85"/>
                    </a:cubicBezTo>
                    <a:cubicBezTo>
                      <a:pt x="55" y="85"/>
                      <a:pt x="55" y="85"/>
                      <a:pt x="55" y="85"/>
                    </a:cubicBezTo>
                    <a:cubicBezTo>
                      <a:pt x="55" y="85"/>
                      <a:pt x="71" y="31"/>
                      <a:pt x="2" y="1"/>
                    </a:cubicBezTo>
                    <a:cubicBezTo>
                      <a:pt x="0" y="0"/>
                      <a:pt x="8" y="0"/>
                      <a:pt x="1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" name="Freeform 49"/>
              <p:cNvSpPr/>
              <p:nvPr/>
            </p:nvSpPr>
            <p:spPr bwMode="auto">
              <a:xfrm>
                <a:off x="2026160" y="1426012"/>
                <a:ext cx="457098" cy="209566"/>
              </a:xfrm>
              <a:custGeom>
                <a:avLst/>
                <a:gdLst>
                  <a:gd name="T0" fmla="*/ 801119141 w 151"/>
                  <a:gd name="T1" fmla="*/ 0 h 69"/>
                  <a:gd name="T2" fmla="*/ 50068562 w 151"/>
                  <a:gd name="T3" fmla="*/ 0 h 69"/>
                  <a:gd name="T4" fmla="*/ 10012447 w 151"/>
                  <a:gd name="T5" fmla="*/ 40322500 h 69"/>
                  <a:gd name="T6" fmla="*/ 210293023 w 151"/>
                  <a:gd name="T7" fmla="*/ 655240625 h 69"/>
                  <a:gd name="T8" fmla="*/ 280392807 w 151"/>
                  <a:gd name="T9" fmla="*/ 695563125 h 69"/>
                  <a:gd name="T10" fmla="*/ 1462045042 w 151"/>
                  <a:gd name="T11" fmla="*/ 695563125 h 69"/>
                  <a:gd name="T12" fmla="*/ 1512113604 w 151"/>
                  <a:gd name="T13" fmla="*/ 655240625 h 69"/>
                  <a:gd name="T14" fmla="*/ 1311833028 w 151"/>
                  <a:gd name="T15" fmla="*/ 40322500 h 69"/>
                  <a:gd name="T16" fmla="*/ 1241736409 w 151"/>
                  <a:gd name="T17" fmla="*/ 0 h 69"/>
                  <a:gd name="T18" fmla="*/ 861203314 w 151"/>
                  <a:gd name="T19" fmla="*/ 0 h 69"/>
                  <a:gd name="T20" fmla="*/ 831162809 w 151"/>
                  <a:gd name="T21" fmla="*/ 20161250 h 69"/>
                  <a:gd name="T22" fmla="*/ 801119141 w 151"/>
                  <a:gd name="T23" fmla="*/ 0 h 6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51" h="69">
                    <a:moveTo>
                      <a:pt x="80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1" y="4"/>
                    </a:cubicBezTo>
                    <a:cubicBezTo>
                      <a:pt x="21" y="65"/>
                      <a:pt x="21" y="65"/>
                      <a:pt x="21" y="65"/>
                    </a:cubicBezTo>
                    <a:cubicBezTo>
                      <a:pt x="21" y="67"/>
                      <a:pt x="25" y="69"/>
                      <a:pt x="28" y="69"/>
                    </a:cubicBezTo>
                    <a:cubicBezTo>
                      <a:pt x="146" y="69"/>
                      <a:pt x="146" y="69"/>
                      <a:pt x="146" y="69"/>
                    </a:cubicBezTo>
                    <a:cubicBezTo>
                      <a:pt x="149" y="69"/>
                      <a:pt x="151" y="67"/>
                      <a:pt x="151" y="65"/>
                    </a:cubicBezTo>
                    <a:cubicBezTo>
                      <a:pt x="131" y="4"/>
                      <a:pt x="131" y="4"/>
                      <a:pt x="131" y="4"/>
                    </a:cubicBezTo>
                    <a:cubicBezTo>
                      <a:pt x="130" y="2"/>
                      <a:pt x="127" y="0"/>
                      <a:pt x="124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83" y="2"/>
                      <a:pt x="83" y="2"/>
                      <a:pt x="83" y="2"/>
                    </a:cubicBez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" name="Freeform 50"/>
              <p:cNvSpPr/>
              <p:nvPr/>
            </p:nvSpPr>
            <p:spPr bwMode="auto">
              <a:xfrm>
                <a:off x="2311656" y="1310599"/>
                <a:ext cx="171602" cy="261199"/>
              </a:xfrm>
              <a:custGeom>
                <a:avLst/>
                <a:gdLst>
                  <a:gd name="T0" fmla="*/ 0 w 57"/>
                  <a:gd name="T1" fmla="*/ 322580000 h 86"/>
                  <a:gd name="T2" fmla="*/ 297138913 w 57"/>
                  <a:gd name="T3" fmla="*/ 322580000 h 86"/>
                  <a:gd name="T4" fmla="*/ 366470801 w 57"/>
                  <a:gd name="T5" fmla="*/ 342741250 h 86"/>
                  <a:gd name="T6" fmla="*/ 415994478 w 57"/>
                  <a:gd name="T7" fmla="*/ 403225000 h 86"/>
                  <a:gd name="T8" fmla="*/ 564562360 w 57"/>
                  <a:gd name="T9" fmla="*/ 866933750 h 86"/>
                  <a:gd name="T10" fmla="*/ 564562360 w 57"/>
                  <a:gd name="T11" fmla="*/ 131048125 h 86"/>
                  <a:gd name="T12" fmla="*/ 475422260 w 57"/>
                  <a:gd name="T13" fmla="*/ 0 h 86"/>
                  <a:gd name="T14" fmla="*/ 168379242 w 57"/>
                  <a:gd name="T15" fmla="*/ 0 h 86"/>
                  <a:gd name="T16" fmla="*/ 89140100 w 57"/>
                  <a:gd name="T17" fmla="*/ 60483750 h 86"/>
                  <a:gd name="T18" fmla="*/ 376374907 w 57"/>
                  <a:gd name="T19" fmla="*/ 60483750 h 86"/>
                  <a:gd name="T20" fmla="*/ 0 w 57"/>
                  <a:gd name="T21" fmla="*/ 322580000 h 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" h="86">
                    <a:moveTo>
                      <a:pt x="0" y="32"/>
                    </a:moveTo>
                    <a:cubicBezTo>
                      <a:pt x="30" y="32"/>
                      <a:pt x="30" y="32"/>
                      <a:pt x="30" y="32"/>
                    </a:cubicBezTo>
                    <a:cubicBezTo>
                      <a:pt x="32" y="32"/>
                      <a:pt x="35" y="33"/>
                      <a:pt x="37" y="34"/>
                    </a:cubicBezTo>
                    <a:cubicBezTo>
                      <a:pt x="39" y="35"/>
                      <a:pt x="41" y="37"/>
                      <a:pt x="42" y="40"/>
                    </a:cubicBezTo>
                    <a:cubicBezTo>
                      <a:pt x="57" y="86"/>
                      <a:pt x="57" y="86"/>
                      <a:pt x="57" y="86"/>
                    </a:cubicBezTo>
                    <a:cubicBezTo>
                      <a:pt x="57" y="13"/>
                      <a:pt x="57" y="13"/>
                      <a:pt x="57" y="13"/>
                    </a:cubicBezTo>
                    <a:cubicBezTo>
                      <a:pt x="57" y="13"/>
                      <a:pt x="57" y="0"/>
                      <a:pt x="4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4" y="0"/>
                      <a:pt x="11" y="2"/>
                      <a:pt x="9" y="6"/>
                    </a:cubicBezTo>
                    <a:cubicBezTo>
                      <a:pt x="38" y="6"/>
                      <a:pt x="38" y="6"/>
                      <a:pt x="38" y="6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" name="Freeform 51"/>
              <p:cNvSpPr/>
              <p:nvPr/>
            </p:nvSpPr>
            <p:spPr bwMode="auto">
              <a:xfrm>
                <a:off x="2089941" y="1368306"/>
                <a:ext cx="151860" cy="39484"/>
              </a:xfrm>
              <a:custGeom>
                <a:avLst/>
                <a:gdLst>
                  <a:gd name="T0" fmla="*/ 60483750 w 50"/>
                  <a:gd name="T1" fmla="*/ 0 h 13"/>
                  <a:gd name="T2" fmla="*/ 0 w 50"/>
                  <a:gd name="T3" fmla="*/ 60483750 h 13"/>
                  <a:gd name="T4" fmla="*/ 0 w 50"/>
                  <a:gd name="T5" fmla="*/ 131048125 h 13"/>
                  <a:gd name="T6" fmla="*/ 504031250 w 50"/>
                  <a:gd name="T7" fmla="*/ 131048125 h 13"/>
                  <a:gd name="T8" fmla="*/ 312499375 w 50"/>
                  <a:gd name="T9" fmla="*/ 0 h 13"/>
                  <a:gd name="T10" fmla="*/ 60483750 w 50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0" h="13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31" y="0"/>
                      <a:pt x="31" y="0"/>
                      <a:pt x="31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4072683" y="3123014"/>
            <a:ext cx="1079433" cy="1085567"/>
            <a:chOff x="3895558" y="3240914"/>
            <a:chExt cx="1023462" cy="1029335"/>
          </a:xfrm>
          <a:solidFill>
            <a:srgbClr val="2D2D2D"/>
          </a:solidFill>
        </p:grpSpPr>
        <p:sp>
          <p:nvSpPr>
            <p:cNvPr id="32" name="Oval 4"/>
            <p:cNvSpPr/>
            <p:nvPr/>
          </p:nvSpPr>
          <p:spPr>
            <a:xfrm>
              <a:off x="3895558" y="3240914"/>
              <a:ext cx="1023462" cy="1029335"/>
            </a:xfrm>
            <a:prstGeom prst="ellipse">
              <a:avLst/>
            </a:prstGeom>
            <a:solidFill>
              <a:srgbClr val="F5C722"/>
            </a:solidFill>
            <a:ln w="28575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3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4143813" y="3570313"/>
              <a:ext cx="526953" cy="370537"/>
              <a:chOff x="4575884" y="1198223"/>
              <a:chExt cx="526953" cy="370537"/>
            </a:xfrm>
            <a:grpFill/>
          </p:grpSpPr>
          <p:sp>
            <p:nvSpPr>
              <p:cNvPr id="34" name="Freeform 55"/>
              <p:cNvSpPr>
                <a:spLocks noEditPoints="1"/>
              </p:cNvSpPr>
              <p:nvPr/>
            </p:nvSpPr>
            <p:spPr bwMode="auto">
              <a:xfrm>
                <a:off x="4575884" y="1265041"/>
                <a:ext cx="460134" cy="303719"/>
              </a:xfrm>
              <a:custGeom>
                <a:avLst/>
                <a:gdLst>
                  <a:gd name="T0" fmla="*/ 360518494 w 152"/>
                  <a:gd name="T1" fmla="*/ 453628125 h 100"/>
                  <a:gd name="T2" fmla="*/ 340490040 w 152"/>
                  <a:gd name="T3" fmla="*/ 534273125 h 100"/>
                  <a:gd name="T4" fmla="*/ 320461587 w 152"/>
                  <a:gd name="T5" fmla="*/ 705643750 h 100"/>
                  <a:gd name="T6" fmla="*/ 400575401 w 152"/>
                  <a:gd name="T7" fmla="*/ 705643750 h 100"/>
                  <a:gd name="T8" fmla="*/ 390562757 w 152"/>
                  <a:gd name="T9" fmla="*/ 493950625 h 100"/>
                  <a:gd name="T10" fmla="*/ 410591210 w 152"/>
                  <a:gd name="T11" fmla="*/ 534273125 h 100"/>
                  <a:gd name="T12" fmla="*/ 380546948 w 152"/>
                  <a:gd name="T13" fmla="*/ 433466875 h 100"/>
                  <a:gd name="T14" fmla="*/ 270388871 w 152"/>
                  <a:gd name="T15" fmla="*/ 403225000 h 100"/>
                  <a:gd name="T16" fmla="*/ 340490040 w 152"/>
                  <a:gd name="T17" fmla="*/ 433466875 h 100"/>
                  <a:gd name="T18" fmla="*/ 140202340 w 152"/>
                  <a:gd name="T19" fmla="*/ 0 h 100"/>
                  <a:gd name="T20" fmla="*/ 0 w 152"/>
                  <a:gd name="T21" fmla="*/ 866933750 h 100"/>
                  <a:gd name="T22" fmla="*/ 1381985451 w 152"/>
                  <a:gd name="T23" fmla="*/ 1008062500 h 100"/>
                  <a:gd name="T24" fmla="*/ 1522187790 w 152"/>
                  <a:gd name="T25" fmla="*/ 141128750 h 100"/>
                  <a:gd name="T26" fmla="*/ 891280426 w 152"/>
                  <a:gd name="T27" fmla="*/ 171370625 h 100"/>
                  <a:gd name="T28" fmla="*/ 1231770466 w 152"/>
                  <a:gd name="T29" fmla="*/ 201612500 h 100"/>
                  <a:gd name="T30" fmla="*/ 891280426 w 152"/>
                  <a:gd name="T31" fmla="*/ 231854375 h 100"/>
                  <a:gd name="T32" fmla="*/ 891280426 w 152"/>
                  <a:gd name="T33" fmla="*/ 171370625 h 100"/>
                  <a:gd name="T34" fmla="*/ 480692380 w 152"/>
                  <a:gd name="T35" fmla="*/ 252015625 h 100"/>
                  <a:gd name="T36" fmla="*/ 240344608 w 152"/>
                  <a:gd name="T37" fmla="*/ 252015625 h 100"/>
                  <a:gd name="T38" fmla="*/ 360518494 w 152"/>
                  <a:gd name="T39" fmla="*/ 756046875 h 100"/>
                  <a:gd name="T40" fmla="*/ 270388871 w 152"/>
                  <a:gd name="T41" fmla="*/ 383063750 h 100"/>
                  <a:gd name="T42" fmla="*/ 450648118 w 152"/>
                  <a:gd name="T43" fmla="*/ 383063750 h 100"/>
                  <a:gd name="T44" fmla="*/ 360518494 w 152"/>
                  <a:gd name="T45" fmla="*/ 756046875 h 100"/>
                  <a:gd name="T46" fmla="*/ 721036988 w 152"/>
                  <a:gd name="T47" fmla="*/ 826611250 h 100"/>
                  <a:gd name="T48" fmla="*/ 721036988 w 152"/>
                  <a:gd name="T49" fmla="*/ 786288750 h 100"/>
                  <a:gd name="T50" fmla="*/ 1402013904 w 152"/>
                  <a:gd name="T51" fmla="*/ 806450000 h 100"/>
                  <a:gd name="T52" fmla="*/ 1392001260 w 152"/>
                  <a:gd name="T53" fmla="*/ 745966250 h 100"/>
                  <a:gd name="T54" fmla="*/ 701008534 w 152"/>
                  <a:gd name="T55" fmla="*/ 725805000 h 100"/>
                  <a:gd name="T56" fmla="*/ 1392001260 w 152"/>
                  <a:gd name="T57" fmla="*/ 705643750 h 100"/>
                  <a:gd name="T58" fmla="*/ 1392001260 w 152"/>
                  <a:gd name="T59" fmla="*/ 745966250 h 100"/>
                  <a:gd name="T60" fmla="*/ 721036988 w 152"/>
                  <a:gd name="T61" fmla="*/ 665321250 h 100"/>
                  <a:gd name="T62" fmla="*/ 721036988 w 152"/>
                  <a:gd name="T63" fmla="*/ 635079375 h 100"/>
                  <a:gd name="T64" fmla="*/ 1402013904 w 152"/>
                  <a:gd name="T65" fmla="*/ 655240625 h 100"/>
                  <a:gd name="T66" fmla="*/ 1392001260 w 152"/>
                  <a:gd name="T67" fmla="*/ 514111875 h 100"/>
                  <a:gd name="T68" fmla="*/ 701008534 w 152"/>
                  <a:gd name="T69" fmla="*/ 493950625 h 100"/>
                  <a:gd name="T70" fmla="*/ 1392001260 w 152"/>
                  <a:gd name="T71" fmla="*/ 473789375 h 100"/>
                  <a:gd name="T72" fmla="*/ 1392001260 w 152"/>
                  <a:gd name="T73" fmla="*/ 514111875 h 100"/>
                  <a:gd name="T74" fmla="*/ 721036988 w 152"/>
                  <a:gd name="T75" fmla="*/ 433466875 h 100"/>
                  <a:gd name="T76" fmla="*/ 721036988 w 152"/>
                  <a:gd name="T77" fmla="*/ 393144375 h 100"/>
                  <a:gd name="T78" fmla="*/ 1402013904 w 152"/>
                  <a:gd name="T79" fmla="*/ 413305625 h 10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52" h="100">
                    <a:moveTo>
                      <a:pt x="39" y="49"/>
                    </a:moveTo>
                    <a:cubicBezTo>
                      <a:pt x="39" y="47"/>
                      <a:pt x="38" y="45"/>
                      <a:pt x="36" y="45"/>
                    </a:cubicBezTo>
                    <a:cubicBezTo>
                      <a:pt x="35" y="45"/>
                      <a:pt x="33" y="47"/>
                      <a:pt x="33" y="49"/>
                    </a:cubicBezTo>
                    <a:cubicBezTo>
                      <a:pt x="33" y="51"/>
                      <a:pt x="34" y="52"/>
                      <a:pt x="34" y="53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32" y="70"/>
                      <a:pt x="32" y="70"/>
                      <a:pt x="32" y="70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9" y="53"/>
                      <a:pt x="39" y="51"/>
                      <a:pt x="39" y="49"/>
                    </a:cubicBezTo>
                    <a:close/>
                    <a:moveTo>
                      <a:pt x="38" y="43"/>
                    </a:moveTo>
                    <a:cubicBezTo>
                      <a:pt x="41" y="46"/>
                      <a:pt x="41" y="53"/>
                      <a:pt x="41" y="53"/>
                    </a:cubicBezTo>
                    <a:cubicBezTo>
                      <a:pt x="45" y="40"/>
                      <a:pt x="45" y="40"/>
                      <a:pt x="45" y="40"/>
                    </a:cubicBezTo>
                    <a:cubicBezTo>
                      <a:pt x="45" y="40"/>
                      <a:pt x="42" y="43"/>
                      <a:pt x="38" y="43"/>
                    </a:cubicBezTo>
                    <a:close/>
                    <a:moveTo>
                      <a:pt x="34" y="43"/>
                    </a:moveTo>
                    <a:cubicBezTo>
                      <a:pt x="30" y="43"/>
                      <a:pt x="27" y="40"/>
                      <a:pt x="27" y="40"/>
                    </a:cubicBezTo>
                    <a:cubicBezTo>
                      <a:pt x="31" y="53"/>
                      <a:pt x="31" y="53"/>
                      <a:pt x="31" y="53"/>
                    </a:cubicBezTo>
                    <a:cubicBezTo>
                      <a:pt x="31" y="53"/>
                      <a:pt x="31" y="46"/>
                      <a:pt x="34" y="43"/>
                    </a:cubicBezTo>
                    <a:close/>
                    <a:moveTo>
                      <a:pt x="138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94"/>
                      <a:pt x="6" y="100"/>
                      <a:pt x="14" y="100"/>
                    </a:cubicBezTo>
                    <a:cubicBezTo>
                      <a:pt x="138" y="100"/>
                      <a:pt x="138" y="100"/>
                      <a:pt x="138" y="100"/>
                    </a:cubicBezTo>
                    <a:cubicBezTo>
                      <a:pt x="146" y="100"/>
                      <a:pt x="152" y="94"/>
                      <a:pt x="152" y="86"/>
                    </a:cubicBezTo>
                    <a:cubicBezTo>
                      <a:pt x="152" y="14"/>
                      <a:pt x="152" y="14"/>
                      <a:pt x="152" y="14"/>
                    </a:cubicBezTo>
                    <a:cubicBezTo>
                      <a:pt x="152" y="6"/>
                      <a:pt x="146" y="0"/>
                      <a:pt x="138" y="0"/>
                    </a:cubicBezTo>
                    <a:close/>
                    <a:moveTo>
                      <a:pt x="89" y="17"/>
                    </a:moveTo>
                    <a:cubicBezTo>
                      <a:pt x="122" y="17"/>
                      <a:pt x="122" y="17"/>
                      <a:pt x="122" y="17"/>
                    </a:cubicBezTo>
                    <a:cubicBezTo>
                      <a:pt x="122" y="17"/>
                      <a:pt x="123" y="19"/>
                      <a:pt x="123" y="20"/>
                    </a:cubicBezTo>
                    <a:cubicBezTo>
                      <a:pt x="123" y="22"/>
                      <a:pt x="122" y="23"/>
                      <a:pt x="122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8" y="23"/>
                      <a:pt x="88" y="22"/>
                      <a:pt x="88" y="20"/>
                    </a:cubicBezTo>
                    <a:cubicBezTo>
                      <a:pt x="88" y="19"/>
                      <a:pt x="88" y="17"/>
                      <a:pt x="89" y="17"/>
                    </a:cubicBezTo>
                    <a:close/>
                    <a:moveTo>
                      <a:pt x="36" y="14"/>
                    </a:moveTo>
                    <a:cubicBezTo>
                      <a:pt x="43" y="14"/>
                      <a:pt x="48" y="19"/>
                      <a:pt x="48" y="25"/>
                    </a:cubicBezTo>
                    <a:cubicBezTo>
                      <a:pt x="48" y="32"/>
                      <a:pt x="43" y="37"/>
                      <a:pt x="36" y="37"/>
                    </a:cubicBezTo>
                    <a:cubicBezTo>
                      <a:pt x="30" y="37"/>
                      <a:pt x="24" y="32"/>
                      <a:pt x="24" y="25"/>
                    </a:cubicBezTo>
                    <a:cubicBezTo>
                      <a:pt x="24" y="19"/>
                      <a:pt x="30" y="14"/>
                      <a:pt x="36" y="14"/>
                    </a:cubicBezTo>
                    <a:close/>
                    <a:moveTo>
                      <a:pt x="36" y="75"/>
                    </a:moveTo>
                    <a:cubicBezTo>
                      <a:pt x="22" y="75"/>
                      <a:pt x="11" y="96"/>
                      <a:pt x="11" y="75"/>
                    </a:cubicBezTo>
                    <a:cubicBezTo>
                      <a:pt x="11" y="58"/>
                      <a:pt x="18" y="43"/>
                      <a:pt x="27" y="38"/>
                    </a:cubicBezTo>
                    <a:cubicBezTo>
                      <a:pt x="30" y="40"/>
                      <a:pt x="33" y="41"/>
                      <a:pt x="36" y="41"/>
                    </a:cubicBezTo>
                    <a:cubicBezTo>
                      <a:pt x="39" y="41"/>
                      <a:pt x="42" y="40"/>
                      <a:pt x="45" y="38"/>
                    </a:cubicBezTo>
                    <a:cubicBezTo>
                      <a:pt x="55" y="43"/>
                      <a:pt x="62" y="58"/>
                      <a:pt x="62" y="75"/>
                    </a:cubicBezTo>
                    <a:cubicBezTo>
                      <a:pt x="62" y="96"/>
                      <a:pt x="50" y="75"/>
                      <a:pt x="36" y="75"/>
                    </a:cubicBezTo>
                    <a:close/>
                    <a:moveTo>
                      <a:pt x="139" y="82"/>
                    </a:moveTo>
                    <a:cubicBezTo>
                      <a:pt x="72" y="82"/>
                      <a:pt x="72" y="82"/>
                      <a:pt x="72" y="82"/>
                    </a:cubicBezTo>
                    <a:cubicBezTo>
                      <a:pt x="71" y="82"/>
                      <a:pt x="70" y="81"/>
                      <a:pt x="70" y="80"/>
                    </a:cubicBezTo>
                    <a:cubicBezTo>
                      <a:pt x="70" y="79"/>
                      <a:pt x="71" y="78"/>
                      <a:pt x="72" y="78"/>
                    </a:cubicBezTo>
                    <a:cubicBezTo>
                      <a:pt x="139" y="78"/>
                      <a:pt x="139" y="78"/>
                      <a:pt x="139" y="78"/>
                    </a:cubicBezTo>
                    <a:cubicBezTo>
                      <a:pt x="140" y="78"/>
                      <a:pt x="140" y="79"/>
                      <a:pt x="140" y="80"/>
                    </a:cubicBezTo>
                    <a:cubicBezTo>
                      <a:pt x="140" y="81"/>
                      <a:pt x="140" y="82"/>
                      <a:pt x="139" y="82"/>
                    </a:cubicBezTo>
                    <a:close/>
                    <a:moveTo>
                      <a:pt x="139" y="74"/>
                    </a:moveTo>
                    <a:cubicBezTo>
                      <a:pt x="72" y="74"/>
                      <a:pt x="72" y="74"/>
                      <a:pt x="72" y="74"/>
                    </a:cubicBezTo>
                    <a:cubicBezTo>
                      <a:pt x="71" y="74"/>
                      <a:pt x="70" y="73"/>
                      <a:pt x="70" y="72"/>
                    </a:cubicBezTo>
                    <a:cubicBezTo>
                      <a:pt x="70" y="71"/>
                      <a:pt x="71" y="70"/>
                      <a:pt x="72" y="70"/>
                    </a:cubicBezTo>
                    <a:cubicBezTo>
                      <a:pt x="139" y="70"/>
                      <a:pt x="139" y="70"/>
                      <a:pt x="139" y="70"/>
                    </a:cubicBezTo>
                    <a:cubicBezTo>
                      <a:pt x="140" y="70"/>
                      <a:pt x="140" y="71"/>
                      <a:pt x="140" y="72"/>
                    </a:cubicBezTo>
                    <a:cubicBezTo>
                      <a:pt x="140" y="73"/>
                      <a:pt x="140" y="74"/>
                      <a:pt x="139" y="74"/>
                    </a:cubicBezTo>
                    <a:close/>
                    <a:moveTo>
                      <a:pt x="139" y="66"/>
                    </a:moveTo>
                    <a:cubicBezTo>
                      <a:pt x="72" y="66"/>
                      <a:pt x="72" y="66"/>
                      <a:pt x="72" y="66"/>
                    </a:cubicBezTo>
                    <a:cubicBezTo>
                      <a:pt x="71" y="66"/>
                      <a:pt x="70" y="66"/>
                      <a:pt x="70" y="65"/>
                    </a:cubicBezTo>
                    <a:cubicBezTo>
                      <a:pt x="70" y="63"/>
                      <a:pt x="71" y="63"/>
                      <a:pt x="72" y="63"/>
                    </a:cubicBezTo>
                    <a:cubicBezTo>
                      <a:pt x="139" y="63"/>
                      <a:pt x="139" y="63"/>
                      <a:pt x="139" y="63"/>
                    </a:cubicBezTo>
                    <a:cubicBezTo>
                      <a:pt x="140" y="63"/>
                      <a:pt x="140" y="63"/>
                      <a:pt x="140" y="65"/>
                    </a:cubicBezTo>
                    <a:cubicBezTo>
                      <a:pt x="140" y="66"/>
                      <a:pt x="140" y="66"/>
                      <a:pt x="139" y="66"/>
                    </a:cubicBezTo>
                    <a:close/>
                    <a:moveTo>
                      <a:pt x="139" y="51"/>
                    </a:moveTo>
                    <a:cubicBezTo>
                      <a:pt x="72" y="51"/>
                      <a:pt x="72" y="51"/>
                      <a:pt x="72" y="51"/>
                    </a:cubicBezTo>
                    <a:cubicBezTo>
                      <a:pt x="71" y="51"/>
                      <a:pt x="70" y="50"/>
                      <a:pt x="70" y="49"/>
                    </a:cubicBezTo>
                    <a:cubicBezTo>
                      <a:pt x="70" y="48"/>
                      <a:pt x="71" y="47"/>
                      <a:pt x="72" y="47"/>
                    </a:cubicBezTo>
                    <a:cubicBezTo>
                      <a:pt x="139" y="47"/>
                      <a:pt x="139" y="47"/>
                      <a:pt x="139" y="47"/>
                    </a:cubicBezTo>
                    <a:cubicBezTo>
                      <a:pt x="140" y="47"/>
                      <a:pt x="140" y="48"/>
                      <a:pt x="140" y="49"/>
                    </a:cubicBezTo>
                    <a:cubicBezTo>
                      <a:pt x="140" y="50"/>
                      <a:pt x="140" y="51"/>
                      <a:pt x="139" y="51"/>
                    </a:cubicBezTo>
                    <a:close/>
                    <a:moveTo>
                      <a:pt x="139" y="43"/>
                    </a:moveTo>
                    <a:cubicBezTo>
                      <a:pt x="72" y="43"/>
                      <a:pt x="72" y="43"/>
                      <a:pt x="72" y="43"/>
                    </a:cubicBezTo>
                    <a:cubicBezTo>
                      <a:pt x="71" y="43"/>
                      <a:pt x="70" y="42"/>
                      <a:pt x="70" y="41"/>
                    </a:cubicBezTo>
                    <a:cubicBezTo>
                      <a:pt x="70" y="40"/>
                      <a:pt x="71" y="39"/>
                      <a:pt x="72" y="39"/>
                    </a:cubicBezTo>
                    <a:cubicBezTo>
                      <a:pt x="139" y="39"/>
                      <a:pt x="139" y="39"/>
                      <a:pt x="139" y="39"/>
                    </a:cubicBezTo>
                    <a:cubicBezTo>
                      <a:pt x="140" y="39"/>
                      <a:pt x="140" y="40"/>
                      <a:pt x="140" y="41"/>
                    </a:cubicBezTo>
                    <a:cubicBezTo>
                      <a:pt x="140" y="42"/>
                      <a:pt x="140" y="43"/>
                      <a:pt x="139" y="4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5" name="Freeform 56"/>
              <p:cNvSpPr/>
              <p:nvPr/>
            </p:nvSpPr>
            <p:spPr bwMode="auto">
              <a:xfrm>
                <a:off x="4645740" y="1198223"/>
                <a:ext cx="457097" cy="303719"/>
              </a:xfrm>
              <a:custGeom>
                <a:avLst/>
                <a:gdLst>
                  <a:gd name="T0" fmla="*/ 1391939181 w 151"/>
                  <a:gd name="T1" fmla="*/ 1008062500 h 100"/>
                  <a:gd name="T2" fmla="*/ 1391939181 w 151"/>
                  <a:gd name="T3" fmla="*/ 987901250 h 100"/>
                  <a:gd name="T4" fmla="*/ 1391939181 w 151"/>
                  <a:gd name="T5" fmla="*/ 252015625 h 100"/>
                  <a:gd name="T6" fmla="*/ 1261758661 w 151"/>
                  <a:gd name="T7" fmla="*/ 110886875 h 100"/>
                  <a:gd name="T8" fmla="*/ 20028016 w 151"/>
                  <a:gd name="T9" fmla="*/ 110886875 h 100"/>
                  <a:gd name="T10" fmla="*/ 0 w 151"/>
                  <a:gd name="T11" fmla="*/ 110886875 h 100"/>
                  <a:gd name="T12" fmla="*/ 130180520 w 151"/>
                  <a:gd name="T13" fmla="*/ 0 h 100"/>
                  <a:gd name="T14" fmla="*/ 1371911165 w 151"/>
                  <a:gd name="T15" fmla="*/ 0 h 100"/>
                  <a:gd name="T16" fmla="*/ 1512107275 w 151"/>
                  <a:gd name="T17" fmla="*/ 141128750 h 100"/>
                  <a:gd name="T18" fmla="*/ 1512107275 w 151"/>
                  <a:gd name="T19" fmla="*/ 866933750 h 100"/>
                  <a:gd name="T20" fmla="*/ 1391939181 w 151"/>
                  <a:gd name="T21" fmla="*/ 1008062500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51" h="100">
                    <a:moveTo>
                      <a:pt x="139" y="100"/>
                    </a:moveTo>
                    <a:cubicBezTo>
                      <a:pt x="139" y="99"/>
                      <a:pt x="139" y="98"/>
                      <a:pt x="139" y="98"/>
                    </a:cubicBezTo>
                    <a:cubicBezTo>
                      <a:pt x="139" y="25"/>
                      <a:pt x="139" y="25"/>
                      <a:pt x="139" y="25"/>
                    </a:cubicBezTo>
                    <a:cubicBezTo>
                      <a:pt x="139" y="17"/>
                      <a:pt x="134" y="11"/>
                      <a:pt x="126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1"/>
                      <a:pt x="0" y="11"/>
                    </a:cubicBezTo>
                    <a:cubicBezTo>
                      <a:pt x="1" y="5"/>
                      <a:pt x="6" y="0"/>
                      <a:pt x="13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45" y="0"/>
                      <a:pt x="151" y="6"/>
                      <a:pt x="151" y="14"/>
                    </a:cubicBezTo>
                    <a:cubicBezTo>
                      <a:pt x="151" y="86"/>
                      <a:pt x="151" y="86"/>
                      <a:pt x="151" y="86"/>
                    </a:cubicBezTo>
                    <a:cubicBezTo>
                      <a:pt x="151" y="93"/>
                      <a:pt x="146" y="99"/>
                      <a:pt x="139" y="10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4569222" y="4419264"/>
            <a:ext cx="1079433" cy="1085567"/>
            <a:chOff x="4366350" y="4470018"/>
            <a:chExt cx="1023462" cy="1029335"/>
          </a:xfrm>
          <a:solidFill>
            <a:srgbClr val="2D2D2D"/>
          </a:solidFill>
        </p:grpSpPr>
        <p:sp>
          <p:nvSpPr>
            <p:cNvPr id="37" name="Oval 5"/>
            <p:cNvSpPr/>
            <p:nvPr/>
          </p:nvSpPr>
          <p:spPr>
            <a:xfrm>
              <a:off x="4366350" y="4470018"/>
              <a:ext cx="1023462" cy="1029335"/>
            </a:xfrm>
            <a:prstGeom prst="ellipse">
              <a:avLst/>
            </a:prstGeom>
            <a:solidFill>
              <a:srgbClr val="73A43A"/>
            </a:solidFill>
            <a:ln w="28575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3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4660162" y="4769044"/>
              <a:ext cx="435838" cy="431282"/>
              <a:chOff x="5446040" y="1155702"/>
              <a:chExt cx="435838" cy="431282"/>
            </a:xfrm>
            <a:grpFill/>
          </p:grpSpPr>
          <p:sp>
            <p:nvSpPr>
              <p:cNvPr id="39" name="Freeform 57"/>
              <p:cNvSpPr/>
              <p:nvPr/>
            </p:nvSpPr>
            <p:spPr bwMode="auto">
              <a:xfrm>
                <a:off x="5446040" y="1155702"/>
                <a:ext cx="429763" cy="431282"/>
              </a:xfrm>
              <a:custGeom>
                <a:avLst/>
                <a:gdLst>
                  <a:gd name="T0" fmla="*/ 1381350844 w 142"/>
                  <a:gd name="T1" fmla="*/ 1350803750 h 142"/>
                  <a:gd name="T2" fmla="*/ 80079548 w 142"/>
                  <a:gd name="T3" fmla="*/ 1350803750 h 142"/>
                  <a:gd name="T4" fmla="*/ 80079548 w 142"/>
                  <a:gd name="T5" fmla="*/ 40322500 h 142"/>
                  <a:gd name="T6" fmla="*/ 60058870 w 142"/>
                  <a:gd name="T7" fmla="*/ 0 h 142"/>
                  <a:gd name="T8" fmla="*/ 30027853 w 142"/>
                  <a:gd name="T9" fmla="*/ 0 h 142"/>
                  <a:gd name="T10" fmla="*/ 0 w 142"/>
                  <a:gd name="T11" fmla="*/ 40322500 h 142"/>
                  <a:gd name="T12" fmla="*/ 0 w 142"/>
                  <a:gd name="T13" fmla="*/ 1370965000 h 142"/>
                  <a:gd name="T14" fmla="*/ 0 w 142"/>
                  <a:gd name="T15" fmla="*/ 1391126250 h 142"/>
                  <a:gd name="T16" fmla="*/ 0 w 142"/>
                  <a:gd name="T17" fmla="*/ 1401206875 h 142"/>
                  <a:gd name="T18" fmla="*/ 10010339 w 142"/>
                  <a:gd name="T19" fmla="*/ 1421368125 h 142"/>
                  <a:gd name="T20" fmla="*/ 30027853 w 142"/>
                  <a:gd name="T21" fmla="*/ 1431448750 h 142"/>
                  <a:gd name="T22" fmla="*/ 50048531 w 142"/>
                  <a:gd name="T23" fmla="*/ 1431448750 h 142"/>
                  <a:gd name="T24" fmla="*/ 60058870 w 142"/>
                  <a:gd name="T25" fmla="*/ 1431448750 h 142"/>
                  <a:gd name="T26" fmla="*/ 1381350844 w 142"/>
                  <a:gd name="T27" fmla="*/ 1431448750 h 142"/>
                  <a:gd name="T28" fmla="*/ 1421389036 w 142"/>
                  <a:gd name="T29" fmla="*/ 1401206875 h 142"/>
                  <a:gd name="T30" fmla="*/ 1421389036 w 142"/>
                  <a:gd name="T31" fmla="*/ 1370965000 h 142"/>
                  <a:gd name="T32" fmla="*/ 1381350844 w 142"/>
                  <a:gd name="T33" fmla="*/ 1350803750 h 1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2" h="142">
                    <a:moveTo>
                      <a:pt x="138" y="134"/>
                    </a:moveTo>
                    <a:cubicBezTo>
                      <a:pt x="8" y="134"/>
                      <a:pt x="8" y="134"/>
                      <a:pt x="8" y="13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0"/>
                      <a:pt x="6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0" y="140"/>
                      <a:pt x="1" y="141"/>
                      <a:pt x="1" y="141"/>
                    </a:cubicBezTo>
                    <a:cubicBezTo>
                      <a:pt x="2" y="141"/>
                      <a:pt x="2" y="142"/>
                      <a:pt x="3" y="142"/>
                    </a:cubicBezTo>
                    <a:cubicBezTo>
                      <a:pt x="5" y="142"/>
                      <a:pt x="5" y="142"/>
                      <a:pt x="5" y="142"/>
                    </a:cubicBezTo>
                    <a:cubicBezTo>
                      <a:pt x="6" y="142"/>
                      <a:pt x="6" y="142"/>
                      <a:pt x="6" y="142"/>
                    </a:cubicBezTo>
                    <a:cubicBezTo>
                      <a:pt x="138" y="142"/>
                      <a:pt x="138" y="142"/>
                      <a:pt x="138" y="142"/>
                    </a:cubicBezTo>
                    <a:cubicBezTo>
                      <a:pt x="140" y="142"/>
                      <a:pt x="142" y="141"/>
                      <a:pt x="142" y="139"/>
                    </a:cubicBezTo>
                    <a:cubicBezTo>
                      <a:pt x="142" y="136"/>
                      <a:pt x="142" y="136"/>
                      <a:pt x="142" y="136"/>
                    </a:cubicBezTo>
                    <a:cubicBezTo>
                      <a:pt x="142" y="135"/>
                      <a:pt x="140" y="134"/>
                      <a:pt x="138" y="13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0" name="Freeform 58"/>
              <p:cNvSpPr/>
              <p:nvPr/>
            </p:nvSpPr>
            <p:spPr bwMode="auto">
              <a:xfrm>
                <a:off x="5488561" y="1180000"/>
                <a:ext cx="393317" cy="358389"/>
              </a:xfrm>
              <a:custGeom>
                <a:avLst/>
                <a:gdLst>
                  <a:gd name="T0" fmla="*/ 1300423174 w 130"/>
                  <a:gd name="T1" fmla="*/ 0 h 118"/>
                  <a:gd name="T2" fmla="*/ 1090353671 w 130"/>
                  <a:gd name="T3" fmla="*/ 171370625 h 118"/>
                  <a:gd name="T4" fmla="*/ 1160377893 w 130"/>
                  <a:gd name="T5" fmla="*/ 171370625 h 118"/>
                  <a:gd name="T6" fmla="*/ 690225654 w 130"/>
                  <a:gd name="T7" fmla="*/ 1088707500 h 118"/>
                  <a:gd name="T8" fmla="*/ 310102297 w 130"/>
                  <a:gd name="T9" fmla="*/ 756046875 h 118"/>
                  <a:gd name="T10" fmla="*/ 280090561 w 130"/>
                  <a:gd name="T11" fmla="*/ 745966250 h 118"/>
                  <a:gd name="T12" fmla="*/ 250081988 w 130"/>
                  <a:gd name="T13" fmla="*/ 766127500 h 118"/>
                  <a:gd name="T14" fmla="*/ 10003912 w 130"/>
                  <a:gd name="T15" fmla="*/ 1129030000 h 118"/>
                  <a:gd name="T16" fmla="*/ 20007824 w 130"/>
                  <a:gd name="T17" fmla="*/ 1179433125 h 118"/>
                  <a:gd name="T18" fmla="*/ 40012485 w 130"/>
                  <a:gd name="T19" fmla="*/ 1189513750 h 118"/>
                  <a:gd name="T20" fmla="*/ 70024222 w 130"/>
                  <a:gd name="T21" fmla="*/ 1169352500 h 118"/>
                  <a:gd name="T22" fmla="*/ 70024222 w 130"/>
                  <a:gd name="T23" fmla="*/ 1169352500 h 118"/>
                  <a:gd name="T24" fmla="*/ 290094473 w 130"/>
                  <a:gd name="T25" fmla="*/ 836691875 h 118"/>
                  <a:gd name="T26" fmla="*/ 680221742 w 130"/>
                  <a:gd name="T27" fmla="*/ 1169352500 h 118"/>
                  <a:gd name="T28" fmla="*/ 710230315 w 130"/>
                  <a:gd name="T29" fmla="*/ 1179433125 h 118"/>
                  <a:gd name="T30" fmla="*/ 730238139 w 130"/>
                  <a:gd name="T31" fmla="*/ 1159271875 h 118"/>
                  <a:gd name="T32" fmla="*/ 1230398952 w 130"/>
                  <a:gd name="T33" fmla="*/ 211693125 h 118"/>
                  <a:gd name="T34" fmla="*/ 1270414600 w 130"/>
                  <a:gd name="T35" fmla="*/ 262096250 h 118"/>
                  <a:gd name="T36" fmla="*/ 1300423174 w 130"/>
                  <a:gd name="T37" fmla="*/ 0 h 11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30" h="118">
                    <a:moveTo>
                      <a:pt x="130" y="0"/>
                    </a:moveTo>
                    <a:cubicBezTo>
                      <a:pt x="109" y="17"/>
                      <a:pt x="109" y="17"/>
                      <a:pt x="109" y="17"/>
                    </a:cubicBezTo>
                    <a:cubicBezTo>
                      <a:pt x="116" y="17"/>
                      <a:pt x="116" y="17"/>
                      <a:pt x="116" y="17"/>
                    </a:cubicBezTo>
                    <a:cubicBezTo>
                      <a:pt x="69" y="108"/>
                      <a:pt x="69" y="108"/>
                      <a:pt x="69" y="108"/>
                    </a:cubicBezTo>
                    <a:cubicBezTo>
                      <a:pt x="31" y="75"/>
                      <a:pt x="31" y="75"/>
                      <a:pt x="31" y="75"/>
                    </a:cubicBezTo>
                    <a:cubicBezTo>
                      <a:pt x="30" y="75"/>
                      <a:pt x="29" y="74"/>
                      <a:pt x="28" y="74"/>
                    </a:cubicBezTo>
                    <a:cubicBezTo>
                      <a:pt x="27" y="75"/>
                      <a:pt x="26" y="75"/>
                      <a:pt x="25" y="76"/>
                    </a:cubicBezTo>
                    <a:cubicBezTo>
                      <a:pt x="1" y="112"/>
                      <a:pt x="1" y="112"/>
                      <a:pt x="1" y="112"/>
                    </a:cubicBezTo>
                    <a:cubicBezTo>
                      <a:pt x="0" y="114"/>
                      <a:pt x="1" y="116"/>
                      <a:pt x="2" y="117"/>
                    </a:cubicBezTo>
                    <a:cubicBezTo>
                      <a:pt x="3" y="117"/>
                      <a:pt x="4" y="118"/>
                      <a:pt x="4" y="118"/>
                    </a:cubicBezTo>
                    <a:cubicBezTo>
                      <a:pt x="5" y="118"/>
                      <a:pt x="6" y="117"/>
                      <a:pt x="7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29" y="83"/>
                      <a:pt x="29" y="83"/>
                      <a:pt x="29" y="83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68" y="117"/>
                      <a:pt x="69" y="117"/>
                      <a:pt x="71" y="117"/>
                    </a:cubicBezTo>
                    <a:cubicBezTo>
                      <a:pt x="72" y="117"/>
                      <a:pt x="72" y="116"/>
                      <a:pt x="73" y="115"/>
                    </a:cubicBezTo>
                    <a:cubicBezTo>
                      <a:pt x="123" y="21"/>
                      <a:pt x="123" y="21"/>
                      <a:pt x="123" y="21"/>
                    </a:cubicBezTo>
                    <a:cubicBezTo>
                      <a:pt x="127" y="26"/>
                      <a:pt x="127" y="26"/>
                      <a:pt x="127" y="26"/>
                    </a:cubicBezTo>
                    <a:lnTo>
                      <a:pt x="13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1" name="Freeform 59"/>
              <p:cNvSpPr/>
              <p:nvPr/>
            </p:nvSpPr>
            <p:spPr bwMode="auto">
              <a:xfrm>
                <a:off x="5479449" y="1523203"/>
                <a:ext cx="6074" cy="15186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20161250 h 5"/>
                  <a:gd name="T4" fmla="*/ 20161250 w 2"/>
                  <a:gd name="T5" fmla="*/ 50403125 h 5"/>
                  <a:gd name="T6" fmla="*/ 0 w 2"/>
                  <a:gd name="T7" fmla="*/ 20161250 h 5"/>
                  <a:gd name="T8" fmla="*/ 0 w 2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1" y="5"/>
                      <a:pt x="1" y="3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2" name="Freeform 60"/>
              <p:cNvSpPr/>
              <p:nvPr/>
            </p:nvSpPr>
            <p:spPr bwMode="auto">
              <a:xfrm>
                <a:off x="5713313" y="1517128"/>
                <a:ext cx="150342" cy="24298"/>
              </a:xfrm>
              <a:custGeom>
                <a:avLst/>
                <a:gdLst>
                  <a:gd name="T0" fmla="*/ 0 w 50"/>
                  <a:gd name="T1" fmla="*/ 80645000 h 8"/>
                  <a:gd name="T2" fmla="*/ 464363230 w 50"/>
                  <a:gd name="T3" fmla="*/ 80645000 h 8"/>
                  <a:gd name="T4" fmla="*/ 494004171 w 50"/>
                  <a:gd name="T5" fmla="*/ 40322500 h 8"/>
                  <a:gd name="T6" fmla="*/ 464363230 w 50"/>
                  <a:gd name="T7" fmla="*/ 0 h 8"/>
                  <a:gd name="T8" fmla="*/ 39520208 w 50"/>
                  <a:gd name="T9" fmla="*/ 0 h 8"/>
                  <a:gd name="T10" fmla="*/ 19761676 w 50"/>
                  <a:gd name="T11" fmla="*/ 50403125 h 8"/>
                  <a:gd name="T12" fmla="*/ 0 w 50"/>
                  <a:gd name="T13" fmla="*/ 8064500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0" h="8">
                    <a:moveTo>
                      <a:pt x="0" y="8"/>
                    </a:moveTo>
                    <a:cubicBezTo>
                      <a:pt x="47" y="8"/>
                      <a:pt x="47" y="8"/>
                      <a:pt x="47" y="8"/>
                    </a:cubicBezTo>
                    <a:cubicBezTo>
                      <a:pt x="49" y="8"/>
                      <a:pt x="50" y="6"/>
                      <a:pt x="50" y="4"/>
                    </a:cubicBezTo>
                    <a:cubicBezTo>
                      <a:pt x="50" y="2"/>
                      <a:pt x="49" y="0"/>
                      <a:pt x="47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6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3" name="Freeform 61"/>
              <p:cNvSpPr/>
              <p:nvPr/>
            </p:nvSpPr>
            <p:spPr bwMode="auto">
              <a:xfrm>
                <a:off x="5515895" y="1517128"/>
                <a:ext cx="170083" cy="24298"/>
              </a:xfrm>
              <a:custGeom>
                <a:avLst/>
                <a:gdLst>
                  <a:gd name="T0" fmla="*/ 483870000 w 56"/>
                  <a:gd name="T1" fmla="*/ 0 h 8"/>
                  <a:gd name="T2" fmla="*/ 50403125 w 56"/>
                  <a:gd name="T3" fmla="*/ 0 h 8"/>
                  <a:gd name="T4" fmla="*/ 10080625 w 56"/>
                  <a:gd name="T5" fmla="*/ 70564375 h 8"/>
                  <a:gd name="T6" fmla="*/ 0 w 56"/>
                  <a:gd name="T7" fmla="*/ 80645000 h 8"/>
                  <a:gd name="T8" fmla="*/ 564515000 w 56"/>
                  <a:gd name="T9" fmla="*/ 80645000 h 8"/>
                  <a:gd name="T10" fmla="*/ 564515000 w 56"/>
                  <a:gd name="T11" fmla="*/ 70564375 h 8"/>
                  <a:gd name="T12" fmla="*/ 483870000 w 56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6" h="8">
                    <a:moveTo>
                      <a:pt x="48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0" y="7"/>
                      <a:pt x="0" y="8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56" y="7"/>
                      <a:pt x="56" y="7"/>
                      <a:pt x="56" y="7"/>
                    </a:cubicBezTo>
                    <a:lnTo>
                      <a:pt x="48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4" name="Freeform 62"/>
              <p:cNvSpPr/>
              <p:nvPr/>
            </p:nvSpPr>
            <p:spPr bwMode="auto">
              <a:xfrm>
                <a:off x="5685978" y="1483719"/>
                <a:ext cx="12149" cy="9112"/>
              </a:xfrm>
              <a:custGeom>
                <a:avLst/>
                <a:gdLst>
                  <a:gd name="T0" fmla="*/ 15120938 w 8"/>
                  <a:gd name="T1" fmla="*/ 15120938 h 6"/>
                  <a:gd name="T2" fmla="*/ 20161250 w 8"/>
                  <a:gd name="T3" fmla="*/ 0 h 6"/>
                  <a:gd name="T4" fmla="*/ 0 w 8"/>
                  <a:gd name="T5" fmla="*/ 0 h 6"/>
                  <a:gd name="T6" fmla="*/ 15120938 w 8"/>
                  <a:gd name="T7" fmla="*/ 15120938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6" y="6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" name="Freeform 63"/>
              <p:cNvSpPr/>
              <p:nvPr/>
            </p:nvSpPr>
            <p:spPr bwMode="auto">
              <a:xfrm>
                <a:off x="5479449" y="1453347"/>
                <a:ext cx="45558" cy="21260"/>
              </a:xfrm>
              <a:custGeom>
                <a:avLst/>
                <a:gdLst>
                  <a:gd name="T0" fmla="*/ 30241875 w 15"/>
                  <a:gd name="T1" fmla="*/ 0 h 7"/>
                  <a:gd name="T2" fmla="*/ 0 w 15"/>
                  <a:gd name="T3" fmla="*/ 30241875 h 7"/>
                  <a:gd name="T4" fmla="*/ 30241875 w 15"/>
                  <a:gd name="T5" fmla="*/ 70564375 h 7"/>
                  <a:gd name="T6" fmla="*/ 110886875 w 15"/>
                  <a:gd name="T7" fmla="*/ 70564375 h 7"/>
                  <a:gd name="T8" fmla="*/ 151209375 w 15"/>
                  <a:gd name="T9" fmla="*/ 0 h 7"/>
                  <a:gd name="T10" fmla="*/ 30241875 w 15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7">
                    <a:moveTo>
                      <a:pt x="3" y="0"/>
                    </a:moveTo>
                    <a:cubicBezTo>
                      <a:pt x="1" y="0"/>
                      <a:pt x="0" y="1"/>
                      <a:pt x="0" y="3"/>
                    </a:cubicBezTo>
                    <a:cubicBezTo>
                      <a:pt x="0" y="5"/>
                      <a:pt x="1" y="7"/>
                      <a:pt x="3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5" y="0"/>
                      <a:pt x="15" y="0"/>
                      <a:pt x="15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" name="Freeform 64"/>
              <p:cNvSpPr/>
              <p:nvPr/>
            </p:nvSpPr>
            <p:spPr bwMode="auto">
              <a:xfrm>
                <a:off x="5646495" y="1453347"/>
                <a:ext cx="69855" cy="21260"/>
              </a:xfrm>
              <a:custGeom>
                <a:avLst/>
                <a:gdLst>
                  <a:gd name="T0" fmla="*/ 45362813 w 46"/>
                  <a:gd name="T1" fmla="*/ 35282188 h 14"/>
                  <a:gd name="T2" fmla="*/ 95765938 w 46"/>
                  <a:gd name="T3" fmla="*/ 35282188 h 14"/>
                  <a:gd name="T4" fmla="*/ 115927188 w 46"/>
                  <a:gd name="T5" fmla="*/ 0 h 14"/>
                  <a:gd name="T6" fmla="*/ 0 w 46"/>
                  <a:gd name="T7" fmla="*/ 0 h 14"/>
                  <a:gd name="T8" fmla="*/ 45362813 w 46"/>
                  <a:gd name="T9" fmla="*/ 35282188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" h="14">
                    <a:moveTo>
                      <a:pt x="18" y="14"/>
                    </a:moveTo>
                    <a:lnTo>
                      <a:pt x="38" y="14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18" y="1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" name="Freeform 65"/>
              <p:cNvSpPr/>
              <p:nvPr/>
            </p:nvSpPr>
            <p:spPr bwMode="auto">
              <a:xfrm>
                <a:off x="5561453" y="1453347"/>
                <a:ext cx="48595" cy="21260"/>
              </a:xfrm>
              <a:custGeom>
                <a:avLst/>
                <a:gdLst>
                  <a:gd name="T0" fmla="*/ 40322500 w 32"/>
                  <a:gd name="T1" fmla="*/ 0 h 14"/>
                  <a:gd name="T2" fmla="*/ 25201563 w 32"/>
                  <a:gd name="T3" fmla="*/ 0 h 14"/>
                  <a:gd name="T4" fmla="*/ 0 w 32"/>
                  <a:gd name="T5" fmla="*/ 35282188 h 14"/>
                  <a:gd name="T6" fmla="*/ 80645000 w 32"/>
                  <a:gd name="T7" fmla="*/ 35282188 h 14"/>
                  <a:gd name="T8" fmla="*/ 40322500 w 32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14">
                    <a:moveTo>
                      <a:pt x="16" y="0"/>
                    </a:moveTo>
                    <a:lnTo>
                      <a:pt x="10" y="0"/>
                    </a:lnTo>
                    <a:lnTo>
                      <a:pt x="0" y="14"/>
                    </a:lnTo>
                    <a:lnTo>
                      <a:pt x="32" y="1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" name="Freeform 66"/>
              <p:cNvSpPr/>
              <p:nvPr/>
            </p:nvSpPr>
            <p:spPr bwMode="auto">
              <a:xfrm>
                <a:off x="5748241" y="1453347"/>
                <a:ext cx="115413" cy="21260"/>
              </a:xfrm>
              <a:custGeom>
                <a:avLst/>
                <a:gdLst>
                  <a:gd name="T0" fmla="*/ 352821875 w 38"/>
                  <a:gd name="T1" fmla="*/ 70564375 h 7"/>
                  <a:gd name="T2" fmla="*/ 383063750 w 38"/>
                  <a:gd name="T3" fmla="*/ 30241875 h 7"/>
                  <a:gd name="T4" fmla="*/ 352821875 w 38"/>
                  <a:gd name="T5" fmla="*/ 0 h 7"/>
                  <a:gd name="T6" fmla="*/ 40322500 w 38"/>
                  <a:gd name="T7" fmla="*/ 0 h 7"/>
                  <a:gd name="T8" fmla="*/ 0 w 38"/>
                  <a:gd name="T9" fmla="*/ 70564375 h 7"/>
                  <a:gd name="T10" fmla="*/ 352821875 w 38"/>
                  <a:gd name="T11" fmla="*/ 70564375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8" h="7">
                    <a:moveTo>
                      <a:pt x="35" y="7"/>
                    </a:moveTo>
                    <a:cubicBezTo>
                      <a:pt x="37" y="7"/>
                      <a:pt x="38" y="5"/>
                      <a:pt x="38" y="3"/>
                    </a:cubicBezTo>
                    <a:cubicBezTo>
                      <a:pt x="38" y="1"/>
                      <a:pt x="37" y="0"/>
                      <a:pt x="3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35" y="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" name="Freeform 67"/>
              <p:cNvSpPr/>
              <p:nvPr/>
            </p:nvSpPr>
            <p:spPr bwMode="auto">
              <a:xfrm>
                <a:off x="5479449" y="1386529"/>
                <a:ext cx="268792" cy="21260"/>
              </a:xfrm>
              <a:custGeom>
                <a:avLst/>
                <a:gdLst>
                  <a:gd name="T0" fmla="*/ 299031218 w 89"/>
                  <a:gd name="T1" fmla="*/ 30241875 h 7"/>
                  <a:gd name="T2" fmla="*/ 308998399 w 89"/>
                  <a:gd name="T3" fmla="*/ 30241875 h 7"/>
                  <a:gd name="T4" fmla="*/ 358837462 w 89"/>
                  <a:gd name="T5" fmla="*/ 50403125 h 7"/>
                  <a:gd name="T6" fmla="*/ 378771824 w 89"/>
                  <a:gd name="T7" fmla="*/ 70564375 h 7"/>
                  <a:gd name="T8" fmla="*/ 847254592 w 89"/>
                  <a:gd name="T9" fmla="*/ 70564375 h 7"/>
                  <a:gd name="T10" fmla="*/ 887126474 w 89"/>
                  <a:gd name="T11" fmla="*/ 0 h 7"/>
                  <a:gd name="T12" fmla="*/ 29904700 w 89"/>
                  <a:gd name="T13" fmla="*/ 0 h 7"/>
                  <a:gd name="T14" fmla="*/ 0 w 89"/>
                  <a:gd name="T15" fmla="*/ 30241875 h 7"/>
                  <a:gd name="T16" fmla="*/ 29904700 w 89"/>
                  <a:gd name="T17" fmla="*/ 70564375 h 7"/>
                  <a:gd name="T18" fmla="*/ 249192156 w 89"/>
                  <a:gd name="T19" fmla="*/ 70564375 h 7"/>
                  <a:gd name="T20" fmla="*/ 259159337 w 89"/>
                  <a:gd name="T21" fmla="*/ 60483750 h 7"/>
                  <a:gd name="T22" fmla="*/ 299031218 w 89"/>
                  <a:gd name="T23" fmla="*/ 30241875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89" h="7">
                    <a:moveTo>
                      <a:pt x="30" y="3"/>
                    </a:moveTo>
                    <a:cubicBezTo>
                      <a:pt x="31" y="3"/>
                      <a:pt x="31" y="3"/>
                      <a:pt x="31" y="3"/>
                    </a:cubicBezTo>
                    <a:cubicBezTo>
                      <a:pt x="33" y="3"/>
                      <a:pt x="34" y="4"/>
                      <a:pt x="36" y="5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85" y="7"/>
                      <a:pt x="85" y="7"/>
                      <a:pt x="85" y="7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5"/>
                      <a:pt x="1" y="7"/>
                      <a:pt x="3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7" y="4"/>
                      <a:pt x="28" y="3"/>
                      <a:pt x="30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" name="Freeform 68"/>
              <p:cNvSpPr/>
              <p:nvPr/>
            </p:nvSpPr>
            <p:spPr bwMode="auto">
              <a:xfrm>
                <a:off x="5784688" y="1386529"/>
                <a:ext cx="78967" cy="21260"/>
              </a:xfrm>
              <a:custGeom>
                <a:avLst/>
                <a:gdLst>
                  <a:gd name="T0" fmla="*/ 231854375 w 26"/>
                  <a:gd name="T1" fmla="*/ 70564375 h 7"/>
                  <a:gd name="T2" fmla="*/ 262096250 w 26"/>
                  <a:gd name="T3" fmla="*/ 30241875 h 7"/>
                  <a:gd name="T4" fmla="*/ 231854375 w 26"/>
                  <a:gd name="T5" fmla="*/ 0 h 7"/>
                  <a:gd name="T6" fmla="*/ 30241875 w 26"/>
                  <a:gd name="T7" fmla="*/ 0 h 7"/>
                  <a:gd name="T8" fmla="*/ 0 w 26"/>
                  <a:gd name="T9" fmla="*/ 70564375 h 7"/>
                  <a:gd name="T10" fmla="*/ 231854375 w 26"/>
                  <a:gd name="T11" fmla="*/ 70564375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" h="7">
                    <a:moveTo>
                      <a:pt x="23" y="7"/>
                    </a:moveTo>
                    <a:cubicBezTo>
                      <a:pt x="25" y="7"/>
                      <a:pt x="26" y="5"/>
                      <a:pt x="26" y="3"/>
                    </a:cubicBezTo>
                    <a:cubicBezTo>
                      <a:pt x="26" y="1"/>
                      <a:pt x="25" y="0"/>
                      <a:pt x="2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23" y="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" name="Freeform 69"/>
              <p:cNvSpPr/>
              <p:nvPr/>
            </p:nvSpPr>
            <p:spPr bwMode="auto">
              <a:xfrm>
                <a:off x="5818097" y="1319711"/>
                <a:ext cx="45558" cy="21260"/>
              </a:xfrm>
              <a:custGeom>
                <a:avLst/>
                <a:gdLst>
                  <a:gd name="T0" fmla="*/ 120967500 w 15"/>
                  <a:gd name="T1" fmla="*/ 70564375 h 7"/>
                  <a:gd name="T2" fmla="*/ 151209375 w 15"/>
                  <a:gd name="T3" fmla="*/ 30241875 h 7"/>
                  <a:gd name="T4" fmla="*/ 120967500 w 15"/>
                  <a:gd name="T5" fmla="*/ 0 h 7"/>
                  <a:gd name="T6" fmla="*/ 40322500 w 15"/>
                  <a:gd name="T7" fmla="*/ 0 h 7"/>
                  <a:gd name="T8" fmla="*/ 0 w 15"/>
                  <a:gd name="T9" fmla="*/ 70564375 h 7"/>
                  <a:gd name="T10" fmla="*/ 120967500 w 15"/>
                  <a:gd name="T11" fmla="*/ 70564375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7">
                    <a:moveTo>
                      <a:pt x="12" y="7"/>
                    </a:moveTo>
                    <a:cubicBezTo>
                      <a:pt x="14" y="7"/>
                      <a:pt x="15" y="5"/>
                      <a:pt x="15" y="3"/>
                    </a:cubicBezTo>
                    <a:cubicBezTo>
                      <a:pt x="15" y="1"/>
                      <a:pt x="14" y="0"/>
                      <a:pt x="1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12" y="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" name="Freeform 70"/>
              <p:cNvSpPr/>
              <p:nvPr/>
            </p:nvSpPr>
            <p:spPr bwMode="auto">
              <a:xfrm>
                <a:off x="5479449" y="1319711"/>
                <a:ext cx="305238" cy="21260"/>
              </a:xfrm>
              <a:custGeom>
                <a:avLst/>
                <a:gdLst>
                  <a:gd name="T0" fmla="*/ 29943723 w 101"/>
                  <a:gd name="T1" fmla="*/ 0 h 7"/>
                  <a:gd name="T2" fmla="*/ 0 w 101"/>
                  <a:gd name="T3" fmla="*/ 30241875 h 7"/>
                  <a:gd name="T4" fmla="*/ 29943723 w 101"/>
                  <a:gd name="T5" fmla="*/ 70564375 h 7"/>
                  <a:gd name="T6" fmla="*/ 968166700 w 101"/>
                  <a:gd name="T7" fmla="*/ 70564375 h 7"/>
                  <a:gd name="T8" fmla="*/ 1008090611 w 101"/>
                  <a:gd name="T9" fmla="*/ 0 h 7"/>
                  <a:gd name="T10" fmla="*/ 29943723 w 101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1" h="7">
                    <a:moveTo>
                      <a:pt x="3" y="0"/>
                    </a:moveTo>
                    <a:cubicBezTo>
                      <a:pt x="1" y="0"/>
                      <a:pt x="0" y="1"/>
                      <a:pt x="0" y="3"/>
                    </a:cubicBezTo>
                    <a:cubicBezTo>
                      <a:pt x="0" y="5"/>
                      <a:pt x="1" y="7"/>
                      <a:pt x="3" y="7"/>
                    </a:cubicBezTo>
                    <a:cubicBezTo>
                      <a:pt x="97" y="7"/>
                      <a:pt x="97" y="7"/>
                      <a:pt x="97" y="7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3" name="Freeform 71"/>
              <p:cNvSpPr/>
              <p:nvPr/>
            </p:nvSpPr>
            <p:spPr bwMode="auto">
              <a:xfrm>
                <a:off x="5854543" y="1258967"/>
                <a:ext cx="9112" cy="15186"/>
              </a:xfrm>
              <a:custGeom>
                <a:avLst/>
                <a:gdLst>
                  <a:gd name="T0" fmla="*/ 0 w 3"/>
                  <a:gd name="T1" fmla="*/ 50403125 h 5"/>
                  <a:gd name="T2" fmla="*/ 0 w 3"/>
                  <a:gd name="T3" fmla="*/ 50403125 h 5"/>
                  <a:gd name="T4" fmla="*/ 30241875 w 3"/>
                  <a:gd name="T5" fmla="*/ 20161250 h 5"/>
                  <a:gd name="T6" fmla="*/ 20161250 w 3"/>
                  <a:gd name="T7" fmla="*/ 0 h 5"/>
                  <a:gd name="T8" fmla="*/ 0 w 3"/>
                  <a:gd name="T9" fmla="*/ 5040312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2" y="5"/>
                      <a:pt x="3" y="4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4" name="Freeform 72"/>
              <p:cNvSpPr/>
              <p:nvPr/>
            </p:nvSpPr>
            <p:spPr bwMode="auto">
              <a:xfrm>
                <a:off x="5479449" y="1252892"/>
                <a:ext cx="338648" cy="21260"/>
              </a:xfrm>
              <a:custGeom>
                <a:avLst/>
                <a:gdLst>
                  <a:gd name="T0" fmla="*/ 29970993 w 112"/>
                  <a:gd name="T1" fmla="*/ 0 h 7"/>
                  <a:gd name="T2" fmla="*/ 0 w 112"/>
                  <a:gd name="T3" fmla="*/ 30241875 h 7"/>
                  <a:gd name="T4" fmla="*/ 29970993 w 112"/>
                  <a:gd name="T5" fmla="*/ 70564375 h 7"/>
                  <a:gd name="T6" fmla="*/ 1079012659 w 112"/>
                  <a:gd name="T7" fmla="*/ 70564375 h 7"/>
                  <a:gd name="T8" fmla="*/ 1118975037 w 112"/>
                  <a:gd name="T9" fmla="*/ 0 h 7"/>
                  <a:gd name="T10" fmla="*/ 29970993 w 112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2" h="7">
                    <a:moveTo>
                      <a:pt x="3" y="0"/>
                    </a:moveTo>
                    <a:cubicBezTo>
                      <a:pt x="1" y="0"/>
                      <a:pt x="0" y="1"/>
                      <a:pt x="0" y="3"/>
                    </a:cubicBezTo>
                    <a:cubicBezTo>
                      <a:pt x="0" y="5"/>
                      <a:pt x="1" y="7"/>
                      <a:pt x="3" y="7"/>
                    </a:cubicBezTo>
                    <a:cubicBezTo>
                      <a:pt x="108" y="7"/>
                      <a:pt x="108" y="7"/>
                      <a:pt x="108" y="7"/>
                    </a:cubicBezTo>
                    <a:cubicBezTo>
                      <a:pt x="112" y="0"/>
                      <a:pt x="112" y="0"/>
                      <a:pt x="11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5" name="Freeform 73"/>
              <p:cNvSpPr/>
              <p:nvPr/>
            </p:nvSpPr>
            <p:spPr bwMode="auto">
              <a:xfrm>
                <a:off x="5479449" y="1186074"/>
                <a:ext cx="378131" cy="21260"/>
              </a:xfrm>
              <a:custGeom>
                <a:avLst/>
                <a:gdLst>
                  <a:gd name="T0" fmla="*/ 1240021618 w 125"/>
                  <a:gd name="T1" fmla="*/ 0 h 7"/>
                  <a:gd name="T2" fmla="*/ 30000778 w 125"/>
                  <a:gd name="T3" fmla="*/ 0 h 7"/>
                  <a:gd name="T4" fmla="*/ 0 w 125"/>
                  <a:gd name="T5" fmla="*/ 30241875 h 7"/>
                  <a:gd name="T6" fmla="*/ 30000778 w 125"/>
                  <a:gd name="T7" fmla="*/ 70564375 h 7"/>
                  <a:gd name="T8" fmla="*/ 1160018489 w 125"/>
                  <a:gd name="T9" fmla="*/ 70564375 h 7"/>
                  <a:gd name="T10" fmla="*/ 1250020824 w 125"/>
                  <a:gd name="T11" fmla="*/ 0 h 7"/>
                  <a:gd name="T12" fmla="*/ 1240021618 w 125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5" h="7">
                    <a:moveTo>
                      <a:pt x="12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5"/>
                      <a:pt x="1" y="7"/>
                      <a:pt x="3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124" y="0"/>
                      <a:pt x="124" y="0"/>
                      <a:pt x="12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7631585" y="4419262"/>
            <a:ext cx="1079433" cy="1085567"/>
            <a:chOff x="6822658" y="4470016"/>
            <a:chExt cx="1023462" cy="1029335"/>
          </a:xfrm>
          <a:solidFill>
            <a:srgbClr val="2D2D2D"/>
          </a:solidFill>
        </p:grpSpPr>
        <p:sp>
          <p:nvSpPr>
            <p:cNvPr id="57" name="Oval 8"/>
            <p:cNvSpPr/>
            <p:nvPr/>
          </p:nvSpPr>
          <p:spPr>
            <a:xfrm>
              <a:off x="6822658" y="4470016"/>
              <a:ext cx="1023462" cy="1029335"/>
            </a:xfrm>
            <a:prstGeom prst="ellipse">
              <a:avLst/>
            </a:prstGeom>
            <a:solidFill>
              <a:srgbClr val="B770E5"/>
            </a:solidFill>
            <a:ln w="28575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3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8" name="Freeform 131"/>
            <p:cNvSpPr>
              <a:spLocks noEditPoints="1"/>
            </p:cNvSpPr>
            <p:nvPr/>
          </p:nvSpPr>
          <p:spPr bwMode="auto">
            <a:xfrm>
              <a:off x="7067875" y="4746264"/>
              <a:ext cx="533028" cy="476839"/>
            </a:xfrm>
            <a:custGeom>
              <a:avLst/>
              <a:gdLst>
                <a:gd name="T0" fmla="*/ 1293025430 w 176"/>
                <a:gd name="T1" fmla="*/ 554434375 h 157"/>
                <a:gd name="T2" fmla="*/ 1042437880 w 176"/>
                <a:gd name="T3" fmla="*/ 332660625 h 157"/>
                <a:gd name="T4" fmla="*/ 1042437880 w 176"/>
                <a:gd name="T5" fmla="*/ 322580000 h 157"/>
                <a:gd name="T6" fmla="*/ 1062484884 w 176"/>
                <a:gd name="T7" fmla="*/ 302418750 h 157"/>
                <a:gd name="T8" fmla="*/ 1032414378 w 176"/>
                <a:gd name="T9" fmla="*/ 282257500 h 157"/>
                <a:gd name="T10" fmla="*/ 1032414378 w 176"/>
                <a:gd name="T11" fmla="*/ 282257500 h 157"/>
                <a:gd name="T12" fmla="*/ 1122625896 w 176"/>
                <a:gd name="T13" fmla="*/ 60483750 h 157"/>
                <a:gd name="T14" fmla="*/ 821924001 w 176"/>
                <a:gd name="T15" fmla="*/ 110886875 h 157"/>
                <a:gd name="T16" fmla="*/ 601406956 w 176"/>
                <a:gd name="T17" fmla="*/ 60483750 h 157"/>
                <a:gd name="T18" fmla="*/ 731712483 w 176"/>
                <a:gd name="T19" fmla="*/ 282257500 h 157"/>
                <a:gd name="T20" fmla="*/ 701641976 w 176"/>
                <a:gd name="T21" fmla="*/ 302418750 h 157"/>
                <a:gd name="T22" fmla="*/ 731712483 w 176"/>
                <a:gd name="T23" fmla="*/ 322580000 h 157"/>
                <a:gd name="T24" fmla="*/ 731712483 w 176"/>
                <a:gd name="T25" fmla="*/ 332660625 h 157"/>
                <a:gd name="T26" fmla="*/ 471101430 w 176"/>
                <a:gd name="T27" fmla="*/ 554434375 h 157"/>
                <a:gd name="T28" fmla="*/ 571336450 w 176"/>
                <a:gd name="T29" fmla="*/ 1572577500 h 157"/>
                <a:gd name="T30" fmla="*/ 882065013 w 176"/>
                <a:gd name="T31" fmla="*/ 1582658125 h 157"/>
                <a:gd name="T32" fmla="*/ 1182766908 w 176"/>
                <a:gd name="T33" fmla="*/ 1572577500 h 157"/>
                <a:gd name="T34" fmla="*/ 1293025430 w 176"/>
                <a:gd name="T35" fmla="*/ 554434375 h 157"/>
                <a:gd name="T36" fmla="*/ 1172743406 w 176"/>
                <a:gd name="T37" fmla="*/ 1340723125 h 157"/>
                <a:gd name="T38" fmla="*/ 1062484884 w 176"/>
                <a:gd name="T39" fmla="*/ 1370965000 h 157"/>
                <a:gd name="T40" fmla="*/ 962249863 w 176"/>
                <a:gd name="T41" fmla="*/ 1370965000 h 157"/>
                <a:gd name="T42" fmla="*/ 851994507 w 176"/>
                <a:gd name="T43" fmla="*/ 1350803750 h 157"/>
                <a:gd name="T44" fmla="*/ 701641976 w 176"/>
                <a:gd name="T45" fmla="*/ 1381045625 h 157"/>
                <a:gd name="T46" fmla="*/ 661547968 w 176"/>
                <a:gd name="T47" fmla="*/ 1310481250 h 157"/>
                <a:gd name="T48" fmla="*/ 761782989 w 176"/>
                <a:gd name="T49" fmla="*/ 1169352500 h 157"/>
                <a:gd name="T50" fmla="*/ 761782989 w 176"/>
                <a:gd name="T51" fmla="*/ 1149191250 h 157"/>
                <a:gd name="T52" fmla="*/ 631477462 w 176"/>
                <a:gd name="T53" fmla="*/ 1139110625 h 157"/>
                <a:gd name="T54" fmla="*/ 581359952 w 176"/>
                <a:gd name="T55" fmla="*/ 1098788125 h 157"/>
                <a:gd name="T56" fmla="*/ 631477462 w 176"/>
                <a:gd name="T57" fmla="*/ 1048385000 h 157"/>
                <a:gd name="T58" fmla="*/ 751759487 w 176"/>
                <a:gd name="T59" fmla="*/ 1058465625 h 157"/>
                <a:gd name="T60" fmla="*/ 731712483 w 176"/>
                <a:gd name="T61" fmla="*/ 997981875 h 157"/>
                <a:gd name="T62" fmla="*/ 631477462 w 176"/>
                <a:gd name="T63" fmla="*/ 997981875 h 157"/>
                <a:gd name="T64" fmla="*/ 581359952 w 176"/>
                <a:gd name="T65" fmla="*/ 947578750 h 157"/>
                <a:gd name="T66" fmla="*/ 631477462 w 176"/>
                <a:gd name="T67" fmla="*/ 897175625 h 157"/>
                <a:gd name="T68" fmla="*/ 711665478 w 176"/>
                <a:gd name="T69" fmla="*/ 897175625 h 157"/>
                <a:gd name="T70" fmla="*/ 701641976 w 176"/>
                <a:gd name="T71" fmla="*/ 806450000 h 157"/>
                <a:gd name="T72" fmla="*/ 781829993 w 176"/>
                <a:gd name="T73" fmla="*/ 655240625 h 157"/>
                <a:gd name="T74" fmla="*/ 952226361 w 176"/>
                <a:gd name="T75" fmla="*/ 614918125 h 157"/>
                <a:gd name="T76" fmla="*/ 1092555390 w 176"/>
                <a:gd name="T77" fmla="*/ 675401875 h 157"/>
                <a:gd name="T78" fmla="*/ 1182766908 w 176"/>
                <a:gd name="T79" fmla="*/ 806450000 h 157"/>
                <a:gd name="T80" fmla="*/ 1102578892 w 176"/>
                <a:gd name="T81" fmla="*/ 816530625 h 157"/>
                <a:gd name="T82" fmla="*/ 1052461382 w 176"/>
                <a:gd name="T83" fmla="*/ 715724375 h 157"/>
                <a:gd name="T84" fmla="*/ 952226361 w 176"/>
                <a:gd name="T85" fmla="*/ 675401875 h 157"/>
                <a:gd name="T86" fmla="*/ 851994507 w 176"/>
                <a:gd name="T87" fmla="*/ 705643750 h 157"/>
                <a:gd name="T88" fmla="*/ 811900499 w 176"/>
                <a:gd name="T89" fmla="*/ 786288750 h 157"/>
                <a:gd name="T90" fmla="*/ 831947503 w 176"/>
                <a:gd name="T91" fmla="*/ 897175625 h 157"/>
                <a:gd name="T92" fmla="*/ 972273365 w 176"/>
                <a:gd name="T93" fmla="*/ 897175625 h 157"/>
                <a:gd name="T94" fmla="*/ 1032414378 w 176"/>
                <a:gd name="T95" fmla="*/ 947578750 h 157"/>
                <a:gd name="T96" fmla="*/ 972273365 w 176"/>
                <a:gd name="T97" fmla="*/ 997981875 h 157"/>
                <a:gd name="T98" fmla="*/ 851994507 w 176"/>
                <a:gd name="T99" fmla="*/ 997981875 h 157"/>
                <a:gd name="T100" fmla="*/ 862018009 w 176"/>
                <a:gd name="T101" fmla="*/ 1058465625 h 157"/>
                <a:gd name="T102" fmla="*/ 972273365 w 176"/>
                <a:gd name="T103" fmla="*/ 1058465625 h 157"/>
                <a:gd name="T104" fmla="*/ 1022390876 w 176"/>
                <a:gd name="T105" fmla="*/ 1098788125 h 157"/>
                <a:gd name="T106" fmla="*/ 972273365 w 176"/>
                <a:gd name="T107" fmla="*/ 1149191250 h 157"/>
                <a:gd name="T108" fmla="*/ 872041511 w 176"/>
                <a:gd name="T109" fmla="*/ 1149191250 h 157"/>
                <a:gd name="T110" fmla="*/ 872041511 w 176"/>
                <a:gd name="T111" fmla="*/ 1169352500 h 157"/>
                <a:gd name="T112" fmla="*/ 801876997 w 176"/>
                <a:gd name="T113" fmla="*/ 1300400625 h 157"/>
                <a:gd name="T114" fmla="*/ 851994507 w 176"/>
                <a:gd name="T115" fmla="*/ 1290320000 h 157"/>
                <a:gd name="T116" fmla="*/ 962249863 w 176"/>
                <a:gd name="T117" fmla="*/ 1300400625 h 157"/>
                <a:gd name="T118" fmla="*/ 1072508386 w 176"/>
                <a:gd name="T119" fmla="*/ 1310481250 h 157"/>
                <a:gd name="T120" fmla="*/ 1162719904 w 176"/>
                <a:gd name="T121" fmla="*/ 1270158750 h 157"/>
                <a:gd name="T122" fmla="*/ 1172743406 w 176"/>
                <a:gd name="T123" fmla="*/ 1340723125 h 15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76" h="157">
                  <a:moveTo>
                    <a:pt x="129" y="55"/>
                  </a:moveTo>
                  <a:cubicBezTo>
                    <a:pt x="122" y="48"/>
                    <a:pt x="105" y="38"/>
                    <a:pt x="104" y="33"/>
                  </a:cubicBezTo>
                  <a:cubicBezTo>
                    <a:pt x="104" y="33"/>
                    <a:pt x="104" y="32"/>
                    <a:pt x="104" y="32"/>
                  </a:cubicBezTo>
                  <a:cubicBezTo>
                    <a:pt x="105" y="32"/>
                    <a:pt x="106" y="31"/>
                    <a:pt x="106" y="30"/>
                  </a:cubicBezTo>
                  <a:cubicBezTo>
                    <a:pt x="106" y="29"/>
                    <a:pt x="105" y="28"/>
                    <a:pt x="103" y="28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103" y="23"/>
                    <a:pt x="108" y="21"/>
                    <a:pt x="112" y="6"/>
                  </a:cubicBezTo>
                  <a:cubicBezTo>
                    <a:pt x="95" y="1"/>
                    <a:pt x="95" y="5"/>
                    <a:pt x="82" y="11"/>
                  </a:cubicBezTo>
                  <a:cubicBezTo>
                    <a:pt x="72" y="13"/>
                    <a:pt x="73" y="0"/>
                    <a:pt x="60" y="6"/>
                  </a:cubicBezTo>
                  <a:cubicBezTo>
                    <a:pt x="67" y="19"/>
                    <a:pt x="72" y="23"/>
                    <a:pt x="73" y="28"/>
                  </a:cubicBezTo>
                  <a:cubicBezTo>
                    <a:pt x="71" y="28"/>
                    <a:pt x="70" y="29"/>
                    <a:pt x="70" y="30"/>
                  </a:cubicBezTo>
                  <a:cubicBezTo>
                    <a:pt x="70" y="31"/>
                    <a:pt x="71" y="32"/>
                    <a:pt x="73" y="32"/>
                  </a:cubicBezTo>
                  <a:cubicBezTo>
                    <a:pt x="73" y="32"/>
                    <a:pt x="73" y="32"/>
                    <a:pt x="73" y="33"/>
                  </a:cubicBezTo>
                  <a:cubicBezTo>
                    <a:pt x="71" y="38"/>
                    <a:pt x="54" y="48"/>
                    <a:pt x="47" y="55"/>
                  </a:cubicBezTo>
                  <a:cubicBezTo>
                    <a:pt x="31" y="70"/>
                    <a:pt x="0" y="154"/>
                    <a:pt x="57" y="156"/>
                  </a:cubicBezTo>
                  <a:cubicBezTo>
                    <a:pt x="84" y="157"/>
                    <a:pt x="88" y="157"/>
                    <a:pt x="88" y="157"/>
                  </a:cubicBezTo>
                  <a:cubicBezTo>
                    <a:pt x="88" y="157"/>
                    <a:pt x="91" y="157"/>
                    <a:pt x="118" y="156"/>
                  </a:cubicBezTo>
                  <a:cubicBezTo>
                    <a:pt x="176" y="154"/>
                    <a:pt x="144" y="70"/>
                    <a:pt x="129" y="55"/>
                  </a:cubicBezTo>
                  <a:close/>
                  <a:moveTo>
                    <a:pt x="117" y="133"/>
                  </a:moveTo>
                  <a:cubicBezTo>
                    <a:pt x="113" y="136"/>
                    <a:pt x="109" y="136"/>
                    <a:pt x="106" y="136"/>
                  </a:cubicBezTo>
                  <a:cubicBezTo>
                    <a:pt x="104" y="137"/>
                    <a:pt x="101" y="137"/>
                    <a:pt x="96" y="136"/>
                  </a:cubicBezTo>
                  <a:cubicBezTo>
                    <a:pt x="91" y="135"/>
                    <a:pt x="87" y="134"/>
                    <a:pt x="85" y="134"/>
                  </a:cubicBezTo>
                  <a:cubicBezTo>
                    <a:pt x="79" y="134"/>
                    <a:pt x="74" y="136"/>
                    <a:pt x="70" y="137"/>
                  </a:cubicBezTo>
                  <a:cubicBezTo>
                    <a:pt x="66" y="137"/>
                    <a:pt x="63" y="133"/>
                    <a:pt x="66" y="130"/>
                  </a:cubicBezTo>
                  <a:cubicBezTo>
                    <a:pt x="70" y="127"/>
                    <a:pt x="76" y="123"/>
                    <a:pt x="76" y="116"/>
                  </a:cubicBezTo>
                  <a:cubicBezTo>
                    <a:pt x="76" y="115"/>
                    <a:pt x="76" y="115"/>
                    <a:pt x="76" y="114"/>
                  </a:cubicBezTo>
                  <a:cubicBezTo>
                    <a:pt x="63" y="113"/>
                    <a:pt x="63" y="113"/>
                    <a:pt x="63" y="113"/>
                  </a:cubicBezTo>
                  <a:cubicBezTo>
                    <a:pt x="61" y="113"/>
                    <a:pt x="59" y="111"/>
                    <a:pt x="58" y="109"/>
                  </a:cubicBezTo>
                  <a:cubicBezTo>
                    <a:pt x="58" y="106"/>
                    <a:pt x="60" y="104"/>
                    <a:pt x="63" y="104"/>
                  </a:cubicBezTo>
                  <a:cubicBezTo>
                    <a:pt x="75" y="105"/>
                    <a:pt x="75" y="105"/>
                    <a:pt x="75" y="105"/>
                  </a:cubicBezTo>
                  <a:cubicBezTo>
                    <a:pt x="75" y="103"/>
                    <a:pt x="74" y="101"/>
                    <a:pt x="7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0" y="99"/>
                    <a:pt x="58" y="97"/>
                    <a:pt x="58" y="94"/>
                  </a:cubicBezTo>
                  <a:cubicBezTo>
                    <a:pt x="58" y="92"/>
                    <a:pt x="60" y="89"/>
                    <a:pt x="63" y="89"/>
                  </a:cubicBezTo>
                  <a:cubicBezTo>
                    <a:pt x="71" y="89"/>
                    <a:pt x="71" y="89"/>
                    <a:pt x="71" y="89"/>
                  </a:cubicBezTo>
                  <a:cubicBezTo>
                    <a:pt x="70" y="86"/>
                    <a:pt x="70" y="83"/>
                    <a:pt x="70" y="80"/>
                  </a:cubicBezTo>
                  <a:cubicBezTo>
                    <a:pt x="71" y="73"/>
                    <a:pt x="74" y="69"/>
                    <a:pt x="78" y="65"/>
                  </a:cubicBezTo>
                  <a:cubicBezTo>
                    <a:pt x="83" y="62"/>
                    <a:pt x="89" y="61"/>
                    <a:pt x="95" y="61"/>
                  </a:cubicBezTo>
                  <a:cubicBezTo>
                    <a:pt x="101" y="62"/>
                    <a:pt x="105" y="63"/>
                    <a:pt x="109" y="67"/>
                  </a:cubicBezTo>
                  <a:cubicBezTo>
                    <a:pt x="114" y="70"/>
                    <a:pt x="116" y="75"/>
                    <a:pt x="118" y="80"/>
                  </a:cubicBezTo>
                  <a:cubicBezTo>
                    <a:pt x="117" y="83"/>
                    <a:pt x="114" y="85"/>
                    <a:pt x="110" y="81"/>
                  </a:cubicBezTo>
                  <a:cubicBezTo>
                    <a:pt x="109" y="76"/>
                    <a:pt x="108" y="74"/>
                    <a:pt x="105" y="71"/>
                  </a:cubicBezTo>
                  <a:cubicBezTo>
                    <a:pt x="102" y="69"/>
                    <a:pt x="99" y="67"/>
                    <a:pt x="95" y="67"/>
                  </a:cubicBezTo>
                  <a:cubicBezTo>
                    <a:pt x="91" y="67"/>
                    <a:pt x="88" y="68"/>
                    <a:pt x="85" y="70"/>
                  </a:cubicBezTo>
                  <a:cubicBezTo>
                    <a:pt x="83" y="72"/>
                    <a:pt x="81" y="75"/>
                    <a:pt x="81" y="78"/>
                  </a:cubicBezTo>
                  <a:cubicBezTo>
                    <a:pt x="81" y="80"/>
                    <a:pt x="82" y="84"/>
                    <a:pt x="83" y="89"/>
                  </a:cubicBezTo>
                  <a:cubicBezTo>
                    <a:pt x="97" y="89"/>
                    <a:pt x="97" y="89"/>
                    <a:pt x="97" y="89"/>
                  </a:cubicBezTo>
                  <a:cubicBezTo>
                    <a:pt x="100" y="89"/>
                    <a:pt x="102" y="91"/>
                    <a:pt x="103" y="94"/>
                  </a:cubicBezTo>
                  <a:cubicBezTo>
                    <a:pt x="103" y="96"/>
                    <a:pt x="100" y="99"/>
                    <a:pt x="97" y="99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6" y="101"/>
                    <a:pt x="86" y="103"/>
                    <a:pt x="86" y="105"/>
                  </a:cubicBezTo>
                  <a:cubicBezTo>
                    <a:pt x="97" y="105"/>
                    <a:pt x="97" y="105"/>
                    <a:pt x="97" y="105"/>
                  </a:cubicBezTo>
                  <a:cubicBezTo>
                    <a:pt x="100" y="105"/>
                    <a:pt x="102" y="107"/>
                    <a:pt x="102" y="109"/>
                  </a:cubicBezTo>
                  <a:cubicBezTo>
                    <a:pt x="102" y="112"/>
                    <a:pt x="100" y="114"/>
                    <a:pt x="97" y="114"/>
                  </a:cubicBezTo>
                  <a:cubicBezTo>
                    <a:pt x="87" y="114"/>
                    <a:pt x="87" y="114"/>
                    <a:pt x="87" y="114"/>
                  </a:cubicBezTo>
                  <a:cubicBezTo>
                    <a:pt x="87" y="115"/>
                    <a:pt x="87" y="116"/>
                    <a:pt x="87" y="116"/>
                  </a:cubicBezTo>
                  <a:cubicBezTo>
                    <a:pt x="86" y="121"/>
                    <a:pt x="84" y="125"/>
                    <a:pt x="80" y="129"/>
                  </a:cubicBezTo>
                  <a:cubicBezTo>
                    <a:pt x="82" y="128"/>
                    <a:pt x="83" y="128"/>
                    <a:pt x="85" y="128"/>
                  </a:cubicBezTo>
                  <a:cubicBezTo>
                    <a:pt x="88" y="128"/>
                    <a:pt x="92" y="129"/>
                    <a:pt x="96" y="129"/>
                  </a:cubicBezTo>
                  <a:cubicBezTo>
                    <a:pt x="101" y="130"/>
                    <a:pt x="105" y="130"/>
                    <a:pt x="107" y="130"/>
                  </a:cubicBezTo>
                  <a:cubicBezTo>
                    <a:pt x="109" y="129"/>
                    <a:pt x="113" y="128"/>
                    <a:pt x="116" y="126"/>
                  </a:cubicBezTo>
                  <a:cubicBezTo>
                    <a:pt x="119" y="125"/>
                    <a:pt x="121" y="127"/>
                    <a:pt x="117" y="1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8063358" y="3123014"/>
            <a:ext cx="1079433" cy="1085567"/>
            <a:chOff x="7232043" y="3240914"/>
            <a:chExt cx="1023462" cy="1029335"/>
          </a:xfrm>
          <a:solidFill>
            <a:srgbClr val="2D2D2D"/>
          </a:solidFill>
        </p:grpSpPr>
        <p:sp>
          <p:nvSpPr>
            <p:cNvPr id="60" name="Oval 7"/>
            <p:cNvSpPr/>
            <p:nvPr/>
          </p:nvSpPr>
          <p:spPr>
            <a:xfrm>
              <a:off x="7232043" y="3240914"/>
              <a:ext cx="1023462" cy="1029335"/>
            </a:xfrm>
            <a:prstGeom prst="ellipse">
              <a:avLst/>
            </a:prstGeom>
            <a:solidFill>
              <a:srgbClr val="F5C722"/>
            </a:solidFill>
            <a:ln w="28575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3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7483335" y="3503494"/>
              <a:ext cx="520878" cy="504174"/>
              <a:chOff x="6252415" y="1931706"/>
              <a:chExt cx="520878" cy="504174"/>
            </a:xfrm>
            <a:grpFill/>
          </p:grpSpPr>
          <p:sp>
            <p:nvSpPr>
              <p:cNvPr id="62" name="Freeform 139"/>
              <p:cNvSpPr/>
              <p:nvPr/>
            </p:nvSpPr>
            <p:spPr bwMode="auto">
              <a:xfrm>
                <a:off x="6252415" y="1931706"/>
                <a:ext cx="520878" cy="139711"/>
              </a:xfrm>
              <a:custGeom>
                <a:avLst/>
                <a:gdLst>
                  <a:gd name="T0" fmla="*/ 433466477 w 343"/>
                  <a:gd name="T1" fmla="*/ 0 h 92"/>
                  <a:gd name="T2" fmla="*/ 647678768 w 343"/>
                  <a:gd name="T3" fmla="*/ 115927188 h 92"/>
                  <a:gd name="T4" fmla="*/ 864412006 w 343"/>
                  <a:gd name="T5" fmla="*/ 231854375 h 92"/>
                  <a:gd name="T6" fmla="*/ 433466477 w 343"/>
                  <a:gd name="T7" fmla="*/ 231854375 h 92"/>
                  <a:gd name="T8" fmla="*/ 0 w 343"/>
                  <a:gd name="T9" fmla="*/ 231854375 h 92"/>
                  <a:gd name="T10" fmla="*/ 216733238 w 343"/>
                  <a:gd name="T11" fmla="*/ 115927188 h 92"/>
                  <a:gd name="T12" fmla="*/ 433466477 w 343"/>
                  <a:gd name="T13" fmla="*/ 0 h 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3" h="92">
                    <a:moveTo>
                      <a:pt x="172" y="0"/>
                    </a:moveTo>
                    <a:lnTo>
                      <a:pt x="257" y="46"/>
                    </a:lnTo>
                    <a:lnTo>
                      <a:pt x="343" y="92"/>
                    </a:lnTo>
                    <a:lnTo>
                      <a:pt x="172" y="92"/>
                    </a:lnTo>
                    <a:lnTo>
                      <a:pt x="0" y="92"/>
                    </a:lnTo>
                    <a:lnTo>
                      <a:pt x="86" y="46"/>
                    </a:lnTo>
                    <a:lnTo>
                      <a:pt x="17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3" name="Freeform 140"/>
              <p:cNvSpPr/>
              <p:nvPr/>
            </p:nvSpPr>
            <p:spPr bwMode="auto">
              <a:xfrm>
                <a:off x="6316197" y="2089640"/>
                <a:ext cx="51632" cy="267273"/>
              </a:xfrm>
              <a:custGeom>
                <a:avLst/>
                <a:gdLst>
                  <a:gd name="T0" fmla="*/ 171370625 w 17"/>
                  <a:gd name="T1" fmla="*/ 846772500 h 88"/>
                  <a:gd name="T2" fmla="*/ 141128750 w 17"/>
                  <a:gd name="T3" fmla="*/ 887095000 h 88"/>
                  <a:gd name="T4" fmla="*/ 30241875 w 17"/>
                  <a:gd name="T5" fmla="*/ 887095000 h 88"/>
                  <a:gd name="T6" fmla="*/ 0 w 17"/>
                  <a:gd name="T7" fmla="*/ 846772500 h 88"/>
                  <a:gd name="T8" fmla="*/ 0 w 17"/>
                  <a:gd name="T9" fmla="*/ 40322500 h 88"/>
                  <a:gd name="T10" fmla="*/ 30241875 w 17"/>
                  <a:gd name="T11" fmla="*/ 0 h 88"/>
                  <a:gd name="T12" fmla="*/ 141128750 w 17"/>
                  <a:gd name="T13" fmla="*/ 0 h 88"/>
                  <a:gd name="T14" fmla="*/ 171370625 w 17"/>
                  <a:gd name="T15" fmla="*/ 40322500 h 88"/>
                  <a:gd name="T16" fmla="*/ 171370625 w 17"/>
                  <a:gd name="T17" fmla="*/ 846772500 h 8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" h="88">
                    <a:moveTo>
                      <a:pt x="17" y="84"/>
                    </a:moveTo>
                    <a:cubicBezTo>
                      <a:pt x="17" y="86"/>
                      <a:pt x="16" y="88"/>
                      <a:pt x="14" y="88"/>
                    </a:cubicBezTo>
                    <a:cubicBezTo>
                      <a:pt x="3" y="88"/>
                      <a:pt x="3" y="88"/>
                      <a:pt x="3" y="88"/>
                    </a:cubicBezTo>
                    <a:cubicBezTo>
                      <a:pt x="2" y="88"/>
                      <a:pt x="0" y="86"/>
                      <a:pt x="0" y="8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3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6" y="0"/>
                      <a:pt x="17" y="2"/>
                      <a:pt x="17" y="4"/>
                    </a:cubicBezTo>
                    <a:lnTo>
                      <a:pt x="17" y="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4" name="Freeform 141"/>
              <p:cNvSpPr/>
              <p:nvPr/>
            </p:nvSpPr>
            <p:spPr bwMode="auto">
              <a:xfrm>
                <a:off x="6291899" y="2080528"/>
                <a:ext cx="100227" cy="27335"/>
              </a:xfrm>
              <a:custGeom>
                <a:avLst/>
                <a:gdLst>
                  <a:gd name="T0" fmla="*/ 332660625 w 33"/>
                  <a:gd name="T1" fmla="*/ 70564375 h 9"/>
                  <a:gd name="T2" fmla="*/ 312499375 w 33"/>
                  <a:gd name="T3" fmla="*/ 90725625 h 9"/>
                  <a:gd name="T4" fmla="*/ 20161250 w 33"/>
                  <a:gd name="T5" fmla="*/ 90725625 h 9"/>
                  <a:gd name="T6" fmla="*/ 0 w 33"/>
                  <a:gd name="T7" fmla="*/ 70564375 h 9"/>
                  <a:gd name="T8" fmla="*/ 0 w 33"/>
                  <a:gd name="T9" fmla="*/ 30241875 h 9"/>
                  <a:gd name="T10" fmla="*/ 20161250 w 33"/>
                  <a:gd name="T11" fmla="*/ 0 h 9"/>
                  <a:gd name="T12" fmla="*/ 312499375 w 33"/>
                  <a:gd name="T13" fmla="*/ 0 h 9"/>
                  <a:gd name="T14" fmla="*/ 332660625 w 33"/>
                  <a:gd name="T15" fmla="*/ 30241875 h 9"/>
                  <a:gd name="T16" fmla="*/ 332660625 w 33"/>
                  <a:gd name="T17" fmla="*/ 70564375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3" h="9">
                    <a:moveTo>
                      <a:pt x="33" y="7"/>
                    </a:moveTo>
                    <a:cubicBezTo>
                      <a:pt x="33" y="8"/>
                      <a:pt x="32" y="9"/>
                      <a:pt x="3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0" y="8"/>
                      <a:pt x="0" y="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3" y="1"/>
                      <a:pt x="33" y="3"/>
                    </a:cubicBezTo>
                    <a:lnTo>
                      <a:pt x="33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5" name="Oval 142"/>
              <p:cNvSpPr>
                <a:spLocks noChangeArrowheads="1"/>
              </p:cNvSpPr>
              <p:nvPr/>
            </p:nvSpPr>
            <p:spPr bwMode="auto">
              <a:xfrm>
                <a:off x="6276713" y="2080528"/>
                <a:ext cx="45558" cy="4859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6" name="Oval 143"/>
              <p:cNvSpPr>
                <a:spLocks noChangeArrowheads="1"/>
              </p:cNvSpPr>
              <p:nvPr/>
            </p:nvSpPr>
            <p:spPr bwMode="auto">
              <a:xfrm>
                <a:off x="6361754" y="2080528"/>
                <a:ext cx="45558" cy="4859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7" name="Freeform 144"/>
              <p:cNvSpPr/>
              <p:nvPr/>
            </p:nvSpPr>
            <p:spPr bwMode="auto">
              <a:xfrm>
                <a:off x="6486279" y="2089640"/>
                <a:ext cx="54669" cy="267273"/>
              </a:xfrm>
              <a:custGeom>
                <a:avLst/>
                <a:gdLst>
                  <a:gd name="T0" fmla="*/ 181451250 w 18"/>
                  <a:gd name="T1" fmla="*/ 846772500 h 88"/>
                  <a:gd name="T2" fmla="*/ 141128750 w 18"/>
                  <a:gd name="T3" fmla="*/ 887095000 h 88"/>
                  <a:gd name="T4" fmla="*/ 40322500 w 18"/>
                  <a:gd name="T5" fmla="*/ 887095000 h 88"/>
                  <a:gd name="T6" fmla="*/ 0 w 18"/>
                  <a:gd name="T7" fmla="*/ 846772500 h 88"/>
                  <a:gd name="T8" fmla="*/ 0 w 18"/>
                  <a:gd name="T9" fmla="*/ 40322500 h 88"/>
                  <a:gd name="T10" fmla="*/ 40322500 w 18"/>
                  <a:gd name="T11" fmla="*/ 0 h 88"/>
                  <a:gd name="T12" fmla="*/ 141128750 w 18"/>
                  <a:gd name="T13" fmla="*/ 0 h 88"/>
                  <a:gd name="T14" fmla="*/ 181451250 w 18"/>
                  <a:gd name="T15" fmla="*/ 40322500 h 88"/>
                  <a:gd name="T16" fmla="*/ 181451250 w 18"/>
                  <a:gd name="T17" fmla="*/ 846772500 h 8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88">
                    <a:moveTo>
                      <a:pt x="18" y="84"/>
                    </a:moveTo>
                    <a:cubicBezTo>
                      <a:pt x="18" y="86"/>
                      <a:pt x="16" y="88"/>
                      <a:pt x="14" y="88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2" y="88"/>
                      <a:pt x="0" y="86"/>
                      <a:pt x="0" y="8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6" y="0"/>
                      <a:pt x="18" y="2"/>
                      <a:pt x="18" y="4"/>
                    </a:cubicBezTo>
                    <a:lnTo>
                      <a:pt x="18" y="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8" name="Freeform 145"/>
              <p:cNvSpPr/>
              <p:nvPr/>
            </p:nvSpPr>
            <p:spPr bwMode="auto">
              <a:xfrm>
                <a:off x="6465019" y="2080528"/>
                <a:ext cx="97190" cy="27335"/>
              </a:xfrm>
              <a:custGeom>
                <a:avLst/>
                <a:gdLst>
                  <a:gd name="T0" fmla="*/ 322580000 w 32"/>
                  <a:gd name="T1" fmla="*/ 70564375 h 9"/>
                  <a:gd name="T2" fmla="*/ 302418750 w 32"/>
                  <a:gd name="T3" fmla="*/ 90725625 h 9"/>
                  <a:gd name="T4" fmla="*/ 20161250 w 32"/>
                  <a:gd name="T5" fmla="*/ 90725625 h 9"/>
                  <a:gd name="T6" fmla="*/ 0 w 32"/>
                  <a:gd name="T7" fmla="*/ 70564375 h 9"/>
                  <a:gd name="T8" fmla="*/ 0 w 32"/>
                  <a:gd name="T9" fmla="*/ 30241875 h 9"/>
                  <a:gd name="T10" fmla="*/ 20161250 w 32"/>
                  <a:gd name="T11" fmla="*/ 0 h 9"/>
                  <a:gd name="T12" fmla="*/ 302418750 w 32"/>
                  <a:gd name="T13" fmla="*/ 0 h 9"/>
                  <a:gd name="T14" fmla="*/ 322580000 w 32"/>
                  <a:gd name="T15" fmla="*/ 30241875 h 9"/>
                  <a:gd name="T16" fmla="*/ 322580000 w 32"/>
                  <a:gd name="T17" fmla="*/ 70564375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2" h="9">
                    <a:moveTo>
                      <a:pt x="32" y="7"/>
                    </a:moveTo>
                    <a:cubicBezTo>
                      <a:pt x="32" y="8"/>
                      <a:pt x="31" y="9"/>
                      <a:pt x="30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0" y="8"/>
                      <a:pt x="0" y="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0"/>
                      <a:pt x="32" y="1"/>
                      <a:pt x="32" y="3"/>
                    </a:cubicBezTo>
                    <a:lnTo>
                      <a:pt x="32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9" name="Oval 146"/>
              <p:cNvSpPr>
                <a:spLocks noChangeArrowheads="1"/>
              </p:cNvSpPr>
              <p:nvPr/>
            </p:nvSpPr>
            <p:spPr bwMode="auto">
              <a:xfrm>
                <a:off x="6449833" y="2080528"/>
                <a:ext cx="42521" cy="4859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0" name="Oval 147"/>
              <p:cNvSpPr>
                <a:spLocks noChangeArrowheads="1"/>
              </p:cNvSpPr>
              <p:nvPr/>
            </p:nvSpPr>
            <p:spPr bwMode="auto">
              <a:xfrm>
                <a:off x="6534875" y="2080528"/>
                <a:ext cx="42521" cy="4859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1" name="Freeform 148"/>
              <p:cNvSpPr/>
              <p:nvPr/>
            </p:nvSpPr>
            <p:spPr bwMode="auto">
              <a:xfrm>
                <a:off x="6657880" y="2089640"/>
                <a:ext cx="51632" cy="267273"/>
              </a:xfrm>
              <a:custGeom>
                <a:avLst/>
                <a:gdLst>
                  <a:gd name="T0" fmla="*/ 171370625 w 17"/>
                  <a:gd name="T1" fmla="*/ 846772500 h 88"/>
                  <a:gd name="T2" fmla="*/ 141128750 w 17"/>
                  <a:gd name="T3" fmla="*/ 887095000 h 88"/>
                  <a:gd name="T4" fmla="*/ 30241875 w 17"/>
                  <a:gd name="T5" fmla="*/ 887095000 h 88"/>
                  <a:gd name="T6" fmla="*/ 0 w 17"/>
                  <a:gd name="T7" fmla="*/ 846772500 h 88"/>
                  <a:gd name="T8" fmla="*/ 0 w 17"/>
                  <a:gd name="T9" fmla="*/ 40322500 h 88"/>
                  <a:gd name="T10" fmla="*/ 30241875 w 17"/>
                  <a:gd name="T11" fmla="*/ 0 h 88"/>
                  <a:gd name="T12" fmla="*/ 141128750 w 17"/>
                  <a:gd name="T13" fmla="*/ 0 h 88"/>
                  <a:gd name="T14" fmla="*/ 171370625 w 17"/>
                  <a:gd name="T15" fmla="*/ 40322500 h 88"/>
                  <a:gd name="T16" fmla="*/ 171370625 w 17"/>
                  <a:gd name="T17" fmla="*/ 846772500 h 8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" h="88">
                    <a:moveTo>
                      <a:pt x="17" y="84"/>
                    </a:moveTo>
                    <a:cubicBezTo>
                      <a:pt x="17" y="86"/>
                      <a:pt x="15" y="88"/>
                      <a:pt x="14" y="88"/>
                    </a:cubicBezTo>
                    <a:cubicBezTo>
                      <a:pt x="3" y="88"/>
                      <a:pt x="3" y="88"/>
                      <a:pt x="3" y="88"/>
                    </a:cubicBezTo>
                    <a:cubicBezTo>
                      <a:pt x="1" y="88"/>
                      <a:pt x="0" y="86"/>
                      <a:pt x="0" y="8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5" y="0"/>
                      <a:pt x="17" y="2"/>
                      <a:pt x="17" y="4"/>
                    </a:cubicBezTo>
                    <a:lnTo>
                      <a:pt x="17" y="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2" name="Freeform 149"/>
              <p:cNvSpPr/>
              <p:nvPr/>
            </p:nvSpPr>
            <p:spPr bwMode="auto">
              <a:xfrm>
                <a:off x="6633583" y="2080528"/>
                <a:ext cx="100227" cy="27335"/>
              </a:xfrm>
              <a:custGeom>
                <a:avLst/>
                <a:gdLst>
                  <a:gd name="T0" fmla="*/ 332660625 w 33"/>
                  <a:gd name="T1" fmla="*/ 70564375 h 9"/>
                  <a:gd name="T2" fmla="*/ 312499375 w 33"/>
                  <a:gd name="T3" fmla="*/ 90725625 h 9"/>
                  <a:gd name="T4" fmla="*/ 20161250 w 33"/>
                  <a:gd name="T5" fmla="*/ 90725625 h 9"/>
                  <a:gd name="T6" fmla="*/ 0 w 33"/>
                  <a:gd name="T7" fmla="*/ 70564375 h 9"/>
                  <a:gd name="T8" fmla="*/ 0 w 33"/>
                  <a:gd name="T9" fmla="*/ 30241875 h 9"/>
                  <a:gd name="T10" fmla="*/ 20161250 w 33"/>
                  <a:gd name="T11" fmla="*/ 0 h 9"/>
                  <a:gd name="T12" fmla="*/ 312499375 w 33"/>
                  <a:gd name="T13" fmla="*/ 0 h 9"/>
                  <a:gd name="T14" fmla="*/ 332660625 w 33"/>
                  <a:gd name="T15" fmla="*/ 30241875 h 9"/>
                  <a:gd name="T16" fmla="*/ 332660625 w 33"/>
                  <a:gd name="T17" fmla="*/ 70564375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3" h="9">
                    <a:moveTo>
                      <a:pt x="33" y="7"/>
                    </a:moveTo>
                    <a:cubicBezTo>
                      <a:pt x="33" y="8"/>
                      <a:pt x="32" y="9"/>
                      <a:pt x="3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0" y="8"/>
                      <a:pt x="0" y="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3" y="1"/>
                      <a:pt x="33" y="3"/>
                    </a:cubicBezTo>
                    <a:lnTo>
                      <a:pt x="33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3" name="Oval 150"/>
              <p:cNvSpPr>
                <a:spLocks noChangeArrowheads="1"/>
              </p:cNvSpPr>
              <p:nvPr/>
            </p:nvSpPr>
            <p:spPr bwMode="auto">
              <a:xfrm>
                <a:off x="6618397" y="2080528"/>
                <a:ext cx="45558" cy="4859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4" name="Oval 151"/>
              <p:cNvSpPr>
                <a:spLocks noChangeArrowheads="1"/>
              </p:cNvSpPr>
              <p:nvPr/>
            </p:nvSpPr>
            <p:spPr bwMode="auto">
              <a:xfrm>
                <a:off x="6703438" y="2080528"/>
                <a:ext cx="45558" cy="4859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5" name="Freeform 152"/>
              <p:cNvSpPr/>
              <p:nvPr/>
            </p:nvSpPr>
            <p:spPr bwMode="auto">
              <a:xfrm>
                <a:off x="6304048" y="2369062"/>
                <a:ext cx="417614" cy="18223"/>
              </a:xfrm>
              <a:custGeom>
                <a:avLst/>
                <a:gdLst>
                  <a:gd name="T0" fmla="*/ 1381060724 w 138"/>
                  <a:gd name="T1" fmla="*/ 30241875 h 6"/>
                  <a:gd name="T2" fmla="*/ 1351039177 w 138"/>
                  <a:gd name="T3" fmla="*/ 60483750 h 6"/>
                  <a:gd name="T4" fmla="*/ 30021546 w 138"/>
                  <a:gd name="T5" fmla="*/ 60483750 h 6"/>
                  <a:gd name="T6" fmla="*/ 0 w 138"/>
                  <a:gd name="T7" fmla="*/ 30241875 h 6"/>
                  <a:gd name="T8" fmla="*/ 0 w 138"/>
                  <a:gd name="T9" fmla="*/ 30241875 h 6"/>
                  <a:gd name="T10" fmla="*/ 30021546 w 138"/>
                  <a:gd name="T11" fmla="*/ 0 h 6"/>
                  <a:gd name="T12" fmla="*/ 1351039177 w 138"/>
                  <a:gd name="T13" fmla="*/ 0 h 6"/>
                  <a:gd name="T14" fmla="*/ 1381060724 w 138"/>
                  <a:gd name="T15" fmla="*/ 30241875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8" h="6">
                    <a:moveTo>
                      <a:pt x="138" y="3"/>
                    </a:moveTo>
                    <a:cubicBezTo>
                      <a:pt x="138" y="5"/>
                      <a:pt x="137" y="6"/>
                      <a:pt x="135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37" y="0"/>
                      <a:pt x="138" y="1"/>
                      <a:pt x="138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6" name="Freeform 153"/>
              <p:cNvSpPr/>
              <p:nvPr/>
            </p:nvSpPr>
            <p:spPr bwMode="auto">
              <a:xfrm>
                <a:off x="6304048" y="2393359"/>
                <a:ext cx="417614" cy="18223"/>
              </a:xfrm>
              <a:custGeom>
                <a:avLst/>
                <a:gdLst>
                  <a:gd name="T0" fmla="*/ 1381060724 w 138"/>
                  <a:gd name="T1" fmla="*/ 30241875 h 6"/>
                  <a:gd name="T2" fmla="*/ 1351039177 w 138"/>
                  <a:gd name="T3" fmla="*/ 60483750 h 6"/>
                  <a:gd name="T4" fmla="*/ 30021546 w 138"/>
                  <a:gd name="T5" fmla="*/ 60483750 h 6"/>
                  <a:gd name="T6" fmla="*/ 0 w 138"/>
                  <a:gd name="T7" fmla="*/ 30241875 h 6"/>
                  <a:gd name="T8" fmla="*/ 0 w 138"/>
                  <a:gd name="T9" fmla="*/ 30241875 h 6"/>
                  <a:gd name="T10" fmla="*/ 30021546 w 138"/>
                  <a:gd name="T11" fmla="*/ 0 h 6"/>
                  <a:gd name="T12" fmla="*/ 1351039177 w 138"/>
                  <a:gd name="T13" fmla="*/ 0 h 6"/>
                  <a:gd name="T14" fmla="*/ 1381060724 w 138"/>
                  <a:gd name="T15" fmla="*/ 30241875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8" h="6">
                    <a:moveTo>
                      <a:pt x="138" y="3"/>
                    </a:moveTo>
                    <a:cubicBezTo>
                      <a:pt x="138" y="5"/>
                      <a:pt x="137" y="6"/>
                      <a:pt x="135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37" y="0"/>
                      <a:pt x="138" y="1"/>
                      <a:pt x="138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7" name="Freeform 154"/>
              <p:cNvSpPr/>
              <p:nvPr/>
            </p:nvSpPr>
            <p:spPr bwMode="auto">
              <a:xfrm>
                <a:off x="6304048" y="2417657"/>
                <a:ext cx="417614" cy="18223"/>
              </a:xfrm>
              <a:custGeom>
                <a:avLst/>
                <a:gdLst>
                  <a:gd name="T0" fmla="*/ 1381060724 w 138"/>
                  <a:gd name="T1" fmla="*/ 30241875 h 6"/>
                  <a:gd name="T2" fmla="*/ 1351039177 w 138"/>
                  <a:gd name="T3" fmla="*/ 60483750 h 6"/>
                  <a:gd name="T4" fmla="*/ 30021546 w 138"/>
                  <a:gd name="T5" fmla="*/ 60483750 h 6"/>
                  <a:gd name="T6" fmla="*/ 0 w 138"/>
                  <a:gd name="T7" fmla="*/ 30241875 h 6"/>
                  <a:gd name="T8" fmla="*/ 0 w 138"/>
                  <a:gd name="T9" fmla="*/ 30241875 h 6"/>
                  <a:gd name="T10" fmla="*/ 30021546 w 138"/>
                  <a:gd name="T11" fmla="*/ 0 h 6"/>
                  <a:gd name="T12" fmla="*/ 1351039177 w 138"/>
                  <a:gd name="T13" fmla="*/ 0 h 6"/>
                  <a:gd name="T14" fmla="*/ 1381060724 w 138"/>
                  <a:gd name="T15" fmla="*/ 30241875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8" h="6">
                    <a:moveTo>
                      <a:pt x="138" y="3"/>
                    </a:moveTo>
                    <a:cubicBezTo>
                      <a:pt x="138" y="4"/>
                      <a:pt x="137" y="6"/>
                      <a:pt x="135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37" y="0"/>
                      <a:pt x="138" y="1"/>
                      <a:pt x="138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8" name="组合 77"/>
          <p:cNvGrpSpPr/>
          <p:nvPr/>
        </p:nvGrpSpPr>
        <p:grpSpPr>
          <a:xfrm>
            <a:off x="7631585" y="1888133"/>
            <a:ext cx="1079433" cy="1085567"/>
            <a:chOff x="6822658" y="2069999"/>
            <a:chExt cx="1023462" cy="1029335"/>
          </a:xfrm>
          <a:solidFill>
            <a:srgbClr val="2D2D2D"/>
          </a:solidFill>
        </p:grpSpPr>
        <p:sp>
          <p:nvSpPr>
            <p:cNvPr id="79" name="Oval 6"/>
            <p:cNvSpPr/>
            <p:nvPr/>
          </p:nvSpPr>
          <p:spPr>
            <a:xfrm>
              <a:off x="6822658" y="2069999"/>
              <a:ext cx="1023462" cy="1029335"/>
            </a:xfrm>
            <a:prstGeom prst="ellipse">
              <a:avLst/>
            </a:prstGeom>
            <a:solidFill>
              <a:srgbClr val="73A43A"/>
            </a:solidFill>
            <a:ln w="28575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3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0" name="Freeform 174"/>
            <p:cNvSpPr/>
            <p:nvPr/>
          </p:nvSpPr>
          <p:spPr bwMode="auto">
            <a:xfrm>
              <a:off x="7070912" y="2333339"/>
              <a:ext cx="526954" cy="502655"/>
            </a:xfrm>
            <a:custGeom>
              <a:avLst/>
              <a:gdLst>
                <a:gd name="T0" fmla="*/ 1743965775 w 174"/>
                <a:gd name="T1" fmla="*/ 1392775016 h 166"/>
                <a:gd name="T2" fmla="*/ 1533488620 w 174"/>
                <a:gd name="T3" fmla="*/ 1262517418 h 166"/>
                <a:gd name="T4" fmla="*/ 1262872423 w 174"/>
                <a:gd name="T5" fmla="*/ 1152297015 h 166"/>
                <a:gd name="T6" fmla="*/ 1182690197 w 174"/>
                <a:gd name="T7" fmla="*/ 1122238057 h 166"/>
                <a:gd name="T8" fmla="*/ 1112531146 w 174"/>
                <a:gd name="T9" fmla="*/ 1001995891 h 166"/>
                <a:gd name="T10" fmla="*/ 1062415277 w 174"/>
                <a:gd name="T11" fmla="*/ 1001995891 h 166"/>
                <a:gd name="T12" fmla="*/ 1112531146 w 174"/>
                <a:gd name="T13" fmla="*/ 901797251 h 166"/>
                <a:gd name="T14" fmla="*/ 1132574328 w 174"/>
                <a:gd name="T15" fmla="*/ 791576849 h 166"/>
                <a:gd name="T16" fmla="*/ 1182690197 w 174"/>
                <a:gd name="T17" fmla="*/ 741477529 h 166"/>
                <a:gd name="T18" fmla="*/ 1212756553 w 174"/>
                <a:gd name="T19" fmla="*/ 671337848 h 166"/>
                <a:gd name="T20" fmla="*/ 1202736545 w 174"/>
                <a:gd name="T21" fmla="*/ 541077085 h 166"/>
                <a:gd name="T22" fmla="*/ 1182690197 w 174"/>
                <a:gd name="T23" fmla="*/ 490977765 h 166"/>
                <a:gd name="T24" fmla="*/ 1192713371 w 174"/>
                <a:gd name="T25" fmla="*/ 320639445 h 166"/>
                <a:gd name="T26" fmla="*/ 1182690197 w 174"/>
                <a:gd name="T27" fmla="*/ 200400444 h 166"/>
                <a:gd name="T28" fmla="*/ 1132574328 w 174"/>
                <a:gd name="T29" fmla="*/ 130260764 h 166"/>
                <a:gd name="T30" fmla="*/ 1082461624 w 174"/>
                <a:gd name="T31" fmla="*/ 120239000 h 166"/>
                <a:gd name="T32" fmla="*/ 1042368929 w 174"/>
                <a:gd name="T33" fmla="*/ 90180042 h 166"/>
                <a:gd name="T34" fmla="*/ 671527324 w 174"/>
                <a:gd name="T35" fmla="*/ 90180042 h 166"/>
                <a:gd name="T36" fmla="*/ 541229229 w 174"/>
                <a:gd name="T37" fmla="*/ 480959167 h 166"/>
                <a:gd name="T38" fmla="*/ 521186047 w 174"/>
                <a:gd name="T39" fmla="*/ 571139209 h 166"/>
                <a:gd name="T40" fmla="*/ 571298751 w 174"/>
                <a:gd name="T41" fmla="*/ 761517890 h 166"/>
                <a:gd name="T42" fmla="*/ 601368273 w 174"/>
                <a:gd name="T43" fmla="*/ 771536488 h 166"/>
                <a:gd name="T44" fmla="*/ 621414620 w 174"/>
                <a:gd name="T45" fmla="*/ 911815849 h 166"/>
                <a:gd name="T46" fmla="*/ 671527324 w 174"/>
                <a:gd name="T47" fmla="*/ 991977293 h 166"/>
                <a:gd name="T48" fmla="*/ 631434628 w 174"/>
                <a:gd name="T49" fmla="*/ 1001995891 h 166"/>
                <a:gd name="T50" fmla="*/ 561275577 w 174"/>
                <a:gd name="T51" fmla="*/ 1122238057 h 166"/>
                <a:gd name="T52" fmla="*/ 481093352 w 174"/>
                <a:gd name="T53" fmla="*/ 1152297015 h 166"/>
                <a:gd name="T54" fmla="*/ 210477154 w 174"/>
                <a:gd name="T55" fmla="*/ 1262517418 h 166"/>
                <a:gd name="T56" fmla="*/ 0 w 174"/>
                <a:gd name="T57" fmla="*/ 1392775016 h 166"/>
                <a:gd name="T58" fmla="*/ 0 w 174"/>
                <a:gd name="T59" fmla="*/ 1663315141 h 166"/>
                <a:gd name="T60" fmla="*/ 761732723 w 174"/>
                <a:gd name="T61" fmla="*/ 1663315141 h 166"/>
                <a:gd name="T62" fmla="*/ 821868601 w 174"/>
                <a:gd name="T63" fmla="*/ 1272536016 h 166"/>
                <a:gd name="T64" fmla="*/ 771755897 w 174"/>
                <a:gd name="T65" fmla="*/ 1172337376 h 166"/>
                <a:gd name="T66" fmla="*/ 882004478 w 174"/>
                <a:gd name="T67" fmla="*/ 1122238057 h 166"/>
                <a:gd name="T68" fmla="*/ 972209877 w 174"/>
                <a:gd name="T69" fmla="*/ 1172337376 h 166"/>
                <a:gd name="T70" fmla="*/ 922097174 w 174"/>
                <a:gd name="T71" fmla="*/ 1282557779 h 166"/>
                <a:gd name="T72" fmla="*/ 1012302573 w 174"/>
                <a:gd name="T73" fmla="*/ 1663315141 h 166"/>
                <a:gd name="T74" fmla="*/ 1743965775 w 174"/>
                <a:gd name="T75" fmla="*/ 1663315141 h 166"/>
                <a:gd name="T76" fmla="*/ 1743965775 w 174"/>
                <a:gd name="T77" fmla="*/ 1392775016 h 16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4" h="166">
                  <a:moveTo>
                    <a:pt x="174" y="139"/>
                  </a:moveTo>
                  <a:cubicBezTo>
                    <a:pt x="171" y="131"/>
                    <a:pt x="161" y="129"/>
                    <a:pt x="153" y="126"/>
                  </a:cubicBezTo>
                  <a:cubicBezTo>
                    <a:pt x="144" y="122"/>
                    <a:pt x="135" y="118"/>
                    <a:pt x="126" y="115"/>
                  </a:cubicBezTo>
                  <a:cubicBezTo>
                    <a:pt x="123" y="114"/>
                    <a:pt x="121" y="113"/>
                    <a:pt x="118" y="112"/>
                  </a:cubicBezTo>
                  <a:cubicBezTo>
                    <a:pt x="115" y="110"/>
                    <a:pt x="113" y="104"/>
                    <a:pt x="111" y="100"/>
                  </a:cubicBezTo>
                  <a:cubicBezTo>
                    <a:pt x="109" y="100"/>
                    <a:pt x="108" y="100"/>
                    <a:pt x="106" y="100"/>
                  </a:cubicBezTo>
                  <a:cubicBezTo>
                    <a:pt x="106" y="94"/>
                    <a:pt x="110" y="94"/>
                    <a:pt x="111" y="90"/>
                  </a:cubicBezTo>
                  <a:cubicBezTo>
                    <a:pt x="112" y="86"/>
                    <a:pt x="111" y="82"/>
                    <a:pt x="113" y="79"/>
                  </a:cubicBezTo>
                  <a:cubicBezTo>
                    <a:pt x="114" y="76"/>
                    <a:pt x="117" y="76"/>
                    <a:pt x="118" y="74"/>
                  </a:cubicBezTo>
                  <a:cubicBezTo>
                    <a:pt x="120" y="73"/>
                    <a:pt x="120" y="69"/>
                    <a:pt x="121" y="67"/>
                  </a:cubicBezTo>
                  <a:cubicBezTo>
                    <a:pt x="122" y="63"/>
                    <a:pt x="122" y="58"/>
                    <a:pt x="120" y="54"/>
                  </a:cubicBezTo>
                  <a:cubicBezTo>
                    <a:pt x="119" y="52"/>
                    <a:pt x="119" y="51"/>
                    <a:pt x="118" y="49"/>
                  </a:cubicBezTo>
                  <a:cubicBezTo>
                    <a:pt x="118" y="45"/>
                    <a:pt x="119" y="35"/>
                    <a:pt x="119" y="32"/>
                  </a:cubicBezTo>
                  <a:cubicBezTo>
                    <a:pt x="119" y="26"/>
                    <a:pt x="119" y="26"/>
                    <a:pt x="118" y="20"/>
                  </a:cubicBezTo>
                  <a:cubicBezTo>
                    <a:pt x="118" y="20"/>
                    <a:pt x="116" y="14"/>
                    <a:pt x="113" y="13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04" y="9"/>
                    <a:pt x="104" y="9"/>
                    <a:pt x="104" y="9"/>
                  </a:cubicBezTo>
                  <a:cubicBezTo>
                    <a:pt x="90" y="0"/>
                    <a:pt x="75" y="6"/>
                    <a:pt x="67" y="9"/>
                  </a:cubicBezTo>
                  <a:cubicBezTo>
                    <a:pt x="56" y="13"/>
                    <a:pt x="49" y="24"/>
                    <a:pt x="54" y="48"/>
                  </a:cubicBezTo>
                  <a:cubicBezTo>
                    <a:pt x="55" y="52"/>
                    <a:pt x="51" y="54"/>
                    <a:pt x="52" y="57"/>
                  </a:cubicBezTo>
                  <a:cubicBezTo>
                    <a:pt x="52" y="61"/>
                    <a:pt x="52" y="73"/>
                    <a:pt x="57" y="76"/>
                  </a:cubicBezTo>
                  <a:cubicBezTo>
                    <a:pt x="57" y="76"/>
                    <a:pt x="61" y="77"/>
                    <a:pt x="60" y="77"/>
                  </a:cubicBezTo>
                  <a:cubicBezTo>
                    <a:pt x="61" y="82"/>
                    <a:pt x="61" y="87"/>
                    <a:pt x="62" y="91"/>
                  </a:cubicBezTo>
                  <a:cubicBezTo>
                    <a:pt x="63" y="94"/>
                    <a:pt x="66" y="95"/>
                    <a:pt x="67" y="99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1" y="104"/>
                    <a:pt x="59" y="110"/>
                    <a:pt x="56" y="112"/>
                  </a:cubicBezTo>
                  <a:cubicBezTo>
                    <a:pt x="53" y="113"/>
                    <a:pt x="51" y="114"/>
                    <a:pt x="48" y="115"/>
                  </a:cubicBezTo>
                  <a:cubicBezTo>
                    <a:pt x="39" y="118"/>
                    <a:pt x="30" y="122"/>
                    <a:pt x="21" y="126"/>
                  </a:cubicBezTo>
                  <a:cubicBezTo>
                    <a:pt x="13" y="129"/>
                    <a:pt x="3" y="131"/>
                    <a:pt x="0" y="139"/>
                  </a:cubicBezTo>
                  <a:cubicBezTo>
                    <a:pt x="0" y="145"/>
                    <a:pt x="0" y="158"/>
                    <a:pt x="0" y="166"/>
                  </a:cubicBezTo>
                  <a:cubicBezTo>
                    <a:pt x="76" y="166"/>
                    <a:pt x="76" y="166"/>
                    <a:pt x="76" y="166"/>
                  </a:cubicBezTo>
                  <a:cubicBezTo>
                    <a:pt x="82" y="127"/>
                    <a:pt x="82" y="127"/>
                    <a:pt x="82" y="127"/>
                  </a:cubicBezTo>
                  <a:cubicBezTo>
                    <a:pt x="77" y="117"/>
                    <a:pt x="77" y="117"/>
                    <a:pt x="77" y="117"/>
                  </a:cubicBezTo>
                  <a:cubicBezTo>
                    <a:pt x="88" y="112"/>
                    <a:pt x="88" y="112"/>
                    <a:pt x="88" y="112"/>
                  </a:cubicBezTo>
                  <a:cubicBezTo>
                    <a:pt x="97" y="117"/>
                    <a:pt x="97" y="117"/>
                    <a:pt x="97" y="117"/>
                  </a:cubicBezTo>
                  <a:cubicBezTo>
                    <a:pt x="92" y="128"/>
                    <a:pt x="92" y="128"/>
                    <a:pt x="92" y="128"/>
                  </a:cubicBezTo>
                  <a:cubicBezTo>
                    <a:pt x="101" y="166"/>
                    <a:pt x="101" y="166"/>
                    <a:pt x="101" y="166"/>
                  </a:cubicBezTo>
                  <a:cubicBezTo>
                    <a:pt x="174" y="166"/>
                    <a:pt x="174" y="166"/>
                    <a:pt x="174" y="166"/>
                  </a:cubicBezTo>
                  <a:cubicBezTo>
                    <a:pt x="174" y="158"/>
                    <a:pt x="174" y="145"/>
                    <a:pt x="174" y="1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8850967" y="1977327"/>
            <a:ext cx="3195032" cy="887281"/>
            <a:chOff x="7978813" y="2154575"/>
            <a:chExt cx="3029364" cy="841320"/>
          </a:xfrm>
        </p:grpSpPr>
        <p:sp>
          <p:nvSpPr>
            <p:cNvPr id="85" name="文本框 19"/>
            <p:cNvSpPr txBox="1"/>
            <p:nvPr/>
          </p:nvSpPr>
          <p:spPr>
            <a:xfrm>
              <a:off x="7978814" y="2453085"/>
              <a:ext cx="3029363" cy="542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200" dirty="0" smtClean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 smtClean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... ...</a:t>
              </a:r>
              <a:endParaRPr lang="zh-CN" altLang="en-US" sz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6" name="文本框 21"/>
            <p:cNvSpPr txBox="1">
              <a:spLocks noChangeArrowheads="1"/>
            </p:cNvSpPr>
            <p:nvPr/>
          </p:nvSpPr>
          <p:spPr bwMode="auto">
            <a:xfrm>
              <a:off x="7978813" y="2154575"/>
              <a:ext cx="2005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zh-CN" altLang="en-US" sz="1900" b="1" spc="316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8850967" y="4495645"/>
            <a:ext cx="3195032" cy="887281"/>
            <a:chOff x="7978813" y="4542445"/>
            <a:chExt cx="3029364" cy="841320"/>
          </a:xfrm>
        </p:grpSpPr>
        <p:sp>
          <p:nvSpPr>
            <p:cNvPr id="88" name="文本框 19"/>
            <p:cNvSpPr txBox="1"/>
            <p:nvPr/>
          </p:nvSpPr>
          <p:spPr>
            <a:xfrm>
              <a:off x="7978814" y="4840955"/>
              <a:ext cx="3029363" cy="542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200" dirty="0" smtClean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 smtClean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... ...</a:t>
              </a:r>
              <a:endParaRPr lang="zh-CN" altLang="en-US" sz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9" name="文本框 21"/>
            <p:cNvSpPr txBox="1">
              <a:spLocks noChangeArrowheads="1"/>
            </p:cNvSpPr>
            <p:nvPr/>
          </p:nvSpPr>
          <p:spPr bwMode="auto">
            <a:xfrm>
              <a:off x="7978813" y="4542445"/>
              <a:ext cx="2005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zh-CN" altLang="en-US" sz="1900" b="1" spc="316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9252804" y="3212208"/>
            <a:ext cx="2793196" cy="1127347"/>
            <a:chOff x="8359813" y="3325490"/>
            <a:chExt cx="2648363" cy="1068951"/>
          </a:xfrm>
        </p:grpSpPr>
        <p:sp>
          <p:nvSpPr>
            <p:cNvPr id="91" name="文本框 19"/>
            <p:cNvSpPr txBox="1"/>
            <p:nvPr/>
          </p:nvSpPr>
          <p:spPr>
            <a:xfrm>
              <a:off x="8359814" y="3624000"/>
              <a:ext cx="2648362" cy="770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200" dirty="0" smtClean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 smtClean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... ...</a:t>
              </a:r>
              <a:endParaRPr lang="zh-CN" altLang="en-US" sz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2" name="文本框 21"/>
            <p:cNvSpPr txBox="1">
              <a:spLocks noChangeArrowheads="1"/>
            </p:cNvSpPr>
            <p:nvPr/>
          </p:nvSpPr>
          <p:spPr bwMode="auto">
            <a:xfrm>
              <a:off x="8359813" y="3325490"/>
              <a:ext cx="2005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zh-CN" altLang="en-US" sz="1900" b="1" spc="316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1028776" y="1977327"/>
            <a:ext cx="3386953" cy="887281"/>
            <a:chOff x="1009482" y="2154575"/>
            <a:chExt cx="3211333" cy="841320"/>
          </a:xfrm>
        </p:grpSpPr>
        <p:sp>
          <p:nvSpPr>
            <p:cNvPr id="94" name="文本框 19"/>
            <p:cNvSpPr txBox="1"/>
            <p:nvPr/>
          </p:nvSpPr>
          <p:spPr>
            <a:xfrm flipH="1">
              <a:off x="1009482" y="2453085"/>
              <a:ext cx="3211333" cy="542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r"/>
              <a:r>
                <a:rPr lang="zh-CN" altLang="en-US" sz="1200" dirty="0" smtClean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 smtClean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... ...</a:t>
              </a:r>
              <a:endParaRPr lang="zh-CN" altLang="en-US" sz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5" name="文本框 21"/>
            <p:cNvSpPr txBox="1">
              <a:spLocks noChangeArrowheads="1"/>
            </p:cNvSpPr>
            <p:nvPr/>
          </p:nvSpPr>
          <p:spPr bwMode="auto">
            <a:xfrm flipH="1">
              <a:off x="2214846" y="2154575"/>
              <a:ext cx="2005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r">
                <a:lnSpc>
                  <a:spcPct val="100000"/>
                </a:lnSpc>
              </a:pPr>
              <a:r>
                <a:rPr lang="zh-CN" altLang="en-US" sz="1900" b="1" spc="316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1028776" y="4495645"/>
            <a:ext cx="3386953" cy="887281"/>
            <a:chOff x="1009482" y="4542445"/>
            <a:chExt cx="3211333" cy="841320"/>
          </a:xfrm>
        </p:grpSpPr>
        <p:sp>
          <p:nvSpPr>
            <p:cNvPr id="97" name="文本框 19"/>
            <p:cNvSpPr txBox="1"/>
            <p:nvPr/>
          </p:nvSpPr>
          <p:spPr>
            <a:xfrm flipH="1">
              <a:off x="1009482" y="4840955"/>
              <a:ext cx="3211333" cy="542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r"/>
              <a:r>
                <a:rPr lang="zh-CN" altLang="en-US" sz="1200" dirty="0" smtClean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 smtClean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... ...</a:t>
              </a:r>
              <a:endParaRPr lang="zh-CN" altLang="en-US" sz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8" name="文本框 21"/>
            <p:cNvSpPr txBox="1">
              <a:spLocks noChangeArrowheads="1"/>
            </p:cNvSpPr>
            <p:nvPr/>
          </p:nvSpPr>
          <p:spPr bwMode="auto">
            <a:xfrm flipH="1">
              <a:off x="2214846" y="4542445"/>
              <a:ext cx="2005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r">
                <a:lnSpc>
                  <a:spcPct val="100000"/>
                </a:lnSpc>
              </a:pPr>
              <a:r>
                <a:rPr lang="zh-CN" altLang="en-US" sz="1900" b="1" spc="316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1028775" y="3212208"/>
            <a:ext cx="2923167" cy="1127347"/>
            <a:chOff x="1009482" y="3325490"/>
            <a:chExt cx="2771595" cy="1068951"/>
          </a:xfrm>
        </p:grpSpPr>
        <p:sp>
          <p:nvSpPr>
            <p:cNvPr id="100" name="文本框 19"/>
            <p:cNvSpPr txBox="1"/>
            <p:nvPr/>
          </p:nvSpPr>
          <p:spPr>
            <a:xfrm flipH="1">
              <a:off x="1009482" y="3624000"/>
              <a:ext cx="2771593" cy="770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r"/>
              <a:r>
                <a:rPr lang="zh-CN" altLang="en-US" sz="1200" dirty="0" smtClean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200" dirty="0" smtClean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... ...</a:t>
              </a:r>
              <a:endParaRPr lang="zh-CN" altLang="en-US" sz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1" name="文本框 21"/>
            <p:cNvSpPr txBox="1">
              <a:spLocks noChangeArrowheads="1"/>
            </p:cNvSpPr>
            <p:nvPr/>
          </p:nvSpPr>
          <p:spPr bwMode="auto">
            <a:xfrm flipH="1">
              <a:off x="1775108" y="3325490"/>
              <a:ext cx="2005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r">
                <a:lnSpc>
                  <a:spcPct val="100000"/>
                </a:lnSpc>
              </a:pPr>
              <a:r>
                <a:rPr lang="zh-CN" altLang="en-US" sz="1900" b="1" spc="316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</p:grpSp>
      <p:sp>
        <p:nvSpPr>
          <p:cNvPr id="103" name="矩形 102"/>
          <p:cNvSpPr/>
          <p:nvPr/>
        </p:nvSpPr>
        <p:spPr>
          <a:xfrm>
            <a:off x="4269135" y="159941"/>
            <a:ext cx="5281229" cy="5168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2400" i="1" dirty="0">
                <a:solidFill>
                  <a:schemeClr val="tx1"/>
                </a:solidFill>
                <a:latin typeface="+mn-ea"/>
              </a:rPr>
              <a:t>单击此处添加标题文本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297" y="2238357"/>
            <a:ext cx="2107439" cy="2598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40"/>
          <p:cNvGrpSpPr/>
          <p:nvPr/>
        </p:nvGrpSpPr>
        <p:grpSpPr>
          <a:xfrm>
            <a:off x="584586" y="1456085"/>
            <a:ext cx="2935278" cy="1635116"/>
            <a:chOff x="1441450" y="1485019"/>
            <a:chExt cx="2019300" cy="1124928"/>
          </a:xfrm>
        </p:grpSpPr>
        <p:sp>
          <p:nvSpPr>
            <p:cNvPr id="56" name="Text Placeholder 2"/>
            <p:cNvSpPr txBox="1"/>
            <p:nvPr/>
          </p:nvSpPr>
          <p:spPr>
            <a:xfrm>
              <a:off x="1441450" y="1485019"/>
              <a:ext cx="2019300" cy="285799"/>
            </a:xfrm>
            <a:prstGeom prst="rect">
              <a:avLst/>
            </a:prstGeom>
          </p:spPr>
          <p:txBody>
            <a:bodyPr vert="horz"/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1200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condensed"/>
                  <a:ea typeface="+mn-ea"/>
                  <a:cs typeface="Roboto condensed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40000"/>
                </a:lnSpc>
              </a:pPr>
              <a:r>
                <a:rPr lang="zh-CN" altLang="en-US" sz="1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ea"/>
                  <a:sym typeface="+mn-lt"/>
                </a:rPr>
                <a:t>添加文字标题</a:t>
              </a:r>
              <a:endParaRPr lang="en-US" altLang="zh-CN" sz="1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57" name="Text Placeholder 8"/>
            <p:cNvSpPr txBox="1"/>
            <p:nvPr/>
          </p:nvSpPr>
          <p:spPr>
            <a:xfrm>
              <a:off x="1441450" y="1775301"/>
              <a:ext cx="2019300" cy="834646"/>
            </a:xfrm>
            <a:prstGeom prst="rect">
              <a:avLst/>
            </a:prstGeom>
          </p:spPr>
          <p:txBody>
            <a:bodyPr vert="horz"/>
            <a:lstStyle>
              <a:lvl1pPr marL="0" indent="0" algn="l" defTabSz="457200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/>
                <a:buNone/>
                <a:defRPr sz="800" kern="1200" baseline="0">
                  <a:solidFill>
                    <a:schemeClr val="bg1">
                      <a:lumMod val="50000"/>
                    </a:schemeClr>
                  </a:solidFill>
                  <a:latin typeface="Roboto condensed"/>
                  <a:ea typeface="+mn-ea"/>
                  <a:cs typeface="Roboto condensed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zh-CN" altLang="en-US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ea"/>
                  <a:sym typeface="+mn-lt"/>
                </a:rPr>
                <a:t>... ...</a:t>
              </a:r>
            </a:p>
          </p:txBody>
        </p:sp>
      </p:grpSp>
      <p:grpSp>
        <p:nvGrpSpPr>
          <p:cNvPr id="58" name="Group 43"/>
          <p:cNvGrpSpPr/>
          <p:nvPr/>
        </p:nvGrpSpPr>
        <p:grpSpPr>
          <a:xfrm>
            <a:off x="584582" y="4188564"/>
            <a:ext cx="2935280" cy="1769781"/>
            <a:chOff x="1441449" y="1443179"/>
            <a:chExt cx="2019301" cy="1217572"/>
          </a:xfrm>
        </p:grpSpPr>
        <p:sp>
          <p:nvSpPr>
            <p:cNvPr id="59" name="Text Placeholder 2"/>
            <p:cNvSpPr txBox="1"/>
            <p:nvPr/>
          </p:nvSpPr>
          <p:spPr>
            <a:xfrm>
              <a:off x="1441450" y="1443179"/>
              <a:ext cx="2019300" cy="285799"/>
            </a:xfrm>
            <a:prstGeom prst="rect">
              <a:avLst/>
            </a:prstGeom>
          </p:spPr>
          <p:txBody>
            <a:bodyPr vert="horz"/>
            <a:lstStyle>
              <a:defPPr>
                <a:defRPr lang="zh-CN"/>
              </a:defPPr>
              <a:lvl1pPr indent="0" defTabSz="457200">
                <a:lnSpc>
                  <a:spcPct val="140000"/>
                </a:lnSpc>
                <a:spcBef>
                  <a:spcPct val="20000"/>
                </a:spcBef>
                <a:buFont typeface="Arial" panose="020B0604020202020204"/>
                <a:buNone/>
                <a:defRPr sz="2400" baseline="0">
                  <a:gradFill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Roboto condensed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/>
                <a:buChar char="–"/>
                <a:defRPr sz="2800"/>
              </a:lvl2pPr>
              <a:lvl3pPr marL="1143000" indent="-228600" defTabSz="457200">
                <a:spcBef>
                  <a:spcPct val="20000"/>
                </a:spcBef>
                <a:buFont typeface="Arial" panose="020B0604020202020204"/>
                <a:buChar char="•"/>
                <a:defRPr sz="2400"/>
              </a:lvl3pPr>
              <a:lvl4pPr marL="1600200" indent="-228600" defTabSz="457200">
                <a:spcBef>
                  <a:spcPct val="20000"/>
                </a:spcBef>
                <a:buFont typeface="Arial" panose="020B0604020202020204"/>
                <a:buChar char="–"/>
                <a:defRPr sz="2000"/>
              </a:lvl4pPr>
              <a:lvl5pPr marL="2057400" indent="-228600" defTabSz="457200">
                <a:spcBef>
                  <a:spcPct val="20000"/>
                </a:spcBef>
                <a:buFont typeface="Arial" panose="020B0604020202020204"/>
                <a:buChar char="»"/>
                <a:defRPr sz="2000"/>
              </a:lvl5pPr>
              <a:lvl6pPr marL="2514600" indent="-228600" defTabSz="457200">
                <a:spcBef>
                  <a:spcPct val="20000"/>
                </a:spcBef>
                <a:buFont typeface="Arial" panose="020B0604020202020204"/>
                <a:buChar char="•"/>
                <a:defRPr sz="2000"/>
              </a:lvl6pPr>
              <a:lvl7pPr marL="2971800" indent="-228600" defTabSz="457200">
                <a:spcBef>
                  <a:spcPct val="20000"/>
                </a:spcBef>
                <a:buFont typeface="Arial" panose="020B0604020202020204"/>
                <a:buChar char="•"/>
                <a:defRPr sz="2000"/>
              </a:lvl7pPr>
              <a:lvl8pPr marL="3429000" indent="-228600" defTabSz="457200">
                <a:spcBef>
                  <a:spcPct val="20000"/>
                </a:spcBef>
                <a:buFont typeface="Arial" panose="020B0604020202020204"/>
                <a:buChar char="•"/>
                <a:defRPr sz="2000"/>
              </a:lvl8pPr>
              <a:lvl9pPr marL="3886200" indent="-228600" defTabSz="457200">
                <a:spcBef>
                  <a:spcPct val="20000"/>
                </a:spcBef>
                <a:buFont typeface="Arial" panose="020B0604020202020204"/>
                <a:buChar char="•"/>
                <a:defRPr sz="2000"/>
              </a:lvl9pPr>
            </a:lstStyle>
            <a:p>
              <a:r>
                <a:rPr lang="zh-CN" altLang="en-US" sz="1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添加文字标题</a:t>
              </a:r>
              <a:endParaRPr lang="en-US" altLang="zh-CN" sz="1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Text Placeholder 8"/>
            <p:cNvSpPr txBox="1"/>
            <p:nvPr/>
          </p:nvSpPr>
          <p:spPr>
            <a:xfrm>
              <a:off x="1441449" y="1743554"/>
              <a:ext cx="2019300" cy="917197"/>
            </a:xfrm>
            <a:prstGeom prst="rect">
              <a:avLst/>
            </a:prstGeom>
          </p:spPr>
          <p:txBody>
            <a:bodyPr vert="horz"/>
            <a:lstStyle>
              <a:defPPr>
                <a:defRPr lang="zh-CN"/>
              </a:defPPr>
              <a:lvl1pPr indent="0" defTabSz="457200">
                <a:lnSpc>
                  <a:spcPct val="100000"/>
                </a:lnSpc>
                <a:spcBef>
                  <a:spcPct val="20000"/>
                </a:spcBef>
                <a:buFont typeface="Arial" panose="020B0604020202020204"/>
                <a:buNone/>
                <a:defRPr sz="1400" baseline="0">
                  <a:gradFill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Roboto condensed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/>
                <a:buChar char="–"/>
                <a:defRPr sz="2800"/>
              </a:lvl2pPr>
              <a:lvl3pPr marL="1143000" indent="-228600" defTabSz="457200">
                <a:spcBef>
                  <a:spcPct val="20000"/>
                </a:spcBef>
                <a:buFont typeface="Arial" panose="020B0604020202020204"/>
                <a:buChar char="•"/>
                <a:defRPr sz="2400"/>
              </a:lvl3pPr>
              <a:lvl4pPr marL="1600200" indent="-228600" defTabSz="457200">
                <a:spcBef>
                  <a:spcPct val="20000"/>
                </a:spcBef>
                <a:buFont typeface="Arial" panose="020B0604020202020204"/>
                <a:buChar char="–"/>
                <a:defRPr sz="2000"/>
              </a:lvl4pPr>
              <a:lvl5pPr marL="2057400" indent="-228600" defTabSz="457200">
                <a:spcBef>
                  <a:spcPct val="20000"/>
                </a:spcBef>
                <a:buFont typeface="Arial" panose="020B0604020202020204"/>
                <a:buChar char="»"/>
                <a:defRPr sz="2000"/>
              </a:lvl5pPr>
              <a:lvl6pPr marL="2514600" indent="-228600" defTabSz="457200">
                <a:spcBef>
                  <a:spcPct val="20000"/>
                </a:spcBef>
                <a:buFont typeface="Arial" panose="020B0604020202020204"/>
                <a:buChar char="•"/>
                <a:defRPr sz="2000"/>
              </a:lvl6pPr>
              <a:lvl7pPr marL="2971800" indent="-228600" defTabSz="457200">
                <a:spcBef>
                  <a:spcPct val="20000"/>
                </a:spcBef>
                <a:buFont typeface="Arial" panose="020B0604020202020204"/>
                <a:buChar char="•"/>
                <a:defRPr sz="2000"/>
              </a:lvl7pPr>
              <a:lvl8pPr marL="3429000" indent="-228600" defTabSz="457200">
                <a:spcBef>
                  <a:spcPct val="20000"/>
                </a:spcBef>
                <a:buFont typeface="Arial" panose="020B0604020202020204"/>
                <a:buChar char="•"/>
                <a:defRPr sz="2000"/>
              </a:lvl8pPr>
              <a:lvl9pPr marL="3886200" indent="-228600" defTabSz="457200">
                <a:spcBef>
                  <a:spcPct val="20000"/>
                </a:spcBef>
                <a:buFont typeface="Arial" panose="020B0604020202020204"/>
                <a:buChar char="•"/>
                <a:defRPr sz="2000"/>
              </a:lvl9pPr>
            </a:lstStyle>
            <a:p>
              <a:r>
                <a:rPr lang="zh-CN" altLang="en-US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... ...</a:t>
              </a:r>
            </a:p>
          </p:txBody>
        </p:sp>
      </p:grpSp>
      <p:grpSp>
        <p:nvGrpSpPr>
          <p:cNvPr id="61" name="Group 46"/>
          <p:cNvGrpSpPr/>
          <p:nvPr/>
        </p:nvGrpSpPr>
        <p:grpSpPr>
          <a:xfrm>
            <a:off x="9257414" y="1456084"/>
            <a:ext cx="2935278" cy="1723736"/>
            <a:chOff x="1342364" y="1485018"/>
            <a:chExt cx="2019300" cy="1185896"/>
          </a:xfrm>
        </p:grpSpPr>
        <p:sp>
          <p:nvSpPr>
            <p:cNvPr id="62" name="Text Placeholder 2"/>
            <p:cNvSpPr txBox="1"/>
            <p:nvPr/>
          </p:nvSpPr>
          <p:spPr>
            <a:xfrm>
              <a:off x="1342364" y="1485018"/>
              <a:ext cx="2019300" cy="285799"/>
            </a:xfrm>
            <a:prstGeom prst="rect">
              <a:avLst/>
            </a:prstGeom>
          </p:spPr>
          <p:txBody>
            <a:bodyPr vert="horz"/>
            <a:lstStyle>
              <a:defPPr>
                <a:defRPr lang="zh-CN"/>
              </a:defPPr>
              <a:lvl1pPr indent="0" defTabSz="457200">
                <a:lnSpc>
                  <a:spcPct val="140000"/>
                </a:lnSpc>
                <a:spcBef>
                  <a:spcPct val="20000"/>
                </a:spcBef>
                <a:buFont typeface="Arial" panose="020B0604020202020204"/>
                <a:buNone/>
                <a:defRPr sz="2400" baseline="0">
                  <a:gradFill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Roboto condensed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/>
                <a:buChar char="–"/>
                <a:defRPr sz="2800"/>
              </a:lvl2pPr>
              <a:lvl3pPr marL="1143000" indent="-228600" defTabSz="457200">
                <a:spcBef>
                  <a:spcPct val="20000"/>
                </a:spcBef>
                <a:buFont typeface="Arial" panose="020B0604020202020204"/>
                <a:buChar char="•"/>
                <a:defRPr sz="2400"/>
              </a:lvl3pPr>
              <a:lvl4pPr marL="1600200" indent="-228600" defTabSz="457200">
                <a:spcBef>
                  <a:spcPct val="20000"/>
                </a:spcBef>
                <a:buFont typeface="Arial" panose="020B0604020202020204"/>
                <a:buChar char="–"/>
                <a:defRPr sz="2000"/>
              </a:lvl4pPr>
              <a:lvl5pPr marL="2057400" indent="-228600" defTabSz="457200">
                <a:spcBef>
                  <a:spcPct val="20000"/>
                </a:spcBef>
                <a:buFont typeface="Arial" panose="020B0604020202020204"/>
                <a:buChar char="»"/>
                <a:defRPr sz="2000"/>
              </a:lvl5pPr>
              <a:lvl6pPr marL="2514600" indent="-228600" defTabSz="457200">
                <a:spcBef>
                  <a:spcPct val="20000"/>
                </a:spcBef>
                <a:buFont typeface="Arial" panose="020B0604020202020204"/>
                <a:buChar char="•"/>
                <a:defRPr sz="2000"/>
              </a:lvl6pPr>
              <a:lvl7pPr marL="2971800" indent="-228600" defTabSz="457200">
                <a:spcBef>
                  <a:spcPct val="20000"/>
                </a:spcBef>
                <a:buFont typeface="Arial" panose="020B0604020202020204"/>
                <a:buChar char="•"/>
                <a:defRPr sz="2000"/>
              </a:lvl7pPr>
              <a:lvl8pPr marL="3429000" indent="-228600" defTabSz="457200">
                <a:spcBef>
                  <a:spcPct val="20000"/>
                </a:spcBef>
                <a:buFont typeface="Arial" panose="020B0604020202020204"/>
                <a:buChar char="•"/>
                <a:defRPr sz="2000"/>
              </a:lvl8pPr>
              <a:lvl9pPr marL="3886200" indent="-228600" defTabSz="457200">
                <a:spcBef>
                  <a:spcPct val="20000"/>
                </a:spcBef>
                <a:buFont typeface="Arial" panose="020B0604020202020204"/>
                <a:buChar char="•"/>
                <a:defRPr sz="2000"/>
              </a:lvl9pPr>
            </a:lstStyle>
            <a:p>
              <a:r>
                <a:rPr lang="zh-CN" altLang="en-US" sz="1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添加文字标题</a:t>
              </a:r>
              <a:endParaRPr lang="en-US" altLang="zh-CN" sz="1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3" name="Text Placeholder 8"/>
            <p:cNvSpPr txBox="1"/>
            <p:nvPr/>
          </p:nvSpPr>
          <p:spPr>
            <a:xfrm>
              <a:off x="1342364" y="1753717"/>
              <a:ext cx="2019300" cy="917197"/>
            </a:xfrm>
            <a:prstGeom prst="rect">
              <a:avLst/>
            </a:prstGeom>
          </p:spPr>
          <p:txBody>
            <a:bodyPr vert="horz"/>
            <a:lstStyle>
              <a:defPPr>
                <a:defRPr lang="zh-CN"/>
              </a:defPPr>
              <a:lvl1pPr indent="0" defTabSz="457200">
                <a:lnSpc>
                  <a:spcPct val="100000"/>
                </a:lnSpc>
                <a:spcBef>
                  <a:spcPct val="20000"/>
                </a:spcBef>
                <a:buFont typeface="Arial" panose="020B0604020202020204"/>
                <a:buNone/>
                <a:defRPr sz="1400" baseline="0">
                  <a:gradFill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Roboto condensed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/>
                <a:buChar char="–"/>
                <a:defRPr sz="2800"/>
              </a:lvl2pPr>
              <a:lvl3pPr marL="1143000" indent="-228600" defTabSz="457200">
                <a:spcBef>
                  <a:spcPct val="20000"/>
                </a:spcBef>
                <a:buFont typeface="Arial" panose="020B0604020202020204"/>
                <a:buChar char="•"/>
                <a:defRPr sz="2400"/>
              </a:lvl3pPr>
              <a:lvl4pPr marL="1600200" indent="-228600" defTabSz="457200">
                <a:spcBef>
                  <a:spcPct val="20000"/>
                </a:spcBef>
                <a:buFont typeface="Arial" panose="020B0604020202020204"/>
                <a:buChar char="–"/>
                <a:defRPr sz="2000"/>
              </a:lvl4pPr>
              <a:lvl5pPr marL="2057400" indent="-228600" defTabSz="457200">
                <a:spcBef>
                  <a:spcPct val="20000"/>
                </a:spcBef>
                <a:buFont typeface="Arial" panose="020B0604020202020204"/>
                <a:buChar char="»"/>
                <a:defRPr sz="2000"/>
              </a:lvl5pPr>
              <a:lvl6pPr marL="2514600" indent="-228600" defTabSz="457200">
                <a:spcBef>
                  <a:spcPct val="20000"/>
                </a:spcBef>
                <a:buFont typeface="Arial" panose="020B0604020202020204"/>
                <a:buChar char="•"/>
                <a:defRPr sz="2000"/>
              </a:lvl6pPr>
              <a:lvl7pPr marL="2971800" indent="-228600" defTabSz="457200">
                <a:spcBef>
                  <a:spcPct val="20000"/>
                </a:spcBef>
                <a:buFont typeface="Arial" panose="020B0604020202020204"/>
                <a:buChar char="•"/>
                <a:defRPr sz="2000"/>
              </a:lvl7pPr>
              <a:lvl8pPr marL="3429000" indent="-228600" defTabSz="457200">
                <a:spcBef>
                  <a:spcPct val="20000"/>
                </a:spcBef>
                <a:buFont typeface="Arial" panose="020B0604020202020204"/>
                <a:buChar char="•"/>
                <a:defRPr sz="2000"/>
              </a:lvl8pPr>
              <a:lvl9pPr marL="3886200" indent="-228600" defTabSz="457200">
                <a:spcBef>
                  <a:spcPct val="20000"/>
                </a:spcBef>
                <a:buFont typeface="Arial" panose="020B0604020202020204"/>
                <a:buChar char="•"/>
                <a:defRPr sz="2000"/>
              </a:lvl9pPr>
            </a:lstStyle>
            <a:p>
              <a:r>
                <a:rPr lang="zh-CN" altLang="en-US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... ...</a:t>
              </a:r>
            </a:p>
          </p:txBody>
        </p:sp>
      </p:grpSp>
      <p:grpSp>
        <p:nvGrpSpPr>
          <p:cNvPr id="64" name="Group 49"/>
          <p:cNvGrpSpPr/>
          <p:nvPr/>
        </p:nvGrpSpPr>
        <p:grpSpPr>
          <a:xfrm>
            <a:off x="9401454" y="4528080"/>
            <a:ext cx="2935278" cy="1745752"/>
            <a:chOff x="1441450" y="1676757"/>
            <a:chExt cx="2019300" cy="1201042"/>
          </a:xfrm>
        </p:grpSpPr>
        <p:sp>
          <p:nvSpPr>
            <p:cNvPr id="65" name="Text Placeholder 2"/>
            <p:cNvSpPr txBox="1"/>
            <p:nvPr/>
          </p:nvSpPr>
          <p:spPr>
            <a:xfrm>
              <a:off x="1441450" y="1676757"/>
              <a:ext cx="2019300" cy="285799"/>
            </a:xfrm>
            <a:prstGeom prst="rect">
              <a:avLst/>
            </a:prstGeom>
          </p:spPr>
          <p:txBody>
            <a:bodyPr vert="horz"/>
            <a:lstStyle>
              <a:defPPr>
                <a:defRPr lang="zh-CN"/>
              </a:defPPr>
              <a:lvl1pPr indent="0" defTabSz="457200">
                <a:lnSpc>
                  <a:spcPct val="140000"/>
                </a:lnSpc>
                <a:spcBef>
                  <a:spcPct val="20000"/>
                </a:spcBef>
                <a:buFont typeface="Arial" panose="020B0604020202020204"/>
                <a:buNone/>
                <a:defRPr sz="2400" baseline="0">
                  <a:gradFill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Roboto condensed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/>
                <a:buChar char="–"/>
                <a:defRPr sz="2800"/>
              </a:lvl2pPr>
              <a:lvl3pPr marL="1143000" indent="-228600" defTabSz="457200">
                <a:spcBef>
                  <a:spcPct val="20000"/>
                </a:spcBef>
                <a:buFont typeface="Arial" panose="020B0604020202020204"/>
                <a:buChar char="•"/>
                <a:defRPr sz="2400"/>
              </a:lvl3pPr>
              <a:lvl4pPr marL="1600200" indent="-228600" defTabSz="457200">
                <a:spcBef>
                  <a:spcPct val="20000"/>
                </a:spcBef>
                <a:buFont typeface="Arial" panose="020B0604020202020204"/>
                <a:buChar char="–"/>
                <a:defRPr sz="2000"/>
              </a:lvl4pPr>
              <a:lvl5pPr marL="2057400" indent="-228600" defTabSz="457200">
                <a:spcBef>
                  <a:spcPct val="20000"/>
                </a:spcBef>
                <a:buFont typeface="Arial" panose="020B0604020202020204"/>
                <a:buChar char="»"/>
                <a:defRPr sz="2000"/>
              </a:lvl5pPr>
              <a:lvl6pPr marL="2514600" indent="-228600" defTabSz="457200">
                <a:spcBef>
                  <a:spcPct val="20000"/>
                </a:spcBef>
                <a:buFont typeface="Arial" panose="020B0604020202020204"/>
                <a:buChar char="•"/>
                <a:defRPr sz="2000"/>
              </a:lvl6pPr>
              <a:lvl7pPr marL="2971800" indent="-228600" defTabSz="457200">
                <a:spcBef>
                  <a:spcPct val="20000"/>
                </a:spcBef>
                <a:buFont typeface="Arial" panose="020B0604020202020204"/>
                <a:buChar char="•"/>
                <a:defRPr sz="2000"/>
              </a:lvl7pPr>
              <a:lvl8pPr marL="3429000" indent="-228600" defTabSz="457200">
                <a:spcBef>
                  <a:spcPct val="20000"/>
                </a:spcBef>
                <a:buFont typeface="Arial" panose="020B0604020202020204"/>
                <a:buChar char="•"/>
                <a:defRPr sz="2000"/>
              </a:lvl8pPr>
              <a:lvl9pPr marL="3886200" indent="-228600" defTabSz="457200">
                <a:spcBef>
                  <a:spcPct val="20000"/>
                </a:spcBef>
                <a:buFont typeface="Arial" panose="020B0604020202020204"/>
                <a:buChar char="•"/>
                <a:defRPr sz="2000"/>
              </a:lvl9pPr>
            </a:lstStyle>
            <a:p>
              <a:r>
                <a:rPr lang="zh-CN" altLang="en-US" sz="1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添加文字标题</a:t>
              </a:r>
              <a:endParaRPr lang="en-US" altLang="zh-CN" sz="1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6" name="Text Placeholder 8"/>
            <p:cNvSpPr txBox="1"/>
            <p:nvPr/>
          </p:nvSpPr>
          <p:spPr>
            <a:xfrm>
              <a:off x="1441450" y="1960601"/>
              <a:ext cx="2019300" cy="917198"/>
            </a:xfrm>
            <a:prstGeom prst="rect">
              <a:avLst/>
            </a:prstGeom>
          </p:spPr>
          <p:txBody>
            <a:bodyPr vert="horz"/>
            <a:lstStyle>
              <a:defPPr>
                <a:defRPr lang="zh-CN"/>
              </a:defPPr>
              <a:lvl1pPr indent="0" defTabSz="457200">
                <a:lnSpc>
                  <a:spcPct val="100000"/>
                </a:lnSpc>
                <a:spcBef>
                  <a:spcPct val="20000"/>
                </a:spcBef>
                <a:buFont typeface="Arial" panose="020B0604020202020204"/>
                <a:buNone/>
                <a:defRPr sz="1400" baseline="0">
                  <a:gradFill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Roboto condensed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/>
                <a:buChar char="–"/>
                <a:defRPr sz="2800"/>
              </a:lvl2pPr>
              <a:lvl3pPr marL="1143000" indent="-228600" defTabSz="457200">
                <a:spcBef>
                  <a:spcPct val="20000"/>
                </a:spcBef>
                <a:buFont typeface="Arial" panose="020B0604020202020204"/>
                <a:buChar char="•"/>
                <a:defRPr sz="2400"/>
              </a:lvl3pPr>
              <a:lvl4pPr marL="1600200" indent="-228600" defTabSz="457200">
                <a:spcBef>
                  <a:spcPct val="20000"/>
                </a:spcBef>
                <a:buFont typeface="Arial" panose="020B0604020202020204"/>
                <a:buChar char="–"/>
                <a:defRPr sz="2000"/>
              </a:lvl4pPr>
              <a:lvl5pPr marL="2057400" indent="-228600" defTabSz="457200">
                <a:spcBef>
                  <a:spcPct val="20000"/>
                </a:spcBef>
                <a:buFont typeface="Arial" panose="020B0604020202020204"/>
                <a:buChar char="»"/>
                <a:defRPr sz="2000"/>
              </a:lvl5pPr>
              <a:lvl6pPr marL="2514600" indent="-228600" defTabSz="457200">
                <a:spcBef>
                  <a:spcPct val="20000"/>
                </a:spcBef>
                <a:buFont typeface="Arial" panose="020B0604020202020204"/>
                <a:buChar char="•"/>
                <a:defRPr sz="2000"/>
              </a:lvl6pPr>
              <a:lvl7pPr marL="2971800" indent="-228600" defTabSz="457200">
                <a:spcBef>
                  <a:spcPct val="20000"/>
                </a:spcBef>
                <a:buFont typeface="Arial" panose="020B0604020202020204"/>
                <a:buChar char="•"/>
                <a:defRPr sz="2000"/>
              </a:lvl7pPr>
              <a:lvl8pPr marL="3429000" indent="-228600" defTabSz="457200">
                <a:spcBef>
                  <a:spcPct val="20000"/>
                </a:spcBef>
                <a:buFont typeface="Arial" panose="020B0604020202020204"/>
                <a:buChar char="•"/>
                <a:defRPr sz="2000"/>
              </a:lvl8pPr>
              <a:lvl9pPr marL="3886200" indent="-228600" defTabSz="457200">
                <a:spcBef>
                  <a:spcPct val="20000"/>
                </a:spcBef>
                <a:buFont typeface="Arial" panose="020B0604020202020204"/>
                <a:buChar char="•"/>
                <a:defRPr sz="2000"/>
              </a:lvl9pPr>
            </a:lstStyle>
            <a:p>
              <a:r>
                <a:rPr lang="zh-CN" altLang="en-US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... ...</a:t>
              </a:r>
            </a:p>
          </p:txBody>
        </p:sp>
      </p:grpSp>
      <p:cxnSp>
        <p:nvCxnSpPr>
          <p:cNvPr id="67" name="直接连接符 66"/>
          <p:cNvCxnSpPr>
            <a:stCxn id="20" idx="0"/>
          </p:cNvCxnSpPr>
          <p:nvPr/>
        </p:nvCxnSpPr>
        <p:spPr>
          <a:xfrm flipV="1">
            <a:off x="3915939" y="2053336"/>
            <a:ext cx="0" cy="578172"/>
          </a:xfrm>
          <a:prstGeom prst="line">
            <a:avLst/>
          </a:prstGeom>
          <a:ln>
            <a:solidFill>
              <a:srgbClr val="414455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 flipH="1">
            <a:off x="3519865" y="2053332"/>
            <a:ext cx="396075" cy="0"/>
          </a:xfrm>
          <a:prstGeom prst="line">
            <a:avLst/>
          </a:prstGeom>
          <a:ln>
            <a:solidFill>
              <a:srgbClr val="414455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>
            <a:stCxn id="47" idx="0"/>
          </p:cNvCxnSpPr>
          <p:nvPr/>
        </p:nvCxnSpPr>
        <p:spPr>
          <a:xfrm flipV="1">
            <a:off x="5577418" y="2053336"/>
            <a:ext cx="0" cy="578172"/>
          </a:xfrm>
          <a:prstGeom prst="line">
            <a:avLst/>
          </a:prstGeom>
          <a:ln>
            <a:solidFill>
              <a:srgbClr val="414455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5577418" y="2053332"/>
            <a:ext cx="3575571" cy="0"/>
          </a:xfrm>
          <a:prstGeom prst="line">
            <a:avLst/>
          </a:prstGeom>
          <a:ln>
            <a:solidFill>
              <a:srgbClr val="414455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>
            <a:stCxn id="53" idx="4"/>
          </p:cNvCxnSpPr>
          <p:nvPr/>
        </p:nvCxnSpPr>
        <p:spPr>
          <a:xfrm>
            <a:off x="7238898" y="4625171"/>
            <a:ext cx="6923" cy="666585"/>
          </a:xfrm>
          <a:prstGeom prst="line">
            <a:avLst/>
          </a:prstGeom>
          <a:ln>
            <a:solidFill>
              <a:srgbClr val="414455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 flipH="1">
            <a:off x="3519864" y="5291758"/>
            <a:ext cx="3725956" cy="0"/>
          </a:xfrm>
          <a:prstGeom prst="line">
            <a:avLst/>
          </a:prstGeom>
          <a:ln>
            <a:solidFill>
              <a:srgbClr val="414455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>
            <a:stCxn id="42" idx="4"/>
          </p:cNvCxnSpPr>
          <p:nvPr/>
        </p:nvCxnSpPr>
        <p:spPr>
          <a:xfrm>
            <a:off x="8981460" y="4625171"/>
            <a:ext cx="0" cy="982074"/>
          </a:xfrm>
          <a:prstGeom prst="line">
            <a:avLst/>
          </a:prstGeom>
          <a:ln>
            <a:solidFill>
              <a:srgbClr val="414455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>
            <a:endCxn id="66" idx="1"/>
          </p:cNvCxnSpPr>
          <p:nvPr/>
        </p:nvCxnSpPr>
        <p:spPr>
          <a:xfrm>
            <a:off x="8981462" y="5607230"/>
            <a:ext cx="419992" cy="15"/>
          </a:xfrm>
          <a:prstGeom prst="line">
            <a:avLst/>
          </a:prstGeom>
          <a:ln>
            <a:solidFill>
              <a:srgbClr val="414455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2919054" y="2631508"/>
            <a:ext cx="1993774" cy="1993665"/>
            <a:chOff x="2714799" y="2648622"/>
            <a:chExt cx="1891378" cy="1891378"/>
          </a:xfrm>
          <a:solidFill>
            <a:srgbClr val="005DA2"/>
          </a:solidFill>
        </p:grpSpPr>
        <p:sp>
          <p:nvSpPr>
            <p:cNvPr id="20" name="Oval 8"/>
            <p:cNvSpPr/>
            <p:nvPr/>
          </p:nvSpPr>
          <p:spPr>
            <a:xfrm>
              <a:off x="2714799" y="2648622"/>
              <a:ext cx="1891378" cy="1891378"/>
            </a:xfrm>
            <a:prstGeom prst="ellipse">
              <a:avLst/>
            </a:prstGeom>
            <a:solidFill>
              <a:srgbClr val="73A43A"/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44" tIns="34272" rIns="68544" bIns="34272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900" dirty="0">
                <a:cs typeface="+mn-ea"/>
                <a:sym typeface="+mn-lt"/>
              </a:endParaRPr>
            </a:p>
          </p:txBody>
        </p:sp>
        <p:sp>
          <p:nvSpPr>
            <p:cNvPr id="75" name="Text Placeholder 2"/>
            <p:cNvSpPr txBox="1"/>
            <p:nvPr/>
          </p:nvSpPr>
          <p:spPr>
            <a:xfrm>
              <a:off x="3146847" y="3357786"/>
              <a:ext cx="1224135" cy="567411"/>
            </a:xfrm>
            <a:prstGeom prst="rect">
              <a:avLst/>
            </a:prstGeom>
            <a:noFill/>
            <a:ln w="66675">
              <a:noFill/>
            </a:ln>
          </p:spPr>
          <p:txBody>
            <a:bodyPr vert="horz"/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1200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condensed"/>
                  <a:ea typeface="+mn-ea"/>
                  <a:cs typeface="Roboto condensed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500" b="1" dirty="0" smtClean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标题一</a:t>
              </a:r>
              <a:endParaRPr lang="en-US" altLang="zh-CN" sz="2500" b="1" dirty="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4580531" y="2631508"/>
            <a:ext cx="1993774" cy="1993665"/>
            <a:chOff x="4290947" y="2648622"/>
            <a:chExt cx="1891378" cy="189137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47" name="Oval 9"/>
            <p:cNvSpPr/>
            <p:nvPr/>
          </p:nvSpPr>
          <p:spPr>
            <a:xfrm>
              <a:off x="4290947" y="2648622"/>
              <a:ext cx="1891378" cy="1891378"/>
            </a:xfrm>
            <a:prstGeom prst="ellipse">
              <a:avLst/>
            </a:prstGeom>
            <a:solidFill>
              <a:srgbClr val="F5C722"/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44" tIns="34272" rIns="68544" bIns="34272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900" dirty="0">
                <a:cs typeface="+mn-ea"/>
                <a:sym typeface="+mn-lt"/>
              </a:endParaRPr>
            </a:p>
          </p:txBody>
        </p:sp>
        <p:sp>
          <p:nvSpPr>
            <p:cNvPr id="76" name="Text Placeholder 2"/>
            <p:cNvSpPr txBox="1"/>
            <p:nvPr/>
          </p:nvSpPr>
          <p:spPr>
            <a:xfrm>
              <a:off x="4739406" y="3357786"/>
              <a:ext cx="1224135" cy="567411"/>
            </a:xfrm>
            <a:prstGeom prst="rect">
              <a:avLst/>
            </a:prstGeom>
            <a:noFill/>
            <a:ln w="66675">
              <a:noFill/>
            </a:ln>
          </p:spPr>
          <p:txBody>
            <a:bodyPr vert="horz"/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1200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condensed"/>
                  <a:ea typeface="+mn-ea"/>
                  <a:cs typeface="Roboto condensed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500" b="1" dirty="0" smtClean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标题二</a:t>
              </a:r>
              <a:endParaRPr lang="en-US" altLang="zh-CN" sz="2500" b="1" dirty="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6242011" y="2631508"/>
            <a:ext cx="1993774" cy="1993665"/>
            <a:chOff x="5867096" y="2648622"/>
            <a:chExt cx="1891378" cy="1891378"/>
          </a:xfrm>
          <a:solidFill>
            <a:srgbClr val="005DA2"/>
          </a:solidFill>
        </p:grpSpPr>
        <p:sp>
          <p:nvSpPr>
            <p:cNvPr id="53" name="Oval 10"/>
            <p:cNvSpPr/>
            <p:nvPr/>
          </p:nvSpPr>
          <p:spPr>
            <a:xfrm>
              <a:off x="5867096" y="2648622"/>
              <a:ext cx="1891378" cy="1891378"/>
            </a:xfrm>
            <a:prstGeom prst="ellipse">
              <a:avLst/>
            </a:prstGeom>
            <a:solidFill>
              <a:srgbClr val="B770E5"/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44" tIns="34272" rIns="68544" bIns="34272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900" dirty="0">
                <a:cs typeface="+mn-ea"/>
                <a:sym typeface="+mn-lt"/>
              </a:endParaRPr>
            </a:p>
          </p:txBody>
        </p:sp>
        <p:sp>
          <p:nvSpPr>
            <p:cNvPr id="77" name="Text Placeholder 2"/>
            <p:cNvSpPr txBox="1"/>
            <p:nvPr/>
          </p:nvSpPr>
          <p:spPr>
            <a:xfrm>
              <a:off x="6315199" y="3357786"/>
              <a:ext cx="1224135" cy="567411"/>
            </a:xfrm>
            <a:prstGeom prst="rect">
              <a:avLst/>
            </a:prstGeom>
            <a:noFill/>
            <a:ln w="66675">
              <a:noFill/>
            </a:ln>
          </p:spPr>
          <p:txBody>
            <a:bodyPr vert="horz"/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1200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condensed"/>
                  <a:ea typeface="+mn-ea"/>
                  <a:cs typeface="Roboto condensed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500" b="1" dirty="0" smtClean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标题三</a:t>
              </a:r>
              <a:endParaRPr lang="en-US" altLang="zh-CN" sz="2500" b="1" dirty="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7984574" y="2631508"/>
            <a:ext cx="1993774" cy="1993665"/>
            <a:chOff x="7520165" y="2648622"/>
            <a:chExt cx="1891378" cy="189137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42" name="Oval 11"/>
            <p:cNvSpPr/>
            <p:nvPr/>
          </p:nvSpPr>
          <p:spPr>
            <a:xfrm>
              <a:off x="7520165" y="2648622"/>
              <a:ext cx="1891378" cy="1891378"/>
            </a:xfrm>
            <a:prstGeom prst="ellipse">
              <a:avLst/>
            </a:prstGeom>
            <a:solidFill>
              <a:srgbClr val="2666C4"/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44" tIns="34272" rIns="68544" bIns="34272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900" dirty="0">
                <a:cs typeface="+mn-ea"/>
                <a:sym typeface="+mn-lt"/>
              </a:endParaRPr>
            </a:p>
          </p:txBody>
        </p:sp>
        <p:sp>
          <p:nvSpPr>
            <p:cNvPr id="78" name="Text Placeholder 2"/>
            <p:cNvSpPr txBox="1"/>
            <p:nvPr/>
          </p:nvSpPr>
          <p:spPr>
            <a:xfrm>
              <a:off x="7899375" y="3357786"/>
              <a:ext cx="1224135" cy="567411"/>
            </a:xfrm>
            <a:prstGeom prst="rect">
              <a:avLst/>
            </a:prstGeom>
            <a:noFill/>
            <a:ln w="66675">
              <a:noFill/>
            </a:ln>
          </p:spPr>
          <p:txBody>
            <a:bodyPr vert="horz"/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1200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condensed"/>
                  <a:ea typeface="+mn-ea"/>
                  <a:cs typeface="Roboto condensed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500" b="1" dirty="0" smtClean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标题四</a:t>
              </a:r>
              <a:endParaRPr lang="en-US" altLang="zh-CN" sz="2500" b="1" dirty="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41" name="矩形 40"/>
          <p:cNvSpPr/>
          <p:nvPr/>
        </p:nvSpPr>
        <p:spPr>
          <a:xfrm>
            <a:off x="4269135" y="159941"/>
            <a:ext cx="5281229" cy="5168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2400" i="1" dirty="0">
                <a:solidFill>
                  <a:schemeClr val="tx1"/>
                </a:solidFill>
                <a:latin typeface="+mn-ea"/>
              </a:rPr>
              <a:t>单击此处添加标题文本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 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278820" y="2004020"/>
            <a:ext cx="1939925" cy="1941513"/>
          </a:xfrm>
          <a:prstGeom prst="ellipse">
            <a:avLst/>
          </a:prstGeom>
          <a:solidFill>
            <a:srgbClr val="B770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565" tIns="49282" rIns="98565" bIns="49282"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161345" y="1888133"/>
            <a:ext cx="2174875" cy="2173287"/>
          </a:xfrm>
          <a:prstGeom prst="ellipse">
            <a:avLst/>
          </a:prstGeom>
          <a:noFill/>
          <a:ln>
            <a:solidFill>
              <a:srgbClr val="B770E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565" tIns="49282" rIns="98565" bIns="49282"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402644" y="2494125"/>
            <a:ext cx="1692275" cy="96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565" tIns="49282" rIns="98565" bIns="4928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marL="0" lvl="1" algn="ctr">
              <a:defRPr/>
            </a:pPr>
            <a:r>
              <a:rPr lang="zh-CN" altLang="en-US" sz="280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点击输</a:t>
            </a:r>
            <a:endParaRPr lang="en-US" altLang="zh-CN" sz="2800" dirty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0" lvl="1" algn="ctr">
              <a:defRPr/>
            </a:pPr>
            <a:r>
              <a:rPr lang="zh-CN" altLang="en-US" sz="280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入标题</a:t>
            </a:r>
            <a:endParaRPr lang="en-US" altLang="zh-CN" sz="2800" dirty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892871" y="4295462"/>
            <a:ext cx="293277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565" tIns="49282" rIns="98565" bIns="49282"/>
          <a:lstStyle>
            <a:lvl1pPr eaLnBrk="0" hangingPunct="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5F5F5F"/>
                </a:solidFill>
                <a:latin typeface="+mn-lt"/>
                <a:ea typeface="+mn-ea"/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>
                <a:solidFill>
                  <a:srgbClr val="5F5F5F"/>
                </a:solidFill>
                <a:latin typeface="+mn-lt"/>
                <a:ea typeface="+mn-ea"/>
                <a:cs typeface="+mn-ea"/>
                <a:sym typeface="+mn-lt"/>
              </a:rPr>
              <a:t>... ...</a:t>
            </a:r>
            <a:endParaRPr lang="zh-CN" altLang="en-US" sz="1200" dirty="0">
              <a:solidFill>
                <a:srgbClr val="5F5F5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499622" y="2004020"/>
            <a:ext cx="1939925" cy="1941513"/>
          </a:xfrm>
          <a:prstGeom prst="ellipse">
            <a:avLst/>
          </a:prstGeom>
          <a:solidFill>
            <a:srgbClr val="73A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565" tIns="49282" rIns="98565" bIns="49282"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382147" y="1888133"/>
            <a:ext cx="2174875" cy="2173287"/>
          </a:xfrm>
          <a:prstGeom prst="ellipse">
            <a:avLst/>
          </a:prstGeom>
          <a:noFill/>
          <a:ln>
            <a:solidFill>
              <a:srgbClr val="73A43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565" tIns="49282" rIns="98565" bIns="49282"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625802" y="2501769"/>
            <a:ext cx="1692275" cy="961301"/>
          </a:xfrm>
          <a:prstGeom prst="rect">
            <a:avLst/>
          </a:prstGeom>
          <a:noFill/>
          <a:ln>
            <a:noFill/>
          </a:ln>
        </p:spPr>
        <p:txBody>
          <a:bodyPr lIns="98565" tIns="49282" rIns="98565" bIns="4928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marL="0" lvl="1" algn="ctr">
              <a:defRPr/>
            </a:pPr>
            <a:r>
              <a:rPr lang="zh-CN" altLang="en-US" sz="280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点击输</a:t>
            </a:r>
            <a:endParaRPr lang="en-US" altLang="zh-CN" sz="2800" dirty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0" lvl="1" algn="ctr">
              <a:defRPr/>
            </a:pPr>
            <a:r>
              <a:rPr lang="zh-CN" altLang="en-US" sz="280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入标题</a:t>
            </a:r>
            <a:endParaRPr lang="en-US" altLang="zh-CN" sz="2800" dirty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框 7"/>
          <p:cNvSpPr txBox="1">
            <a:spLocks noChangeArrowheads="1"/>
          </p:cNvSpPr>
          <p:nvPr/>
        </p:nvSpPr>
        <p:spPr bwMode="auto">
          <a:xfrm>
            <a:off x="5113673" y="4295462"/>
            <a:ext cx="293277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565" tIns="49282" rIns="98565" bIns="49282"/>
          <a:lstStyle>
            <a:lvl1pPr eaLnBrk="0" hangingPunct="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5F5F5F"/>
                </a:solidFill>
                <a:latin typeface="+mn-lt"/>
                <a:ea typeface="+mn-ea"/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>
                <a:solidFill>
                  <a:srgbClr val="5F5F5F"/>
                </a:solidFill>
                <a:latin typeface="+mn-lt"/>
                <a:ea typeface="+mn-ea"/>
                <a:cs typeface="+mn-ea"/>
                <a:sym typeface="+mn-lt"/>
              </a:rPr>
              <a:t>... ...</a:t>
            </a:r>
            <a:endParaRPr lang="zh-CN" altLang="en-US" sz="1200" dirty="0">
              <a:solidFill>
                <a:srgbClr val="5F5F5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8687532" y="2004020"/>
            <a:ext cx="1939925" cy="1941513"/>
          </a:xfrm>
          <a:prstGeom prst="ellipse">
            <a:avLst/>
          </a:prstGeom>
          <a:solidFill>
            <a:srgbClr val="F5C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565" tIns="49282" rIns="98565" bIns="49282"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8570057" y="1888133"/>
            <a:ext cx="2174875" cy="2173287"/>
          </a:xfrm>
          <a:prstGeom prst="ellipse">
            <a:avLst/>
          </a:prstGeom>
          <a:noFill/>
          <a:ln>
            <a:solidFill>
              <a:srgbClr val="F5C72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565" tIns="49282" rIns="98565" bIns="49282"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8811356" y="2509413"/>
            <a:ext cx="1692275" cy="96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565" tIns="49282" rIns="98565" bIns="4928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marL="0" lvl="1" algn="ctr">
              <a:defRPr/>
            </a:pPr>
            <a:r>
              <a:rPr lang="zh-CN" altLang="en-US" sz="280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点击输</a:t>
            </a:r>
            <a:endParaRPr lang="en-US" altLang="zh-CN" sz="2800" dirty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0" lvl="1" algn="ctr">
              <a:defRPr/>
            </a:pPr>
            <a:r>
              <a:rPr lang="zh-CN" altLang="en-US" sz="280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入标题</a:t>
            </a:r>
            <a:endParaRPr lang="en-US" altLang="zh-CN" sz="2800" dirty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文本框 7"/>
          <p:cNvSpPr txBox="1">
            <a:spLocks noChangeArrowheads="1"/>
          </p:cNvSpPr>
          <p:nvPr/>
        </p:nvSpPr>
        <p:spPr bwMode="auto">
          <a:xfrm>
            <a:off x="8301583" y="4295462"/>
            <a:ext cx="293277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565" tIns="49282" rIns="98565" bIns="49282"/>
          <a:lstStyle>
            <a:lvl1pPr eaLnBrk="0" hangingPunct="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5F5F5F"/>
                </a:solidFill>
                <a:latin typeface="+mn-lt"/>
                <a:ea typeface="+mn-ea"/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>
                <a:solidFill>
                  <a:srgbClr val="5F5F5F"/>
                </a:solidFill>
                <a:latin typeface="+mn-lt"/>
                <a:ea typeface="+mn-ea"/>
                <a:cs typeface="+mn-ea"/>
                <a:sym typeface="+mn-lt"/>
              </a:rPr>
              <a:t>... ...</a:t>
            </a:r>
            <a:endParaRPr lang="zh-CN" altLang="en-US" sz="1200" dirty="0">
              <a:solidFill>
                <a:srgbClr val="5F5F5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269135" y="159941"/>
            <a:ext cx="5281229" cy="5168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2400" i="1" dirty="0">
                <a:solidFill>
                  <a:schemeClr val="tx1"/>
                </a:solidFill>
                <a:latin typeface="+mn-ea"/>
              </a:rPr>
              <a:t>单击此处添加标题文本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任意多边形 2"/>
          <p:cNvSpPr/>
          <p:nvPr/>
        </p:nvSpPr>
        <p:spPr>
          <a:xfrm rot="5400000">
            <a:off x="4703957" y="1827720"/>
            <a:ext cx="1659836" cy="1683026"/>
          </a:xfrm>
          <a:custGeom>
            <a:avLst/>
            <a:gdLst>
              <a:gd name="connsiteX0" fmla="*/ 0 w 1659836"/>
              <a:gd name="connsiteY0" fmla="*/ 1683026 h 1683026"/>
              <a:gd name="connsiteX1" fmla="*/ 0 w 1659836"/>
              <a:gd name="connsiteY1" fmla="*/ 848139 h 1683026"/>
              <a:gd name="connsiteX2" fmla="*/ 347 w 1659836"/>
              <a:gd name="connsiteY2" fmla="*/ 848486 h 1683026"/>
              <a:gd name="connsiteX3" fmla="*/ 0 w 1659836"/>
              <a:gd name="connsiteY3" fmla="*/ 841513 h 1683026"/>
              <a:gd name="connsiteX4" fmla="*/ 829918 w 1659836"/>
              <a:gd name="connsiteY4" fmla="*/ 0 h 1683026"/>
              <a:gd name="connsiteX5" fmla="*/ 887533 w 1659836"/>
              <a:gd name="connsiteY5" fmla="*/ 2950 h 1683026"/>
              <a:gd name="connsiteX6" fmla="*/ 884583 w 1659836"/>
              <a:gd name="connsiteY6" fmla="*/ 0 h 1683026"/>
              <a:gd name="connsiteX7" fmla="*/ 1659835 w 1659836"/>
              <a:gd name="connsiteY7" fmla="*/ 0 h 1683026"/>
              <a:gd name="connsiteX8" fmla="*/ 1659835 w 1659836"/>
              <a:gd name="connsiteY8" fmla="*/ 775252 h 1683026"/>
              <a:gd name="connsiteX9" fmla="*/ 1656363 w 1659836"/>
              <a:gd name="connsiteY9" fmla="*/ 771780 h 1683026"/>
              <a:gd name="connsiteX10" fmla="*/ 1659836 w 1659836"/>
              <a:gd name="connsiteY10" fmla="*/ 841513 h 1683026"/>
              <a:gd name="connsiteX11" fmla="*/ 914772 w 1659836"/>
              <a:gd name="connsiteY11" fmla="*/ 1678682 h 1683026"/>
              <a:gd name="connsiteX12" fmla="*/ 834645 w 1659836"/>
              <a:gd name="connsiteY12" fmla="*/ 1682784 h 1683026"/>
              <a:gd name="connsiteX13" fmla="*/ 834887 w 1659836"/>
              <a:gd name="connsiteY13" fmla="*/ 1683026 h 1683026"/>
              <a:gd name="connsiteX14" fmla="*/ 829918 w 1659836"/>
              <a:gd name="connsiteY14" fmla="*/ 1683026 h 168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59836" h="1683026">
                <a:moveTo>
                  <a:pt x="0" y="1683026"/>
                </a:moveTo>
                <a:lnTo>
                  <a:pt x="0" y="848139"/>
                </a:lnTo>
                <a:lnTo>
                  <a:pt x="347" y="848486"/>
                </a:lnTo>
                <a:lnTo>
                  <a:pt x="0" y="841513"/>
                </a:lnTo>
                <a:cubicBezTo>
                  <a:pt x="0" y="376758"/>
                  <a:pt x="371567" y="0"/>
                  <a:pt x="829918" y="0"/>
                </a:cubicBezTo>
                <a:lnTo>
                  <a:pt x="887533" y="2950"/>
                </a:lnTo>
                <a:lnTo>
                  <a:pt x="884583" y="0"/>
                </a:lnTo>
                <a:lnTo>
                  <a:pt x="1659835" y="0"/>
                </a:lnTo>
                <a:lnTo>
                  <a:pt x="1659835" y="775252"/>
                </a:lnTo>
                <a:lnTo>
                  <a:pt x="1656363" y="771780"/>
                </a:lnTo>
                <a:lnTo>
                  <a:pt x="1659836" y="841513"/>
                </a:lnTo>
                <a:cubicBezTo>
                  <a:pt x="1659836" y="1277221"/>
                  <a:pt x="1333264" y="1635588"/>
                  <a:pt x="914772" y="1678682"/>
                </a:cubicBezTo>
                <a:lnTo>
                  <a:pt x="834645" y="1682784"/>
                </a:lnTo>
                <a:lnTo>
                  <a:pt x="834887" y="1683026"/>
                </a:lnTo>
                <a:lnTo>
                  <a:pt x="829918" y="1683026"/>
                </a:lnTo>
                <a:close/>
              </a:path>
            </a:pathLst>
          </a:custGeom>
          <a:solidFill>
            <a:srgbClr val="73A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任意多边形 3"/>
          <p:cNvSpPr/>
          <p:nvPr/>
        </p:nvSpPr>
        <p:spPr>
          <a:xfrm rot="10800000">
            <a:off x="4715552" y="3558787"/>
            <a:ext cx="1659836" cy="1683026"/>
          </a:xfrm>
          <a:custGeom>
            <a:avLst/>
            <a:gdLst>
              <a:gd name="connsiteX0" fmla="*/ 0 w 1659836"/>
              <a:gd name="connsiteY0" fmla="*/ 1683026 h 1683026"/>
              <a:gd name="connsiteX1" fmla="*/ 0 w 1659836"/>
              <a:gd name="connsiteY1" fmla="*/ 848139 h 1683026"/>
              <a:gd name="connsiteX2" fmla="*/ 347 w 1659836"/>
              <a:gd name="connsiteY2" fmla="*/ 848486 h 1683026"/>
              <a:gd name="connsiteX3" fmla="*/ 0 w 1659836"/>
              <a:gd name="connsiteY3" fmla="*/ 841513 h 1683026"/>
              <a:gd name="connsiteX4" fmla="*/ 829918 w 1659836"/>
              <a:gd name="connsiteY4" fmla="*/ 0 h 1683026"/>
              <a:gd name="connsiteX5" fmla="*/ 887533 w 1659836"/>
              <a:gd name="connsiteY5" fmla="*/ 2950 h 1683026"/>
              <a:gd name="connsiteX6" fmla="*/ 884583 w 1659836"/>
              <a:gd name="connsiteY6" fmla="*/ 0 h 1683026"/>
              <a:gd name="connsiteX7" fmla="*/ 1659835 w 1659836"/>
              <a:gd name="connsiteY7" fmla="*/ 0 h 1683026"/>
              <a:gd name="connsiteX8" fmla="*/ 1659835 w 1659836"/>
              <a:gd name="connsiteY8" fmla="*/ 775252 h 1683026"/>
              <a:gd name="connsiteX9" fmla="*/ 1656363 w 1659836"/>
              <a:gd name="connsiteY9" fmla="*/ 771780 h 1683026"/>
              <a:gd name="connsiteX10" fmla="*/ 1659836 w 1659836"/>
              <a:gd name="connsiteY10" fmla="*/ 841513 h 1683026"/>
              <a:gd name="connsiteX11" fmla="*/ 914772 w 1659836"/>
              <a:gd name="connsiteY11" fmla="*/ 1678682 h 1683026"/>
              <a:gd name="connsiteX12" fmla="*/ 834645 w 1659836"/>
              <a:gd name="connsiteY12" fmla="*/ 1682784 h 1683026"/>
              <a:gd name="connsiteX13" fmla="*/ 834887 w 1659836"/>
              <a:gd name="connsiteY13" fmla="*/ 1683026 h 1683026"/>
              <a:gd name="connsiteX14" fmla="*/ 829918 w 1659836"/>
              <a:gd name="connsiteY14" fmla="*/ 1683026 h 168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59836" h="1683026">
                <a:moveTo>
                  <a:pt x="0" y="1683026"/>
                </a:moveTo>
                <a:lnTo>
                  <a:pt x="0" y="848139"/>
                </a:lnTo>
                <a:lnTo>
                  <a:pt x="347" y="848486"/>
                </a:lnTo>
                <a:lnTo>
                  <a:pt x="0" y="841513"/>
                </a:lnTo>
                <a:cubicBezTo>
                  <a:pt x="0" y="376758"/>
                  <a:pt x="371567" y="0"/>
                  <a:pt x="829918" y="0"/>
                </a:cubicBezTo>
                <a:lnTo>
                  <a:pt x="887533" y="2950"/>
                </a:lnTo>
                <a:lnTo>
                  <a:pt x="884583" y="0"/>
                </a:lnTo>
                <a:lnTo>
                  <a:pt x="1659835" y="0"/>
                </a:lnTo>
                <a:lnTo>
                  <a:pt x="1659835" y="775252"/>
                </a:lnTo>
                <a:lnTo>
                  <a:pt x="1656363" y="771780"/>
                </a:lnTo>
                <a:lnTo>
                  <a:pt x="1659836" y="841513"/>
                </a:lnTo>
                <a:cubicBezTo>
                  <a:pt x="1659836" y="1277221"/>
                  <a:pt x="1333264" y="1635588"/>
                  <a:pt x="914772" y="1678682"/>
                </a:cubicBezTo>
                <a:lnTo>
                  <a:pt x="834645" y="1682784"/>
                </a:lnTo>
                <a:lnTo>
                  <a:pt x="834887" y="1683026"/>
                </a:lnTo>
                <a:lnTo>
                  <a:pt x="829918" y="1683026"/>
                </a:lnTo>
                <a:close/>
              </a:path>
            </a:pathLst>
          </a:custGeom>
          <a:solidFill>
            <a:srgbClr val="B770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任意多边形 4"/>
          <p:cNvSpPr/>
          <p:nvPr/>
        </p:nvSpPr>
        <p:spPr>
          <a:xfrm rot="5400000">
            <a:off x="6443305" y="3547192"/>
            <a:ext cx="1659836" cy="1683026"/>
          </a:xfrm>
          <a:custGeom>
            <a:avLst/>
            <a:gdLst>
              <a:gd name="connsiteX0" fmla="*/ 0 w 1659836"/>
              <a:gd name="connsiteY0" fmla="*/ 1683026 h 1683026"/>
              <a:gd name="connsiteX1" fmla="*/ 0 w 1659836"/>
              <a:gd name="connsiteY1" fmla="*/ 848139 h 1683026"/>
              <a:gd name="connsiteX2" fmla="*/ 347 w 1659836"/>
              <a:gd name="connsiteY2" fmla="*/ 848486 h 1683026"/>
              <a:gd name="connsiteX3" fmla="*/ 0 w 1659836"/>
              <a:gd name="connsiteY3" fmla="*/ 841513 h 1683026"/>
              <a:gd name="connsiteX4" fmla="*/ 829918 w 1659836"/>
              <a:gd name="connsiteY4" fmla="*/ 0 h 1683026"/>
              <a:gd name="connsiteX5" fmla="*/ 887533 w 1659836"/>
              <a:gd name="connsiteY5" fmla="*/ 2950 h 1683026"/>
              <a:gd name="connsiteX6" fmla="*/ 884583 w 1659836"/>
              <a:gd name="connsiteY6" fmla="*/ 0 h 1683026"/>
              <a:gd name="connsiteX7" fmla="*/ 1659835 w 1659836"/>
              <a:gd name="connsiteY7" fmla="*/ 0 h 1683026"/>
              <a:gd name="connsiteX8" fmla="*/ 1659835 w 1659836"/>
              <a:gd name="connsiteY8" fmla="*/ 775252 h 1683026"/>
              <a:gd name="connsiteX9" fmla="*/ 1656363 w 1659836"/>
              <a:gd name="connsiteY9" fmla="*/ 771780 h 1683026"/>
              <a:gd name="connsiteX10" fmla="*/ 1659836 w 1659836"/>
              <a:gd name="connsiteY10" fmla="*/ 841513 h 1683026"/>
              <a:gd name="connsiteX11" fmla="*/ 914772 w 1659836"/>
              <a:gd name="connsiteY11" fmla="*/ 1678682 h 1683026"/>
              <a:gd name="connsiteX12" fmla="*/ 834645 w 1659836"/>
              <a:gd name="connsiteY12" fmla="*/ 1682784 h 1683026"/>
              <a:gd name="connsiteX13" fmla="*/ 834887 w 1659836"/>
              <a:gd name="connsiteY13" fmla="*/ 1683026 h 1683026"/>
              <a:gd name="connsiteX14" fmla="*/ 829918 w 1659836"/>
              <a:gd name="connsiteY14" fmla="*/ 1683026 h 168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59836" h="1683026">
                <a:moveTo>
                  <a:pt x="0" y="1683026"/>
                </a:moveTo>
                <a:lnTo>
                  <a:pt x="0" y="848139"/>
                </a:lnTo>
                <a:lnTo>
                  <a:pt x="347" y="848486"/>
                </a:lnTo>
                <a:lnTo>
                  <a:pt x="0" y="841513"/>
                </a:lnTo>
                <a:cubicBezTo>
                  <a:pt x="0" y="376758"/>
                  <a:pt x="371567" y="0"/>
                  <a:pt x="829918" y="0"/>
                </a:cubicBezTo>
                <a:lnTo>
                  <a:pt x="887533" y="2950"/>
                </a:lnTo>
                <a:lnTo>
                  <a:pt x="884583" y="0"/>
                </a:lnTo>
                <a:lnTo>
                  <a:pt x="1659835" y="0"/>
                </a:lnTo>
                <a:lnTo>
                  <a:pt x="1659835" y="775252"/>
                </a:lnTo>
                <a:lnTo>
                  <a:pt x="1656363" y="771780"/>
                </a:lnTo>
                <a:lnTo>
                  <a:pt x="1659836" y="841513"/>
                </a:lnTo>
                <a:cubicBezTo>
                  <a:pt x="1659836" y="1277221"/>
                  <a:pt x="1333264" y="1635588"/>
                  <a:pt x="914772" y="1678682"/>
                </a:cubicBezTo>
                <a:lnTo>
                  <a:pt x="834645" y="1682784"/>
                </a:lnTo>
                <a:lnTo>
                  <a:pt x="834887" y="1683026"/>
                </a:lnTo>
                <a:lnTo>
                  <a:pt x="829918" y="1683026"/>
                </a:lnTo>
                <a:close/>
              </a:path>
            </a:pathLst>
          </a:custGeom>
          <a:solidFill>
            <a:srgbClr val="2666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任意多边形 5"/>
          <p:cNvSpPr/>
          <p:nvPr/>
        </p:nvSpPr>
        <p:spPr>
          <a:xfrm rot="10800000">
            <a:off x="6431710" y="1816125"/>
            <a:ext cx="1659836" cy="1683026"/>
          </a:xfrm>
          <a:custGeom>
            <a:avLst/>
            <a:gdLst>
              <a:gd name="connsiteX0" fmla="*/ 0 w 1659836"/>
              <a:gd name="connsiteY0" fmla="*/ 1683026 h 1683026"/>
              <a:gd name="connsiteX1" fmla="*/ 0 w 1659836"/>
              <a:gd name="connsiteY1" fmla="*/ 848139 h 1683026"/>
              <a:gd name="connsiteX2" fmla="*/ 347 w 1659836"/>
              <a:gd name="connsiteY2" fmla="*/ 848486 h 1683026"/>
              <a:gd name="connsiteX3" fmla="*/ 0 w 1659836"/>
              <a:gd name="connsiteY3" fmla="*/ 841513 h 1683026"/>
              <a:gd name="connsiteX4" fmla="*/ 829918 w 1659836"/>
              <a:gd name="connsiteY4" fmla="*/ 0 h 1683026"/>
              <a:gd name="connsiteX5" fmla="*/ 887533 w 1659836"/>
              <a:gd name="connsiteY5" fmla="*/ 2950 h 1683026"/>
              <a:gd name="connsiteX6" fmla="*/ 884583 w 1659836"/>
              <a:gd name="connsiteY6" fmla="*/ 0 h 1683026"/>
              <a:gd name="connsiteX7" fmla="*/ 1659835 w 1659836"/>
              <a:gd name="connsiteY7" fmla="*/ 0 h 1683026"/>
              <a:gd name="connsiteX8" fmla="*/ 1659835 w 1659836"/>
              <a:gd name="connsiteY8" fmla="*/ 775252 h 1683026"/>
              <a:gd name="connsiteX9" fmla="*/ 1656363 w 1659836"/>
              <a:gd name="connsiteY9" fmla="*/ 771780 h 1683026"/>
              <a:gd name="connsiteX10" fmla="*/ 1659836 w 1659836"/>
              <a:gd name="connsiteY10" fmla="*/ 841513 h 1683026"/>
              <a:gd name="connsiteX11" fmla="*/ 914772 w 1659836"/>
              <a:gd name="connsiteY11" fmla="*/ 1678682 h 1683026"/>
              <a:gd name="connsiteX12" fmla="*/ 834645 w 1659836"/>
              <a:gd name="connsiteY12" fmla="*/ 1682784 h 1683026"/>
              <a:gd name="connsiteX13" fmla="*/ 834887 w 1659836"/>
              <a:gd name="connsiteY13" fmla="*/ 1683026 h 1683026"/>
              <a:gd name="connsiteX14" fmla="*/ 829918 w 1659836"/>
              <a:gd name="connsiteY14" fmla="*/ 1683026 h 168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59836" h="1683026">
                <a:moveTo>
                  <a:pt x="0" y="1683026"/>
                </a:moveTo>
                <a:lnTo>
                  <a:pt x="0" y="848139"/>
                </a:lnTo>
                <a:lnTo>
                  <a:pt x="347" y="848486"/>
                </a:lnTo>
                <a:lnTo>
                  <a:pt x="0" y="841513"/>
                </a:lnTo>
                <a:cubicBezTo>
                  <a:pt x="0" y="376758"/>
                  <a:pt x="371567" y="0"/>
                  <a:pt x="829918" y="0"/>
                </a:cubicBezTo>
                <a:lnTo>
                  <a:pt x="887533" y="2950"/>
                </a:lnTo>
                <a:lnTo>
                  <a:pt x="884583" y="0"/>
                </a:lnTo>
                <a:lnTo>
                  <a:pt x="1659835" y="0"/>
                </a:lnTo>
                <a:lnTo>
                  <a:pt x="1659835" y="775252"/>
                </a:lnTo>
                <a:lnTo>
                  <a:pt x="1656363" y="771780"/>
                </a:lnTo>
                <a:lnTo>
                  <a:pt x="1659836" y="841513"/>
                </a:lnTo>
                <a:cubicBezTo>
                  <a:pt x="1659836" y="1277221"/>
                  <a:pt x="1333264" y="1635588"/>
                  <a:pt x="914772" y="1678682"/>
                </a:cubicBezTo>
                <a:lnTo>
                  <a:pt x="834645" y="1682784"/>
                </a:lnTo>
                <a:lnTo>
                  <a:pt x="834887" y="1683026"/>
                </a:lnTo>
                <a:lnTo>
                  <a:pt x="829918" y="1683026"/>
                </a:lnTo>
                <a:close/>
              </a:path>
            </a:pathLst>
          </a:custGeom>
          <a:solidFill>
            <a:srgbClr val="F5C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57"/>
          <p:cNvSpPr txBox="1"/>
          <p:nvPr/>
        </p:nvSpPr>
        <p:spPr>
          <a:xfrm>
            <a:off x="5051827" y="2007513"/>
            <a:ext cx="964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endParaRPr lang="zh-CN" altLang="en-US" sz="8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文本框 58"/>
          <p:cNvSpPr txBox="1"/>
          <p:nvPr/>
        </p:nvSpPr>
        <p:spPr>
          <a:xfrm>
            <a:off x="6612864" y="1995918"/>
            <a:ext cx="1297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endParaRPr lang="zh-CN" altLang="en-US" sz="8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框 59"/>
          <p:cNvSpPr txBox="1"/>
          <p:nvPr/>
        </p:nvSpPr>
        <p:spPr>
          <a:xfrm>
            <a:off x="6779580" y="3726985"/>
            <a:ext cx="964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endParaRPr lang="zh-CN" altLang="en-US" sz="8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文本框 60"/>
          <p:cNvSpPr txBox="1"/>
          <p:nvPr/>
        </p:nvSpPr>
        <p:spPr>
          <a:xfrm>
            <a:off x="5063421" y="3738580"/>
            <a:ext cx="964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endParaRPr lang="zh-CN" altLang="en-US" sz="8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172791" y="2424069"/>
            <a:ext cx="655983" cy="655983"/>
          </a:xfrm>
          <a:prstGeom prst="ellipse">
            <a:avLst/>
          </a:prstGeom>
          <a:solidFill>
            <a:srgbClr val="73A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8795568" y="2424069"/>
            <a:ext cx="655983" cy="655983"/>
          </a:xfrm>
          <a:prstGeom prst="ellipse">
            <a:avLst/>
          </a:prstGeom>
          <a:solidFill>
            <a:srgbClr val="F5C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8795568" y="4203173"/>
            <a:ext cx="655983" cy="655983"/>
          </a:xfrm>
          <a:prstGeom prst="ellipse">
            <a:avLst/>
          </a:prstGeom>
          <a:solidFill>
            <a:srgbClr val="2666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192671" y="4213112"/>
            <a:ext cx="655983" cy="655983"/>
          </a:xfrm>
          <a:prstGeom prst="ellipse">
            <a:avLst/>
          </a:prstGeom>
          <a:solidFill>
            <a:srgbClr val="B770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65"/>
          <p:cNvSpPr txBox="1"/>
          <p:nvPr/>
        </p:nvSpPr>
        <p:spPr>
          <a:xfrm>
            <a:off x="2025336" y="2348321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</a:p>
        </p:txBody>
      </p:sp>
      <p:sp>
        <p:nvSpPr>
          <p:cNvPr id="19" name="文本框 66"/>
          <p:cNvSpPr txBox="1"/>
          <p:nvPr/>
        </p:nvSpPr>
        <p:spPr>
          <a:xfrm>
            <a:off x="2025336" y="2617302"/>
            <a:ext cx="2107622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... ...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8963752" y="2595285"/>
            <a:ext cx="319614" cy="313551"/>
            <a:chOff x="6487719" y="4216206"/>
            <a:chExt cx="496474" cy="487056"/>
          </a:xfrm>
          <a:solidFill>
            <a:schemeClr val="bg1"/>
          </a:solidFill>
        </p:grpSpPr>
        <p:sp>
          <p:nvSpPr>
            <p:cNvPr id="61" name="Freeform 269"/>
            <p:cNvSpPr>
              <a:spLocks noEditPoints="1"/>
            </p:cNvSpPr>
            <p:nvPr/>
          </p:nvSpPr>
          <p:spPr bwMode="auto">
            <a:xfrm>
              <a:off x="6487719" y="4216206"/>
              <a:ext cx="496474" cy="487056"/>
            </a:xfrm>
            <a:custGeom>
              <a:avLst/>
              <a:gdLst>
                <a:gd name="T0" fmla="*/ 221 w 235"/>
                <a:gd name="T1" fmla="*/ 117 h 230"/>
                <a:gd name="T2" fmla="*/ 139 w 235"/>
                <a:gd name="T3" fmla="*/ 35 h 230"/>
                <a:gd name="T4" fmla="*/ 108 w 235"/>
                <a:gd name="T5" fmla="*/ 5 h 230"/>
                <a:gd name="T6" fmla="*/ 67 w 235"/>
                <a:gd name="T7" fmla="*/ 0 h 230"/>
                <a:gd name="T8" fmla="*/ 37 w 235"/>
                <a:gd name="T9" fmla="*/ 0 h 230"/>
                <a:gd name="T10" fmla="*/ 0 w 235"/>
                <a:gd name="T11" fmla="*/ 35 h 230"/>
                <a:gd name="T12" fmla="*/ 0 w 235"/>
                <a:gd name="T13" fmla="*/ 65 h 230"/>
                <a:gd name="T14" fmla="*/ 5 w 235"/>
                <a:gd name="T15" fmla="*/ 106 h 230"/>
                <a:gd name="T16" fmla="*/ 36 w 235"/>
                <a:gd name="T17" fmla="*/ 137 h 230"/>
                <a:gd name="T18" fmla="*/ 118 w 235"/>
                <a:gd name="T19" fmla="*/ 219 h 230"/>
                <a:gd name="T20" fmla="*/ 144 w 235"/>
                <a:gd name="T21" fmla="*/ 230 h 230"/>
                <a:gd name="T22" fmla="*/ 170 w 235"/>
                <a:gd name="T23" fmla="*/ 219 h 230"/>
                <a:gd name="T24" fmla="*/ 221 w 235"/>
                <a:gd name="T25" fmla="*/ 168 h 230"/>
                <a:gd name="T26" fmla="*/ 221 w 235"/>
                <a:gd name="T27" fmla="*/ 117 h 230"/>
                <a:gd name="T28" fmla="*/ 205 w 235"/>
                <a:gd name="T29" fmla="*/ 153 h 230"/>
                <a:gd name="T30" fmla="*/ 154 w 235"/>
                <a:gd name="T31" fmla="*/ 204 h 230"/>
                <a:gd name="T32" fmla="*/ 144 w 235"/>
                <a:gd name="T33" fmla="*/ 208 h 230"/>
                <a:gd name="T34" fmla="*/ 134 w 235"/>
                <a:gd name="T35" fmla="*/ 204 h 230"/>
                <a:gd name="T36" fmla="*/ 52 w 235"/>
                <a:gd name="T37" fmla="*/ 122 h 230"/>
                <a:gd name="T38" fmla="*/ 24 w 235"/>
                <a:gd name="T39" fmla="*/ 94 h 230"/>
                <a:gd name="T40" fmla="*/ 22 w 235"/>
                <a:gd name="T41" fmla="*/ 65 h 230"/>
                <a:gd name="T42" fmla="*/ 22 w 235"/>
                <a:gd name="T43" fmla="*/ 35 h 230"/>
                <a:gd name="T44" fmla="*/ 37 w 235"/>
                <a:gd name="T45" fmla="*/ 22 h 230"/>
                <a:gd name="T46" fmla="*/ 65 w 235"/>
                <a:gd name="T47" fmla="*/ 22 h 230"/>
                <a:gd name="T48" fmla="*/ 67 w 235"/>
                <a:gd name="T49" fmla="*/ 22 h 230"/>
                <a:gd name="T50" fmla="*/ 96 w 235"/>
                <a:gd name="T51" fmla="*/ 23 h 230"/>
                <a:gd name="T52" fmla="*/ 124 w 235"/>
                <a:gd name="T53" fmla="*/ 50 h 230"/>
                <a:gd name="T54" fmla="*/ 205 w 235"/>
                <a:gd name="T55" fmla="*/ 132 h 230"/>
                <a:gd name="T56" fmla="*/ 205 w 235"/>
                <a:gd name="T57" fmla="*/ 15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5" h="230">
                  <a:moveTo>
                    <a:pt x="221" y="117"/>
                  </a:moveTo>
                  <a:cubicBezTo>
                    <a:pt x="139" y="35"/>
                    <a:pt x="139" y="35"/>
                    <a:pt x="139" y="35"/>
                  </a:cubicBezTo>
                  <a:cubicBezTo>
                    <a:pt x="125" y="21"/>
                    <a:pt x="111" y="7"/>
                    <a:pt x="108" y="5"/>
                  </a:cubicBezTo>
                  <a:cubicBezTo>
                    <a:pt x="105" y="2"/>
                    <a:pt x="87" y="0"/>
                    <a:pt x="6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0" y="15"/>
                    <a:pt x="0" y="3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85"/>
                    <a:pt x="3" y="104"/>
                    <a:pt x="5" y="106"/>
                  </a:cubicBezTo>
                  <a:cubicBezTo>
                    <a:pt x="8" y="109"/>
                    <a:pt x="22" y="123"/>
                    <a:pt x="36" y="137"/>
                  </a:cubicBezTo>
                  <a:cubicBezTo>
                    <a:pt x="118" y="219"/>
                    <a:pt x="118" y="219"/>
                    <a:pt x="118" y="219"/>
                  </a:cubicBezTo>
                  <a:cubicBezTo>
                    <a:pt x="125" y="226"/>
                    <a:pt x="135" y="230"/>
                    <a:pt x="144" y="230"/>
                  </a:cubicBezTo>
                  <a:cubicBezTo>
                    <a:pt x="153" y="230"/>
                    <a:pt x="163" y="226"/>
                    <a:pt x="170" y="219"/>
                  </a:cubicBezTo>
                  <a:cubicBezTo>
                    <a:pt x="221" y="168"/>
                    <a:pt x="221" y="168"/>
                    <a:pt x="221" y="168"/>
                  </a:cubicBezTo>
                  <a:cubicBezTo>
                    <a:pt x="235" y="154"/>
                    <a:pt x="235" y="131"/>
                    <a:pt x="221" y="117"/>
                  </a:cubicBezTo>
                  <a:close/>
                  <a:moveTo>
                    <a:pt x="205" y="153"/>
                  </a:moveTo>
                  <a:cubicBezTo>
                    <a:pt x="154" y="204"/>
                    <a:pt x="154" y="204"/>
                    <a:pt x="154" y="204"/>
                  </a:cubicBezTo>
                  <a:cubicBezTo>
                    <a:pt x="152" y="206"/>
                    <a:pt x="148" y="208"/>
                    <a:pt x="144" y="208"/>
                  </a:cubicBezTo>
                  <a:cubicBezTo>
                    <a:pt x="140" y="208"/>
                    <a:pt x="137" y="206"/>
                    <a:pt x="134" y="204"/>
                  </a:cubicBezTo>
                  <a:cubicBezTo>
                    <a:pt x="52" y="122"/>
                    <a:pt x="52" y="122"/>
                    <a:pt x="52" y="122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23" y="89"/>
                    <a:pt x="22" y="79"/>
                    <a:pt x="22" y="6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2" y="27"/>
                    <a:pt x="29" y="22"/>
                    <a:pt x="37" y="22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81" y="22"/>
                    <a:pt x="91" y="22"/>
                    <a:pt x="96" y="23"/>
                  </a:cubicBezTo>
                  <a:cubicBezTo>
                    <a:pt x="124" y="50"/>
                    <a:pt x="124" y="50"/>
                    <a:pt x="124" y="50"/>
                  </a:cubicBezTo>
                  <a:cubicBezTo>
                    <a:pt x="205" y="132"/>
                    <a:pt x="205" y="132"/>
                    <a:pt x="205" y="132"/>
                  </a:cubicBezTo>
                  <a:cubicBezTo>
                    <a:pt x="211" y="138"/>
                    <a:pt x="211" y="147"/>
                    <a:pt x="205" y="1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" name="Freeform 270"/>
            <p:cNvSpPr>
              <a:spLocks noEditPoints="1"/>
            </p:cNvSpPr>
            <p:nvPr/>
          </p:nvSpPr>
          <p:spPr bwMode="auto">
            <a:xfrm>
              <a:off x="6579210" y="4298279"/>
              <a:ext cx="122437" cy="129164"/>
            </a:xfrm>
            <a:custGeom>
              <a:avLst/>
              <a:gdLst>
                <a:gd name="T0" fmla="*/ 9 w 58"/>
                <a:gd name="T1" fmla="*/ 11 h 61"/>
                <a:gd name="T2" fmla="*/ 0 w 58"/>
                <a:gd name="T3" fmla="*/ 32 h 61"/>
                <a:gd name="T4" fmla="*/ 9 w 58"/>
                <a:gd name="T5" fmla="*/ 52 h 61"/>
                <a:gd name="T6" fmla="*/ 29 w 58"/>
                <a:gd name="T7" fmla="*/ 61 h 61"/>
                <a:gd name="T8" fmla="*/ 50 w 58"/>
                <a:gd name="T9" fmla="*/ 52 h 61"/>
                <a:gd name="T10" fmla="*/ 58 w 58"/>
                <a:gd name="T11" fmla="*/ 32 h 61"/>
                <a:gd name="T12" fmla="*/ 50 w 58"/>
                <a:gd name="T13" fmla="*/ 11 h 61"/>
                <a:gd name="T14" fmla="*/ 9 w 58"/>
                <a:gd name="T15" fmla="*/ 11 h 61"/>
                <a:gd name="T16" fmla="*/ 40 w 58"/>
                <a:gd name="T17" fmla="*/ 42 h 61"/>
                <a:gd name="T18" fmla="*/ 19 w 58"/>
                <a:gd name="T19" fmla="*/ 42 h 61"/>
                <a:gd name="T20" fmla="*/ 15 w 58"/>
                <a:gd name="T21" fmla="*/ 32 h 61"/>
                <a:gd name="T22" fmla="*/ 19 w 58"/>
                <a:gd name="T23" fmla="*/ 21 h 61"/>
                <a:gd name="T24" fmla="*/ 29 w 58"/>
                <a:gd name="T25" fmla="*/ 17 h 61"/>
                <a:gd name="T26" fmla="*/ 40 w 58"/>
                <a:gd name="T27" fmla="*/ 21 h 61"/>
                <a:gd name="T28" fmla="*/ 44 w 58"/>
                <a:gd name="T29" fmla="*/ 32 h 61"/>
                <a:gd name="T30" fmla="*/ 40 w 58"/>
                <a:gd name="T31" fmla="*/ 4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1">
                  <a:moveTo>
                    <a:pt x="9" y="11"/>
                  </a:moveTo>
                  <a:cubicBezTo>
                    <a:pt x="3" y="17"/>
                    <a:pt x="0" y="24"/>
                    <a:pt x="0" y="32"/>
                  </a:cubicBezTo>
                  <a:cubicBezTo>
                    <a:pt x="0" y="39"/>
                    <a:pt x="3" y="47"/>
                    <a:pt x="9" y="52"/>
                  </a:cubicBezTo>
                  <a:cubicBezTo>
                    <a:pt x="14" y="58"/>
                    <a:pt x="22" y="61"/>
                    <a:pt x="29" y="61"/>
                  </a:cubicBezTo>
                  <a:cubicBezTo>
                    <a:pt x="37" y="61"/>
                    <a:pt x="44" y="58"/>
                    <a:pt x="50" y="52"/>
                  </a:cubicBezTo>
                  <a:cubicBezTo>
                    <a:pt x="55" y="47"/>
                    <a:pt x="58" y="39"/>
                    <a:pt x="58" y="32"/>
                  </a:cubicBezTo>
                  <a:cubicBezTo>
                    <a:pt x="58" y="24"/>
                    <a:pt x="55" y="17"/>
                    <a:pt x="50" y="11"/>
                  </a:cubicBezTo>
                  <a:cubicBezTo>
                    <a:pt x="39" y="0"/>
                    <a:pt x="20" y="0"/>
                    <a:pt x="9" y="11"/>
                  </a:cubicBezTo>
                  <a:close/>
                  <a:moveTo>
                    <a:pt x="40" y="42"/>
                  </a:moveTo>
                  <a:cubicBezTo>
                    <a:pt x="34" y="47"/>
                    <a:pt x="25" y="47"/>
                    <a:pt x="19" y="42"/>
                  </a:cubicBezTo>
                  <a:cubicBezTo>
                    <a:pt x="16" y="39"/>
                    <a:pt x="15" y="35"/>
                    <a:pt x="15" y="32"/>
                  </a:cubicBezTo>
                  <a:cubicBezTo>
                    <a:pt x="15" y="28"/>
                    <a:pt x="16" y="24"/>
                    <a:pt x="19" y="21"/>
                  </a:cubicBezTo>
                  <a:cubicBezTo>
                    <a:pt x="22" y="19"/>
                    <a:pt x="26" y="17"/>
                    <a:pt x="29" y="17"/>
                  </a:cubicBezTo>
                  <a:cubicBezTo>
                    <a:pt x="33" y="17"/>
                    <a:pt x="37" y="19"/>
                    <a:pt x="40" y="21"/>
                  </a:cubicBezTo>
                  <a:cubicBezTo>
                    <a:pt x="42" y="24"/>
                    <a:pt x="44" y="28"/>
                    <a:pt x="44" y="32"/>
                  </a:cubicBezTo>
                  <a:cubicBezTo>
                    <a:pt x="44" y="35"/>
                    <a:pt x="42" y="39"/>
                    <a:pt x="40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334430" y="2581971"/>
            <a:ext cx="332707" cy="340175"/>
            <a:chOff x="8343593" y="3199602"/>
            <a:chExt cx="444011" cy="453978"/>
          </a:xfrm>
          <a:solidFill>
            <a:schemeClr val="bg1"/>
          </a:solidFill>
        </p:grpSpPr>
        <p:sp>
          <p:nvSpPr>
            <p:cNvPr id="59" name="Freeform 345"/>
            <p:cNvSpPr>
              <a:spLocks noEditPoints="1"/>
            </p:cNvSpPr>
            <p:nvPr/>
          </p:nvSpPr>
          <p:spPr bwMode="auto">
            <a:xfrm>
              <a:off x="8343593" y="3372545"/>
              <a:ext cx="196225" cy="281035"/>
            </a:xfrm>
            <a:custGeom>
              <a:avLst/>
              <a:gdLst>
                <a:gd name="T0" fmla="*/ 65 w 118"/>
                <a:gd name="T1" fmla="*/ 15 h 169"/>
                <a:gd name="T2" fmla="*/ 101 w 118"/>
                <a:gd name="T3" fmla="*/ 139 h 169"/>
                <a:gd name="T4" fmla="*/ 53 w 118"/>
                <a:gd name="T5" fmla="*/ 153 h 169"/>
                <a:gd name="T6" fmla="*/ 16 w 118"/>
                <a:gd name="T7" fmla="*/ 30 h 169"/>
                <a:gd name="T8" fmla="*/ 65 w 118"/>
                <a:gd name="T9" fmla="*/ 15 h 169"/>
                <a:gd name="T10" fmla="*/ 74 w 118"/>
                <a:gd name="T11" fmla="*/ 0 h 169"/>
                <a:gd name="T12" fmla="*/ 63 w 118"/>
                <a:gd name="T13" fmla="*/ 2 h 169"/>
                <a:gd name="T14" fmla="*/ 12 w 118"/>
                <a:gd name="T15" fmla="*/ 17 h 169"/>
                <a:gd name="T16" fmla="*/ 0 w 118"/>
                <a:gd name="T17" fmla="*/ 21 h 169"/>
                <a:gd name="T18" fmla="*/ 4 w 118"/>
                <a:gd name="T19" fmla="*/ 34 h 169"/>
                <a:gd name="T20" fmla="*/ 40 w 118"/>
                <a:gd name="T21" fmla="*/ 157 h 169"/>
                <a:gd name="T22" fmla="*/ 44 w 118"/>
                <a:gd name="T23" fmla="*/ 169 h 169"/>
                <a:gd name="T24" fmla="*/ 56 w 118"/>
                <a:gd name="T25" fmla="*/ 165 h 169"/>
                <a:gd name="T26" fmla="*/ 105 w 118"/>
                <a:gd name="T27" fmla="*/ 150 h 169"/>
                <a:gd name="T28" fmla="*/ 118 w 118"/>
                <a:gd name="T29" fmla="*/ 148 h 169"/>
                <a:gd name="T30" fmla="*/ 114 w 118"/>
                <a:gd name="T31" fmla="*/ 135 h 169"/>
                <a:gd name="T32" fmla="*/ 78 w 118"/>
                <a:gd name="T33" fmla="*/ 11 h 169"/>
                <a:gd name="T34" fmla="*/ 74 w 118"/>
                <a:gd name="T35" fmla="*/ 0 h 169"/>
                <a:gd name="T36" fmla="*/ 74 w 118"/>
                <a:gd name="T3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8" h="169">
                  <a:moveTo>
                    <a:pt x="65" y="15"/>
                  </a:moveTo>
                  <a:lnTo>
                    <a:pt x="101" y="139"/>
                  </a:lnTo>
                  <a:lnTo>
                    <a:pt x="53" y="153"/>
                  </a:lnTo>
                  <a:lnTo>
                    <a:pt x="16" y="30"/>
                  </a:lnTo>
                  <a:lnTo>
                    <a:pt x="65" y="15"/>
                  </a:lnTo>
                  <a:close/>
                  <a:moveTo>
                    <a:pt x="74" y="0"/>
                  </a:moveTo>
                  <a:lnTo>
                    <a:pt x="63" y="2"/>
                  </a:lnTo>
                  <a:lnTo>
                    <a:pt x="12" y="17"/>
                  </a:lnTo>
                  <a:lnTo>
                    <a:pt x="0" y="21"/>
                  </a:lnTo>
                  <a:lnTo>
                    <a:pt x="4" y="34"/>
                  </a:lnTo>
                  <a:lnTo>
                    <a:pt x="40" y="157"/>
                  </a:lnTo>
                  <a:lnTo>
                    <a:pt x="44" y="169"/>
                  </a:lnTo>
                  <a:lnTo>
                    <a:pt x="56" y="165"/>
                  </a:lnTo>
                  <a:lnTo>
                    <a:pt x="105" y="150"/>
                  </a:lnTo>
                  <a:lnTo>
                    <a:pt x="118" y="148"/>
                  </a:lnTo>
                  <a:lnTo>
                    <a:pt x="114" y="135"/>
                  </a:lnTo>
                  <a:lnTo>
                    <a:pt x="78" y="11"/>
                  </a:lnTo>
                  <a:lnTo>
                    <a:pt x="74" y="0"/>
                  </a:lnTo>
                  <a:lnTo>
                    <a:pt x="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Freeform 347"/>
            <p:cNvSpPr/>
            <p:nvPr/>
          </p:nvSpPr>
          <p:spPr bwMode="auto">
            <a:xfrm>
              <a:off x="8474973" y="3199602"/>
              <a:ext cx="312631" cy="355866"/>
            </a:xfrm>
            <a:custGeom>
              <a:avLst/>
              <a:gdLst>
                <a:gd name="T0" fmla="*/ 144 w 150"/>
                <a:gd name="T1" fmla="*/ 121 h 171"/>
                <a:gd name="T2" fmla="*/ 135 w 150"/>
                <a:gd name="T3" fmla="*/ 136 h 171"/>
                <a:gd name="T4" fmla="*/ 135 w 150"/>
                <a:gd name="T5" fmla="*/ 140 h 171"/>
                <a:gd name="T6" fmla="*/ 122 w 150"/>
                <a:gd name="T7" fmla="*/ 157 h 171"/>
                <a:gd name="T8" fmla="*/ 121 w 150"/>
                <a:gd name="T9" fmla="*/ 163 h 171"/>
                <a:gd name="T10" fmla="*/ 102 w 150"/>
                <a:gd name="T11" fmla="*/ 171 h 171"/>
                <a:gd name="T12" fmla="*/ 95 w 150"/>
                <a:gd name="T13" fmla="*/ 171 h 171"/>
                <a:gd name="T14" fmla="*/ 54 w 150"/>
                <a:gd name="T15" fmla="*/ 167 h 171"/>
                <a:gd name="T16" fmla="*/ 40 w 150"/>
                <a:gd name="T17" fmla="*/ 166 h 171"/>
                <a:gd name="T18" fmla="*/ 21 w 150"/>
                <a:gd name="T19" fmla="*/ 168 h 171"/>
                <a:gd name="T20" fmla="*/ 0 w 150"/>
                <a:gd name="T21" fmla="*/ 96 h 171"/>
                <a:gd name="T22" fmla="*/ 45 w 150"/>
                <a:gd name="T23" fmla="*/ 45 h 171"/>
                <a:gd name="T24" fmla="*/ 48 w 150"/>
                <a:gd name="T25" fmla="*/ 8 h 171"/>
                <a:gd name="T26" fmla="*/ 63 w 150"/>
                <a:gd name="T27" fmla="*/ 0 h 171"/>
                <a:gd name="T28" fmla="*/ 78 w 150"/>
                <a:gd name="T29" fmla="*/ 40 h 171"/>
                <a:gd name="T30" fmla="*/ 76 w 150"/>
                <a:gd name="T31" fmla="*/ 52 h 171"/>
                <a:gd name="T32" fmla="*/ 75 w 150"/>
                <a:gd name="T33" fmla="*/ 62 h 171"/>
                <a:gd name="T34" fmla="*/ 123 w 150"/>
                <a:gd name="T35" fmla="*/ 73 h 171"/>
                <a:gd name="T36" fmla="*/ 127 w 150"/>
                <a:gd name="T37" fmla="*/ 72 h 171"/>
                <a:gd name="T38" fmla="*/ 150 w 150"/>
                <a:gd name="T39" fmla="*/ 95 h 171"/>
                <a:gd name="T40" fmla="*/ 143 w 150"/>
                <a:gd name="T41" fmla="*/ 112 h 171"/>
                <a:gd name="T42" fmla="*/ 144 w 150"/>
                <a:gd name="T43" fmla="*/ 12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0" h="171">
                  <a:moveTo>
                    <a:pt x="144" y="121"/>
                  </a:moveTo>
                  <a:cubicBezTo>
                    <a:pt x="144" y="127"/>
                    <a:pt x="140" y="133"/>
                    <a:pt x="135" y="136"/>
                  </a:cubicBezTo>
                  <a:cubicBezTo>
                    <a:pt x="135" y="137"/>
                    <a:pt x="135" y="139"/>
                    <a:pt x="135" y="140"/>
                  </a:cubicBezTo>
                  <a:cubicBezTo>
                    <a:pt x="135" y="148"/>
                    <a:pt x="129" y="155"/>
                    <a:pt x="122" y="157"/>
                  </a:cubicBezTo>
                  <a:cubicBezTo>
                    <a:pt x="122" y="159"/>
                    <a:pt x="122" y="161"/>
                    <a:pt x="121" y="163"/>
                  </a:cubicBezTo>
                  <a:cubicBezTo>
                    <a:pt x="118" y="169"/>
                    <a:pt x="110" y="171"/>
                    <a:pt x="102" y="171"/>
                  </a:cubicBezTo>
                  <a:cubicBezTo>
                    <a:pt x="100" y="171"/>
                    <a:pt x="97" y="171"/>
                    <a:pt x="95" y="171"/>
                  </a:cubicBezTo>
                  <a:cubicBezTo>
                    <a:pt x="87" y="170"/>
                    <a:pt x="71" y="169"/>
                    <a:pt x="54" y="167"/>
                  </a:cubicBezTo>
                  <a:cubicBezTo>
                    <a:pt x="49" y="167"/>
                    <a:pt x="44" y="166"/>
                    <a:pt x="40" y="166"/>
                  </a:cubicBezTo>
                  <a:cubicBezTo>
                    <a:pt x="31" y="166"/>
                    <a:pt x="25" y="167"/>
                    <a:pt x="21" y="168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14" y="85"/>
                    <a:pt x="37" y="59"/>
                    <a:pt x="45" y="45"/>
                  </a:cubicBezTo>
                  <a:cubicBezTo>
                    <a:pt x="50" y="30"/>
                    <a:pt x="48" y="12"/>
                    <a:pt x="48" y="8"/>
                  </a:cubicBezTo>
                  <a:cubicBezTo>
                    <a:pt x="47" y="1"/>
                    <a:pt x="61" y="0"/>
                    <a:pt x="63" y="0"/>
                  </a:cubicBezTo>
                  <a:cubicBezTo>
                    <a:pt x="71" y="0"/>
                    <a:pt x="80" y="14"/>
                    <a:pt x="78" y="40"/>
                  </a:cubicBezTo>
                  <a:cubicBezTo>
                    <a:pt x="77" y="43"/>
                    <a:pt x="76" y="48"/>
                    <a:pt x="76" y="52"/>
                  </a:cubicBezTo>
                  <a:cubicBezTo>
                    <a:pt x="76" y="56"/>
                    <a:pt x="76" y="59"/>
                    <a:pt x="75" y="62"/>
                  </a:cubicBezTo>
                  <a:cubicBezTo>
                    <a:pt x="75" y="72"/>
                    <a:pt x="111" y="73"/>
                    <a:pt x="123" y="73"/>
                  </a:cubicBezTo>
                  <a:cubicBezTo>
                    <a:pt x="126" y="73"/>
                    <a:pt x="127" y="72"/>
                    <a:pt x="127" y="72"/>
                  </a:cubicBezTo>
                  <a:cubicBezTo>
                    <a:pt x="140" y="72"/>
                    <a:pt x="150" y="83"/>
                    <a:pt x="150" y="95"/>
                  </a:cubicBezTo>
                  <a:cubicBezTo>
                    <a:pt x="150" y="102"/>
                    <a:pt x="147" y="108"/>
                    <a:pt x="143" y="112"/>
                  </a:cubicBezTo>
                  <a:cubicBezTo>
                    <a:pt x="144" y="115"/>
                    <a:pt x="144" y="118"/>
                    <a:pt x="144" y="1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933935" y="4348350"/>
            <a:ext cx="319614" cy="365628"/>
            <a:chOff x="9477707" y="1892543"/>
            <a:chExt cx="427372" cy="488900"/>
          </a:xfrm>
          <a:solidFill>
            <a:schemeClr val="bg1"/>
          </a:solidFill>
        </p:grpSpPr>
        <p:sp>
          <p:nvSpPr>
            <p:cNvPr id="42" name="Oval 194"/>
            <p:cNvSpPr>
              <a:spLocks noChangeArrowheads="1"/>
            </p:cNvSpPr>
            <p:nvPr/>
          </p:nvSpPr>
          <p:spPr bwMode="auto">
            <a:xfrm>
              <a:off x="9604090" y="2291645"/>
              <a:ext cx="89798" cy="8979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Oval 195"/>
            <p:cNvSpPr>
              <a:spLocks noChangeArrowheads="1"/>
            </p:cNvSpPr>
            <p:nvPr/>
          </p:nvSpPr>
          <p:spPr bwMode="auto">
            <a:xfrm>
              <a:off x="9772044" y="2291645"/>
              <a:ext cx="86472" cy="8979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Freeform 196"/>
            <p:cNvSpPr/>
            <p:nvPr/>
          </p:nvSpPr>
          <p:spPr bwMode="auto">
            <a:xfrm>
              <a:off x="9477707" y="1939105"/>
              <a:ext cx="392450" cy="330922"/>
            </a:xfrm>
            <a:custGeom>
              <a:avLst/>
              <a:gdLst>
                <a:gd name="T0" fmla="*/ 180 w 188"/>
                <a:gd name="T1" fmla="*/ 158 h 158"/>
                <a:gd name="T2" fmla="*/ 180 w 188"/>
                <a:gd name="T3" fmla="*/ 158 h 158"/>
                <a:gd name="T4" fmla="*/ 66 w 188"/>
                <a:gd name="T5" fmla="*/ 157 h 158"/>
                <a:gd name="T6" fmla="*/ 59 w 188"/>
                <a:gd name="T7" fmla="*/ 151 h 158"/>
                <a:gd name="T8" fmla="*/ 31 w 188"/>
                <a:gd name="T9" fmla="*/ 23 h 158"/>
                <a:gd name="T10" fmla="*/ 7 w 188"/>
                <a:gd name="T11" fmla="*/ 17 h 158"/>
                <a:gd name="T12" fmla="*/ 2 w 188"/>
                <a:gd name="T13" fmla="*/ 7 h 158"/>
                <a:gd name="T14" fmla="*/ 12 w 188"/>
                <a:gd name="T15" fmla="*/ 1 h 158"/>
                <a:gd name="T16" fmla="*/ 40 w 188"/>
                <a:gd name="T17" fmla="*/ 9 h 158"/>
                <a:gd name="T18" fmla="*/ 46 w 188"/>
                <a:gd name="T19" fmla="*/ 15 h 158"/>
                <a:gd name="T20" fmla="*/ 73 w 188"/>
                <a:gd name="T21" fmla="*/ 141 h 158"/>
                <a:gd name="T22" fmla="*/ 180 w 188"/>
                <a:gd name="T23" fmla="*/ 141 h 158"/>
                <a:gd name="T24" fmla="*/ 188 w 188"/>
                <a:gd name="T25" fmla="*/ 149 h 158"/>
                <a:gd name="T26" fmla="*/ 180 w 188"/>
                <a:gd name="T2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8" h="158">
                  <a:moveTo>
                    <a:pt x="180" y="158"/>
                  </a:moveTo>
                  <a:cubicBezTo>
                    <a:pt x="180" y="158"/>
                    <a:pt x="180" y="158"/>
                    <a:pt x="180" y="158"/>
                  </a:cubicBezTo>
                  <a:cubicBezTo>
                    <a:pt x="66" y="157"/>
                    <a:pt x="66" y="157"/>
                    <a:pt x="66" y="157"/>
                  </a:cubicBezTo>
                  <a:cubicBezTo>
                    <a:pt x="63" y="157"/>
                    <a:pt x="59" y="154"/>
                    <a:pt x="59" y="151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3" y="15"/>
                    <a:pt x="0" y="11"/>
                    <a:pt x="2" y="7"/>
                  </a:cubicBezTo>
                  <a:cubicBezTo>
                    <a:pt x="3" y="2"/>
                    <a:pt x="7" y="0"/>
                    <a:pt x="12" y="1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3" y="10"/>
                    <a:pt x="45" y="12"/>
                    <a:pt x="46" y="15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180" y="141"/>
                    <a:pt x="180" y="141"/>
                    <a:pt x="180" y="141"/>
                  </a:cubicBezTo>
                  <a:cubicBezTo>
                    <a:pt x="184" y="141"/>
                    <a:pt x="188" y="145"/>
                    <a:pt x="188" y="149"/>
                  </a:cubicBezTo>
                  <a:cubicBezTo>
                    <a:pt x="188" y="154"/>
                    <a:pt x="184" y="158"/>
                    <a:pt x="180" y="1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5" name="Freeform 197"/>
            <p:cNvSpPr/>
            <p:nvPr/>
          </p:nvSpPr>
          <p:spPr bwMode="auto">
            <a:xfrm>
              <a:off x="9574157" y="2028903"/>
              <a:ext cx="330922" cy="171282"/>
            </a:xfrm>
            <a:custGeom>
              <a:avLst/>
              <a:gdLst>
                <a:gd name="T0" fmla="*/ 148 w 159"/>
                <a:gd name="T1" fmla="*/ 75 h 82"/>
                <a:gd name="T2" fmla="*/ 141 w 159"/>
                <a:gd name="T3" fmla="*/ 82 h 82"/>
                <a:gd name="T4" fmla="*/ 18 w 159"/>
                <a:gd name="T5" fmla="*/ 82 h 82"/>
                <a:gd name="T6" fmla="*/ 12 w 159"/>
                <a:gd name="T7" fmla="*/ 75 h 82"/>
                <a:gd name="T8" fmla="*/ 0 w 159"/>
                <a:gd name="T9" fmla="*/ 6 h 82"/>
                <a:gd name="T10" fmla="*/ 6 w 159"/>
                <a:gd name="T11" fmla="*/ 0 h 82"/>
                <a:gd name="T12" fmla="*/ 159 w 159"/>
                <a:gd name="T13" fmla="*/ 15 h 82"/>
                <a:gd name="T14" fmla="*/ 148 w 159"/>
                <a:gd name="T15" fmla="*/ 7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9" h="82">
                  <a:moveTo>
                    <a:pt x="148" y="75"/>
                  </a:moveTo>
                  <a:cubicBezTo>
                    <a:pt x="148" y="79"/>
                    <a:pt x="145" y="82"/>
                    <a:pt x="141" y="82"/>
                  </a:cubicBezTo>
                  <a:cubicBezTo>
                    <a:pt x="18" y="82"/>
                    <a:pt x="18" y="82"/>
                    <a:pt x="18" y="82"/>
                  </a:cubicBezTo>
                  <a:cubicBezTo>
                    <a:pt x="15" y="82"/>
                    <a:pt x="12" y="79"/>
                    <a:pt x="12" y="7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59" y="15"/>
                    <a:pt x="159" y="15"/>
                    <a:pt x="159" y="15"/>
                  </a:cubicBezTo>
                  <a:lnTo>
                    <a:pt x="148" y="7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Freeform 198"/>
            <p:cNvSpPr/>
            <p:nvPr/>
          </p:nvSpPr>
          <p:spPr bwMode="auto">
            <a:xfrm>
              <a:off x="9725483" y="1892543"/>
              <a:ext cx="44899" cy="34922"/>
            </a:xfrm>
            <a:custGeom>
              <a:avLst/>
              <a:gdLst>
                <a:gd name="T0" fmla="*/ 23 w 27"/>
                <a:gd name="T1" fmla="*/ 0 h 21"/>
                <a:gd name="T2" fmla="*/ 18 w 27"/>
                <a:gd name="T3" fmla="*/ 0 h 21"/>
                <a:gd name="T4" fmla="*/ 6 w 27"/>
                <a:gd name="T5" fmla="*/ 0 h 21"/>
                <a:gd name="T6" fmla="*/ 3 w 27"/>
                <a:gd name="T7" fmla="*/ 0 h 21"/>
                <a:gd name="T8" fmla="*/ 0 w 27"/>
                <a:gd name="T9" fmla="*/ 21 h 21"/>
                <a:gd name="T10" fmla="*/ 8 w 27"/>
                <a:gd name="T11" fmla="*/ 21 h 21"/>
                <a:gd name="T12" fmla="*/ 19 w 27"/>
                <a:gd name="T13" fmla="*/ 21 h 21"/>
                <a:gd name="T14" fmla="*/ 27 w 27"/>
                <a:gd name="T15" fmla="*/ 21 h 21"/>
                <a:gd name="T16" fmla="*/ 23 w 27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1">
                  <a:moveTo>
                    <a:pt x="23" y="0"/>
                  </a:moveTo>
                  <a:lnTo>
                    <a:pt x="18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8" y="21"/>
                  </a:lnTo>
                  <a:lnTo>
                    <a:pt x="19" y="21"/>
                  </a:lnTo>
                  <a:lnTo>
                    <a:pt x="27" y="21"/>
                  </a:lnTo>
                  <a:lnTo>
                    <a:pt x="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Freeform 199"/>
            <p:cNvSpPr/>
            <p:nvPr/>
          </p:nvSpPr>
          <p:spPr bwMode="auto">
            <a:xfrm>
              <a:off x="9665617" y="1902520"/>
              <a:ext cx="51551" cy="49888"/>
            </a:xfrm>
            <a:custGeom>
              <a:avLst/>
              <a:gdLst>
                <a:gd name="T0" fmla="*/ 16 w 31"/>
                <a:gd name="T1" fmla="*/ 0 h 30"/>
                <a:gd name="T2" fmla="*/ 12 w 31"/>
                <a:gd name="T3" fmla="*/ 1 h 30"/>
                <a:gd name="T4" fmla="*/ 4 w 31"/>
                <a:gd name="T5" fmla="*/ 7 h 30"/>
                <a:gd name="T6" fmla="*/ 0 w 31"/>
                <a:gd name="T7" fmla="*/ 10 h 30"/>
                <a:gd name="T8" fmla="*/ 9 w 31"/>
                <a:gd name="T9" fmla="*/ 30 h 30"/>
                <a:gd name="T10" fmla="*/ 15 w 31"/>
                <a:gd name="T11" fmla="*/ 25 h 30"/>
                <a:gd name="T12" fmla="*/ 24 w 31"/>
                <a:gd name="T13" fmla="*/ 20 h 30"/>
                <a:gd name="T14" fmla="*/ 31 w 31"/>
                <a:gd name="T15" fmla="*/ 15 h 30"/>
                <a:gd name="T16" fmla="*/ 16 w 31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0">
                  <a:moveTo>
                    <a:pt x="16" y="0"/>
                  </a:moveTo>
                  <a:lnTo>
                    <a:pt x="12" y="1"/>
                  </a:lnTo>
                  <a:lnTo>
                    <a:pt x="4" y="7"/>
                  </a:lnTo>
                  <a:lnTo>
                    <a:pt x="0" y="10"/>
                  </a:lnTo>
                  <a:lnTo>
                    <a:pt x="9" y="30"/>
                  </a:lnTo>
                  <a:lnTo>
                    <a:pt x="15" y="25"/>
                  </a:lnTo>
                  <a:lnTo>
                    <a:pt x="24" y="20"/>
                  </a:lnTo>
                  <a:lnTo>
                    <a:pt x="31" y="15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Freeform 200"/>
            <p:cNvSpPr/>
            <p:nvPr/>
          </p:nvSpPr>
          <p:spPr bwMode="auto">
            <a:xfrm>
              <a:off x="9622381" y="1944094"/>
              <a:ext cx="49888" cy="51551"/>
            </a:xfrm>
            <a:custGeom>
              <a:avLst/>
              <a:gdLst>
                <a:gd name="T0" fmla="*/ 10 w 30"/>
                <a:gd name="T1" fmla="*/ 0 h 31"/>
                <a:gd name="T2" fmla="*/ 7 w 30"/>
                <a:gd name="T3" fmla="*/ 4 h 31"/>
                <a:gd name="T4" fmla="*/ 2 w 30"/>
                <a:gd name="T5" fmla="*/ 14 h 31"/>
                <a:gd name="T6" fmla="*/ 0 w 30"/>
                <a:gd name="T7" fmla="*/ 17 h 31"/>
                <a:gd name="T8" fmla="*/ 17 w 30"/>
                <a:gd name="T9" fmla="*/ 31 h 31"/>
                <a:gd name="T10" fmla="*/ 21 w 30"/>
                <a:gd name="T11" fmla="*/ 24 h 31"/>
                <a:gd name="T12" fmla="*/ 26 w 30"/>
                <a:gd name="T13" fmla="*/ 14 h 31"/>
                <a:gd name="T14" fmla="*/ 30 w 30"/>
                <a:gd name="T15" fmla="*/ 7 h 31"/>
                <a:gd name="T16" fmla="*/ 10 w 3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1">
                  <a:moveTo>
                    <a:pt x="10" y="0"/>
                  </a:moveTo>
                  <a:lnTo>
                    <a:pt x="7" y="4"/>
                  </a:lnTo>
                  <a:lnTo>
                    <a:pt x="2" y="14"/>
                  </a:lnTo>
                  <a:lnTo>
                    <a:pt x="0" y="17"/>
                  </a:lnTo>
                  <a:lnTo>
                    <a:pt x="17" y="31"/>
                  </a:lnTo>
                  <a:lnTo>
                    <a:pt x="21" y="24"/>
                  </a:lnTo>
                  <a:lnTo>
                    <a:pt x="26" y="14"/>
                  </a:lnTo>
                  <a:lnTo>
                    <a:pt x="30" y="7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Freeform 201"/>
            <p:cNvSpPr/>
            <p:nvPr/>
          </p:nvSpPr>
          <p:spPr bwMode="auto">
            <a:xfrm>
              <a:off x="9610741" y="2002296"/>
              <a:ext cx="38248" cy="43236"/>
            </a:xfrm>
            <a:custGeom>
              <a:avLst/>
              <a:gdLst>
                <a:gd name="T0" fmla="*/ 0 w 23"/>
                <a:gd name="T1" fmla="*/ 5 h 26"/>
                <a:gd name="T2" fmla="*/ 0 w 23"/>
                <a:gd name="T3" fmla="*/ 9 h 26"/>
                <a:gd name="T4" fmla="*/ 2 w 23"/>
                <a:gd name="T5" fmla="*/ 20 h 26"/>
                <a:gd name="T6" fmla="*/ 2 w 23"/>
                <a:gd name="T7" fmla="*/ 25 h 26"/>
                <a:gd name="T8" fmla="*/ 23 w 23"/>
                <a:gd name="T9" fmla="*/ 26 h 26"/>
                <a:gd name="T10" fmla="*/ 22 w 23"/>
                <a:gd name="T11" fmla="*/ 19 h 26"/>
                <a:gd name="T12" fmla="*/ 22 w 23"/>
                <a:gd name="T13" fmla="*/ 9 h 26"/>
                <a:gd name="T14" fmla="*/ 22 w 23"/>
                <a:gd name="T15" fmla="*/ 0 h 26"/>
                <a:gd name="T16" fmla="*/ 0 w 23"/>
                <a:gd name="T17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6">
                  <a:moveTo>
                    <a:pt x="0" y="5"/>
                  </a:moveTo>
                  <a:lnTo>
                    <a:pt x="0" y="9"/>
                  </a:lnTo>
                  <a:lnTo>
                    <a:pt x="2" y="20"/>
                  </a:lnTo>
                  <a:lnTo>
                    <a:pt x="2" y="25"/>
                  </a:lnTo>
                  <a:lnTo>
                    <a:pt x="23" y="26"/>
                  </a:lnTo>
                  <a:lnTo>
                    <a:pt x="22" y="19"/>
                  </a:lnTo>
                  <a:lnTo>
                    <a:pt x="22" y="9"/>
                  </a:lnTo>
                  <a:lnTo>
                    <a:pt x="22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Freeform 202"/>
            <p:cNvSpPr/>
            <p:nvPr/>
          </p:nvSpPr>
          <p:spPr bwMode="auto">
            <a:xfrm>
              <a:off x="9622381" y="2057173"/>
              <a:ext cx="49888" cy="51551"/>
            </a:xfrm>
            <a:custGeom>
              <a:avLst/>
              <a:gdLst>
                <a:gd name="T0" fmla="*/ 0 w 30"/>
                <a:gd name="T1" fmla="*/ 13 h 31"/>
                <a:gd name="T2" fmla="*/ 2 w 30"/>
                <a:gd name="T3" fmla="*/ 17 h 31"/>
                <a:gd name="T4" fmla="*/ 7 w 30"/>
                <a:gd name="T5" fmla="*/ 27 h 31"/>
                <a:gd name="T6" fmla="*/ 10 w 30"/>
                <a:gd name="T7" fmla="*/ 31 h 31"/>
                <a:gd name="T8" fmla="*/ 30 w 30"/>
                <a:gd name="T9" fmla="*/ 22 h 31"/>
                <a:gd name="T10" fmla="*/ 26 w 30"/>
                <a:gd name="T11" fmla="*/ 16 h 31"/>
                <a:gd name="T12" fmla="*/ 20 w 30"/>
                <a:gd name="T13" fmla="*/ 6 h 31"/>
                <a:gd name="T14" fmla="*/ 16 w 30"/>
                <a:gd name="T15" fmla="*/ 0 h 31"/>
                <a:gd name="T16" fmla="*/ 0 w 30"/>
                <a:gd name="T1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1">
                  <a:moveTo>
                    <a:pt x="0" y="13"/>
                  </a:moveTo>
                  <a:lnTo>
                    <a:pt x="2" y="17"/>
                  </a:lnTo>
                  <a:lnTo>
                    <a:pt x="7" y="27"/>
                  </a:lnTo>
                  <a:lnTo>
                    <a:pt x="10" y="31"/>
                  </a:lnTo>
                  <a:lnTo>
                    <a:pt x="30" y="22"/>
                  </a:lnTo>
                  <a:lnTo>
                    <a:pt x="26" y="16"/>
                  </a:lnTo>
                  <a:lnTo>
                    <a:pt x="20" y="6"/>
                  </a:lnTo>
                  <a:lnTo>
                    <a:pt x="1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Freeform 203"/>
            <p:cNvSpPr/>
            <p:nvPr/>
          </p:nvSpPr>
          <p:spPr bwMode="auto">
            <a:xfrm>
              <a:off x="9665617" y="2102071"/>
              <a:ext cx="49888" cy="48225"/>
            </a:xfrm>
            <a:custGeom>
              <a:avLst/>
              <a:gdLst>
                <a:gd name="T0" fmla="*/ 0 w 30"/>
                <a:gd name="T1" fmla="*/ 20 h 29"/>
                <a:gd name="T2" fmla="*/ 4 w 30"/>
                <a:gd name="T3" fmla="*/ 22 h 29"/>
                <a:gd name="T4" fmla="*/ 14 w 30"/>
                <a:gd name="T5" fmla="*/ 28 h 29"/>
                <a:gd name="T6" fmla="*/ 17 w 30"/>
                <a:gd name="T7" fmla="*/ 29 h 29"/>
                <a:gd name="T8" fmla="*/ 30 w 30"/>
                <a:gd name="T9" fmla="*/ 12 h 29"/>
                <a:gd name="T10" fmla="*/ 22 w 30"/>
                <a:gd name="T11" fmla="*/ 9 h 29"/>
                <a:gd name="T12" fmla="*/ 14 w 30"/>
                <a:gd name="T13" fmla="*/ 4 h 29"/>
                <a:gd name="T14" fmla="*/ 6 w 30"/>
                <a:gd name="T15" fmla="*/ 0 h 29"/>
                <a:gd name="T16" fmla="*/ 0 w 30"/>
                <a:gd name="T17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29">
                  <a:moveTo>
                    <a:pt x="0" y="20"/>
                  </a:moveTo>
                  <a:lnTo>
                    <a:pt x="4" y="22"/>
                  </a:lnTo>
                  <a:lnTo>
                    <a:pt x="14" y="28"/>
                  </a:lnTo>
                  <a:lnTo>
                    <a:pt x="17" y="29"/>
                  </a:lnTo>
                  <a:lnTo>
                    <a:pt x="30" y="12"/>
                  </a:lnTo>
                  <a:lnTo>
                    <a:pt x="22" y="9"/>
                  </a:lnTo>
                  <a:lnTo>
                    <a:pt x="14" y="4"/>
                  </a:lnTo>
                  <a:lnTo>
                    <a:pt x="6" y="0"/>
                  </a:lnTo>
                  <a:lnTo>
                    <a:pt x="0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" name="Freeform 204"/>
            <p:cNvSpPr/>
            <p:nvPr/>
          </p:nvSpPr>
          <p:spPr bwMode="auto">
            <a:xfrm>
              <a:off x="9723820" y="2125352"/>
              <a:ext cx="43236" cy="34922"/>
            </a:xfrm>
            <a:custGeom>
              <a:avLst/>
              <a:gdLst>
                <a:gd name="T0" fmla="*/ 4 w 26"/>
                <a:gd name="T1" fmla="*/ 21 h 21"/>
                <a:gd name="T2" fmla="*/ 9 w 26"/>
                <a:gd name="T3" fmla="*/ 21 h 21"/>
                <a:gd name="T4" fmla="*/ 19 w 26"/>
                <a:gd name="T5" fmla="*/ 21 h 21"/>
                <a:gd name="T6" fmla="*/ 24 w 26"/>
                <a:gd name="T7" fmla="*/ 21 h 21"/>
                <a:gd name="T8" fmla="*/ 26 w 26"/>
                <a:gd name="T9" fmla="*/ 0 h 21"/>
                <a:gd name="T10" fmla="*/ 19 w 26"/>
                <a:gd name="T11" fmla="*/ 0 h 21"/>
                <a:gd name="T12" fmla="*/ 7 w 26"/>
                <a:gd name="T13" fmla="*/ 0 h 21"/>
                <a:gd name="T14" fmla="*/ 0 w 26"/>
                <a:gd name="T15" fmla="*/ 1 h 21"/>
                <a:gd name="T16" fmla="*/ 4 w 26"/>
                <a:gd name="T1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1">
                  <a:moveTo>
                    <a:pt x="4" y="21"/>
                  </a:moveTo>
                  <a:lnTo>
                    <a:pt x="9" y="21"/>
                  </a:lnTo>
                  <a:lnTo>
                    <a:pt x="19" y="21"/>
                  </a:lnTo>
                  <a:lnTo>
                    <a:pt x="24" y="21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7" y="0"/>
                  </a:lnTo>
                  <a:lnTo>
                    <a:pt x="0" y="1"/>
                  </a:lnTo>
                  <a:lnTo>
                    <a:pt x="4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" name="Freeform 206"/>
            <p:cNvSpPr/>
            <p:nvPr/>
          </p:nvSpPr>
          <p:spPr bwMode="auto">
            <a:xfrm>
              <a:off x="9775370" y="2102071"/>
              <a:ext cx="53214" cy="49888"/>
            </a:xfrm>
            <a:custGeom>
              <a:avLst/>
              <a:gdLst>
                <a:gd name="T0" fmla="*/ 15 w 32"/>
                <a:gd name="T1" fmla="*/ 30 h 30"/>
                <a:gd name="T2" fmla="*/ 18 w 32"/>
                <a:gd name="T3" fmla="*/ 28 h 30"/>
                <a:gd name="T4" fmla="*/ 28 w 32"/>
                <a:gd name="T5" fmla="*/ 22 h 30"/>
                <a:gd name="T6" fmla="*/ 32 w 32"/>
                <a:gd name="T7" fmla="*/ 19 h 30"/>
                <a:gd name="T8" fmla="*/ 23 w 32"/>
                <a:gd name="T9" fmla="*/ 0 h 30"/>
                <a:gd name="T10" fmla="*/ 17 w 32"/>
                <a:gd name="T11" fmla="*/ 4 h 30"/>
                <a:gd name="T12" fmla="*/ 7 w 32"/>
                <a:gd name="T13" fmla="*/ 10 h 30"/>
                <a:gd name="T14" fmla="*/ 0 w 32"/>
                <a:gd name="T15" fmla="*/ 14 h 30"/>
                <a:gd name="T16" fmla="*/ 15 w 32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0">
                  <a:moveTo>
                    <a:pt x="15" y="30"/>
                  </a:moveTo>
                  <a:lnTo>
                    <a:pt x="18" y="28"/>
                  </a:lnTo>
                  <a:lnTo>
                    <a:pt x="28" y="22"/>
                  </a:lnTo>
                  <a:lnTo>
                    <a:pt x="32" y="19"/>
                  </a:lnTo>
                  <a:lnTo>
                    <a:pt x="23" y="0"/>
                  </a:lnTo>
                  <a:lnTo>
                    <a:pt x="17" y="4"/>
                  </a:lnTo>
                  <a:lnTo>
                    <a:pt x="7" y="10"/>
                  </a:lnTo>
                  <a:lnTo>
                    <a:pt x="0" y="14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Freeform 207"/>
            <p:cNvSpPr/>
            <p:nvPr/>
          </p:nvSpPr>
          <p:spPr bwMode="auto">
            <a:xfrm>
              <a:off x="9821932" y="2058835"/>
              <a:ext cx="49888" cy="49888"/>
            </a:xfrm>
            <a:custGeom>
              <a:avLst/>
              <a:gdLst>
                <a:gd name="T0" fmla="*/ 20 w 30"/>
                <a:gd name="T1" fmla="*/ 30 h 30"/>
                <a:gd name="T2" fmla="*/ 22 w 30"/>
                <a:gd name="T3" fmla="*/ 26 h 30"/>
                <a:gd name="T4" fmla="*/ 27 w 30"/>
                <a:gd name="T5" fmla="*/ 16 h 30"/>
                <a:gd name="T6" fmla="*/ 30 w 30"/>
                <a:gd name="T7" fmla="*/ 12 h 30"/>
                <a:gd name="T8" fmla="*/ 12 w 30"/>
                <a:gd name="T9" fmla="*/ 0 h 30"/>
                <a:gd name="T10" fmla="*/ 9 w 30"/>
                <a:gd name="T11" fmla="*/ 6 h 30"/>
                <a:gd name="T12" fmla="*/ 4 w 30"/>
                <a:gd name="T13" fmla="*/ 16 h 30"/>
                <a:gd name="T14" fmla="*/ 0 w 30"/>
                <a:gd name="T15" fmla="*/ 22 h 30"/>
                <a:gd name="T16" fmla="*/ 20 w 30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0">
                  <a:moveTo>
                    <a:pt x="20" y="30"/>
                  </a:moveTo>
                  <a:lnTo>
                    <a:pt x="22" y="26"/>
                  </a:lnTo>
                  <a:lnTo>
                    <a:pt x="27" y="16"/>
                  </a:lnTo>
                  <a:lnTo>
                    <a:pt x="30" y="12"/>
                  </a:lnTo>
                  <a:lnTo>
                    <a:pt x="12" y="0"/>
                  </a:lnTo>
                  <a:lnTo>
                    <a:pt x="9" y="6"/>
                  </a:lnTo>
                  <a:lnTo>
                    <a:pt x="4" y="16"/>
                  </a:lnTo>
                  <a:lnTo>
                    <a:pt x="0" y="22"/>
                  </a:lnTo>
                  <a:lnTo>
                    <a:pt x="20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Freeform 208"/>
            <p:cNvSpPr/>
            <p:nvPr/>
          </p:nvSpPr>
          <p:spPr bwMode="auto">
            <a:xfrm>
              <a:off x="9845213" y="2007285"/>
              <a:ext cx="36584" cy="43236"/>
            </a:xfrm>
            <a:custGeom>
              <a:avLst/>
              <a:gdLst>
                <a:gd name="T0" fmla="*/ 22 w 22"/>
                <a:gd name="T1" fmla="*/ 22 h 26"/>
                <a:gd name="T2" fmla="*/ 22 w 22"/>
                <a:gd name="T3" fmla="*/ 17 h 26"/>
                <a:gd name="T4" fmla="*/ 21 w 22"/>
                <a:gd name="T5" fmla="*/ 6 h 26"/>
                <a:gd name="T6" fmla="*/ 21 w 22"/>
                <a:gd name="T7" fmla="*/ 2 h 26"/>
                <a:gd name="T8" fmla="*/ 0 w 22"/>
                <a:gd name="T9" fmla="*/ 0 h 26"/>
                <a:gd name="T10" fmla="*/ 0 w 22"/>
                <a:gd name="T11" fmla="*/ 7 h 26"/>
                <a:gd name="T12" fmla="*/ 1 w 22"/>
                <a:gd name="T13" fmla="*/ 18 h 26"/>
                <a:gd name="T14" fmla="*/ 1 w 22"/>
                <a:gd name="T15" fmla="*/ 26 h 26"/>
                <a:gd name="T16" fmla="*/ 22 w 22"/>
                <a:gd name="T1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6">
                  <a:moveTo>
                    <a:pt x="22" y="22"/>
                  </a:moveTo>
                  <a:lnTo>
                    <a:pt x="22" y="17"/>
                  </a:lnTo>
                  <a:lnTo>
                    <a:pt x="21" y="6"/>
                  </a:lnTo>
                  <a:lnTo>
                    <a:pt x="21" y="2"/>
                  </a:lnTo>
                  <a:lnTo>
                    <a:pt x="0" y="0"/>
                  </a:lnTo>
                  <a:lnTo>
                    <a:pt x="0" y="7"/>
                  </a:lnTo>
                  <a:lnTo>
                    <a:pt x="1" y="18"/>
                  </a:lnTo>
                  <a:lnTo>
                    <a:pt x="1" y="26"/>
                  </a:lnTo>
                  <a:lnTo>
                    <a:pt x="22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Freeform 209"/>
            <p:cNvSpPr/>
            <p:nvPr/>
          </p:nvSpPr>
          <p:spPr bwMode="auto">
            <a:xfrm>
              <a:off x="9821932" y="1945756"/>
              <a:ext cx="49888" cy="49888"/>
            </a:xfrm>
            <a:custGeom>
              <a:avLst/>
              <a:gdLst>
                <a:gd name="T0" fmla="*/ 30 w 30"/>
                <a:gd name="T1" fmla="*/ 16 h 30"/>
                <a:gd name="T2" fmla="*/ 27 w 30"/>
                <a:gd name="T3" fmla="*/ 13 h 30"/>
                <a:gd name="T4" fmla="*/ 21 w 30"/>
                <a:gd name="T5" fmla="*/ 4 h 30"/>
                <a:gd name="T6" fmla="*/ 20 w 30"/>
                <a:gd name="T7" fmla="*/ 0 h 30"/>
                <a:gd name="T8" fmla="*/ 0 w 30"/>
                <a:gd name="T9" fmla="*/ 8 h 30"/>
                <a:gd name="T10" fmla="*/ 4 w 30"/>
                <a:gd name="T11" fmla="*/ 15 h 30"/>
                <a:gd name="T12" fmla="*/ 10 w 30"/>
                <a:gd name="T13" fmla="*/ 24 h 30"/>
                <a:gd name="T14" fmla="*/ 14 w 30"/>
                <a:gd name="T15" fmla="*/ 30 h 30"/>
                <a:gd name="T16" fmla="*/ 30 w 30"/>
                <a:gd name="T17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0">
                  <a:moveTo>
                    <a:pt x="30" y="16"/>
                  </a:moveTo>
                  <a:lnTo>
                    <a:pt x="27" y="13"/>
                  </a:lnTo>
                  <a:lnTo>
                    <a:pt x="21" y="4"/>
                  </a:lnTo>
                  <a:lnTo>
                    <a:pt x="20" y="0"/>
                  </a:lnTo>
                  <a:lnTo>
                    <a:pt x="0" y="8"/>
                  </a:lnTo>
                  <a:lnTo>
                    <a:pt x="4" y="15"/>
                  </a:lnTo>
                  <a:lnTo>
                    <a:pt x="10" y="24"/>
                  </a:lnTo>
                  <a:lnTo>
                    <a:pt x="14" y="30"/>
                  </a:lnTo>
                  <a:lnTo>
                    <a:pt x="30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Freeform 210"/>
            <p:cNvSpPr/>
            <p:nvPr/>
          </p:nvSpPr>
          <p:spPr bwMode="auto">
            <a:xfrm>
              <a:off x="9778696" y="1902520"/>
              <a:ext cx="49888" cy="49888"/>
            </a:xfrm>
            <a:custGeom>
              <a:avLst/>
              <a:gdLst>
                <a:gd name="T0" fmla="*/ 30 w 30"/>
                <a:gd name="T1" fmla="*/ 9 h 30"/>
                <a:gd name="T2" fmla="*/ 26 w 30"/>
                <a:gd name="T3" fmla="*/ 7 h 30"/>
                <a:gd name="T4" fmla="*/ 16 w 30"/>
                <a:gd name="T5" fmla="*/ 2 h 30"/>
                <a:gd name="T6" fmla="*/ 12 w 30"/>
                <a:gd name="T7" fmla="*/ 0 h 30"/>
                <a:gd name="T8" fmla="*/ 0 w 30"/>
                <a:gd name="T9" fmla="*/ 17 h 30"/>
                <a:gd name="T10" fmla="*/ 6 w 30"/>
                <a:gd name="T11" fmla="*/ 21 h 30"/>
                <a:gd name="T12" fmla="*/ 16 w 30"/>
                <a:gd name="T13" fmla="*/ 26 h 30"/>
                <a:gd name="T14" fmla="*/ 23 w 30"/>
                <a:gd name="T15" fmla="*/ 30 h 30"/>
                <a:gd name="T16" fmla="*/ 30 w 30"/>
                <a:gd name="T17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0">
                  <a:moveTo>
                    <a:pt x="30" y="9"/>
                  </a:moveTo>
                  <a:lnTo>
                    <a:pt x="26" y="7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0" y="17"/>
                  </a:lnTo>
                  <a:lnTo>
                    <a:pt x="6" y="21"/>
                  </a:lnTo>
                  <a:lnTo>
                    <a:pt x="16" y="26"/>
                  </a:lnTo>
                  <a:lnTo>
                    <a:pt x="23" y="30"/>
                  </a:lnTo>
                  <a:lnTo>
                    <a:pt x="3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8" name="Freeform 211"/>
            <p:cNvSpPr>
              <a:spLocks noEditPoints="1"/>
            </p:cNvSpPr>
            <p:nvPr/>
          </p:nvSpPr>
          <p:spPr bwMode="auto">
            <a:xfrm>
              <a:off x="9632359" y="1912498"/>
              <a:ext cx="229484" cy="226158"/>
            </a:xfrm>
            <a:custGeom>
              <a:avLst/>
              <a:gdLst>
                <a:gd name="T0" fmla="*/ 55 w 110"/>
                <a:gd name="T1" fmla="*/ 108 h 108"/>
                <a:gd name="T2" fmla="*/ 1 w 110"/>
                <a:gd name="T3" fmla="*/ 57 h 108"/>
                <a:gd name="T4" fmla="*/ 53 w 110"/>
                <a:gd name="T5" fmla="*/ 1 h 108"/>
                <a:gd name="T6" fmla="*/ 109 w 110"/>
                <a:gd name="T7" fmla="*/ 52 h 108"/>
                <a:gd name="T8" fmla="*/ 57 w 110"/>
                <a:gd name="T9" fmla="*/ 108 h 108"/>
                <a:gd name="T10" fmla="*/ 55 w 110"/>
                <a:gd name="T11" fmla="*/ 108 h 108"/>
                <a:gd name="T12" fmla="*/ 55 w 110"/>
                <a:gd name="T13" fmla="*/ 16 h 108"/>
                <a:gd name="T14" fmla="*/ 53 w 110"/>
                <a:gd name="T15" fmla="*/ 16 h 108"/>
                <a:gd name="T16" fmla="*/ 16 w 110"/>
                <a:gd name="T17" fmla="*/ 56 h 108"/>
                <a:gd name="T18" fmla="*/ 57 w 110"/>
                <a:gd name="T19" fmla="*/ 94 h 108"/>
                <a:gd name="T20" fmla="*/ 94 w 110"/>
                <a:gd name="T21" fmla="*/ 53 h 108"/>
                <a:gd name="T22" fmla="*/ 55 w 110"/>
                <a:gd name="T23" fmla="*/ 1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0" h="108">
                  <a:moveTo>
                    <a:pt x="55" y="108"/>
                  </a:moveTo>
                  <a:cubicBezTo>
                    <a:pt x="26" y="108"/>
                    <a:pt x="2" y="86"/>
                    <a:pt x="1" y="57"/>
                  </a:cubicBezTo>
                  <a:cubicBezTo>
                    <a:pt x="0" y="27"/>
                    <a:pt x="23" y="2"/>
                    <a:pt x="53" y="1"/>
                  </a:cubicBezTo>
                  <a:cubicBezTo>
                    <a:pt x="83" y="0"/>
                    <a:pt x="108" y="23"/>
                    <a:pt x="109" y="52"/>
                  </a:cubicBezTo>
                  <a:cubicBezTo>
                    <a:pt x="110" y="82"/>
                    <a:pt x="87" y="107"/>
                    <a:pt x="57" y="108"/>
                  </a:cubicBezTo>
                  <a:cubicBezTo>
                    <a:pt x="56" y="108"/>
                    <a:pt x="56" y="108"/>
                    <a:pt x="55" y="108"/>
                  </a:cubicBezTo>
                  <a:close/>
                  <a:moveTo>
                    <a:pt x="55" y="16"/>
                  </a:moveTo>
                  <a:cubicBezTo>
                    <a:pt x="54" y="16"/>
                    <a:pt x="54" y="16"/>
                    <a:pt x="53" y="16"/>
                  </a:cubicBezTo>
                  <a:cubicBezTo>
                    <a:pt x="32" y="16"/>
                    <a:pt x="15" y="35"/>
                    <a:pt x="16" y="56"/>
                  </a:cubicBezTo>
                  <a:cubicBezTo>
                    <a:pt x="17" y="78"/>
                    <a:pt x="35" y="94"/>
                    <a:pt x="57" y="94"/>
                  </a:cubicBezTo>
                  <a:cubicBezTo>
                    <a:pt x="78" y="93"/>
                    <a:pt x="95" y="75"/>
                    <a:pt x="94" y="53"/>
                  </a:cubicBezTo>
                  <a:cubicBezTo>
                    <a:pt x="93" y="32"/>
                    <a:pt x="76" y="16"/>
                    <a:pt x="55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338247" y="4346488"/>
            <a:ext cx="364830" cy="389230"/>
            <a:chOff x="6025477" y="5703965"/>
            <a:chExt cx="522158" cy="557080"/>
          </a:xfrm>
          <a:solidFill>
            <a:schemeClr val="bg1"/>
          </a:solidFill>
        </p:grpSpPr>
        <p:sp>
          <p:nvSpPr>
            <p:cNvPr id="30" name="Freeform 348"/>
            <p:cNvSpPr/>
            <p:nvPr/>
          </p:nvSpPr>
          <p:spPr bwMode="auto">
            <a:xfrm>
              <a:off x="6278241" y="5703965"/>
              <a:ext cx="31596" cy="78158"/>
            </a:xfrm>
            <a:custGeom>
              <a:avLst/>
              <a:gdLst>
                <a:gd name="T0" fmla="*/ 8 w 15"/>
                <a:gd name="T1" fmla="*/ 38 h 38"/>
                <a:gd name="T2" fmla="*/ 0 w 15"/>
                <a:gd name="T3" fmla="*/ 30 h 38"/>
                <a:gd name="T4" fmla="*/ 0 w 15"/>
                <a:gd name="T5" fmla="*/ 7 h 38"/>
                <a:gd name="T6" fmla="*/ 8 w 15"/>
                <a:gd name="T7" fmla="*/ 0 h 38"/>
                <a:gd name="T8" fmla="*/ 15 w 15"/>
                <a:gd name="T9" fmla="*/ 7 h 38"/>
                <a:gd name="T10" fmla="*/ 15 w 15"/>
                <a:gd name="T11" fmla="*/ 30 h 38"/>
                <a:gd name="T12" fmla="*/ 8 w 15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8">
                  <a:moveTo>
                    <a:pt x="8" y="38"/>
                  </a:moveTo>
                  <a:cubicBezTo>
                    <a:pt x="4" y="38"/>
                    <a:pt x="0" y="34"/>
                    <a:pt x="0" y="3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2" y="0"/>
                    <a:pt x="15" y="3"/>
                    <a:pt x="15" y="7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4"/>
                    <a:pt x="12" y="38"/>
                    <a:pt x="8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Freeform 349"/>
            <p:cNvSpPr/>
            <p:nvPr/>
          </p:nvSpPr>
          <p:spPr bwMode="auto">
            <a:xfrm>
              <a:off x="6153521" y="5730572"/>
              <a:ext cx="58203" cy="73169"/>
            </a:xfrm>
            <a:custGeom>
              <a:avLst/>
              <a:gdLst>
                <a:gd name="T0" fmla="*/ 20 w 28"/>
                <a:gd name="T1" fmla="*/ 35 h 35"/>
                <a:gd name="T2" fmla="*/ 13 w 28"/>
                <a:gd name="T3" fmla="*/ 32 h 35"/>
                <a:gd name="T4" fmla="*/ 2 w 28"/>
                <a:gd name="T5" fmla="*/ 12 h 35"/>
                <a:gd name="T6" fmla="*/ 4 w 28"/>
                <a:gd name="T7" fmla="*/ 2 h 35"/>
                <a:gd name="T8" fmla="*/ 14 w 28"/>
                <a:gd name="T9" fmla="*/ 5 h 35"/>
                <a:gd name="T10" fmla="*/ 26 w 28"/>
                <a:gd name="T11" fmla="*/ 25 h 35"/>
                <a:gd name="T12" fmla="*/ 23 w 28"/>
                <a:gd name="T13" fmla="*/ 35 h 35"/>
                <a:gd name="T14" fmla="*/ 20 w 28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35">
                  <a:moveTo>
                    <a:pt x="20" y="35"/>
                  </a:moveTo>
                  <a:cubicBezTo>
                    <a:pt x="17" y="35"/>
                    <a:pt x="15" y="34"/>
                    <a:pt x="13" y="3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8"/>
                    <a:pt x="1" y="4"/>
                    <a:pt x="4" y="2"/>
                  </a:cubicBezTo>
                  <a:cubicBezTo>
                    <a:pt x="8" y="0"/>
                    <a:pt x="12" y="1"/>
                    <a:pt x="14" y="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8" y="28"/>
                    <a:pt x="27" y="33"/>
                    <a:pt x="23" y="35"/>
                  </a:cubicBezTo>
                  <a:cubicBezTo>
                    <a:pt x="22" y="35"/>
                    <a:pt x="21" y="35"/>
                    <a:pt x="20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Freeform 350"/>
            <p:cNvSpPr/>
            <p:nvPr/>
          </p:nvSpPr>
          <p:spPr bwMode="auto">
            <a:xfrm>
              <a:off x="6060397" y="5818707"/>
              <a:ext cx="76495" cy="56539"/>
            </a:xfrm>
            <a:custGeom>
              <a:avLst/>
              <a:gdLst>
                <a:gd name="T0" fmla="*/ 28 w 37"/>
                <a:gd name="T1" fmla="*/ 27 h 27"/>
                <a:gd name="T2" fmla="*/ 25 w 37"/>
                <a:gd name="T3" fmla="*/ 26 h 27"/>
                <a:gd name="T4" fmla="*/ 5 w 37"/>
                <a:gd name="T5" fmla="*/ 14 h 27"/>
                <a:gd name="T6" fmla="*/ 2 w 37"/>
                <a:gd name="T7" fmla="*/ 5 h 27"/>
                <a:gd name="T8" fmla="*/ 12 w 37"/>
                <a:gd name="T9" fmla="*/ 2 h 27"/>
                <a:gd name="T10" fmla="*/ 32 w 37"/>
                <a:gd name="T11" fmla="*/ 14 h 27"/>
                <a:gd name="T12" fmla="*/ 35 w 37"/>
                <a:gd name="T13" fmla="*/ 23 h 27"/>
                <a:gd name="T14" fmla="*/ 28 w 37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7">
                  <a:moveTo>
                    <a:pt x="28" y="27"/>
                  </a:moveTo>
                  <a:cubicBezTo>
                    <a:pt x="27" y="27"/>
                    <a:pt x="26" y="27"/>
                    <a:pt x="25" y="26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1" y="12"/>
                    <a:pt x="0" y="8"/>
                    <a:pt x="2" y="5"/>
                  </a:cubicBezTo>
                  <a:cubicBezTo>
                    <a:pt x="4" y="1"/>
                    <a:pt x="9" y="0"/>
                    <a:pt x="12" y="2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5" y="16"/>
                    <a:pt x="37" y="20"/>
                    <a:pt x="35" y="23"/>
                  </a:cubicBezTo>
                  <a:cubicBezTo>
                    <a:pt x="33" y="26"/>
                    <a:pt x="31" y="27"/>
                    <a:pt x="28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Freeform 351"/>
            <p:cNvSpPr/>
            <p:nvPr/>
          </p:nvSpPr>
          <p:spPr bwMode="auto">
            <a:xfrm>
              <a:off x="6025477" y="5943426"/>
              <a:ext cx="78158" cy="28270"/>
            </a:xfrm>
            <a:custGeom>
              <a:avLst/>
              <a:gdLst>
                <a:gd name="T0" fmla="*/ 31 w 38"/>
                <a:gd name="T1" fmla="*/ 14 h 14"/>
                <a:gd name="T2" fmla="*/ 8 w 38"/>
                <a:gd name="T3" fmla="*/ 14 h 14"/>
                <a:gd name="T4" fmla="*/ 0 w 38"/>
                <a:gd name="T5" fmla="*/ 7 h 14"/>
                <a:gd name="T6" fmla="*/ 8 w 38"/>
                <a:gd name="T7" fmla="*/ 0 h 14"/>
                <a:gd name="T8" fmla="*/ 31 w 38"/>
                <a:gd name="T9" fmla="*/ 0 h 14"/>
                <a:gd name="T10" fmla="*/ 38 w 38"/>
                <a:gd name="T11" fmla="*/ 7 h 14"/>
                <a:gd name="T12" fmla="*/ 31 w 38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4">
                  <a:moveTo>
                    <a:pt x="31" y="14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4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0"/>
                    <a:pt x="38" y="3"/>
                    <a:pt x="38" y="7"/>
                  </a:cubicBezTo>
                  <a:cubicBezTo>
                    <a:pt x="38" y="11"/>
                    <a:pt x="35" y="14"/>
                    <a:pt x="31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Freeform 352"/>
            <p:cNvSpPr/>
            <p:nvPr/>
          </p:nvSpPr>
          <p:spPr bwMode="auto">
            <a:xfrm>
              <a:off x="6052083" y="6041539"/>
              <a:ext cx="76495" cy="56539"/>
            </a:xfrm>
            <a:custGeom>
              <a:avLst/>
              <a:gdLst>
                <a:gd name="T0" fmla="*/ 9 w 37"/>
                <a:gd name="T1" fmla="*/ 27 h 27"/>
                <a:gd name="T2" fmla="*/ 2 w 37"/>
                <a:gd name="T3" fmla="*/ 23 h 27"/>
                <a:gd name="T4" fmla="*/ 5 w 37"/>
                <a:gd name="T5" fmla="*/ 13 h 27"/>
                <a:gd name="T6" fmla="*/ 25 w 37"/>
                <a:gd name="T7" fmla="*/ 2 h 27"/>
                <a:gd name="T8" fmla="*/ 35 w 37"/>
                <a:gd name="T9" fmla="*/ 4 h 27"/>
                <a:gd name="T10" fmla="*/ 32 w 37"/>
                <a:gd name="T11" fmla="*/ 14 h 27"/>
                <a:gd name="T12" fmla="*/ 12 w 37"/>
                <a:gd name="T13" fmla="*/ 26 h 27"/>
                <a:gd name="T14" fmla="*/ 9 w 37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7">
                  <a:moveTo>
                    <a:pt x="9" y="27"/>
                  </a:moveTo>
                  <a:cubicBezTo>
                    <a:pt x="6" y="27"/>
                    <a:pt x="4" y="25"/>
                    <a:pt x="2" y="23"/>
                  </a:cubicBezTo>
                  <a:cubicBezTo>
                    <a:pt x="0" y="20"/>
                    <a:pt x="2" y="15"/>
                    <a:pt x="5" y="13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9" y="0"/>
                    <a:pt x="33" y="1"/>
                    <a:pt x="35" y="4"/>
                  </a:cubicBezTo>
                  <a:cubicBezTo>
                    <a:pt x="37" y="8"/>
                    <a:pt x="36" y="12"/>
                    <a:pt x="32" y="14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1" y="26"/>
                    <a:pt x="10" y="27"/>
                    <a:pt x="9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Freeform 353"/>
            <p:cNvSpPr/>
            <p:nvPr/>
          </p:nvSpPr>
          <p:spPr bwMode="auto">
            <a:xfrm>
              <a:off x="6437882" y="6053179"/>
              <a:ext cx="76495" cy="56539"/>
            </a:xfrm>
            <a:custGeom>
              <a:avLst/>
              <a:gdLst>
                <a:gd name="T0" fmla="*/ 29 w 37"/>
                <a:gd name="T1" fmla="*/ 27 h 27"/>
                <a:gd name="T2" fmla="*/ 25 w 37"/>
                <a:gd name="T3" fmla="*/ 26 h 27"/>
                <a:gd name="T4" fmla="*/ 5 w 37"/>
                <a:gd name="T5" fmla="*/ 15 h 27"/>
                <a:gd name="T6" fmla="*/ 2 w 37"/>
                <a:gd name="T7" fmla="*/ 5 h 27"/>
                <a:gd name="T8" fmla="*/ 12 w 37"/>
                <a:gd name="T9" fmla="*/ 2 h 27"/>
                <a:gd name="T10" fmla="*/ 32 w 37"/>
                <a:gd name="T11" fmla="*/ 14 h 27"/>
                <a:gd name="T12" fmla="*/ 35 w 37"/>
                <a:gd name="T13" fmla="*/ 23 h 27"/>
                <a:gd name="T14" fmla="*/ 29 w 37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7">
                  <a:moveTo>
                    <a:pt x="29" y="27"/>
                  </a:moveTo>
                  <a:cubicBezTo>
                    <a:pt x="27" y="27"/>
                    <a:pt x="26" y="27"/>
                    <a:pt x="25" y="2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1" y="13"/>
                    <a:pt x="0" y="8"/>
                    <a:pt x="2" y="5"/>
                  </a:cubicBezTo>
                  <a:cubicBezTo>
                    <a:pt x="4" y="1"/>
                    <a:pt x="9" y="0"/>
                    <a:pt x="12" y="2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6" y="16"/>
                    <a:pt x="37" y="20"/>
                    <a:pt x="35" y="23"/>
                  </a:cubicBezTo>
                  <a:cubicBezTo>
                    <a:pt x="34" y="26"/>
                    <a:pt x="31" y="27"/>
                    <a:pt x="29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Freeform 354"/>
            <p:cNvSpPr/>
            <p:nvPr/>
          </p:nvSpPr>
          <p:spPr bwMode="auto">
            <a:xfrm>
              <a:off x="6471140" y="5958393"/>
              <a:ext cx="76495" cy="28270"/>
            </a:xfrm>
            <a:custGeom>
              <a:avLst/>
              <a:gdLst>
                <a:gd name="T0" fmla="*/ 30 w 37"/>
                <a:gd name="T1" fmla="*/ 14 h 14"/>
                <a:gd name="T2" fmla="*/ 7 w 37"/>
                <a:gd name="T3" fmla="*/ 14 h 14"/>
                <a:gd name="T4" fmla="*/ 0 w 37"/>
                <a:gd name="T5" fmla="*/ 7 h 14"/>
                <a:gd name="T6" fmla="*/ 7 w 37"/>
                <a:gd name="T7" fmla="*/ 0 h 14"/>
                <a:gd name="T8" fmla="*/ 30 w 37"/>
                <a:gd name="T9" fmla="*/ 0 h 14"/>
                <a:gd name="T10" fmla="*/ 37 w 37"/>
                <a:gd name="T11" fmla="*/ 7 h 14"/>
                <a:gd name="T12" fmla="*/ 30 w 37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4">
                  <a:moveTo>
                    <a:pt x="30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4" y="0"/>
                    <a:pt x="37" y="3"/>
                    <a:pt x="37" y="7"/>
                  </a:cubicBezTo>
                  <a:cubicBezTo>
                    <a:pt x="37" y="11"/>
                    <a:pt x="34" y="14"/>
                    <a:pt x="3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Freeform 355"/>
            <p:cNvSpPr/>
            <p:nvPr/>
          </p:nvSpPr>
          <p:spPr bwMode="auto">
            <a:xfrm>
              <a:off x="6446196" y="5830347"/>
              <a:ext cx="76495" cy="56539"/>
            </a:xfrm>
            <a:custGeom>
              <a:avLst/>
              <a:gdLst>
                <a:gd name="T0" fmla="*/ 8 w 37"/>
                <a:gd name="T1" fmla="*/ 27 h 27"/>
                <a:gd name="T2" fmla="*/ 2 w 37"/>
                <a:gd name="T3" fmla="*/ 24 h 27"/>
                <a:gd name="T4" fmla="*/ 5 w 37"/>
                <a:gd name="T5" fmla="*/ 14 h 27"/>
                <a:gd name="T6" fmla="*/ 25 w 37"/>
                <a:gd name="T7" fmla="*/ 2 h 27"/>
                <a:gd name="T8" fmla="*/ 35 w 37"/>
                <a:gd name="T9" fmla="*/ 5 h 27"/>
                <a:gd name="T10" fmla="*/ 32 w 37"/>
                <a:gd name="T11" fmla="*/ 15 h 27"/>
                <a:gd name="T12" fmla="*/ 12 w 37"/>
                <a:gd name="T13" fmla="*/ 26 h 27"/>
                <a:gd name="T14" fmla="*/ 8 w 37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7">
                  <a:moveTo>
                    <a:pt x="8" y="27"/>
                  </a:moveTo>
                  <a:cubicBezTo>
                    <a:pt x="6" y="27"/>
                    <a:pt x="3" y="26"/>
                    <a:pt x="2" y="24"/>
                  </a:cubicBezTo>
                  <a:cubicBezTo>
                    <a:pt x="0" y="20"/>
                    <a:pt x="1" y="16"/>
                    <a:pt x="5" y="14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8" y="0"/>
                    <a:pt x="33" y="1"/>
                    <a:pt x="35" y="5"/>
                  </a:cubicBezTo>
                  <a:cubicBezTo>
                    <a:pt x="37" y="8"/>
                    <a:pt x="35" y="13"/>
                    <a:pt x="32" y="1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1" y="27"/>
                    <a:pt x="9" y="27"/>
                    <a:pt x="8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Freeform 356"/>
            <p:cNvSpPr/>
            <p:nvPr/>
          </p:nvSpPr>
          <p:spPr bwMode="auto">
            <a:xfrm>
              <a:off x="6376353" y="5738887"/>
              <a:ext cx="59865" cy="73169"/>
            </a:xfrm>
            <a:custGeom>
              <a:avLst/>
              <a:gdLst>
                <a:gd name="T0" fmla="*/ 8 w 28"/>
                <a:gd name="T1" fmla="*/ 35 h 35"/>
                <a:gd name="T2" fmla="*/ 4 w 28"/>
                <a:gd name="T3" fmla="*/ 34 h 35"/>
                <a:gd name="T4" fmla="*/ 2 w 28"/>
                <a:gd name="T5" fmla="*/ 24 h 35"/>
                <a:gd name="T6" fmla="*/ 13 w 28"/>
                <a:gd name="T7" fmla="*/ 4 h 35"/>
                <a:gd name="T8" fmla="*/ 23 w 28"/>
                <a:gd name="T9" fmla="*/ 2 h 35"/>
                <a:gd name="T10" fmla="*/ 26 w 28"/>
                <a:gd name="T11" fmla="*/ 11 h 35"/>
                <a:gd name="T12" fmla="*/ 14 w 28"/>
                <a:gd name="T13" fmla="*/ 32 h 35"/>
                <a:gd name="T14" fmla="*/ 8 w 28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35">
                  <a:moveTo>
                    <a:pt x="8" y="35"/>
                  </a:moveTo>
                  <a:cubicBezTo>
                    <a:pt x="7" y="35"/>
                    <a:pt x="5" y="35"/>
                    <a:pt x="4" y="34"/>
                  </a:cubicBezTo>
                  <a:cubicBezTo>
                    <a:pt x="1" y="32"/>
                    <a:pt x="0" y="28"/>
                    <a:pt x="2" y="2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5" y="1"/>
                    <a:pt x="19" y="0"/>
                    <a:pt x="23" y="2"/>
                  </a:cubicBezTo>
                  <a:cubicBezTo>
                    <a:pt x="26" y="4"/>
                    <a:pt x="28" y="8"/>
                    <a:pt x="26" y="11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4"/>
                    <a:pt x="10" y="35"/>
                    <a:pt x="8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Freeform 357"/>
            <p:cNvSpPr>
              <a:spLocks noEditPoints="1"/>
            </p:cNvSpPr>
            <p:nvPr/>
          </p:nvSpPr>
          <p:spPr bwMode="auto">
            <a:xfrm>
              <a:off x="6146870" y="5828687"/>
              <a:ext cx="281035" cy="337574"/>
            </a:xfrm>
            <a:custGeom>
              <a:avLst/>
              <a:gdLst>
                <a:gd name="T0" fmla="*/ 67 w 134"/>
                <a:gd name="T1" fmla="*/ 0 h 162"/>
                <a:gd name="T2" fmla="*/ 0 w 134"/>
                <a:gd name="T3" fmla="*/ 73 h 162"/>
                <a:gd name="T4" fmla="*/ 31 w 134"/>
                <a:gd name="T5" fmla="*/ 162 h 162"/>
                <a:gd name="T6" fmla="*/ 71 w 134"/>
                <a:gd name="T7" fmla="*/ 162 h 162"/>
                <a:gd name="T8" fmla="*/ 107 w 134"/>
                <a:gd name="T9" fmla="*/ 132 h 162"/>
                <a:gd name="T10" fmla="*/ 134 w 134"/>
                <a:gd name="T11" fmla="*/ 67 h 162"/>
                <a:gd name="T12" fmla="*/ 59 w 134"/>
                <a:gd name="T13" fmla="*/ 118 h 162"/>
                <a:gd name="T14" fmla="*/ 45 w 134"/>
                <a:gd name="T15" fmla="*/ 91 h 162"/>
                <a:gd name="T16" fmla="*/ 54 w 134"/>
                <a:gd name="T17" fmla="*/ 87 h 162"/>
                <a:gd name="T18" fmla="*/ 73 w 134"/>
                <a:gd name="T19" fmla="*/ 87 h 162"/>
                <a:gd name="T20" fmla="*/ 80 w 134"/>
                <a:gd name="T21" fmla="*/ 92 h 162"/>
                <a:gd name="T22" fmla="*/ 84 w 134"/>
                <a:gd name="T23" fmla="*/ 91 h 162"/>
                <a:gd name="T24" fmla="*/ 71 w 134"/>
                <a:gd name="T25" fmla="*/ 118 h 162"/>
                <a:gd name="T26" fmla="*/ 59 w 134"/>
                <a:gd name="T27" fmla="*/ 150 h 162"/>
                <a:gd name="T28" fmla="*/ 55 w 134"/>
                <a:gd name="T29" fmla="*/ 72 h 162"/>
                <a:gd name="T30" fmla="*/ 57 w 134"/>
                <a:gd name="T31" fmla="*/ 74 h 162"/>
                <a:gd name="T32" fmla="*/ 55 w 134"/>
                <a:gd name="T33" fmla="*/ 72 h 162"/>
                <a:gd name="T34" fmla="*/ 75 w 134"/>
                <a:gd name="T35" fmla="*/ 70 h 162"/>
                <a:gd name="T36" fmla="*/ 76 w 134"/>
                <a:gd name="T37" fmla="*/ 70 h 162"/>
                <a:gd name="T38" fmla="*/ 74 w 134"/>
                <a:gd name="T39" fmla="*/ 71 h 162"/>
                <a:gd name="T40" fmla="*/ 121 w 134"/>
                <a:gd name="T41" fmla="*/ 77 h 162"/>
                <a:gd name="T42" fmla="*/ 98 w 134"/>
                <a:gd name="T43" fmla="*/ 125 h 162"/>
                <a:gd name="T44" fmla="*/ 79 w 134"/>
                <a:gd name="T45" fmla="*/ 150 h 162"/>
                <a:gd name="T46" fmla="*/ 94 w 134"/>
                <a:gd name="T47" fmla="*/ 90 h 162"/>
                <a:gd name="T48" fmla="*/ 87 w 134"/>
                <a:gd name="T49" fmla="*/ 86 h 162"/>
                <a:gd name="T50" fmla="*/ 77 w 134"/>
                <a:gd name="T51" fmla="*/ 85 h 162"/>
                <a:gd name="T52" fmla="*/ 75 w 134"/>
                <a:gd name="T53" fmla="*/ 83 h 162"/>
                <a:gd name="T54" fmla="*/ 75 w 134"/>
                <a:gd name="T55" fmla="*/ 66 h 162"/>
                <a:gd name="T56" fmla="*/ 71 w 134"/>
                <a:gd name="T57" fmla="*/ 82 h 162"/>
                <a:gd name="T58" fmla="*/ 57 w 134"/>
                <a:gd name="T59" fmla="*/ 84 h 162"/>
                <a:gd name="T60" fmla="*/ 57 w 134"/>
                <a:gd name="T61" fmla="*/ 68 h 162"/>
                <a:gd name="T62" fmla="*/ 51 w 134"/>
                <a:gd name="T63" fmla="*/ 81 h 162"/>
                <a:gd name="T64" fmla="*/ 47 w 134"/>
                <a:gd name="T65" fmla="*/ 87 h 162"/>
                <a:gd name="T66" fmla="*/ 43 w 134"/>
                <a:gd name="T67" fmla="*/ 86 h 162"/>
                <a:gd name="T68" fmla="*/ 37 w 134"/>
                <a:gd name="T69" fmla="*/ 84 h 162"/>
                <a:gd name="T70" fmla="*/ 37 w 134"/>
                <a:gd name="T71" fmla="*/ 84 h 162"/>
                <a:gd name="T72" fmla="*/ 37 w 134"/>
                <a:gd name="T73" fmla="*/ 84 h 162"/>
                <a:gd name="T74" fmla="*/ 51 w 134"/>
                <a:gd name="T75" fmla="*/ 119 h 162"/>
                <a:gd name="T76" fmla="*/ 43 w 134"/>
                <a:gd name="T77" fmla="*/ 150 h 162"/>
                <a:gd name="T78" fmla="*/ 12 w 134"/>
                <a:gd name="T79" fmla="*/ 77 h 162"/>
                <a:gd name="T80" fmla="*/ 11 w 134"/>
                <a:gd name="T81" fmla="*/ 69 h 162"/>
                <a:gd name="T82" fmla="*/ 67 w 134"/>
                <a:gd name="T83" fmla="*/ 11 h 162"/>
                <a:gd name="T84" fmla="*/ 122 w 134"/>
                <a:gd name="T85" fmla="*/ 6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4" h="162">
                  <a:moveTo>
                    <a:pt x="134" y="67"/>
                  </a:moveTo>
                  <a:cubicBezTo>
                    <a:pt x="134" y="30"/>
                    <a:pt x="104" y="0"/>
                    <a:pt x="67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69"/>
                    <a:pt x="0" y="71"/>
                    <a:pt x="0" y="73"/>
                  </a:cubicBezTo>
                  <a:cubicBezTo>
                    <a:pt x="0" y="74"/>
                    <a:pt x="1" y="100"/>
                    <a:pt x="26" y="132"/>
                  </a:cubicBezTo>
                  <a:cubicBezTo>
                    <a:pt x="34" y="142"/>
                    <a:pt x="31" y="162"/>
                    <a:pt x="31" y="162"/>
                  </a:cubicBezTo>
                  <a:cubicBezTo>
                    <a:pt x="41" y="162"/>
                    <a:pt x="51" y="162"/>
                    <a:pt x="62" y="162"/>
                  </a:cubicBezTo>
                  <a:cubicBezTo>
                    <a:pt x="65" y="162"/>
                    <a:pt x="68" y="162"/>
                    <a:pt x="71" y="162"/>
                  </a:cubicBezTo>
                  <a:cubicBezTo>
                    <a:pt x="82" y="162"/>
                    <a:pt x="92" y="162"/>
                    <a:pt x="102" y="162"/>
                  </a:cubicBezTo>
                  <a:cubicBezTo>
                    <a:pt x="102" y="162"/>
                    <a:pt x="99" y="142"/>
                    <a:pt x="107" y="132"/>
                  </a:cubicBezTo>
                  <a:cubicBezTo>
                    <a:pt x="132" y="100"/>
                    <a:pt x="134" y="74"/>
                    <a:pt x="133" y="73"/>
                  </a:cubicBezTo>
                  <a:cubicBezTo>
                    <a:pt x="133" y="71"/>
                    <a:pt x="134" y="69"/>
                    <a:pt x="134" y="67"/>
                  </a:cubicBezTo>
                  <a:close/>
                  <a:moveTo>
                    <a:pt x="59" y="150"/>
                  </a:moveTo>
                  <a:cubicBezTo>
                    <a:pt x="59" y="118"/>
                    <a:pt x="59" y="118"/>
                    <a:pt x="59" y="118"/>
                  </a:cubicBezTo>
                  <a:cubicBezTo>
                    <a:pt x="59" y="117"/>
                    <a:pt x="59" y="117"/>
                    <a:pt x="58" y="116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46" y="91"/>
                    <a:pt x="47" y="91"/>
                    <a:pt x="48" y="90"/>
                  </a:cubicBezTo>
                  <a:cubicBezTo>
                    <a:pt x="50" y="90"/>
                    <a:pt x="52" y="88"/>
                    <a:pt x="54" y="87"/>
                  </a:cubicBezTo>
                  <a:cubicBezTo>
                    <a:pt x="56" y="89"/>
                    <a:pt x="59" y="91"/>
                    <a:pt x="61" y="91"/>
                  </a:cubicBezTo>
                  <a:cubicBezTo>
                    <a:pt x="65" y="92"/>
                    <a:pt x="69" y="90"/>
                    <a:pt x="73" y="87"/>
                  </a:cubicBezTo>
                  <a:cubicBezTo>
                    <a:pt x="73" y="87"/>
                    <a:pt x="73" y="87"/>
                    <a:pt x="73" y="88"/>
                  </a:cubicBezTo>
                  <a:cubicBezTo>
                    <a:pt x="75" y="91"/>
                    <a:pt x="78" y="92"/>
                    <a:pt x="80" y="92"/>
                  </a:cubicBezTo>
                  <a:cubicBezTo>
                    <a:pt x="81" y="92"/>
                    <a:pt x="81" y="92"/>
                    <a:pt x="81" y="92"/>
                  </a:cubicBezTo>
                  <a:cubicBezTo>
                    <a:pt x="82" y="92"/>
                    <a:pt x="83" y="92"/>
                    <a:pt x="84" y="91"/>
                  </a:cubicBezTo>
                  <a:cubicBezTo>
                    <a:pt x="71" y="116"/>
                    <a:pt x="71" y="116"/>
                    <a:pt x="71" y="116"/>
                  </a:cubicBezTo>
                  <a:cubicBezTo>
                    <a:pt x="71" y="117"/>
                    <a:pt x="71" y="117"/>
                    <a:pt x="71" y="118"/>
                  </a:cubicBezTo>
                  <a:cubicBezTo>
                    <a:pt x="71" y="150"/>
                    <a:pt x="71" y="150"/>
                    <a:pt x="71" y="150"/>
                  </a:cubicBezTo>
                  <a:lnTo>
                    <a:pt x="59" y="150"/>
                  </a:lnTo>
                  <a:close/>
                  <a:moveTo>
                    <a:pt x="55" y="72"/>
                  </a:move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55" y="72"/>
                    <a:pt x="56" y="72"/>
                  </a:cubicBezTo>
                  <a:cubicBezTo>
                    <a:pt x="57" y="72"/>
                    <a:pt x="57" y="72"/>
                    <a:pt x="57" y="74"/>
                  </a:cubicBezTo>
                  <a:cubicBezTo>
                    <a:pt x="57" y="75"/>
                    <a:pt x="56" y="77"/>
                    <a:pt x="55" y="80"/>
                  </a:cubicBezTo>
                  <a:cubicBezTo>
                    <a:pt x="54" y="76"/>
                    <a:pt x="54" y="73"/>
                    <a:pt x="55" y="72"/>
                  </a:cubicBezTo>
                  <a:close/>
                  <a:moveTo>
                    <a:pt x="74" y="71"/>
                  </a:moveTo>
                  <a:cubicBezTo>
                    <a:pt x="74" y="70"/>
                    <a:pt x="75" y="70"/>
                    <a:pt x="75" y="70"/>
                  </a:cubicBezTo>
                  <a:cubicBezTo>
                    <a:pt x="75" y="70"/>
                    <a:pt x="75" y="70"/>
                    <a:pt x="75" y="70"/>
                  </a:cubicBezTo>
                  <a:cubicBezTo>
                    <a:pt x="76" y="70"/>
                    <a:pt x="76" y="70"/>
                    <a:pt x="76" y="70"/>
                  </a:cubicBezTo>
                  <a:cubicBezTo>
                    <a:pt x="76" y="71"/>
                    <a:pt x="76" y="74"/>
                    <a:pt x="74" y="78"/>
                  </a:cubicBezTo>
                  <a:cubicBezTo>
                    <a:pt x="73" y="75"/>
                    <a:pt x="73" y="72"/>
                    <a:pt x="74" y="71"/>
                  </a:cubicBezTo>
                  <a:close/>
                  <a:moveTo>
                    <a:pt x="122" y="69"/>
                  </a:moveTo>
                  <a:cubicBezTo>
                    <a:pt x="121" y="77"/>
                    <a:pt x="121" y="77"/>
                    <a:pt x="121" y="77"/>
                  </a:cubicBezTo>
                  <a:cubicBezTo>
                    <a:pt x="121" y="77"/>
                    <a:pt x="121" y="77"/>
                    <a:pt x="121" y="77"/>
                  </a:cubicBezTo>
                  <a:cubicBezTo>
                    <a:pt x="120" y="84"/>
                    <a:pt x="115" y="103"/>
                    <a:pt x="98" y="125"/>
                  </a:cubicBezTo>
                  <a:cubicBezTo>
                    <a:pt x="92" y="132"/>
                    <a:pt x="90" y="142"/>
                    <a:pt x="90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9" y="119"/>
                    <a:pt x="79" y="119"/>
                    <a:pt x="79" y="119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5" y="88"/>
                    <a:pt x="94" y="85"/>
                    <a:pt x="92" y="84"/>
                  </a:cubicBezTo>
                  <a:cubicBezTo>
                    <a:pt x="90" y="83"/>
                    <a:pt x="88" y="84"/>
                    <a:pt x="87" y="86"/>
                  </a:cubicBezTo>
                  <a:cubicBezTo>
                    <a:pt x="85" y="87"/>
                    <a:pt x="83" y="88"/>
                    <a:pt x="81" y="88"/>
                  </a:cubicBezTo>
                  <a:cubicBezTo>
                    <a:pt x="79" y="88"/>
                    <a:pt x="78" y="87"/>
                    <a:pt x="77" y="85"/>
                  </a:cubicBezTo>
                  <a:cubicBezTo>
                    <a:pt x="76" y="85"/>
                    <a:pt x="76" y="84"/>
                    <a:pt x="75" y="83"/>
                  </a:cubicBezTo>
                  <a:cubicBezTo>
                    <a:pt x="75" y="83"/>
                    <a:pt x="75" y="83"/>
                    <a:pt x="75" y="83"/>
                  </a:cubicBezTo>
                  <a:cubicBezTo>
                    <a:pt x="79" y="78"/>
                    <a:pt x="81" y="72"/>
                    <a:pt x="79" y="68"/>
                  </a:cubicBezTo>
                  <a:cubicBezTo>
                    <a:pt x="79" y="66"/>
                    <a:pt x="77" y="65"/>
                    <a:pt x="75" y="66"/>
                  </a:cubicBezTo>
                  <a:cubicBezTo>
                    <a:pt x="73" y="66"/>
                    <a:pt x="71" y="67"/>
                    <a:pt x="70" y="69"/>
                  </a:cubicBezTo>
                  <a:cubicBezTo>
                    <a:pt x="69" y="72"/>
                    <a:pt x="69" y="78"/>
                    <a:pt x="71" y="82"/>
                  </a:cubicBezTo>
                  <a:cubicBezTo>
                    <a:pt x="68" y="85"/>
                    <a:pt x="65" y="88"/>
                    <a:pt x="62" y="87"/>
                  </a:cubicBezTo>
                  <a:cubicBezTo>
                    <a:pt x="60" y="87"/>
                    <a:pt x="58" y="86"/>
                    <a:pt x="57" y="84"/>
                  </a:cubicBezTo>
                  <a:cubicBezTo>
                    <a:pt x="60" y="80"/>
                    <a:pt x="61" y="77"/>
                    <a:pt x="61" y="73"/>
                  </a:cubicBezTo>
                  <a:cubicBezTo>
                    <a:pt x="61" y="71"/>
                    <a:pt x="60" y="68"/>
                    <a:pt x="57" y="68"/>
                  </a:cubicBezTo>
                  <a:cubicBezTo>
                    <a:pt x="55" y="67"/>
                    <a:pt x="53" y="68"/>
                    <a:pt x="52" y="69"/>
                  </a:cubicBezTo>
                  <a:cubicBezTo>
                    <a:pt x="49" y="72"/>
                    <a:pt x="50" y="77"/>
                    <a:pt x="51" y="81"/>
                  </a:cubicBezTo>
                  <a:cubicBezTo>
                    <a:pt x="51" y="82"/>
                    <a:pt x="51" y="83"/>
                    <a:pt x="52" y="83"/>
                  </a:cubicBezTo>
                  <a:cubicBezTo>
                    <a:pt x="50" y="85"/>
                    <a:pt x="48" y="86"/>
                    <a:pt x="47" y="87"/>
                  </a:cubicBezTo>
                  <a:cubicBezTo>
                    <a:pt x="45" y="87"/>
                    <a:pt x="44" y="87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2" y="84"/>
                    <a:pt x="40" y="83"/>
                    <a:pt x="38" y="84"/>
                  </a:cubicBezTo>
                  <a:cubicBezTo>
                    <a:pt x="38" y="84"/>
                    <a:pt x="38" y="84"/>
                    <a:pt x="37" y="84"/>
                  </a:cubicBezTo>
                  <a:cubicBezTo>
                    <a:pt x="37" y="84"/>
                    <a:pt x="37" y="84"/>
                    <a:pt x="37" y="84"/>
                  </a:cubicBezTo>
                  <a:cubicBezTo>
                    <a:pt x="37" y="84"/>
                    <a:pt x="37" y="84"/>
                    <a:pt x="37" y="84"/>
                  </a:cubicBezTo>
                  <a:cubicBezTo>
                    <a:pt x="37" y="84"/>
                    <a:pt x="37" y="84"/>
                    <a:pt x="37" y="84"/>
                  </a:cubicBezTo>
                  <a:cubicBezTo>
                    <a:pt x="37" y="84"/>
                    <a:pt x="37" y="84"/>
                    <a:pt x="37" y="84"/>
                  </a:cubicBezTo>
                  <a:cubicBezTo>
                    <a:pt x="35" y="85"/>
                    <a:pt x="35" y="88"/>
                    <a:pt x="36" y="90"/>
                  </a:cubicBezTo>
                  <a:cubicBezTo>
                    <a:pt x="51" y="119"/>
                    <a:pt x="51" y="119"/>
                    <a:pt x="51" y="119"/>
                  </a:cubicBezTo>
                  <a:cubicBezTo>
                    <a:pt x="51" y="150"/>
                    <a:pt x="51" y="150"/>
                    <a:pt x="51" y="150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43" y="142"/>
                    <a:pt x="41" y="132"/>
                    <a:pt x="36" y="125"/>
                  </a:cubicBezTo>
                  <a:cubicBezTo>
                    <a:pt x="18" y="103"/>
                    <a:pt x="13" y="84"/>
                    <a:pt x="12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1" y="68"/>
                    <a:pt x="11" y="67"/>
                    <a:pt x="11" y="67"/>
                  </a:cubicBezTo>
                  <a:cubicBezTo>
                    <a:pt x="11" y="36"/>
                    <a:pt x="36" y="11"/>
                    <a:pt x="67" y="11"/>
                  </a:cubicBezTo>
                  <a:cubicBezTo>
                    <a:pt x="97" y="11"/>
                    <a:pt x="122" y="36"/>
                    <a:pt x="122" y="67"/>
                  </a:cubicBezTo>
                  <a:cubicBezTo>
                    <a:pt x="122" y="67"/>
                    <a:pt x="122" y="68"/>
                    <a:pt x="122" y="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Freeform 358"/>
            <p:cNvSpPr/>
            <p:nvPr/>
          </p:nvSpPr>
          <p:spPr bwMode="auto">
            <a:xfrm>
              <a:off x="6211724" y="6176235"/>
              <a:ext cx="148001" cy="84810"/>
            </a:xfrm>
            <a:custGeom>
              <a:avLst/>
              <a:gdLst>
                <a:gd name="T0" fmla="*/ 0 w 71"/>
                <a:gd name="T1" fmla="*/ 6 h 40"/>
                <a:gd name="T2" fmla="*/ 3 w 71"/>
                <a:gd name="T3" fmla="*/ 6 h 40"/>
                <a:gd name="T4" fmla="*/ 3 w 71"/>
                <a:gd name="T5" fmla="*/ 11 h 40"/>
                <a:gd name="T6" fmla="*/ 0 w 71"/>
                <a:gd name="T7" fmla="*/ 11 h 40"/>
                <a:gd name="T8" fmla="*/ 0 w 71"/>
                <a:gd name="T9" fmla="*/ 17 h 40"/>
                <a:gd name="T10" fmla="*/ 3 w 71"/>
                <a:gd name="T11" fmla="*/ 17 h 40"/>
                <a:gd name="T12" fmla="*/ 3 w 71"/>
                <a:gd name="T13" fmla="*/ 22 h 40"/>
                <a:gd name="T14" fmla="*/ 0 w 71"/>
                <a:gd name="T15" fmla="*/ 22 h 40"/>
                <a:gd name="T16" fmla="*/ 16 w 71"/>
                <a:gd name="T17" fmla="*/ 34 h 40"/>
                <a:gd name="T18" fmla="*/ 24 w 71"/>
                <a:gd name="T19" fmla="*/ 40 h 40"/>
                <a:gd name="T20" fmla="*/ 47 w 71"/>
                <a:gd name="T21" fmla="*/ 40 h 40"/>
                <a:gd name="T22" fmla="*/ 56 w 71"/>
                <a:gd name="T23" fmla="*/ 34 h 40"/>
                <a:gd name="T24" fmla="*/ 71 w 71"/>
                <a:gd name="T25" fmla="*/ 22 h 40"/>
                <a:gd name="T26" fmla="*/ 68 w 71"/>
                <a:gd name="T27" fmla="*/ 22 h 40"/>
                <a:gd name="T28" fmla="*/ 68 w 71"/>
                <a:gd name="T29" fmla="*/ 17 h 40"/>
                <a:gd name="T30" fmla="*/ 71 w 71"/>
                <a:gd name="T31" fmla="*/ 17 h 40"/>
                <a:gd name="T32" fmla="*/ 71 w 71"/>
                <a:gd name="T33" fmla="*/ 11 h 40"/>
                <a:gd name="T34" fmla="*/ 68 w 71"/>
                <a:gd name="T35" fmla="*/ 11 h 40"/>
                <a:gd name="T36" fmla="*/ 68 w 71"/>
                <a:gd name="T37" fmla="*/ 6 h 40"/>
                <a:gd name="T38" fmla="*/ 71 w 71"/>
                <a:gd name="T39" fmla="*/ 6 h 40"/>
                <a:gd name="T40" fmla="*/ 71 w 71"/>
                <a:gd name="T41" fmla="*/ 0 h 40"/>
                <a:gd name="T42" fmla="*/ 0 w 71"/>
                <a:gd name="T43" fmla="*/ 0 h 40"/>
                <a:gd name="T44" fmla="*/ 0 w 71"/>
                <a:gd name="T45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" h="40">
                  <a:moveTo>
                    <a:pt x="0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8"/>
                    <a:pt x="7" y="34"/>
                    <a:pt x="16" y="34"/>
                  </a:cubicBezTo>
                  <a:cubicBezTo>
                    <a:pt x="17" y="38"/>
                    <a:pt x="20" y="40"/>
                    <a:pt x="24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51" y="40"/>
                    <a:pt x="54" y="38"/>
                    <a:pt x="56" y="34"/>
                  </a:cubicBezTo>
                  <a:cubicBezTo>
                    <a:pt x="64" y="34"/>
                    <a:pt x="70" y="28"/>
                    <a:pt x="71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4" name="文本框 103"/>
          <p:cNvSpPr txBox="1"/>
          <p:nvPr/>
        </p:nvSpPr>
        <p:spPr>
          <a:xfrm>
            <a:off x="2025336" y="4131548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</a:p>
        </p:txBody>
      </p:sp>
      <p:sp>
        <p:nvSpPr>
          <p:cNvPr id="25" name="文本框 104"/>
          <p:cNvSpPr txBox="1"/>
          <p:nvPr/>
        </p:nvSpPr>
        <p:spPr>
          <a:xfrm>
            <a:off x="2025336" y="4400529"/>
            <a:ext cx="2107622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... ...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文本框 105"/>
          <p:cNvSpPr txBox="1"/>
          <p:nvPr/>
        </p:nvSpPr>
        <p:spPr>
          <a:xfrm>
            <a:off x="9794361" y="4131548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</a:p>
        </p:txBody>
      </p:sp>
      <p:sp>
        <p:nvSpPr>
          <p:cNvPr id="27" name="文本框 106"/>
          <p:cNvSpPr txBox="1"/>
          <p:nvPr/>
        </p:nvSpPr>
        <p:spPr>
          <a:xfrm>
            <a:off x="9794361" y="4400529"/>
            <a:ext cx="2107622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... ...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文本框 107"/>
          <p:cNvSpPr txBox="1"/>
          <p:nvPr/>
        </p:nvSpPr>
        <p:spPr>
          <a:xfrm>
            <a:off x="9794361" y="2344557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</a:p>
        </p:txBody>
      </p:sp>
      <p:sp>
        <p:nvSpPr>
          <p:cNvPr id="29" name="文本框 108"/>
          <p:cNvSpPr txBox="1"/>
          <p:nvPr/>
        </p:nvSpPr>
        <p:spPr>
          <a:xfrm>
            <a:off x="9794361" y="2613538"/>
            <a:ext cx="2107622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... ...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4269135" y="159941"/>
            <a:ext cx="5281229" cy="5168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2400" i="1" dirty="0">
                <a:solidFill>
                  <a:schemeClr val="tx1"/>
                </a:solidFill>
                <a:latin typeface="+mn-ea"/>
              </a:rPr>
              <a:t>单击此处添加标题文本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59695" y="1600101"/>
            <a:ext cx="10096033" cy="4295225"/>
            <a:chOff x="1459695" y="1717780"/>
            <a:chExt cx="10096033" cy="4295225"/>
          </a:xfrm>
        </p:grpSpPr>
        <p:sp>
          <p:nvSpPr>
            <p:cNvPr id="4" name="Freeform: Shape 3"/>
            <p:cNvSpPr/>
            <p:nvPr/>
          </p:nvSpPr>
          <p:spPr>
            <a:xfrm rot="16200000" flipV="1">
              <a:off x="6538822" y="3713549"/>
              <a:ext cx="1068961" cy="3529952"/>
            </a:xfrm>
            <a:custGeom>
              <a:avLst/>
              <a:gdLst>
                <a:gd name="connsiteX0" fmla="*/ 0 w 1041355"/>
                <a:gd name="connsiteY0" fmla="*/ 499990 h 4145773"/>
                <a:gd name="connsiteX1" fmla="*/ 520677 w 1041355"/>
                <a:gd name="connsiteY1" fmla="*/ 0 h 4145773"/>
                <a:gd name="connsiteX2" fmla="*/ 1041355 w 1041355"/>
                <a:gd name="connsiteY2" fmla="*/ 499990 h 4145773"/>
                <a:gd name="connsiteX3" fmla="*/ 1040980 w 1041355"/>
                <a:gd name="connsiteY3" fmla="*/ 499990 h 4145773"/>
                <a:gd name="connsiteX4" fmla="*/ 1040980 w 1041355"/>
                <a:gd name="connsiteY4" fmla="*/ 4145773 h 4145773"/>
                <a:gd name="connsiteX5" fmla="*/ 374 w 1041355"/>
                <a:gd name="connsiteY5" fmla="*/ 3103323 h 4145773"/>
                <a:gd name="connsiteX6" fmla="*/ 374 w 1041355"/>
                <a:gd name="connsiteY6" fmla="*/ 499990 h 414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1355" h="4145773">
                  <a:moveTo>
                    <a:pt x="0" y="499990"/>
                  </a:moveTo>
                  <a:lnTo>
                    <a:pt x="520677" y="0"/>
                  </a:lnTo>
                  <a:lnTo>
                    <a:pt x="1041355" y="499990"/>
                  </a:lnTo>
                  <a:lnTo>
                    <a:pt x="1040980" y="499990"/>
                  </a:lnTo>
                  <a:lnTo>
                    <a:pt x="1040980" y="4145773"/>
                  </a:lnTo>
                  <a:lnTo>
                    <a:pt x="374" y="3103323"/>
                  </a:lnTo>
                  <a:lnTo>
                    <a:pt x="374" y="499990"/>
                  </a:lnTo>
                  <a:close/>
                </a:path>
              </a:pathLst>
            </a:custGeom>
            <a:solidFill>
              <a:srgbClr val="2666C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lIns="288000" tIns="0" rIns="216000" bIns="648000" anchor="t" anchorCtr="1">
              <a:normAutofit/>
            </a:bodyPr>
            <a:lstStyle/>
            <a:p>
              <a:pPr algn="ctr"/>
              <a:r>
                <a:rPr lang="zh-CN" altLang="en-US" sz="2200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5" name="Freeform: Shape 4"/>
            <p:cNvSpPr/>
            <p:nvPr/>
          </p:nvSpPr>
          <p:spPr>
            <a:xfrm rot="16200000" flipH="1" flipV="1">
              <a:off x="6541560" y="1581048"/>
              <a:ext cx="1063485" cy="3529952"/>
            </a:xfrm>
            <a:custGeom>
              <a:avLst/>
              <a:gdLst>
                <a:gd name="connsiteX0" fmla="*/ 0 w 1041355"/>
                <a:gd name="connsiteY0" fmla="*/ 499990 h 4145773"/>
                <a:gd name="connsiteX1" fmla="*/ 520677 w 1041355"/>
                <a:gd name="connsiteY1" fmla="*/ 0 h 4145773"/>
                <a:gd name="connsiteX2" fmla="*/ 1041355 w 1041355"/>
                <a:gd name="connsiteY2" fmla="*/ 499990 h 4145773"/>
                <a:gd name="connsiteX3" fmla="*/ 1040980 w 1041355"/>
                <a:gd name="connsiteY3" fmla="*/ 499990 h 4145773"/>
                <a:gd name="connsiteX4" fmla="*/ 1040980 w 1041355"/>
                <a:gd name="connsiteY4" fmla="*/ 4145773 h 4145773"/>
                <a:gd name="connsiteX5" fmla="*/ 374 w 1041355"/>
                <a:gd name="connsiteY5" fmla="*/ 3103323 h 4145773"/>
                <a:gd name="connsiteX6" fmla="*/ 374 w 1041355"/>
                <a:gd name="connsiteY6" fmla="*/ 499990 h 414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1355" h="4145773">
                  <a:moveTo>
                    <a:pt x="0" y="499990"/>
                  </a:moveTo>
                  <a:lnTo>
                    <a:pt x="520677" y="0"/>
                  </a:lnTo>
                  <a:lnTo>
                    <a:pt x="1041355" y="499990"/>
                  </a:lnTo>
                  <a:lnTo>
                    <a:pt x="1040980" y="499990"/>
                  </a:lnTo>
                  <a:lnTo>
                    <a:pt x="1040980" y="4145773"/>
                  </a:lnTo>
                  <a:lnTo>
                    <a:pt x="374" y="3103323"/>
                  </a:lnTo>
                  <a:lnTo>
                    <a:pt x="374" y="499990"/>
                  </a:lnTo>
                  <a:close/>
                </a:path>
              </a:pathLst>
            </a:custGeom>
            <a:solidFill>
              <a:srgbClr val="F5C72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lIns="0" tIns="0" rIns="0" bIns="360000" anchor="ctr">
              <a:normAutofit/>
            </a:bodyPr>
            <a:lstStyle/>
            <a:p>
              <a:pPr algn="ctr"/>
              <a:r>
                <a:rPr lang="zh-CN" altLang="en-US" sz="2200" dirty="0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6" name="Freeform: Shape 5"/>
            <p:cNvSpPr/>
            <p:nvPr/>
          </p:nvSpPr>
          <p:spPr>
            <a:xfrm rot="5400000" flipH="1" flipV="1">
              <a:off x="5459730" y="2643075"/>
              <a:ext cx="1072482" cy="3529952"/>
            </a:xfrm>
            <a:custGeom>
              <a:avLst/>
              <a:gdLst>
                <a:gd name="connsiteX0" fmla="*/ 0 w 1041355"/>
                <a:gd name="connsiteY0" fmla="*/ 499990 h 4145773"/>
                <a:gd name="connsiteX1" fmla="*/ 520677 w 1041355"/>
                <a:gd name="connsiteY1" fmla="*/ 0 h 4145773"/>
                <a:gd name="connsiteX2" fmla="*/ 1041355 w 1041355"/>
                <a:gd name="connsiteY2" fmla="*/ 499990 h 4145773"/>
                <a:gd name="connsiteX3" fmla="*/ 1040980 w 1041355"/>
                <a:gd name="connsiteY3" fmla="*/ 499990 h 4145773"/>
                <a:gd name="connsiteX4" fmla="*/ 1040980 w 1041355"/>
                <a:gd name="connsiteY4" fmla="*/ 4145773 h 4145773"/>
                <a:gd name="connsiteX5" fmla="*/ 374 w 1041355"/>
                <a:gd name="connsiteY5" fmla="*/ 3103323 h 4145773"/>
                <a:gd name="connsiteX6" fmla="*/ 374 w 1041355"/>
                <a:gd name="connsiteY6" fmla="*/ 499990 h 414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1355" h="4145773">
                  <a:moveTo>
                    <a:pt x="0" y="499990"/>
                  </a:moveTo>
                  <a:lnTo>
                    <a:pt x="520677" y="0"/>
                  </a:lnTo>
                  <a:lnTo>
                    <a:pt x="1041355" y="499990"/>
                  </a:lnTo>
                  <a:lnTo>
                    <a:pt x="1040980" y="499990"/>
                  </a:lnTo>
                  <a:lnTo>
                    <a:pt x="1040980" y="4145773"/>
                  </a:lnTo>
                  <a:lnTo>
                    <a:pt x="374" y="3103323"/>
                  </a:lnTo>
                  <a:lnTo>
                    <a:pt x="374" y="499990"/>
                  </a:lnTo>
                  <a:close/>
                </a:path>
              </a:pathLst>
            </a:custGeom>
            <a:solidFill>
              <a:srgbClr val="B770E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none" lIns="0" rIns="0" bIns="648000" anchor="ctr">
              <a:normAutofit/>
            </a:bodyPr>
            <a:lstStyle/>
            <a:p>
              <a:pPr algn="ctr"/>
              <a:r>
                <a:rPr lang="zh-CN" altLang="en-US" sz="2200" dirty="0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7" name="Freeform: Shape 6"/>
            <p:cNvSpPr/>
            <p:nvPr/>
          </p:nvSpPr>
          <p:spPr>
            <a:xfrm rot="5400000" flipV="1">
              <a:off x="5465455" y="522039"/>
              <a:ext cx="1059963" cy="3529952"/>
            </a:xfrm>
            <a:custGeom>
              <a:avLst/>
              <a:gdLst>
                <a:gd name="connsiteX0" fmla="*/ 0 w 1041355"/>
                <a:gd name="connsiteY0" fmla="*/ 499990 h 4145773"/>
                <a:gd name="connsiteX1" fmla="*/ 520677 w 1041355"/>
                <a:gd name="connsiteY1" fmla="*/ 0 h 4145773"/>
                <a:gd name="connsiteX2" fmla="*/ 1041355 w 1041355"/>
                <a:gd name="connsiteY2" fmla="*/ 499990 h 4145773"/>
                <a:gd name="connsiteX3" fmla="*/ 1040980 w 1041355"/>
                <a:gd name="connsiteY3" fmla="*/ 499990 h 4145773"/>
                <a:gd name="connsiteX4" fmla="*/ 1040980 w 1041355"/>
                <a:gd name="connsiteY4" fmla="*/ 4145773 h 4145773"/>
                <a:gd name="connsiteX5" fmla="*/ 374 w 1041355"/>
                <a:gd name="connsiteY5" fmla="*/ 3103323 h 4145773"/>
                <a:gd name="connsiteX6" fmla="*/ 374 w 1041355"/>
                <a:gd name="connsiteY6" fmla="*/ 499990 h 414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1355" h="4145773">
                  <a:moveTo>
                    <a:pt x="0" y="499990"/>
                  </a:moveTo>
                  <a:lnTo>
                    <a:pt x="520677" y="0"/>
                  </a:lnTo>
                  <a:lnTo>
                    <a:pt x="1041355" y="499990"/>
                  </a:lnTo>
                  <a:lnTo>
                    <a:pt x="1040980" y="499990"/>
                  </a:lnTo>
                  <a:lnTo>
                    <a:pt x="1040980" y="4145773"/>
                  </a:lnTo>
                  <a:lnTo>
                    <a:pt x="374" y="3103323"/>
                  </a:lnTo>
                  <a:lnTo>
                    <a:pt x="374" y="499990"/>
                  </a:lnTo>
                  <a:close/>
                </a:path>
              </a:pathLst>
            </a:custGeom>
            <a:solidFill>
              <a:srgbClr val="73A43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none" lIns="0" tIns="0" rIns="0" bIns="360000" anchor="ctr">
              <a:normAutofit/>
            </a:bodyPr>
            <a:lstStyle/>
            <a:p>
              <a:pPr algn="ctr"/>
              <a:r>
                <a:rPr lang="zh-CN" altLang="en-US" sz="2200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grpSp>
          <p:nvGrpSpPr>
            <p:cNvPr id="12" name="Group 25"/>
            <p:cNvGrpSpPr/>
            <p:nvPr/>
          </p:nvGrpSpPr>
          <p:grpSpPr>
            <a:xfrm>
              <a:off x="1459695" y="1717780"/>
              <a:ext cx="2318934" cy="1062002"/>
              <a:chOff x="8328247" y="2276873"/>
              <a:chExt cx="2198693" cy="1006991"/>
            </a:xfrm>
          </p:grpSpPr>
          <p:sp>
            <p:nvSpPr>
              <p:cNvPr id="22" name="TextBox 28"/>
              <p:cNvSpPr txBox="1"/>
              <p:nvPr/>
            </p:nvSpPr>
            <p:spPr>
              <a:xfrm>
                <a:off x="8328247" y="2276873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pPr algn="r"/>
                <a:r>
                  <a:rPr lang="zh-CN" altLang="en-US" sz="22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3" name="TextBox 32"/>
              <p:cNvSpPr txBox="1"/>
              <p:nvPr/>
            </p:nvSpPr>
            <p:spPr>
              <a:xfrm>
                <a:off x="8328247" y="2665098"/>
                <a:ext cx="2198693" cy="618766"/>
              </a:xfrm>
              <a:prstGeom prst="rect">
                <a:avLst/>
              </a:prstGeom>
            </p:spPr>
            <p:txBody>
              <a:bodyPr vert="horz" wrap="square" lIns="0" tIns="0" rIns="0" bIns="0" anchor="ctr">
                <a:normAutofit fontScale="925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5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根据自己的需要添加适当的文字，此处添加详细文本描述，建议与标题相关尽量简洁</a:t>
                </a:r>
                <a:r>
                  <a:rPr lang="en-US" altLang="zh-CN" sz="15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... ...</a:t>
                </a:r>
                <a:endParaRPr lang="zh-CN" altLang="en-US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Group 33"/>
            <p:cNvGrpSpPr/>
            <p:nvPr/>
          </p:nvGrpSpPr>
          <p:grpSpPr>
            <a:xfrm>
              <a:off x="9236794" y="4947522"/>
              <a:ext cx="2318934" cy="1062002"/>
              <a:chOff x="1197898" y="2503545"/>
              <a:chExt cx="2198693" cy="1006991"/>
            </a:xfrm>
          </p:grpSpPr>
          <p:sp>
            <p:nvSpPr>
              <p:cNvPr id="20" name="TextBox 34"/>
              <p:cNvSpPr txBox="1"/>
              <p:nvPr/>
            </p:nvSpPr>
            <p:spPr>
              <a:xfrm>
                <a:off x="1197898" y="2503545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r>
                  <a:rPr lang="zh-CN" altLang="en-US" sz="22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1" name="TextBox 35"/>
              <p:cNvSpPr txBox="1"/>
              <p:nvPr/>
            </p:nvSpPr>
            <p:spPr>
              <a:xfrm>
                <a:off x="1197898" y="2891770"/>
                <a:ext cx="2198693" cy="618766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rmAutofit fontScale="9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5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根据自己的需要添加适当的文字，此处添加详细文本描述，建议与标题相关尽量简洁</a:t>
                </a:r>
                <a:r>
                  <a:rPr lang="en-US" altLang="zh-CN" sz="15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... ...</a:t>
                </a:r>
                <a:endParaRPr lang="zh-CN" altLang="en-US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Group 36"/>
            <p:cNvGrpSpPr/>
            <p:nvPr/>
          </p:nvGrpSpPr>
          <p:grpSpPr>
            <a:xfrm>
              <a:off x="9236794" y="2874957"/>
              <a:ext cx="2318934" cy="1062002"/>
              <a:chOff x="1197898" y="2503545"/>
              <a:chExt cx="2198693" cy="1006991"/>
            </a:xfrm>
          </p:grpSpPr>
          <p:sp>
            <p:nvSpPr>
              <p:cNvPr id="18" name="TextBox 37"/>
              <p:cNvSpPr txBox="1"/>
              <p:nvPr/>
            </p:nvSpPr>
            <p:spPr>
              <a:xfrm>
                <a:off x="1197898" y="2503545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r>
                  <a:rPr lang="zh-CN" altLang="en-US" sz="22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9" name="TextBox 38"/>
              <p:cNvSpPr txBox="1"/>
              <p:nvPr/>
            </p:nvSpPr>
            <p:spPr>
              <a:xfrm>
                <a:off x="1197898" y="2891770"/>
                <a:ext cx="2198693" cy="618766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rmAutofit fontScale="9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5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根据自己的需要添加适当的文字，此处添加详细文本描述，建议与标题相关尽量简洁</a:t>
                </a:r>
                <a:r>
                  <a:rPr lang="en-US" altLang="zh-CN" sz="15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... ...</a:t>
                </a:r>
                <a:endParaRPr lang="zh-CN" altLang="en-US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Group 39"/>
            <p:cNvGrpSpPr/>
            <p:nvPr/>
          </p:nvGrpSpPr>
          <p:grpSpPr>
            <a:xfrm>
              <a:off x="1459695" y="3757527"/>
              <a:ext cx="2318934" cy="1062002"/>
              <a:chOff x="8328247" y="2276873"/>
              <a:chExt cx="2198693" cy="1006991"/>
            </a:xfrm>
          </p:grpSpPr>
          <p:sp>
            <p:nvSpPr>
              <p:cNvPr id="16" name="TextBox 40"/>
              <p:cNvSpPr txBox="1"/>
              <p:nvPr/>
            </p:nvSpPr>
            <p:spPr>
              <a:xfrm>
                <a:off x="8328247" y="2276873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pPr algn="r"/>
                <a:r>
                  <a:rPr lang="zh-CN" altLang="en-US" sz="22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7" name="TextBox 41"/>
              <p:cNvSpPr txBox="1"/>
              <p:nvPr/>
            </p:nvSpPr>
            <p:spPr>
              <a:xfrm>
                <a:off x="8328247" y="2665098"/>
                <a:ext cx="2198693" cy="618766"/>
              </a:xfrm>
              <a:prstGeom prst="rect">
                <a:avLst/>
              </a:prstGeom>
            </p:spPr>
            <p:txBody>
              <a:bodyPr vert="horz" wrap="square" lIns="0" tIns="0" rIns="0" bIns="0" anchor="ctr">
                <a:normAutofit fontScale="925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5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根据自己的需要添加适当的文字，此处添加详细文本描述，建议与标题相关尽量简洁</a:t>
                </a:r>
                <a:r>
                  <a:rPr lang="en-US" altLang="zh-CN" sz="15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... ...</a:t>
                </a:r>
                <a:endParaRPr lang="zh-CN" altLang="en-US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7" name="矩形 26"/>
          <p:cNvSpPr/>
          <p:nvPr/>
        </p:nvSpPr>
        <p:spPr>
          <a:xfrm>
            <a:off x="4269135" y="159941"/>
            <a:ext cx="5281229" cy="5168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2400" i="1" dirty="0">
                <a:solidFill>
                  <a:schemeClr val="tx1"/>
                </a:solidFill>
                <a:latin typeface="+mn-ea"/>
              </a:rPr>
              <a:t>单击此处添加标题文本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" y="0"/>
            <a:ext cx="12858044" cy="72326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3812" y="553175"/>
            <a:ext cx="1689599" cy="123953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2652" y="1792706"/>
            <a:ext cx="1589698" cy="143000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84383">
            <a:off x="9304334" y="3558986"/>
            <a:ext cx="3318250" cy="153863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37837" y="2119715"/>
            <a:ext cx="753750" cy="4725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006" y="4203117"/>
            <a:ext cx="1507500" cy="1473750"/>
          </a:xfrm>
          <a:prstGeom prst="rect">
            <a:avLst/>
          </a:prstGeom>
        </p:spPr>
      </p:pic>
      <p:sp>
        <p:nvSpPr>
          <p:cNvPr id="35" name="任意多边形 34"/>
          <p:cNvSpPr/>
          <p:nvPr/>
        </p:nvSpPr>
        <p:spPr>
          <a:xfrm>
            <a:off x="0" y="5605050"/>
            <a:ext cx="12858397" cy="1627600"/>
          </a:xfrm>
          <a:custGeom>
            <a:avLst/>
            <a:gdLst>
              <a:gd name="connsiteX0" fmla="*/ 8936086 w 12858750"/>
              <a:gd name="connsiteY0" fmla="*/ 160 h 1627600"/>
              <a:gd name="connsiteX1" fmla="*/ 9105900 w 12858750"/>
              <a:gd name="connsiteY1" fmla="*/ 8350 h 1627600"/>
              <a:gd name="connsiteX2" fmla="*/ 11709400 w 12858750"/>
              <a:gd name="connsiteY2" fmla="*/ 935450 h 1627600"/>
              <a:gd name="connsiteX3" fmla="*/ 12833946 w 12858750"/>
              <a:gd name="connsiteY3" fmla="*/ 451759 h 1627600"/>
              <a:gd name="connsiteX4" fmla="*/ 12858750 w 12858750"/>
              <a:gd name="connsiteY4" fmla="*/ 443339 h 1627600"/>
              <a:gd name="connsiteX5" fmla="*/ 12858750 w 12858750"/>
              <a:gd name="connsiteY5" fmla="*/ 1627600 h 1627600"/>
              <a:gd name="connsiteX6" fmla="*/ 0 w 12858750"/>
              <a:gd name="connsiteY6" fmla="*/ 1627600 h 1627600"/>
              <a:gd name="connsiteX7" fmla="*/ 0 w 12858750"/>
              <a:gd name="connsiteY7" fmla="*/ 634051 h 1627600"/>
              <a:gd name="connsiteX8" fmla="*/ 513506 w 12858750"/>
              <a:gd name="connsiteY8" fmla="*/ 557228 h 1627600"/>
              <a:gd name="connsiteX9" fmla="*/ 3479800 w 12858750"/>
              <a:gd name="connsiteY9" fmla="*/ 236950 h 1627600"/>
              <a:gd name="connsiteX10" fmla="*/ 6299200 w 12858750"/>
              <a:gd name="connsiteY10" fmla="*/ 465550 h 1627600"/>
              <a:gd name="connsiteX11" fmla="*/ 8936086 w 12858750"/>
              <a:gd name="connsiteY11" fmla="*/ 160 h 162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858750" h="1627600">
                <a:moveTo>
                  <a:pt x="8936086" y="160"/>
                </a:moveTo>
                <a:cubicBezTo>
                  <a:pt x="8992931" y="810"/>
                  <a:pt x="9049544" y="3455"/>
                  <a:pt x="9105900" y="8350"/>
                </a:cubicBezTo>
                <a:cubicBezTo>
                  <a:pt x="10007600" y="86667"/>
                  <a:pt x="11053233" y="857133"/>
                  <a:pt x="11709400" y="935450"/>
                </a:cubicBezTo>
                <a:cubicBezTo>
                  <a:pt x="12201525" y="994188"/>
                  <a:pt x="12581732" y="562388"/>
                  <a:pt x="12833946" y="451759"/>
                </a:cubicBezTo>
                <a:lnTo>
                  <a:pt x="12858750" y="443339"/>
                </a:lnTo>
                <a:lnTo>
                  <a:pt x="12858750" y="1627600"/>
                </a:lnTo>
                <a:lnTo>
                  <a:pt x="0" y="1627600"/>
                </a:lnTo>
                <a:lnTo>
                  <a:pt x="0" y="634051"/>
                </a:lnTo>
                <a:lnTo>
                  <a:pt x="513506" y="557228"/>
                </a:lnTo>
                <a:cubicBezTo>
                  <a:pt x="1588889" y="400462"/>
                  <a:pt x="2620962" y="268700"/>
                  <a:pt x="3479800" y="236950"/>
                </a:cubicBezTo>
                <a:cubicBezTo>
                  <a:pt x="4624917" y="194617"/>
                  <a:pt x="5361517" y="503650"/>
                  <a:pt x="6299200" y="465550"/>
                </a:cubicBezTo>
                <a:cubicBezTo>
                  <a:pt x="7178278" y="429831"/>
                  <a:pt x="8083401" y="-9584"/>
                  <a:pt x="8936086" y="160"/>
                </a:cubicBezTo>
                <a:close/>
              </a:path>
            </a:pathLst>
          </a:custGeom>
          <a:solidFill>
            <a:srgbClr val="92D050"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>
            <a:off x="0" y="5585962"/>
            <a:ext cx="12858750" cy="1646689"/>
          </a:xfrm>
          <a:custGeom>
            <a:avLst/>
            <a:gdLst>
              <a:gd name="connsiteX0" fmla="*/ 0 w 12858750"/>
              <a:gd name="connsiteY0" fmla="*/ 0 h 1646689"/>
              <a:gd name="connsiteX1" fmla="*/ 413562 w 12858750"/>
              <a:gd name="connsiteY1" fmla="*/ 125561 h 1646689"/>
              <a:gd name="connsiteX2" fmla="*/ 4306942 w 12858750"/>
              <a:gd name="connsiteY2" fmla="*/ 992640 h 1646689"/>
              <a:gd name="connsiteX3" fmla="*/ 8263489 w 12858750"/>
              <a:gd name="connsiteY3" fmla="*/ 598940 h 1646689"/>
              <a:gd name="connsiteX4" fmla="*/ 11417047 w 12858750"/>
              <a:gd name="connsiteY4" fmla="*/ 1132340 h 1646689"/>
              <a:gd name="connsiteX5" fmla="*/ 12817452 w 12858750"/>
              <a:gd name="connsiteY5" fmla="*/ 496649 h 1646689"/>
              <a:gd name="connsiteX6" fmla="*/ 12858750 w 12858750"/>
              <a:gd name="connsiteY6" fmla="*/ 483906 h 1646689"/>
              <a:gd name="connsiteX7" fmla="*/ 12858750 w 12858750"/>
              <a:gd name="connsiteY7" fmla="*/ 1646689 h 1646689"/>
              <a:gd name="connsiteX8" fmla="*/ 0 w 12858750"/>
              <a:gd name="connsiteY8" fmla="*/ 1646689 h 1646689"/>
              <a:gd name="connsiteX9" fmla="*/ 0 w 12858750"/>
              <a:gd name="connsiteY9" fmla="*/ 0 h 1646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58750" h="1646689">
                <a:moveTo>
                  <a:pt x="0" y="0"/>
                </a:moveTo>
                <a:lnTo>
                  <a:pt x="413562" y="125561"/>
                </a:lnTo>
                <a:cubicBezTo>
                  <a:pt x="1752108" y="529041"/>
                  <a:pt x="3078429" y="898184"/>
                  <a:pt x="4306942" y="992640"/>
                </a:cubicBezTo>
                <a:cubicBezTo>
                  <a:pt x="5710957" y="1100590"/>
                  <a:pt x="7078471" y="575657"/>
                  <a:pt x="8263489" y="598940"/>
                </a:cubicBezTo>
                <a:cubicBezTo>
                  <a:pt x="9448507" y="622223"/>
                  <a:pt x="10606758" y="1157740"/>
                  <a:pt x="11417047" y="1132340"/>
                </a:cubicBezTo>
                <a:cubicBezTo>
                  <a:pt x="12075407" y="1111703"/>
                  <a:pt x="12401251" y="652304"/>
                  <a:pt x="12817452" y="496649"/>
                </a:cubicBezTo>
                <a:lnTo>
                  <a:pt x="12858750" y="483906"/>
                </a:lnTo>
                <a:lnTo>
                  <a:pt x="12858750" y="1646689"/>
                </a:lnTo>
                <a:lnTo>
                  <a:pt x="0" y="1646689"/>
                </a:lnTo>
                <a:lnTo>
                  <a:pt x="0" y="0"/>
                </a:lnTo>
                <a:close/>
              </a:path>
            </a:pathLst>
          </a:custGeom>
          <a:solidFill>
            <a:srgbClr val="92D050"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563" y="4448905"/>
            <a:ext cx="2211414" cy="2364753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827" y="5560193"/>
            <a:ext cx="849263" cy="101476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293" y="4509355"/>
            <a:ext cx="830796" cy="1213283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731" y="5335595"/>
            <a:ext cx="466897" cy="940833"/>
          </a:xfrm>
          <a:prstGeom prst="rect">
            <a:avLst/>
          </a:prstGeom>
        </p:spPr>
      </p:pic>
      <p:sp>
        <p:nvSpPr>
          <p:cNvPr id="59" name="TextBox 4"/>
          <p:cNvSpPr txBox="1"/>
          <p:nvPr/>
        </p:nvSpPr>
        <p:spPr>
          <a:xfrm>
            <a:off x="5105228" y="49472"/>
            <a:ext cx="2153154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reezing" dir="t"/>
            </a:scene3d>
            <a:sp3d prstMaterial="powder">
              <a:extrusionClr>
                <a:srgbClr val="F5C722"/>
              </a:extrusionClr>
              <a:contourClr>
                <a:srgbClr val="F5C722"/>
              </a:contourClr>
            </a:sp3d>
          </a:bodyPr>
          <a:lstStyle/>
          <a:p>
            <a:pPr algn="ctr"/>
            <a:r>
              <a:rPr lang="zh-CN" altLang="en-US" sz="7200" b="1" spc="600" dirty="0">
                <a:solidFill>
                  <a:srgbClr val="73A43A"/>
                </a:solidFill>
                <a:effectLst>
                  <a:outerShdw dist="25400" dir="2700000" sx="104000" sy="104000" algn="tl">
                    <a:srgbClr val="73A43A">
                      <a:alpha val="19000"/>
                    </a:srgbClr>
                  </a:outerShdw>
                </a:effectLst>
                <a:latin typeface="江西拙楷" panose="02010600040101010101" pitchFamily="2" charset="-122"/>
                <a:ea typeface="江西拙楷" panose="02010600040101010101" pitchFamily="2" charset="-122"/>
              </a:rPr>
              <a:t>目录</a:t>
            </a:r>
            <a:endParaRPr lang="en-US" altLang="zh-CN" sz="7200" b="1" spc="600" dirty="0">
              <a:solidFill>
                <a:srgbClr val="73A43A"/>
              </a:solidFill>
              <a:effectLst>
                <a:outerShdw dist="25400" dir="2700000" sx="104000" sy="104000" algn="tl">
                  <a:srgbClr val="73A43A">
                    <a:alpha val="19000"/>
                  </a:srgbClr>
                </a:outerShdw>
              </a:effectLst>
              <a:latin typeface="江西拙楷" panose="02010600040101010101" pitchFamily="2" charset="-122"/>
              <a:ea typeface="江西拙楷" panose="02010600040101010101" pitchFamily="2" charset="-122"/>
            </a:endParaRPr>
          </a:p>
        </p:txBody>
      </p:sp>
      <p:pic>
        <p:nvPicPr>
          <p:cNvPr id="66" name="图片 65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73"/>
          <a:stretch>
            <a:fillRect/>
          </a:stretch>
        </p:blipFill>
        <p:spPr>
          <a:xfrm>
            <a:off x="746584" y="4749057"/>
            <a:ext cx="8091688" cy="202213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976191" y="1345089"/>
            <a:ext cx="6693552" cy="775468"/>
            <a:chOff x="2976191" y="2085094"/>
            <a:chExt cx="6693552" cy="775468"/>
          </a:xfrm>
        </p:grpSpPr>
        <p:sp>
          <p:nvSpPr>
            <p:cNvPr id="12" name="矩形 11"/>
            <p:cNvSpPr/>
            <p:nvPr/>
          </p:nvSpPr>
          <p:spPr>
            <a:xfrm>
              <a:off x="4413151" y="2217457"/>
              <a:ext cx="3762486" cy="5168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zh-CN" altLang="en-US" sz="2400" i="1" dirty="0">
                  <a:solidFill>
                    <a:schemeClr val="tx1"/>
                  </a:solidFill>
                  <a:latin typeface="+mn-ea"/>
                </a:rPr>
                <a:t>单击此处添加标题文本</a:t>
              </a:r>
            </a:p>
          </p:txBody>
        </p:sp>
        <p:sp>
          <p:nvSpPr>
            <p:cNvPr id="55" name="圆角矩形 52"/>
            <p:cNvSpPr/>
            <p:nvPr/>
          </p:nvSpPr>
          <p:spPr>
            <a:xfrm>
              <a:off x="3125685" y="2217457"/>
              <a:ext cx="6544058" cy="516852"/>
            </a:xfrm>
            <a:custGeom>
              <a:avLst/>
              <a:gdLst>
                <a:gd name="connsiteX0" fmla="*/ 0 w 6544050"/>
                <a:gd name="connsiteY0" fmla="*/ 86144 h 516852"/>
                <a:gd name="connsiteX1" fmla="*/ 86144 w 6544050"/>
                <a:gd name="connsiteY1" fmla="*/ 0 h 516852"/>
                <a:gd name="connsiteX2" fmla="*/ 6457906 w 6544050"/>
                <a:gd name="connsiteY2" fmla="*/ 0 h 516852"/>
                <a:gd name="connsiteX3" fmla="*/ 6544050 w 6544050"/>
                <a:gd name="connsiteY3" fmla="*/ 86144 h 516852"/>
                <a:gd name="connsiteX4" fmla="*/ 6544050 w 6544050"/>
                <a:gd name="connsiteY4" fmla="*/ 430708 h 516852"/>
                <a:gd name="connsiteX5" fmla="*/ 6457906 w 6544050"/>
                <a:gd name="connsiteY5" fmla="*/ 516852 h 516852"/>
                <a:gd name="connsiteX6" fmla="*/ 86144 w 6544050"/>
                <a:gd name="connsiteY6" fmla="*/ 516852 h 516852"/>
                <a:gd name="connsiteX7" fmla="*/ 0 w 6544050"/>
                <a:gd name="connsiteY7" fmla="*/ 430708 h 516852"/>
                <a:gd name="connsiteX8" fmla="*/ 0 w 6544050"/>
                <a:gd name="connsiteY8" fmla="*/ 86144 h 516852"/>
                <a:gd name="connsiteX0-1" fmla="*/ 0 w 6544050"/>
                <a:gd name="connsiteY0-2" fmla="*/ 86144 h 516852"/>
                <a:gd name="connsiteX1-3" fmla="*/ 86144 w 6544050"/>
                <a:gd name="connsiteY1-4" fmla="*/ 0 h 516852"/>
                <a:gd name="connsiteX2-5" fmla="*/ 1896258 w 6544050"/>
                <a:gd name="connsiteY2-6" fmla="*/ 32615 h 516852"/>
                <a:gd name="connsiteX3-7" fmla="*/ 6457906 w 6544050"/>
                <a:gd name="connsiteY3-8" fmla="*/ 0 h 516852"/>
                <a:gd name="connsiteX4-9" fmla="*/ 6544050 w 6544050"/>
                <a:gd name="connsiteY4-10" fmla="*/ 86144 h 516852"/>
                <a:gd name="connsiteX5-11" fmla="*/ 6544050 w 6544050"/>
                <a:gd name="connsiteY5-12" fmla="*/ 430708 h 516852"/>
                <a:gd name="connsiteX6-13" fmla="*/ 6457906 w 6544050"/>
                <a:gd name="connsiteY6-14" fmla="*/ 516852 h 516852"/>
                <a:gd name="connsiteX7-15" fmla="*/ 86144 w 6544050"/>
                <a:gd name="connsiteY7-16" fmla="*/ 516852 h 516852"/>
                <a:gd name="connsiteX8-17" fmla="*/ 0 w 6544050"/>
                <a:gd name="connsiteY8-18" fmla="*/ 430708 h 516852"/>
                <a:gd name="connsiteX9" fmla="*/ 0 w 6544050"/>
                <a:gd name="connsiteY9" fmla="*/ 86144 h 516852"/>
                <a:gd name="connsiteX0-19" fmla="*/ 0 w 6544050"/>
                <a:gd name="connsiteY0-20" fmla="*/ 86144 h 516852"/>
                <a:gd name="connsiteX1-21" fmla="*/ 86144 w 6544050"/>
                <a:gd name="connsiteY1-22" fmla="*/ 0 h 516852"/>
                <a:gd name="connsiteX2-23" fmla="*/ 1896258 w 6544050"/>
                <a:gd name="connsiteY2-24" fmla="*/ 32615 h 516852"/>
                <a:gd name="connsiteX3-25" fmla="*/ 6457906 w 6544050"/>
                <a:gd name="connsiteY3-26" fmla="*/ 0 h 516852"/>
                <a:gd name="connsiteX4-27" fmla="*/ 6544050 w 6544050"/>
                <a:gd name="connsiteY4-28" fmla="*/ 86144 h 516852"/>
                <a:gd name="connsiteX5-29" fmla="*/ 6544050 w 6544050"/>
                <a:gd name="connsiteY5-30" fmla="*/ 430708 h 516852"/>
                <a:gd name="connsiteX6-31" fmla="*/ 6457906 w 6544050"/>
                <a:gd name="connsiteY6-32" fmla="*/ 516852 h 516852"/>
                <a:gd name="connsiteX7-33" fmla="*/ 4958772 w 6544050"/>
                <a:gd name="connsiteY7-34" fmla="*/ 482557 h 516852"/>
                <a:gd name="connsiteX8-35" fmla="*/ 86144 w 6544050"/>
                <a:gd name="connsiteY8-36" fmla="*/ 516852 h 516852"/>
                <a:gd name="connsiteX9-37" fmla="*/ 0 w 6544050"/>
                <a:gd name="connsiteY9-38" fmla="*/ 430708 h 516852"/>
                <a:gd name="connsiteX10" fmla="*/ 0 w 6544050"/>
                <a:gd name="connsiteY10" fmla="*/ 86144 h 516852"/>
                <a:gd name="connsiteX0-39" fmla="*/ 39585 w 6583635"/>
                <a:gd name="connsiteY0-40" fmla="*/ 86144 h 516852"/>
                <a:gd name="connsiteX1-41" fmla="*/ 125729 w 6583635"/>
                <a:gd name="connsiteY1-42" fmla="*/ 0 h 516852"/>
                <a:gd name="connsiteX2-43" fmla="*/ 1935843 w 6583635"/>
                <a:gd name="connsiteY2-44" fmla="*/ 32615 h 516852"/>
                <a:gd name="connsiteX3-45" fmla="*/ 6497491 w 6583635"/>
                <a:gd name="connsiteY3-46" fmla="*/ 0 h 516852"/>
                <a:gd name="connsiteX4-47" fmla="*/ 6583635 w 6583635"/>
                <a:gd name="connsiteY4-48" fmla="*/ 86144 h 516852"/>
                <a:gd name="connsiteX5-49" fmla="*/ 6583635 w 6583635"/>
                <a:gd name="connsiteY5-50" fmla="*/ 430708 h 516852"/>
                <a:gd name="connsiteX6-51" fmla="*/ 6497491 w 6583635"/>
                <a:gd name="connsiteY6-52" fmla="*/ 516852 h 516852"/>
                <a:gd name="connsiteX7-53" fmla="*/ 4998357 w 6583635"/>
                <a:gd name="connsiteY7-54" fmla="*/ 482557 h 516852"/>
                <a:gd name="connsiteX8-55" fmla="*/ 125729 w 6583635"/>
                <a:gd name="connsiteY8-56" fmla="*/ 516852 h 516852"/>
                <a:gd name="connsiteX9-57" fmla="*/ 39585 w 6583635"/>
                <a:gd name="connsiteY9-58" fmla="*/ 430708 h 516852"/>
                <a:gd name="connsiteX10-59" fmla="*/ 0 w 6583635"/>
                <a:gd name="connsiteY10-60" fmla="*/ 209326 h 516852"/>
                <a:gd name="connsiteX11" fmla="*/ 39585 w 6583635"/>
                <a:gd name="connsiteY11" fmla="*/ 86144 h 516852"/>
                <a:gd name="connsiteX0-61" fmla="*/ 39585 w 6583635"/>
                <a:gd name="connsiteY0-62" fmla="*/ 86144 h 516852"/>
                <a:gd name="connsiteX1-63" fmla="*/ 125729 w 6583635"/>
                <a:gd name="connsiteY1-64" fmla="*/ 0 h 516852"/>
                <a:gd name="connsiteX2-65" fmla="*/ 1935843 w 6583635"/>
                <a:gd name="connsiteY2-66" fmla="*/ 32615 h 516852"/>
                <a:gd name="connsiteX3-67" fmla="*/ 6497491 w 6583635"/>
                <a:gd name="connsiteY3-68" fmla="*/ 0 h 516852"/>
                <a:gd name="connsiteX4-69" fmla="*/ 6583635 w 6583635"/>
                <a:gd name="connsiteY4-70" fmla="*/ 86144 h 516852"/>
                <a:gd name="connsiteX5-71" fmla="*/ 6560821 w 6583635"/>
                <a:gd name="connsiteY5-72" fmla="*/ 224566 h 516852"/>
                <a:gd name="connsiteX6-73" fmla="*/ 6583635 w 6583635"/>
                <a:gd name="connsiteY6-74" fmla="*/ 430708 h 516852"/>
                <a:gd name="connsiteX7-75" fmla="*/ 6497491 w 6583635"/>
                <a:gd name="connsiteY7-76" fmla="*/ 516852 h 516852"/>
                <a:gd name="connsiteX8-77" fmla="*/ 4998357 w 6583635"/>
                <a:gd name="connsiteY8-78" fmla="*/ 482557 h 516852"/>
                <a:gd name="connsiteX9-79" fmla="*/ 125729 w 6583635"/>
                <a:gd name="connsiteY9-80" fmla="*/ 516852 h 516852"/>
                <a:gd name="connsiteX10-81" fmla="*/ 39585 w 6583635"/>
                <a:gd name="connsiteY10-82" fmla="*/ 430708 h 516852"/>
                <a:gd name="connsiteX11-83" fmla="*/ 0 w 6583635"/>
                <a:gd name="connsiteY11-84" fmla="*/ 209326 h 516852"/>
                <a:gd name="connsiteX12" fmla="*/ 39585 w 6583635"/>
                <a:gd name="connsiteY12" fmla="*/ 86144 h 516852"/>
                <a:gd name="connsiteX0-85" fmla="*/ 39585 w 6583635"/>
                <a:gd name="connsiteY0-86" fmla="*/ 86144 h 516852"/>
                <a:gd name="connsiteX1-87" fmla="*/ 125729 w 6583635"/>
                <a:gd name="connsiteY1-88" fmla="*/ 0 h 516852"/>
                <a:gd name="connsiteX2-89" fmla="*/ 1935843 w 6583635"/>
                <a:gd name="connsiteY2-90" fmla="*/ 32615 h 516852"/>
                <a:gd name="connsiteX3-91" fmla="*/ 5219701 w 6583635"/>
                <a:gd name="connsiteY3-92" fmla="*/ 79786 h 516852"/>
                <a:gd name="connsiteX4-93" fmla="*/ 6497491 w 6583635"/>
                <a:gd name="connsiteY4-94" fmla="*/ 0 h 516852"/>
                <a:gd name="connsiteX5-95" fmla="*/ 6583635 w 6583635"/>
                <a:gd name="connsiteY5-96" fmla="*/ 86144 h 516852"/>
                <a:gd name="connsiteX6-97" fmla="*/ 6560821 w 6583635"/>
                <a:gd name="connsiteY6-98" fmla="*/ 224566 h 516852"/>
                <a:gd name="connsiteX7-99" fmla="*/ 6583635 w 6583635"/>
                <a:gd name="connsiteY7-100" fmla="*/ 430708 h 516852"/>
                <a:gd name="connsiteX8-101" fmla="*/ 6497491 w 6583635"/>
                <a:gd name="connsiteY8-102" fmla="*/ 516852 h 516852"/>
                <a:gd name="connsiteX9-103" fmla="*/ 4998357 w 6583635"/>
                <a:gd name="connsiteY9-104" fmla="*/ 482557 h 516852"/>
                <a:gd name="connsiteX10-105" fmla="*/ 125729 w 6583635"/>
                <a:gd name="connsiteY10-106" fmla="*/ 516852 h 516852"/>
                <a:gd name="connsiteX11-107" fmla="*/ 39585 w 6583635"/>
                <a:gd name="connsiteY11-108" fmla="*/ 430708 h 516852"/>
                <a:gd name="connsiteX12-109" fmla="*/ 0 w 6583635"/>
                <a:gd name="connsiteY12-110" fmla="*/ 209326 h 516852"/>
                <a:gd name="connsiteX13" fmla="*/ 39585 w 6583635"/>
                <a:gd name="connsiteY13" fmla="*/ 86144 h 516852"/>
                <a:gd name="connsiteX0-111" fmla="*/ 8 w 6544058"/>
                <a:gd name="connsiteY0-112" fmla="*/ 86144 h 516852"/>
                <a:gd name="connsiteX1-113" fmla="*/ 86152 w 6544058"/>
                <a:gd name="connsiteY1-114" fmla="*/ 0 h 516852"/>
                <a:gd name="connsiteX2-115" fmla="*/ 1896266 w 6544058"/>
                <a:gd name="connsiteY2-116" fmla="*/ 32615 h 516852"/>
                <a:gd name="connsiteX3-117" fmla="*/ 5180124 w 6544058"/>
                <a:gd name="connsiteY3-118" fmla="*/ 79786 h 516852"/>
                <a:gd name="connsiteX4-119" fmla="*/ 6457914 w 6544058"/>
                <a:gd name="connsiteY4-120" fmla="*/ 0 h 516852"/>
                <a:gd name="connsiteX5-121" fmla="*/ 6544058 w 6544058"/>
                <a:gd name="connsiteY5-122" fmla="*/ 86144 h 516852"/>
                <a:gd name="connsiteX6-123" fmla="*/ 6521244 w 6544058"/>
                <a:gd name="connsiteY6-124" fmla="*/ 224566 h 516852"/>
                <a:gd name="connsiteX7-125" fmla="*/ 6544058 w 6544058"/>
                <a:gd name="connsiteY7-126" fmla="*/ 430708 h 516852"/>
                <a:gd name="connsiteX8-127" fmla="*/ 6457914 w 6544058"/>
                <a:gd name="connsiteY8-128" fmla="*/ 516852 h 516852"/>
                <a:gd name="connsiteX9-129" fmla="*/ 4958780 w 6544058"/>
                <a:gd name="connsiteY9-130" fmla="*/ 482557 h 516852"/>
                <a:gd name="connsiteX10-131" fmla="*/ 86152 w 6544058"/>
                <a:gd name="connsiteY10-132" fmla="*/ 516852 h 516852"/>
                <a:gd name="connsiteX11-133" fmla="*/ 8 w 6544058"/>
                <a:gd name="connsiteY11-134" fmla="*/ 430708 h 516852"/>
                <a:gd name="connsiteX12-135" fmla="*/ 23923 w 6544058"/>
                <a:gd name="connsiteY12-136" fmla="*/ 234726 h 516852"/>
                <a:gd name="connsiteX13-137" fmla="*/ 8 w 6544058"/>
                <a:gd name="connsiteY13-138" fmla="*/ 86144 h 516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59" y="connsiteY10-60"/>
                </a:cxn>
                <a:cxn ang="0">
                  <a:pos x="connsiteX11-83" y="connsiteY11-84"/>
                </a:cxn>
                <a:cxn ang="0">
                  <a:pos x="connsiteX12-109" y="connsiteY12-110"/>
                </a:cxn>
                <a:cxn ang="0">
                  <a:pos x="connsiteX13-137" y="connsiteY13-138"/>
                </a:cxn>
              </a:cxnLst>
              <a:rect l="l" t="t" r="r" b="b"/>
              <a:pathLst>
                <a:path w="6544058" h="516852">
                  <a:moveTo>
                    <a:pt x="8" y="86144"/>
                  </a:moveTo>
                  <a:cubicBezTo>
                    <a:pt x="8" y="38568"/>
                    <a:pt x="38576" y="0"/>
                    <a:pt x="86152" y="0"/>
                  </a:cubicBezTo>
                  <a:cubicBezTo>
                    <a:pt x="689523" y="1195"/>
                    <a:pt x="1292895" y="31420"/>
                    <a:pt x="1896266" y="32615"/>
                  </a:cubicBezTo>
                  <a:cubicBezTo>
                    <a:pt x="2990885" y="25479"/>
                    <a:pt x="4085505" y="86922"/>
                    <a:pt x="5180124" y="79786"/>
                  </a:cubicBezTo>
                  <a:lnTo>
                    <a:pt x="6457914" y="0"/>
                  </a:lnTo>
                  <a:cubicBezTo>
                    <a:pt x="6505490" y="0"/>
                    <a:pt x="6544058" y="38568"/>
                    <a:pt x="6544058" y="86144"/>
                  </a:cubicBezTo>
                  <a:cubicBezTo>
                    <a:pt x="6541533" y="129745"/>
                    <a:pt x="6523769" y="180965"/>
                    <a:pt x="6521244" y="224566"/>
                  </a:cubicBezTo>
                  <a:lnTo>
                    <a:pt x="6544058" y="430708"/>
                  </a:lnTo>
                  <a:cubicBezTo>
                    <a:pt x="6544058" y="478284"/>
                    <a:pt x="6505490" y="516852"/>
                    <a:pt x="6457914" y="516852"/>
                  </a:cubicBezTo>
                  <a:cubicBezTo>
                    <a:pt x="5958203" y="515097"/>
                    <a:pt x="5458491" y="484312"/>
                    <a:pt x="4958780" y="482557"/>
                  </a:cubicBezTo>
                  <a:lnTo>
                    <a:pt x="86152" y="516852"/>
                  </a:lnTo>
                  <a:cubicBezTo>
                    <a:pt x="38576" y="516852"/>
                    <a:pt x="8" y="478284"/>
                    <a:pt x="8" y="430708"/>
                  </a:cubicBezTo>
                  <a:cubicBezTo>
                    <a:pt x="-487" y="356914"/>
                    <a:pt x="24418" y="308520"/>
                    <a:pt x="23923" y="234726"/>
                  </a:cubicBezTo>
                  <a:lnTo>
                    <a:pt x="8" y="86144"/>
                  </a:lnTo>
                  <a:close/>
                </a:path>
              </a:pathLst>
            </a:cu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76191" y="2085094"/>
              <a:ext cx="793227" cy="775468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3189100" y="2199040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 smtClean="0"/>
                <a:t>1</a:t>
              </a:r>
              <a:endParaRPr lang="zh-CN" altLang="en-US" sz="2800" dirty="0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976191" y="2201511"/>
            <a:ext cx="6693552" cy="775468"/>
            <a:chOff x="2976191" y="2085094"/>
            <a:chExt cx="6693552" cy="775468"/>
          </a:xfrm>
        </p:grpSpPr>
        <p:sp>
          <p:nvSpPr>
            <p:cNvPr id="32" name="矩形 31"/>
            <p:cNvSpPr/>
            <p:nvPr/>
          </p:nvSpPr>
          <p:spPr>
            <a:xfrm>
              <a:off x="4413151" y="2217457"/>
              <a:ext cx="3762486" cy="5168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zh-CN" altLang="en-US" sz="2400" i="1" dirty="0">
                  <a:solidFill>
                    <a:schemeClr val="tx1"/>
                  </a:solidFill>
                  <a:latin typeface="+mn-ea"/>
                </a:rPr>
                <a:t>单击此处添加标题文本</a:t>
              </a:r>
            </a:p>
          </p:txBody>
        </p:sp>
        <p:sp>
          <p:nvSpPr>
            <p:cNvPr id="33" name="圆角矩形 52"/>
            <p:cNvSpPr/>
            <p:nvPr/>
          </p:nvSpPr>
          <p:spPr>
            <a:xfrm>
              <a:off x="3125685" y="2217457"/>
              <a:ext cx="6544058" cy="516852"/>
            </a:xfrm>
            <a:custGeom>
              <a:avLst/>
              <a:gdLst>
                <a:gd name="connsiteX0" fmla="*/ 0 w 6544050"/>
                <a:gd name="connsiteY0" fmla="*/ 86144 h 516852"/>
                <a:gd name="connsiteX1" fmla="*/ 86144 w 6544050"/>
                <a:gd name="connsiteY1" fmla="*/ 0 h 516852"/>
                <a:gd name="connsiteX2" fmla="*/ 6457906 w 6544050"/>
                <a:gd name="connsiteY2" fmla="*/ 0 h 516852"/>
                <a:gd name="connsiteX3" fmla="*/ 6544050 w 6544050"/>
                <a:gd name="connsiteY3" fmla="*/ 86144 h 516852"/>
                <a:gd name="connsiteX4" fmla="*/ 6544050 w 6544050"/>
                <a:gd name="connsiteY4" fmla="*/ 430708 h 516852"/>
                <a:gd name="connsiteX5" fmla="*/ 6457906 w 6544050"/>
                <a:gd name="connsiteY5" fmla="*/ 516852 h 516852"/>
                <a:gd name="connsiteX6" fmla="*/ 86144 w 6544050"/>
                <a:gd name="connsiteY6" fmla="*/ 516852 h 516852"/>
                <a:gd name="connsiteX7" fmla="*/ 0 w 6544050"/>
                <a:gd name="connsiteY7" fmla="*/ 430708 h 516852"/>
                <a:gd name="connsiteX8" fmla="*/ 0 w 6544050"/>
                <a:gd name="connsiteY8" fmla="*/ 86144 h 516852"/>
                <a:gd name="connsiteX0-1" fmla="*/ 0 w 6544050"/>
                <a:gd name="connsiteY0-2" fmla="*/ 86144 h 516852"/>
                <a:gd name="connsiteX1-3" fmla="*/ 86144 w 6544050"/>
                <a:gd name="connsiteY1-4" fmla="*/ 0 h 516852"/>
                <a:gd name="connsiteX2-5" fmla="*/ 1896258 w 6544050"/>
                <a:gd name="connsiteY2-6" fmla="*/ 32615 h 516852"/>
                <a:gd name="connsiteX3-7" fmla="*/ 6457906 w 6544050"/>
                <a:gd name="connsiteY3-8" fmla="*/ 0 h 516852"/>
                <a:gd name="connsiteX4-9" fmla="*/ 6544050 w 6544050"/>
                <a:gd name="connsiteY4-10" fmla="*/ 86144 h 516852"/>
                <a:gd name="connsiteX5-11" fmla="*/ 6544050 w 6544050"/>
                <a:gd name="connsiteY5-12" fmla="*/ 430708 h 516852"/>
                <a:gd name="connsiteX6-13" fmla="*/ 6457906 w 6544050"/>
                <a:gd name="connsiteY6-14" fmla="*/ 516852 h 516852"/>
                <a:gd name="connsiteX7-15" fmla="*/ 86144 w 6544050"/>
                <a:gd name="connsiteY7-16" fmla="*/ 516852 h 516852"/>
                <a:gd name="connsiteX8-17" fmla="*/ 0 w 6544050"/>
                <a:gd name="connsiteY8-18" fmla="*/ 430708 h 516852"/>
                <a:gd name="connsiteX9" fmla="*/ 0 w 6544050"/>
                <a:gd name="connsiteY9" fmla="*/ 86144 h 516852"/>
                <a:gd name="connsiteX0-19" fmla="*/ 0 w 6544050"/>
                <a:gd name="connsiteY0-20" fmla="*/ 86144 h 516852"/>
                <a:gd name="connsiteX1-21" fmla="*/ 86144 w 6544050"/>
                <a:gd name="connsiteY1-22" fmla="*/ 0 h 516852"/>
                <a:gd name="connsiteX2-23" fmla="*/ 1896258 w 6544050"/>
                <a:gd name="connsiteY2-24" fmla="*/ 32615 h 516852"/>
                <a:gd name="connsiteX3-25" fmla="*/ 6457906 w 6544050"/>
                <a:gd name="connsiteY3-26" fmla="*/ 0 h 516852"/>
                <a:gd name="connsiteX4-27" fmla="*/ 6544050 w 6544050"/>
                <a:gd name="connsiteY4-28" fmla="*/ 86144 h 516852"/>
                <a:gd name="connsiteX5-29" fmla="*/ 6544050 w 6544050"/>
                <a:gd name="connsiteY5-30" fmla="*/ 430708 h 516852"/>
                <a:gd name="connsiteX6-31" fmla="*/ 6457906 w 6544050"/>
                <a:gd name="connsiteY6-32" fmla="*/ 516852 h 516852"/>
                <a:gd name="connsiteX7-33" fmla="*/ 4958772 w 6544050"/>
                <a:gd name="connsiteY7-34" fmla="*/ 482557 h 516852"/>
                <a:gd name="connsiteX8-35" fmla="*/ 86144 w 6544050"/>
                <a:gd name="connsiteY8-36" fmla="*/ 516852 h 516852"/>
                <a:gd name="connsiteX9-37" fmla="*/ 0 w 6544050"/>
                <a:gd name="connsiteY9-38" fmla="*/ 430708 h 516852"/>
                <a:gd name="connsiteX10" fmla="*/ 0 w 6544050"/>
                <a:gd name="connsiteY10" fmla="*/ 86144 h 516852"/>
                <a:gd name="connsiteX0-39" fmla="*/ 39585 w 6583635"/>
                <a:gd name="connsiteY0-40" fmla="*/ 86144 h 516852"/>
                <a:gd name="connsiteX1-41" fmla="*/ 125729 w 6583635"/>
                <a:gd name="connsiteY1-42" fmla="*/ 0 h 516852"/>
                <a:gd name="connsiteX2-43" fmla="*/ 1935843 w 6583635"/>
                <a:gd name="connsiteY2-44" fmla="*/ 32615 h 516852"/>
                <a:gd name="connsiteX3-45" fmla="*/ 6497491 w 6583635"/>
                <a:gd name="connsiteY3-46" fmla="*/ 0 h 516852"/>
                <a:gd name="connsiteX4-47" fmla="*/ 6583635 w 6583635"/>
                <a:gd name="connsiteY4-48" fmla="*/ 86144 h 516852"/>
                <a:gd name="connsiteX5-49" fmla="*/ 6583635 w 6583635"/>
                <a:gd name="connsiteY5-50" fmla="*/ 430708 h 516852"/>
                <a:gd name="connsiteX6-51" fmla="*/ 6497491 w 6583635"/>
                <a:gd name="connsiteY6-52" fmla="*/ 516852 h 516852"/>
                <a:gd name="connsiteX7-53" fmla="*/ 4998357 w 6583635"/>
                <a:gd name="connsiteY7-54" fmla="*/ 482557 h 516852"/>
                <a:gd name="connsiteX8-55" fmla="*/ 125729 w 6583635"/>
                <a:gd name="connsiteY8-56" fmla="*/ 516852 h 516852"/>
                <a:gd name="connsiteX9-57" fmla="*/ 39585 w 6583635"/>
                <a:gd name="connsiteY9-58" fmla="*/ 430708 h 516852"/>
                <a:gd name="connsiteX10-59" fmla="*/ 0 w 6583635"/>
                <a:gd name="connsiteY10-60" fmla="*/ 209326 h 516852"/>
                <a:gd name="connsiteX11" fmla="*/ 39585 w 6583635"/>
                <a:gd name="connsiteY11" fmla="*/ 86144 h 516852"/>
                <a:gd name="connsiteX0-61" fmla="*/ 39585 w 6583635"/>
                <a:gd name="connsiteY0-62" fmla="*/ 86144 h 516852"/>
                <a:gd name="connsiteX1-63" fmla="*/ 125729 w 6583635"/>
                <a:gd name="connsiteY1-64" fmla="*/ 0 h 516852"/>
                <a:gd name="connsiteX2-65" fmla="*/ 1935843 w 6583635"/>
                <a:gd name="connsiteY2-66" fmla="*/ 32615 h 516852"/>
                <a:gd name="connsiteX3-67" fmla="*/ 6497491 w 6583635"/>
                <a:gd name="connsiteY3-68" fmla="*/ 0 h 516852"/>
                <a:gd name="connsiteX4-69" fmla="*/ 6583635 w 6583635"/>
                <a:gd name="connsiteY4-70" fmla="*/ 86144 h 516852"/>
                <a:gd name="connsiteX5-71" fmla="*/ 6560821 w 6583635"/>
                <a:gd name="connsiteY5-72" fmla="*/ 224566 h 516852"/>
                <a:gd name="connsiteX6-73" fmla="*/ 6583635 w 6583635"/>
                <a:gd name="connsiteY6-74" fmla="*/ 430708 h 516852"/>
                <a:gd name="connsiteX7-75" fmla="*/ 6497491 w 6583635"/>
                <a:gd name="connsiteY7-76" fmla="*/ 516852 h 516852"/>
                <a:gd name="connsiteX8-77" fmla="*/ 4998357 w 6583635"/>
                <a:gd name="connsiteY8-78" fmla="*/ 482557 h 516852"/>
                <a:gd name="connsiteX9-79" fmla="*/ 125729 w 6583635"/>
                <a:gd name="connsiteY9-80" fmla="*/ 516852 h 516852"/>
                <a:gd name="connsiteX10-81" fmla="*/ 39585 w 6583635"/>
                <a:gd name="connsiteY10-82" fmla="*/ 430708 h 516852"/>
                <a:gd name="connsiteX11-83" fmla="*/ 0 w 6583635"/>
                <a:gd name="connsiteY11-84" fmla="*/ 209326 h 516852"/>
                <a:gd name="connsiteX12" fmla="*/ 39585 w 6583635"/>
                <a:gd name="connsiteY12" fmla="*/ 86144 h 516852"/>
                <a:gd name="connsiteX0-85" fmla="*/ 39585 w 6583635"/>
                <a:gd name="connsiteY0-86" fmla="*/ 86144 h 516852"/>
                <a:gd name="connsiteX1-87" fmla="*/ 125729 w 6583635"/>
                <a:gd name="connsiteY1-88" fmla="*/ 0 h 516852"/>
                <a:gd name="connsiteX2-89" fmla="*/ 1935843 w 6583635"/>
                <a:gd name="connsiteY2-90" fmla="*/ 32615 h 516852"/>
                <a:gd name="connsiteX3-91" fmla="*/ 5219701 w 6583635"/>
                <a:gd name="connsiteY3-92" fmla="*/ 79786 h 516852"/>
                <a:gd name="connsiteX4-93" fmla="*/ 6497491 w 6583635"/>
                <a:gd name="connsiteY4-94" fmla="*/ 0 h 516852"/>
                <a:gd name="connsiteX5-95" fmla="*/ 6583635 w 6583635"/>
                <a:gd name="connsiteY5-96" fmla="*/ 86144 h 516852"/>
                <a:gd name="connsiteX6-97" fmla="*/ 6560821 w 6583635"/>
                <a:gd name="connsiteY6-98" fmla="*/ 224566 h 516852"/>
                <a:gd name="connsiteX7-99" fmla="*/ 6583635 w 6583635"/>
                <a:gd name="connsiteY7-100" fmla="*/ 430708 h 516852"/>
                <a:gd name="connsiteX8-101" fmla="*/ 6497491 w 6583635"/>
                <a:gd name="connsiteY8-102" fmla="*/ 516852 h 516852"/>
                <a:gd name="connsiteX9-103" fmla="*/ 4998357 w 6583635"/>
                <a:gd name="connsiteY9-104" fmla="*/ 482557 h 516852"/>
                <a:gd name="connsiteX10-105" fmla="*/ 125729 w 6583635"/>
                <a:gd name="connsiteY10-106" fmla="*/ 516852 h 516852"/>
                <a:gd name="connsiteX11-107" fmla="*/ 39585 w 6583635"/>
                <a:gd name="connsiteY11-108" fmla="*/ 430708 h 516852"/>
                <a:gd name="connsiteX12-109" fmla="*/ 0 w 6583635"/>
                <a:gd name="connsiteY12-110" fmla="*/ 209326 h 516852"/>
                <a:gd name="connsiteX13" fmla="*/ 39585 w 6583635"/>
                <a:gd name="connsiteY13" fmla="*/ 86144 h 516852"/>
                <a:gd name="connsiteX0-111" fmla="*/ 8 w 6544058"/>
                <a:gd name="connsiteY0-112" fmla="*/ 86144 h 516852"/>
                <a:gd name="connsiteX1-113" fmla="*/ 86152 w 6544058"/>
                <a:gd name="connsiteY1-114" fmla="*/ 0 h 516852"/>
                <a:gd name="connsiteX2-115" fmla="*/ 1896266 w 6544058"/>
                <a:gd name="connsiteY2-116" fmla="*/ 32615 h 516852"/>
                <a:gd name="connsiteX3-117" fmla="*/ 5180124 w 6544058"/>
                <a:gd name="connsiteY3-118" fmla="*/ 79786 h 516852"/>
                <a:gd name="connsiteX4-119" fmla="*/ 6457914 w 6544058"/>
                <a:gd name="connsiteY4-120" fmla="*/ 0 h 516852"/>
                <a:gd name="connsiteX5-121" fmla="*/ 6544058 w 6544058"/>
                <a:gd name="connsiteY5-122" fmla="*/ 86144 h 516852"/>
                <a:gd name="connsiteX6-123" fmla="*/ 6521244 w 6544058"/>
                <a:gd name="connsiteY6-124" fmla="*/ 224566 h 516852"/>
                <a:gd name="connsiteX7-125" fmla="*/ 6544058 w 6544058"/>
                <a:gd name="connsiteY7-126" fmla="*/ 430708 h 516852"/>
                <a:gd name="connsiteX8-127" fmla="*/ 6457914 w 6544058"/>
                <a:gd name="connsiteY8-128" fmla="*/ 516852 h 516852"/>
                <a:gd name="connsiteX9-129" fmla="*/ 4958780 w 6544058"/>
                <a:gd name="connsiteY9-130" fmla="*/ 482557 h 516852"/>
                <a:gd name="connsiteX10-131" fmla="*/ 86152 w 6544058"/>
                <a:gd name="connsiteY10-132" fmla="*/ 516852 h 516852"/>
                <a:gd name="connsiteX11-133" fmla="*/ 8 w 6544058"/>
                <a:gd name="connsiteY11-134" fmla="*/ 430708 h 516852"/>
                <a:gd name="connsiteX12-135" fmla="*/ 23923 w 6544058"/>
                <a:gd name="connsiteY12-136" fmla="*/ 234726 h 516852"/>
                <a:gd name="connsiteX13-137" fmla="*/ 8 w 6544058"/>
                <a:gd name="connsiteY13-138" fmla="*/ 86144 h 516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59" y="connsiteY10-60"/>
                </a:cxn>
                <a:cxn ang="0">
                  <a:pos x="connsiteX11-83" y="connsiteY11-84"/>
                </a:cxn>
                <a:cxn ang="0">
                  <a:pos x="connsiteX12-109" y="connsiteY12-110"/>
                </a:cxn>
                <a:cxn ang="0">
                  <a:pos x="connsiteX13-137" y="connsiteY13-138"/>
                </a:cxn>
              </a:cxnLst>
              <a:rect l="l" t="t" r="r" b="b"/>
              <a:pathLst>
                <a:path w="6544058" h="516852">
                  <a:moveTo>
                    <a:pt x="8" y="86144"/>
                  </a:moveTo>
                  <a:cubicBezTo>
                    <a:pt x="8" y="38568"/>
                    <a:pt x="38576" y="0"/>
                    <a:pt x="86152" y="0"/>
                  </a:cubicBezTo>
                  <a:cubicBezTo>
                    <a:pt x="689523" y="1195"/>
                    <a:pt x="1292895" y="31420"/>
                    <a:pt x="1896266" y="32615"/>
                  </a:cubicBezTo>
                  <a:cubicBezTo>
                    <a:pt x="2990885" y="25479"/>
                    <a:pt x="4085505" y="86922"/>
                    <a:pt x="5180124" y="79786"/>
                  </a:cubicBezTo>
                  <a:lnTo>
                    <a:pt x="6457914" y="0"/>
                  </a:lnTo>
                  <a:cubicBezTo>
                    <a:pt x="6505490" y="0"/>
                    <a:pt x="6544058" y="38568"/>
                    <a:pt x="6544058" y="86144"/>
                  </a:cubicBezTo>
                  <a:cubicBezTo>
                    <a:pt x="6541533" y="129745"/>
                    <a:pt x="6523769" y="180965"/>
                    <a:pt x="6521244" y="224566"/>
                  </a:cubicBezTo>
                  <a:lnTo>
                    <a:pt x="6544058" y="430708"/>
                  </a:lnTo>
                  <a:cubicBezTo>
                    <a:pt x="6544058" y="478284"/>
                    <a:pt x="6505490" y="516852"/>
                    <a:pt x="6457914" y="516852"/>
                  </a:cubicBezTo>
                  <a:cubicBezTo>
                    <a:pt x="5958203" y="515097"/>
                    <a:pt x="5458491" y="484312"/>
                    <a:pt x="4958780" y="482557"/>
                  </a:cubicBezTo>
                  <a:lnTo>
                    <a:pt x="86152" y="516852"/>
                  </a:lnTo>
                  <a:cubicBezTo>
                    <a:pt x="38576" y="516852"/>
                    <a:pt x="8" y="478284"/>
                    <a:pt x="8" y="430708"/>
                  </a:cubicBezTo>
                  <a:cubicBezTo>
                    <a:pt x="-487" y="356914"/>
                    <a:pt x="24418" y="308520"/>
                    <a:pt x="23923" y="234726"/>
                  </a:cubicBezTo>
                  <a:lnTo>
                    <a:pt x="8" y="86144"/>
                  </a:lnTo>
                  <a:close/>
                </a:path>
              </a:pathLst>
            </a:cu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76191" y="2085094"/>
              <a:ext cx="793227" cy="775468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3189100" y="2199040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 smtClean="0"/>
                <a:t>2</a:t>
              </a:r>
              <a:endParaRPr lang="zh-CN" altLang="en-US" sz="2800" dirty="0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976191" y="3057933"/>
            <a:ext cx="6693552" cy="775468"/>
            <a:chOff x="2976191" y="2085094"/>
            <a:chExt cx="6693552" cy="775468"/>
          </a:xfrm>
        </p:grpSpPr>
        <p:sp>
          <p:nvSpPr>
            <p:cNvPr id="38" name="矩形 37"/>
            <p:cNvSpPr/>
            <p:nvPr/>
          </p:nvSpPr>
          <p:spPr>
            <a:xfrm>
              <a:off x="4413151" y="2217457"/>
              <a:ext cx="3762486" cy="5168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zh-CN" altLang="en-US" sz="2400" i="1" dirty="0">
                  <a:solidFill>
                    <a:schemeClr val="tx1"/>
                  </a:solidFill>
                  <a:latin typeface="+mn-ea"/>
                </a:rPr>
                <a:t>单击此处添加标题文本</a:t>
              </a:r>
            </a:p>
          </p:txBody>
        </p:sp>
        <p:sp>
          <p:nvSpPr>
            <p:cNvPr id="45" name="圆角矩形 52"/>
            <p:cNvSpPr/>
            <p:nvPr/>
          </p:nvSpPr>
          <p:spPr>
            <a:xfrm>
              <a:off x="3125685" y="2217457"/>
              <a:ext cx="6544058" cy="516852"/>
            </a:xfrm>
            <a:custGeom>
              <a:avLst/>
              <a:gdLst>
                <a:gd name="connsiteX0" fmla="*/ 0 w 6544050"/>
                <a:gd name="connsiteY0" fmla="*/ 86144 h 516852"/>
                <a:gd name="connsiteX1" fmla="*/ 86144 w 6544050"/>
                <a:gd name="connsiteY1" fmla="*/ 0 h 516852"/>
                <a:gd name="connsiteX2" fmla="*/ 6457906 w 6544050"/>
                <a:gd name="connsiteY2" fmla="*/ 0 h 516852"/>
                <a:gd name="connsiteX3" fmla="*/ 6544050 w 6544050"/>
                <a:gd name="connsiteY3" fmla="*/ 86144 h 516852"/>
                <a:gd name="connsiteX4" fmla="*/ 6544050 w 6544050"/>
                <a:gd name="connsiteY4" fmla="*/ 430708 h 516852"/>
                <a:gd name="connsiteX5" fmla="*/ 6457906 w 6544050"/>
                <a:gd name="connsiteY5" fmla="*/ 516852 h 516852"/>
                <a:gd name="connsiteX6" fmla="*/ 86144 w 6544050"/>
                <a:gd name="connsiteY6" fmla="*/ 516852 h 516852"/>
                <a:gd name="connsiteX7" fmla="*/ 0 w 6544050"/>
                <a:gd name="connsiteY7" fmla="*/ 430708 h 516852"/>
                <a:gd name="connsiteX8" fmla="*/ 0 w 6544050"/>
                <a:gd name="connsiteY8" fmla="*/ 86144 h 516852"/>
                <a:gd name="connsiteX0-1" fmla="*/ 0 w 6544050"/>
                <a:gd name="connsiteY0-2" fmla="*/ 86144 h 516852"/>
                <a:gd name="connsiteX1-3" fmla="*/ 86144 w 6544050"/>
                <a:gd name="connsiteY1-4" fmla="*/ 0 h 516852"/>
                <a:gd name="connsiteX2-5" fmla="*/ 1896258 w 6544050"/>
                <a:gd name="connsiteY2-6" fmla="*/ 32615 h 516852"/>
                <a:gd name="connsiteX3-7" fmla="*/ 6457906 w 6544050"/>
                <a:gd name="connsiteY3-8" fmla="*/ 0 h 516852"/>
                <a:gd name="connsiteX4-9" fmla="*/ 6544050 w 6544050"/>
                <a:gd name="connsiteY4-10" fmla="*/ 86144 h 516852"/>
                <a:gd name="connsiteX5-11" fmla="*/ 6544050 w 6544050"/>
                <a:gd name="connsiteY5-12" fmla="*/ 430708 h 516852"/>
                <a:gd name="connsiteX6-13" fmla="*/ 6457906 w 6544050"/>
                <a:gd name="connsiteY6-14" fmla="*/ 516852 h 516852"/>
                <a:gd name="connsiteX7-15" fmla="*/ 86144 w 6544050"/>
                <a:gd name="connsiteY7-16" fmla="*/ 516852 h 516852"/>
                <a:gd name="connsiteX8-17" fmla="*/ 0 w 6544050"/>
                <a:gd name="connsiteY8-18" fmla="*/ 430708 h 516852"/>
                <a:gd name="connsiteX9" fmla="*/ 0 w 6544050"/>
                <a:gd name="connsiteY9" fmla="*/ 86144 h 516852"/>
                <a:gd name="connsiteX0-19" fmla="*/ 0 w 6544050"/>
                <a:gd name="connsiteY0-20" fmla="*/ 86144 h 516852"/>
                <a:gd name="connsiteX1-21" fmla="*/ 86144 w 6544050"/>
                <a:gd name="connsiteY1-22" fmla="*/ 0 h 516852"/>
                <a:gd name="connsiteX2-23" fmla="*/ 1896258 w 6544050"/>
                <a:gd name="connsiteY2-24" fmla="*/ 32615 h 516852"/>
                <a:gd name="connsiteX3-25" fmla="*/ 6457906 w 6544050"/>
                <a:gd name="connsiteY3-26" fmla="*/ 0 h 516852"/>
                <a:gd name="connsiteX4-27" fmla="*/ 6544050 w 6544050"/>
                <a:gd name="connsiteY4-28" fmla="*/ 86144 h 516852"/>
                <a:gd name="connsiteX5-29" fmla="*/ 6544050 w 6544050"/>
                <a:gd name="connsiteY5-30" fmla="*/ 430708 h 516852"/>
                <a:gd name="connsiteX6-31" fmla="*/ 6457906 w 6544050"/>
                <a:gd name="connsiteY6-32" fmla="*/ 516852 h 516852"/>
                <a:gd name="connsiteX7-33" fmla="*/ 4958772 w 6544050"/>
                <a:gd name="connsiteY7-34" fmla="*/ 482557 h 516852"/>
                <a:gd name="connsiteX8-35" fmla="*/ 86144 w 6544050"/>
                <a:gd name="connsiteY8-36" fmla="*/ 516852 h 516852"/>
                <a:gd name="connsiteX9-37" fmla="*/ 0 w 6544050"/>
                <a:gd name="connsiteY9-38" fmla="*/ 430708 h 516852"/>
                <a:gd name="connsiteX10" fmla="*/ 0 w 6544050"/>
                <a:gd name="connsiteY10" fmla="*/ 86144 h 516852"/>
                <a:gd name="connsiteX0-39" fmla="*/ 39585 w 6583635"/>
                <a:gd name="connsiteY0-40" fmla="*/ 86144 h 516852"/>
                <a:gd name="connsiteX1-41" fmla="*/ 125729 w 6583635"/>
                <a:gd name="connsiteY1-42" fmla="*/ 0 h 516852"/>
                <a:gd name="connsiteX2-43" fmla="*/ 1935843 w 6583635"/>
                <a:gd name="connsiteY2-44" fmla="*/ 32615 h 516852"/>
                <a:gd name="connsiteX3-45" fmla="*/ 6497491 w 6583635"/>
                <a:gd name="connsiteY3-46" fmla="*/ 0 h 516852"/>
                <a:gd name="connsiteX4-47" fmla="*/ 6583635 w 6583635"/>
                <a:gd name="connsiteY4-48" fmla="*/ 86144 h 516852"/>
                <a:gd name="connsiteX5-49" fmla="*/ 6583635 w 6583635"/>
                <a:gd name="connsiteY5-50" fmla="*/ 430708 h 516852"/>
                <a:gd name="connsiteX6-51" fmla="*/ 6497491 w 6583635"/>
                <a:gd name="connsiteY6-52" fmla="*/ 516852 h 516852"/>
                <a:gd name="connsiteX7-53" fmla="*/ 4998357 w 6583635"/>
                <a:gd name="connsiteY7-54" fmla="*/ 482557 h 516852"/>
                <a:gd name="connsiteX8-55" fmla="*/ 125729 w 6583635"/>
                <a:gd name="connsiteY8-56" fmla="*/ 516852 h 516852"/>
                <a:gd name="connsiteX9-57" fmla="*/ 39585 w 6583635"/>
                <a:gd name="connsiteY9-58" fmla="*/ 430708 h 516852"/>
                <a:gd name="connsiteX10-59" fmla="*/ 0 w 6583635"/>
                <a:gd name="connsiteY10-60" fmla="*/ 209326 h 516852"/>
                <a:gd name="connsiteX11" fmla="*/ 39585 w 6583635"/>
                <a:gd name="connsiteY11" fmla="*/ 86144 h 516852"/>
                <a:gd name="connsiteX0-61" fmla="*/ 39585 w 6583635"/>
                <a:gd name="connsiteY0-62" fmla="*/ 86144 h 516852"/>
                <a:gd name="connsiteX1-63" fmla="*/ 125729 w 6583635"/>
                <a:gd name="connsiteY1-64" fmla="*/ 0 h 516852"/>
                <a:gd name="connsiteX2-65" fmla="*/ 1935843 w 6583635"/>
                <a:gd name="connsiteY2-66" fmla="*/ 32615 h 516852"/>
                <a:gd name="connsiteX3-67" fmla="*/ 6497491 w 6583635"/>
                <a:gd name="connsiteY3-68" fmla="*/ 0 h 516852"/>
                <a:gd name="connsiteX4-69" fmla="*/ 6583635 w 6583635"/>
                <a:gd name="connsiteY4-70" fmla="*/ 86144 h 516852"/>
                <a:gd name="connsiteX5-71" fmla="*/ 6560821 w 6583635"/>
                <a:gd name="connsiteY5-72" fmla="*/ 224566 h 516852"/>
                <a:gd name="connsiteX6-73" fmla="*/ 6583635 w 6583635"/>
                <a:gd name="connsiteY6-74" fmla="*/ 430708 h 516852"/>
                <a:gd name="connsiteX7-75" fmla="*/ 6497491 w 6583635"/>
                <a:gd name="connsiteY7-76" fmla="*/ 516852 h 516852"/>
                <a:gd name="connsiteX8-77" fmla="*/ 4998357 w 6583635"/>
                <a:gd name="connsiteY8-78" fmla="*/ 482557 h 516852"/>
                <a:gd name="connsiteX9-79" fmla="*/ 125729 w 6583635"/>
                <a:gd name="connsiteY9-80" fmla="*/ 516852 h 516852"/>
                <a:gd name="connsiteX10-81" fmla="*/ 39585 w 6583635"/>
                <a:gd name="connsiteY10-82" fmla="*/ 430708 h 516852"/>
                <a:gd name="connsiteX11-83" fmla="*/ 0 w 6583635"/>
                <a:gd name="connsiteY11-84" fmla="*/ 209326 h 516852"/>
                <a:gd name="connsiteX12" fmla="*/ 39585 w 6583635"/>
                <a:gd name="connsiteY12" fmla="*/ 86144 h 516852"/>
                <a:gd name="connsiteX0-85" fmla="*/ 39585 w 6583635"/>
                <a:gd name="connsiteY0-86" fmla="*/ 86144 h 516852"/>
                <a:gd name="connsiteX1-87" fmla="*/ 125729 w 6583635"/>
                <a:gd name="connsiteY1-88" fmla="*/ 0 h 516852"/>
                <a:gd name="connsiteX2-89" fmla="*/ 1935843 w 6583635"/>
                <a:gd name="connsiteY2-90" fmla="*/ 32615 h 516852"/>
                <a:gd name="connsiteX3-91" fmla="*/ 5219701 w 6583635"/>
                <a:gd name="connsiteY3-92" fmla="*/ 79786 h 516852"/>
                <a:gd name="connsiteX4-93" fmla="*/ 6497491 w 6583635"/>
                <a:gd name="connsiteY4-94" fmla="*/ 0 h 516852"/>
                <a:gd name="connsiteX5-95" fmla="*/ 6583635 w 6583635"/>
                <a:gd name="connsiteY5-96" fmla="*/ 86144 h 516852"/>
                <a:gd name="connsiteX6-97" fmla="*/ 6560821 w 6583635"/>
                <a:gd name="connsiteY6-98" fmla="*/ 224566 h 516852"/>
                <a:gd name="connsiteX7-99" fmla="*/ 6583635 w 6583635"/>
                <a:gd name="connsiteY7-100" fmla="*/ 430708 h 516852"/>
                <a:gd name="connsiteX8-101" fmla="*/ 6497491 w 6583635"/>
                <a:gd name="connsiteY8-102" fmla="*/ 516852 h 516852"/>
                <a:gd name="connsiteX9-103" fmla="*/ 4998357 w 6583635"/>
                <a:gd name="connsiteY9-104" fmla="*/ 482557 h 516852"/>
                <a:gd name="connsiteX10-105" fmla="*/ 125729 w 6583635"/>
                <a:gd name="connsiteY10-106" fmla="*/ 516852 h 516852"/>
                <a:gd name="connsiteX11-107" fmla="*/ 39585 w 6583635"/>
                <a:gd name="connsiteY11-108" fmla="*/ 430708 h 516852"/>
                <a:gd name="connsiteX12-109" fmla="*/ 0 w 6583635"/>
                <a:gd name="connsiteY12-110" fmla="*/ 209326 h 516852"/>
                <a:gd name="connsiteX13" fmla="*/ 39585 w 6583635"/>
                <a:gd name="connsiteY13" fmla="*/ 86144 h 516852"/>
                <a:gd name="connsiteX0-111" fmla="*/ 8 w 6544058"/>
                <a:gd name="connsiteY0-112" fmla="*/ 86144 h 516852"/>
                <a:gd name="connsiteX1-113" fmla="*/ 86152 w 6544058"/>
                <a:gd name="connsiteY1-114" fmla="*/ 0 h 516852"/>
                <a:gd name="connsiteX2-115" fmla="*/ 1896266 w 6544058"/>
                <a:gd name="connsiteY2-116" fmla="*/ 32615 h 516852"/>
                <a:gd name="connsiteX3-117" fmla="*/ 5180124 w 6544058"/>
                <a:gd name="connsiteY3-118" fmla="*/ 79786 h 516852"/>
                <a:gd name="connsiteX4-119" fmla="*/ 6457914 w 6544058"/>
                <a:gd name="connsiteY4-120" fmla="*/ 0 h 516852"/>
                <a:gd name="connsiteX5-121" fmla="*/ 6544058 w 6544058"/>
                <a:gd name="connsiteY5-122" fmla="*/ 86144 h 516852"/>
                <a:gd name="connsiteX6-123" fmla="*/ 6521244 w 6544058"/>
                <a:gd name="connsiteY6-124" fmla="*/ 224566 h 516852"/>
                <a:gd name="connsiteX7-125" fmla="*/ 6544058 w 6544058"/>
                <a:gd name="connsiteY7-126" fmla="*/ 430708 h 516852"/>
                <a:gd name="connsiteX8-127" fmla="*/ 6457914 w 6544058"/>
                <a:gd name="connsiteY8-128" fmla="*/ 516852 h 516852"/>
                <a:gd name="connsiteX9-129" fmla="*/ 4958780 w 6544058"/>
                <a:gd name="connsiteY9-130" fmla="*/ 482557 h 516852"/>
                <a:gd name="connsiteX10-131" fmla="*/ 86152 w 6544058"/>
                <a:gd name="connsiteY10-132" fmla="*/ 516852 h 516852"/>
                <a:gd name="connsiteX11-133" fmla="*/ 8 w 6544058"/>
                <a:gd name="connsiteY11-134" fmla="*/ 430708 h 516852"/>
                <a:gd name="connsiteX12-135" fmla="*/ 23923 w 6544058"/>
                <a:gd name="connsiteY12-136" fmla="*/ 234726 h 516852"/>
                <a:gd name="connsiteX13-137" fmla="*/ 8 w 6544058"/>
                <a:gd name="connsiteY13-138" fmla="*/ 86144 h 516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59" y="connsiteY10-60"/>
                </a:cxn>
                <a:cxn ang="0">
                  <a:pos x="connsiteX11-83" y="connsiteY11-84"/>
                </a:cxn>
                <a:cxn ang="0">
                  <a:pos x="connsiteX12-109" y="connsiteY12-110"/>
                </a:cxn>
                <a:cxn ang="0">
                  <a:pos x="connsiteX13-137" y="connsiteY13-138"/>
                </a:cxn>
              </a:cxnLst>
              <a:rect l="l" t="t" r="r" b="b"/>
              <a:pathLst>
                <a:path w="6544058" h="516852">
                  <a:moveTo>
                    <a:pt x="8" y="86144"/>
                  </a:moveTo>
                  <a:cubicBezTo>
                    <a:pt x="8" y="38568"/>
                    <a:pt x="38576" y="0"/>
                    <a:pt x="86152" y="0"/>
                  </a:cubicBezTo>
                  <a:cubicBezTo>
                    <a:pt x="689523" y="1195"/>
                    <a:pt x="1292895" y="31420"/>
                    <a:pt x="1896266" y="32615"/>
                  </a:cubicBezTo>
                  <a:cubicBezTo>
                    <a:pt x="2990885" y="25479"/>
                    <a:pt x="4085505" y="86922"/>
                    <a:pt x="5180124" y="79786"/>
                  </a:cubicBezTo>
                  <a:lnTo>
                    <a:pt x="6457914" y="0"/>
                  </a:lnTo>
                  <a:cubicBezTo>
                    <a:pt x="6505490" y="0"/>
                    <a:pt x="6544058" y="38568"/>
                    <a:pt x="6544058" y="86144"/>
                  </a:cubicBezTo>
                  <a:cubicBezTo>
                    <a:pt x="6541533" y="129745"/>
                    <a:pt x="6523769" y="180965"/>
                    <a:pt x="6521244" y="224566"/>
                  </a:cubicBezTo>
                  <a:lnTo>
                    <a:pt x="6544058" y="430708"/>
                  </a:lnTo>
                  <a:cubicBezTo>
                    <a:pt x="6544058" y="478284"/>
                    <a:pt x="6505490" y="516852"/>
                    <a:pt x="6457914" y="516852"/>
                  </a:cubicBezTo>
                  <a:cubicBezTo>
                    <a:pt x="5958203" y="515097"/>
                    <a:pt x="5458491" y="484312"/>
                    <a:pt x="4958780" y="482557"/>
                  </a:cubicBezTo>
                  <a:lnTo>
                    <a:pt x="86152" y="516852"/>
                  </a:lnTo>
                  <a:cubicBezTo>
                    <a:pt x="38576" y="516852"/>
                    <a:pt x="8" y="478284"/>
                    <a:pt x="8" y="430708"/>
                  </a:cubicBezTo>
                  <a:cubicBezTo>
                    <a:pt x="-487" y="356914"/>
                    <a:pt x="24418" y="308520"/>
                    <a:pt x="23923" y="234726"/>
                  </a:cubicBezTo>
                  <a:lnTo>
                    <a:pt x="8" y="86144"/>
                  </a:lnTo>
                  <a:close/>
                </a:path>
              </a:pathLst>
            </a:cu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76191" y="2085094"/>
              <a:ext cx="793227" cy="775468"/>
            </a:xfrm>
            <a:prstGeom prst="rect">
              <a:avLst/>
            </a:prstGeom>
          </p:spPr>
        </p:pic>
        <p:sp>
          <p:nvSpPr>
            <p:cNvPr id="47" name="文本框 46"/>
            <p:cNvSpPr txBox="1"/>
            <p:nvPr/>
          </p:nvSpPr>
          <p:spPr>
            <a:xfrm>
              <a:off x="3189100" y="2199040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 smtClean="0"/>
                <a:t>3</a:t>
              </a:r>
              <a:endParaRPr lang="zh-CN" altLang="en-US" sz="2800" dirty="0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976191" y="3914355"/>
            <a:ext cx="6693552" cy="775468"/>
            <a:chOff x="2976191" y="2085094"/>
            <a:chExt cx="6693552" cy="775468"/>
          </a:xfrm>
        </p:grpSpPr>
        <p:sp>
          <p:nvSpPr>
            <p:cNvPr id="49" name="矩形 48"/>
            <p:cNvSpPr/>
            <p:nvPr/>
          </p:nvSpPr>
          <p:spPr>
            <a:xfrm>
              <a:off x="4413151" y="2217457"/>
              <a:ext cx="3762486" cy="5168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zh-CN" altLang="en-US" sz="2400" i="1" dirty="0">
                  <a:solidFill>
                    <a:schemeClr val="tx1"/>
                  </a:solidFill>
                  <a:latin typeface="+mn-ea"/>
                </a:rPr>
                <a:t>单击此处添加标题文本</a:t>
              </a:r>
            </a:p>
          </p:txBody>
        </p:sp>
        <p:sp>
          <p:nvSpPr>
            <p:cNvPr id="50" name="圆角矩形 52"/>
            <p:cNvSpPr/>
            <p:nvPr/>
          </p:nvSpPr>
          <p:spPr>
            <a:xfrm>
              <a:off x="3125685" y="2217457"/>
              <a:ext cx="6544058" cy="516852"/>
            </a:xfrm>
            <a:custGeom>
              <a:avLst/>
              <a:gdLst>
                <a:gd name="connsiteX0" fmla="*/ 0 w 6544050"/>
                <a:gd name="connsiteY0" fmla="*/ 86144 h 516852"/>
                <a:gd name="connsiteX1" fmla="*/ 86144 w 6544050"/>
                <a:gd name="connsiteY1" fmla="*/ 0 h 516852"/>
                <a:gd name="connsiteX2" fmla="*/ 6457906 w 6544050"/>
                <a:gd name="connsiteY2" fmla="*/ 0 h 516852"/>
                <a:gd name="connsiteX3" fmla="*/ 6544050 w 6544050"/>
                <a:gd name="connsiteY3" fmla="*/ 86144 h 516852"/>
                <a:gd name="connsiteX4" fmla="*/ 6544050 w 6544050"/>
                <a:gd name="connsiteY4" fmla="*/ 430708 h 516852"/>
                <a:gd name="connsiteX5" fmla="*/ 6457906 w 6544050"/>
                <a:gd name="connsiteY5" fmla="*/ 516852 h 516852"/>
                <a:gd name="connsiteX6" fmla="*/ 86144 w 6544050"/>
                <a:gd name="connsiteY6" fmla="*/ 516852 h 516852"/>
                <a:gd name="connsiteX7" fmla="*/ 0 w 6544050"/>
                <a:gd name="connsiteY7" fmla="*/ 430708 h 516852"/>
                <a:gd name="connsiteX8" fmla="*/ 0 w 6544050"/>
                <a:gd name="connsiteY8" fmla="*/ 86144 h 516852"/>
                <a:gd name="connsiteX0-1" fmla="*/ 0 w 6544050"/>
                <a:gd name="connsiteY0-2" fmla="*/ 86144 h 516852"/>
                <a:gd name="connsiteX1-3" fmla="*/ 86144 w 6544050"/>
                <a:gd name="connsiteY1-4" fmla="*/ 0 h 516852"/>
                <a:gd name="connsiteX2-5" fmla="*/ 1896258 w 6544050"/>
                <a:gd name="connsiteY2-6" fmla="*/ 32615 h 516852"/>
                <a:gd name="connsiteX3-7" fmla="*/ 6457906 w 6544050"/>
                <a:gd name="connsiteY3-8" fmla="*/ 0 h 516852"/>
                <a:gd name="connsiteX4-9" fmla="*/ 6544050 w 6544050"/>
                <a:gd name="connsiteY4-10" fmla="*/ 86144 h 516852"/>
                <a:gd name="connsiteX5-11" fmla="*/ 6544050 w 6544050"/>
                <a:gd name="connsiteY5-12" fmla="*/ 430708 h 516852"/>
                <a:gd name="connsiteX6-13" fmla="*/ 6457906 w 6544050"/>
                <a:gd name="connsiteY6-14" fmla="*/ 516852 h 516852"/>
                <a:gd name="connsiteX7-15" fmla="*/ 86144 w 6544050"/>
                <a:gd name="connsiteY7-16" fmla="*/ 516852 h 516852"/>
                <a:gd name="connsiteX8-17" fmla="*/ 0 w 6544050"/>
                <a:gd name="connsiteY8-18" fmla="*/ 430708 h 516852"/>
                <a:gd name="connsiteX9" fmla="*/ 0 w 6544050"/>
                <a:gd name="connsiteY9" fmla="*/ 86144 h 516852"/>
                <a:gd name="connsiteX0-19" fmla="*/ 0 w 6544050"/>
                <a:gd name="connsiteY0-20" fmla="*/ 86144 h 516852"/>
                <a:gd name="connsiteX1-21" fmla="*/ 86144 w 6544050"/>
                <a:gd name="connsiteY1-22" fmla="*/ 0 h 516852"/>
                <a:gd name="connsiteX2-23" fmla="*/ 1896258 w 6544050"/>
                <a:gd name="connsiteY2-24" fmla="*/ 32615 h 516852"/>
                <a:gd name="connsiteX3-25" fmla="*/ 6457906 w 6544050"/>
                <a:gd name="connsiteY3-26" fmla="*/ 0 h 516852"/>
                <a:gd name="connsiteX4-27" fmla="*/ 6544050 w 6544050"/>
                <a:gd name="connsiteY4-28" fmla="*/ 86144 h 516852"/>
                <a:gd name="connsiteX5-29" fmla="*/ 6544050 w 6544050"/>
                <a:gd name="connsiteY5-30" fmla="*/ 430708 h 516852"/>
                <a:gd name="connsiteX6-31" fmla="*/ 6457906 w 6544050"/>
                <a:gd name="connsiteY6-32" fmla="*/ 516852 h 516852"/>
                <a:gd name="connsiteX7-33" fmla="*/ 4958772 w 6544050"/>
                <a:gd name="connsiteY7-34" fmla="*/ 482557 h 516852"/>
                <a:gd name="connsiteX8-35" fmla="*/ 86144 w 6544050"/>
                <a:gd name="connsiteY8-36" fmla="*/ 516852 h 516852"/>
                <a:gd name="connsiteX9-37" fmla="*/ 0 w 6544050"/>
                <a:gd name="connsiteY9-38" fmla="*/ 430708 h 516852"/>
                <a:gd name="connsiteX10" fmla="*/ 0 w 6544050"/>
                <a:gd name="connsiteY10" fmla="*/ 86144 h 516852"/>
                <a:gd name="connsiteX0-39" fmla="*/ 39585 w 6583635"/>
                <a:gd name="connsiteY0-40" fmla="*/ 86144 h 516852"/>
                <a:gd name="connsiteX1-41" fmla="*/ 125729 w 6583635"/>
                <a:gd name="connsiteY1-42" fmla="*/ 0 h 516852"/>
                <a:gd name="connsiteX2-43" fmla="*/ 1935843 w 6583635"/>
                <a:gd name="connsiteY2-44" fmla="*/ 32615 h 516852"/>
                <a:gd name="connsiteX3-45" fmla="*/ 6497491 w 6583635"/>
                <a:gd name="connsiteY3-46" fmla="*/ 0 h 516852"/>
                <a:gd name="connsiteX4-47" fmla="*/ 6583635 w 6583635"/>
                <a:gd name="connsiteY4-48" fmla="*/ 86144 h 516852"/>
                <a:gd name="connsiteX5-49" fmla="*/ 6583635 w 6583635"/>
                <a:gd name="connsiteY5-50" fmla="*/ 430708 h 516852"/>
                <a:gd name="connsiteX6-51" fmla="*/ 6497491 w 6583635"/>
                <a:gd name="connsiteY6-52" fmla="*/ 516852 h 516852"/>
                <a:gd name="connsiteX7-53" fmla="*/ 4998357 w 6583635"/>
                <a:gd name="connsiteY7-54" fmla="*/ 482557 h 516852"/>
                <a:gd name="connsiteX8-55" fmla="*/ 125729 w 6583635"/>
                <a:gd name="connsiteY8-56" fmla="*/ 516852 h 516852"/>
                <a:gd name="connsiteX9-57" fmla="*/ 39585 w 6583635"/>
                <a:gd name="connsiteY9-58" fmla="*/ 430708 h 516852"/>
                <a:gd name="connsiteX10-59" fmla="*/ 0 w 6583635"/>
                <a:gd name="connsiteY10-60" fmla="*/ 209326 h 516852"/>
                <a:gd name="connsiteX11" fmla="*/ 39585 w 6583635"/>
                <a:gd name="connsiteY11" fmla="*/ 86144 h 516852"/>
                <a:gd name="connsiteX0-61" fmla="*/ 39585 w 6583635"/>
                <a:gd name="connsiteY0-62" fmla="*/ 86144 h 516852"/>
                <a:gd name="connsiteX1-63" fmla="*/ 125729 w 6583635"/>
                <a:gd name="connsiteY1-64" fmla="*/ 0 h 516852"/>
                <a:gd name="connsiteX2-65" fmla="*/ 1935843 w 6583635"/>
                <a:gd name="connsiteY2-66" fmla="*/ 32615 h 516852"/>
                <a:gd name="connsiteX3-67" fmla="*/ 6497491 w 6583635"/>
                <a:gd name="connsiteY3-68" fmla="*/ 0 h 516852"/>
                <a:gd name="connsiteX4-69" fmla="*/ 6583635 w 6583635"/>
                <a:gd name="connsiteY4-70" fmla="*/ 86144 h 516852"/>
                <a:gd name="connsiteX5-71" fmla="*/ 6560821 w 6583635"/>
                <a:gd name="connsiteY5-72" fmla="*/ 224566 h 516852"/>
                <a:gd name="connsiteX6-73" fmla="*/ 6583635 w 6583635"/>
                <a:gd name="connsiteY6-74" fmla="*/ 430708 h 516852"/>
                <a:gd name="connsiteX7-75" fmla="*/ 6497491 w 6583635"/>
                <a:gd name="connsiteY7-76" fmla="*/ 516852 h 516852"/>
                <a:gd name="connsiteX8-77" fmla="*/ 4998357 w 6583635"/>
                <a:gd name="connsiteY8-78" fmla="*/ 482557 h 516852"/>
                <a:gd name="connsiteX9-79" fmla="*/ 125729 w 6583635"/>
                <a:gd name="connsiteY9-80" fmla="*/ 516852 h 516852"/>
                <a:gd name="connsiteX10-81" fmla="*/ 39585 w 6583635"/>
                <a:gd name="connsiteY10-82" fmla="*/ 430708 h 516852"/>
                <a:gd name="connsiteX11-83" fmla="*/ 0 w 6583635"/>
                <a:gd name="connsiteY11-84" fmla="*/ 209326 h 516852"/>
                <a:gd name="connsiteX12" fmla="*/ 39585 w 6583635"/>
                <a:gd name="connsiteY12" fmla="*/ 86144 h 516852"/>
                <a:gd name="connsiteX0-85" fmla="*/ 39585 w 6583635"/>
                <a:gd name="connsiteY0-86" fmla="*/ 86144 h 516852"/>
                <a:gd name="connsiteX1-87" fmla="*/ 125729 w 6583635"/>
                <a:gd name="connsiteY1-88" fmla="*/ 0 h 516852"/>
                <a:gd name="connsiteX2-89" fmla="*/ 1935843 w 6583635"/>
                <a:gd name="connsiteY2-90" fmla="*/ 32615 h 516852"/>
                <a:gd name="connsiteX3-91" fmla="*/ 5219701 w 6583635"/>
                <a:gd name="connsiteY3-92" fmla="*/ 79786 h 516852"/>
                <a:gd name="connsiteX4-93" fmla="*/ 6497491 w 6583635"/>
                <a:gd name="connsiteY4-94" fmla="*/ 0 h 516852"/>
                <a:gd name="connsiteX5-95" fmla="*/ 6583635 w 6583635"/>
                <a:gd name="connsiteY5-96" fmla="*/ 86144 h 516852"/>
                <a:gd name="connsiteX6-97" fmla="*/ 6560821 w 6583635"/>
                <a:gd name="connsiteY6-98" fmla="*/ 224566 h 516852"/>
                <a:gd name="connsiteX7-99" fmla="*/ 6583635 w 6583635"/>
                <a:gd name="connsiteY7-100" fmla="*/ 430708 h 516852"/>
                <a:gd name="connsiteX8-101" fmla="*/ 6497491 w 6583635"/>
                <a:gd name="connsiteY8-102" fmla="*/ 516852 h 516852"/>
                <a:gd name="connsiteX9-103" fmla="*/ 4998357 w 6583635"/>
                <a:gd name="connsiteY9-104" fmla="*/ 482557 h 516852"/>
                <a:gd name="connsiteX10-105" fmla="*/ 125729 w 6583635"/>
                <a:gd name="connsiteY10-106" fmla="*/ 516852 h 516852"/>
                <a:gd name="connsiteX11-107" fmla="*/ 39585 w 6583635"/>
                <a:gd name="connsiteY11-108" fmla="*/ 430708 h 516852"/>
                <a:gd name="connsiteX12-109" fmla="*/ 0 w 6583635"/>
                <a:gd name="connsiteY12-110" fmla="*/ 209326 h 516852"/>
                <a:gd name="connsiteX13" fmla="*/ 39585 w 6583635"/>
                <a:gd name="connsiteY13" fmla="*/ 86144 h 516852"/>
                <a:gd name="connsiteX0-111" fmla="*/ 8 w 6544058"/>
                <a:gd name="connsiteY0-112" fmla="*/ 86144 h 516852"/>
                <a:gd name="connsiteX1-113" fmla="*/ 86152 w 6544058"/>
                <a:gd name="connsiteY1-114" fmla="*/ 0 h 516852"/>
                <a:gd name="connsiteX2-115" fmla="*/ 1896266 w 6544058"/>
                <a:gd name="connsiteY2-116" fmla="*/ 32615 h 516852"/>
                <a:gd name="connsiteX3-117" fmla="*/ 5180124 w 6544058"/>
                <a:gd name="connsiteY3-118" fmla="*/ 79786 h 516852"/>
                <a:gd name="connsiteX4-119" fmla="*/ 6457914 w 6544058"/>
                <a:gd name="connsiteY4-120" fmla="*/ 0 h 516852"/>
                <a:gd name="connsiteX5-121" fmla="*/ 6544058 w 6544058"/>
                <a:gd name="connsiteY5-122" fmla="*/ 86144 h 516852"/>
                <a:gd name="connsiteX6-123" fmla="*/ 6521244 w 6544058"/>
                <a:gd name="connsiteY6-124" fmla="*/ 224566 h 516852"/>
                <a:gd name="connsiteX7-125" fmla="*/ 6544058 w 6544058"/>
                <a:gd name="connsiteY7-126" fmla="*/ 430708 h 516852"/>
                <a:gd name="connsiteX8-127" fmla="*/ 6457914 w 6544058"/>
                <a:gd name="connsiteY8-128" fmla="*/ 516852 h 516852"/>
                <a:gd name="connsiteX9-129" fmla="*/ 4958780 w 6544058"/>
                <a:gd name="connsiteY9-130" fmla="*/ 482557 h 516852"/>
                <a:gd name="connsiteX10-131" fmla="*/ 86152 w 6544058"/>
                <a:gd name="connsiteY10-132" fmla="*/ 516852 h 516852"/>
                <a:gd name="connsiteX11-133" fmla="*/ 8 w 6544058"/>
                <a:gd name="connsiteY11-134" fmla="*/ 430708 h 516852"/>
                <a:gd name="connsiteX12-135" fmla="*/ 23923 w 6544058"/>
                <a:gd name="connsiteY12-136" fmla="*/ 234726 h 516852"/>
                <a:gd name="connsiteX13-137" fmla="*/ 8 w 6544058"/>
                <a:gd name="connsiteY13-138" fmla="*/ 86144 h 516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59" y="connsiteY10-60"/>
                </a:cxn>
                <a:cxn ang="0">
                  <a:pos x="connsiteX11-83" y="connsiteY11-84"/>
                </a:cxn>
                <a:cxn ang="0">
                  <a:pos x="connsiteX12-109" y="connsiteY12-110"/>
                </a:cxn>
                <a:cxn ang="0">
                  <a:pos x="connsiteX13-137" y="connsiteY13-138"/>
                </a:cxn>
              </a:cxnLst>
              <a:rect l="l" t="t" r="r" b="b"/>
              <a:pathLst>
                <a:path w="6544058" h="516852">
                  <a:moveTo>
                    <a:pt x="8" y="86144"/>
                  </a:moveTo>
                  <a:cubicBezTo>
                    <a:pt x="8" y="38568"/>
                    <a:pt x="38576" y="0"/>
                    <a:pt x="86152" y="0"/>
                  </a:cubicBezTo>
                  <a:cubicBezTo>
                    <a:pt x="689523" y="1195"/>
                    <a:pt x="1292895" y="31420"/>
                    <a:pt x="1896266" y="32615"/>
                  </a:cubicBezTo>
                  <a:cubicBezTo>
                    <a:pt x="2990885" y="25479"/>
                    <a:pt x="4085505" y="86922"/>
                    <a:pt x="5180124" y="79786"/>
                  </a:cubicBezTo>
                  <a:lnTo>
                    <a:pt x="6457914" y="0"/>
                  </a:lnTo>
                  <a:cubicBezTo>
                    <a:pt x="6505490" y="0"/>
                    <a:pt x="6544058" y="38568"/>
                    <a:pt x="6544058" y="86144"/>
                  </a:cubicBezTo>
                  <a:cubicBezTo>
                    <a:pt x="6541533" y="129745"/>
                    <a:pt x="6523769" y="180965"/>
                    <a:pt x="6521244" y="224566"/>
                  </a:cubicBezTo>
                  <a:lnTo>
                    <a:pt x="6544058" y="430708"/>
                  </a:lnTo>
                  <a:cubicBezTo>
                    <a:pt x="6544058" y="478284"/>
                    <a:pt x="6505490" y="516852"/>
                    <a:pt x="6457914" y="516852"/>
                  </a:cubicBezTo>
                  <a:cubicBezTo>
                    <a:pt x="5958203" y="515097"/>
                    <a:pt x="5458491" y="484312"/>
                    <a:pt x="4958780" y="482557"/>
                  </a:cubicBezTo>
                  <a:lnTo>
                    <a:pt x="86152" y="516852"/>
                  </a:lnTo>
                  <a:cubicBezTo>
                    <a:pt x="38576" y="516852"/>
                    <a:pt x="8" y="478284"/>
                    <a:pt x="8" y="430708"/>
                  </a:cubicBezTo>
                  <a:cubicBezTo>
                    <a:pt x="-487" y="356914"/>
                    <a:pt x="24418" y="308520"/>
                    <a:pt x="23923" y="234726"/>
                  </a:cubicBezTo>
                  <a:lnTo>
                    <a:pt x="8" y="86144"/>
                  </a:lnTo>
                  <a:close/>
                </a:path>
              </a:pathLst>
            </a:cu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76191" y="2085094"/>
              <a:ext cx="793227" cy="775468"/>
            </a:xfrm>
            <a:prstGeom prst="rect">
              <a:avLst/>
            </a:prstGeom>
          </p:spPr>
        </p:pic>
        <p:sp>
          <p:nvSpPr>
            <p:cNvPr id="52" name="文本框 51"/>
            <p:cNvSpPr txBox="1"/>
            <p:nvPr/>
          </p:nvSpPr>
          <p:spPr>
            <a:xfrm>
              <a:off x="3189100" y="2199040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 smtClean="0"/>
                <a:t>4</a:t>
              </a:r>
              <a:endParaRPr lang="zh-CN" altLang="en-US" sz="2800" dirty="0"/>
            </a:p>
          </p:txBody>
        </p:sp>
      </p:grpSp>
      <p:pic>
        <p:nvPicPr>
          <p:cNvPr id="53" name="图片 5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27895" y="522159"/>
            <a:ext cx="1248750" cy="753750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46760" y="2481766"/>
            <a:ext cx="1057500" cy="92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文本框 143"/>
          <p:cNvSpPr txBox="1"/>
          <p:nvPr>
            <p:custDataLst>
              <p:tags r:id="rId1"/>
            </p:custDataLst>
          </p:nvPr>
        </p:nvSpPr>
        <p:spPr>
          <a:xfrm>
            <a:off x="7221463" y="2392189"/>
            <a:ext cx="4191022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... ...</a:t>
            </a:r>
          </a:p>
        </p:txBody>
      </p:sp>
      <p:sp>
        <p:nvSpPr>
          <p:cNvPr id="18" name="文本框 150"/>
          <p:cNvSpPr txBox="1"/>
          <p:nvPr>
            <p:custDataLst>
              <p:tags r:id="rId2"/>
            </p:custDataLst>
          </p:nvPr>
        </p:nvSpPr>
        <p:spPr>
          <a:xfrm>
            <a:off x="8020221" y="3545988"/>
            <a:ext cx="3392264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... ...</a:t>
            </a:r>
          </a:p>
        </p:txBody>
      </p:sp>
      <p:sp>
        <p:nvSpPr>
          <p:cNvPr id="25" name="文本框 157"/>
          <p:cNvSpPr txBox="1"/>
          <p:nvPr>
            <p:custDataLst>
              <p:tags r:id="rId3"/>
            </p:custDataLst>
          </p:nvPr>
        </p:nvSpPr>
        <p:spPr>
          <a:xfrm>
            <a:off x="1543714" y="2665176"/>
            <a:ext cx="3502392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r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... ...</a:t>
            </a:r>
          </a:p>
        </p:txBody>
      </p:sp>
      <p:sp>
        <p:nvSpPr>
          <p:cNvPr id="32" name="文本框 164"/>
          <p:cNvSpPr txBox="1"/>
          <p:nvPr>
            <p:custDataLst>
              <p:tags r:id="rId4"/>
            </p:custDataLst>
          </p:nvPr>
        </p:nvSpPr>
        <p:spPr>
          <a:xfrm>
            <a:off x="1454987" y="4061900"/>
            <a:ext cx="4191022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r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... ...</a:t>
            </a:r>
          </a:p>
        </p:txBody>
      </p:sp>
      <p:grpSp>
        <p:nvGrpSpPr>
          <p:cNvPr id="33" name="组合 165"/>
          <p:cNvGrpSpPr/>
          <p:nvPr>
            <p:custDataLst>
              <p:tags r:id="rId5"/>
            </p:custDataLst>
          </p:nvPr>
        </p:nvGrpSpPr>
        <p:grpSpPr>
          <a:xfrm>
            <a:off x="4856082" y="1955630"/>
            <a:ext cx="3037361" cy="3052129"/>
            <a:chOff x="2287443" y="2307114"/>
            <a:chExt cx="3037756" cy="3052364"/>
          </a:xfrm>
        </p:grpSpPr>
        <p:sp>
          <p:nvSpPr>
            <p:cNvPr id="34" name="任意多边形 2"/>
            <p:cNvSpPr/>
            <p:nvPr/>
          </p:nvSpPr>
          <p:spPr>
            <a:xfrm>
              <a:off x="2287443" y="2307114"/>
              <a:ext cx="3037756" cy="3052364"/>
            </a:xfrm>
            <a:custGeom>
              <a:avLst/>
              <a:gdLst/>
              <a:ahLst/>
              <a:cxnLst/>
              <a:rect l="0" t="0" r="0" b="0"/>
              <a:pathLst>
                <a:path w="3037756" h="3052364">
                  <a:moveTo>
                    <a:pt x="0" y="0"/>
                  </a:moveTo>
                  <a:lnTo>
                    <a:pt x="3037755" y="0"/>
                  </a:lnTo>
                  <a:lnTo>
                    <a:pt x="3037755" y="3052363"/>
                  </a:lnTo>
                  <a:lnTo>
                    <a:pt x="0" y="3052363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5" name="PA_组合 5"/>
            <p:cNvGrpSpPr/>
            <p:nvPr>
              <p:custDataLst>
                <p:tags r:id="rId6"/>
              </p:custDataLst>
            </p:nvPr>
          </p:nvGrpSpPr>
          <p:grpSpPr>
            <a:xfrm>
              <a:off x="2287443" y="2357915"/>
              <a:ext cx="2936155" cy="3001563"/>
              <a:chOff x="2287443" y="2357915"/>
              <a:chExt cx="2936155" cy="3001563"/>
            </a:xfrm>
          </p:grpSpPr>
          <p:sp>
            <p:nvSpPr>
              <p:cNvPr id="36" name="MH_Other_1"/>
              <p:cNvSpPr/>
              <p:nvPr>
                <p:custDataLst>
                  <p:tags r:id="rId7"/>
                </p:custDataLst>
              </p:nvPr>
            </p:nvSpPr>
            <p:spPr>
              <a:xfrm rot="5400000">
                <a:off x="2564771" y="4083910"/>
                <a:ext cx="1735630" cy="815505"/>
              </a:xfrm>
              <a:custGeom>
                <a:avLst/>
                <a:gdLst>
                  <a:gd name="connsiteX0" fmla="*/ 0 w 1521440"/>
                  <a:gd name="connsiteY0" fmla="*/ 0 h 749300"/>
                  <a:gd name="connsiteX1" fmla="*/ 1521440 w 1521440"/>
                  <a:gd name="connsiteY1" fmla="*/ 0 h 749300"/>
                  <a:gd name="connsiteX2" fmla="*/ 1507239 w 1521440"/>
                  <a:gd name="connsiteY2" fmla="*/ 140870 h 749300"/>
                  <a:gd name="connsiteX3" fmla="*/ 760720 w 1521440"/>
                  <a:gd name="connsiteY3" fmla="*/ 749300 h 749300"/>
                  <a:gd name="connsiteX4" fmla="*/ 14201 w 1521440"/>
                  <a:gd name="connsiteY4" fmla="*/ 140870 h 749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1440" h="749300">
                    <a:moveTo>
                      <a:pt x="0" y="0"/>
                    </a:moveTo>
                    <a:lnTo>
                      <a:pt x="1521440" y="0"/>
                    </a:lnTo>
                    <a:lnTo>
                      <a:pt x="1507239" y="140870"/>
                    </a:lnTo>
                    <a:cubicBezTo>
                      <a:pt x="1436185" y="488100"/>
                      <a:pt x="1128956" y="749300"/>
                      <a:pt x="760720" y="749300"/>
                    </a:cubicBezTo>
                    <a:cubicBezTo>
                      <a:pt x="392484" y="749300"/>
                      <a:pt x="85255" y="488100"/>
                      <a:pt x="14201" y="140870"/>
                    </a:cubicBezTo>
                    <a:close/>
                  </a:path>
                </a:pathLst>
              </a:custGeom>
              <a:solidFill>
                <a:srgbClr val="B770E5"/>
              </a:solidFill>
              <a:ln>
                <a:noFill/>
              </a:ln>
              <a:effectLst>
                <a:outerShdw blurRad="88900" dist="63500" dir="8100000" algn="tr" rotWithShape="0">
                  <a:schemeClr val="bg1">
                    <a:lumMod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4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MH_Other_1"/>
              <p:cNvSpPr/>
              <p:nvPr>
                <p:custDataLst>
                  <p:tags r:id="rId8"/>
                </p:custDataLst>
              </p:nvPr>
            </p:nvSpPr>
            <p:spPr>
              <a:xfrm>
                <a:off x="3487968" y="3747737"/>
                <a:ext cx="1735630" cy="815505"/>
              </a:xfrm>
              <a:custGeom>
                <a:avLst/>
                <a:gdLst>
                  <a:gd name="connsiteX0" fmla="*/ 0 w 1521440"/>
                  <a:gd name="connsiteY0" fmla="*/ 0 h 749300"/>
                  <a:gd name="connsiteX1" fmla="*/ 1521440 w 1521440"/>
                  <a:gd name="connsiteY1" fmla="*/ 0 h 749300"/>
                  <a:gd name="connsiteX2" fmla="*/ 1507239 w 1521440"/>
                  <a:gd name="connsiteY2" fmla="*/ 140870 h 749300"/>
                  <a:gd name="connsiteX3" fmla="*/ 760720 w 1521440"/>
                  <a:gd name="connsiteY3" fmla="*/ 749300 h 749300"/>
                  <a:gd name="connsiteX4" fmla="*/ 14201 w 1521440"/>
                  <a:gd name="connsiteY4" fmla="*/ 140870 h 749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1440" h="749300">
                    <a:moveTo>
                      <a:pt x="0" y="0"/>
                    </a:moveTo>
                    <a:lnTo>
                      <a:pt x="1521440" y="0"/>
                    </a:lnTo>
                    <a:lnTo>
                      <a:pt x="1507239" y="140870"/>
                    </a:lnTo>
                    <a:cubicBezTo>
                      <a:pt x="1436185" y="488100"/>
                      <a:pt x="1128956" y="749300"/>
                      <a:pt x="760720" y="749300"/>
                    </a:cubicBezTo>
                    <a:cubicBezTo>
                      <a:pt x="392484" y="749300"/>
                      <a:pt x="85255" y="488100"/>
                      <a:pt x="14201" y="140870"/>
                    </a:cubicBezTo>
                    <a:close/>
                  </a:path>
                </a:pathLst>
              </a:custGeom>
              <a:solidFill>
                <a:srgbClr val="F5C722"/>
              </a:solidFill>
              <a:ln>
                <a:noFill/>
              </a:ln>
              <a:effectLst>
                <a:outerShdw blurRad="88900" dist="63500" dir="8100000" algn="tr" rotWithShape="0">
                  <a:schemeClr val="bg1">
                    <a:lumMod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4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MH_Other_1"/>
              <p:cNvSpPr/>
              <p:nvPr>
                <p:custDataLst>
                  <p:tags r:id="rId9"/>
                </p:custDataLst>
              </p:nvPr>
            </p:nvSpPr>
            <p:spPr>
              <a:xfrm rot="16200000">
                <a:off x="3155258" y="2817977"/>
                <a:ext cx="1735630" cy="815505"/>
              </a:xfrm>
              <a:custGeom>
                <a:avLst/>
                <a:gdLst>
                  <a:gd name="connsiteX0" fmla="*/ 0 w 1521440"/>
                  <a:gd name="connsiteY0" fmla="*/ 0 h 749300"/>
                  <a:gd name="connsiteX1" fmla="*/ 1521440 w 1521440"/>
                  <a:gd name="connsiteY1" fmla="*/ 0 h 749300"/>
                  <a:gd name="connsiteX2" fmla="*/ 1507239 w 1521440"/>
                  <a:gd name="connsiteY2" fmla="*/ 140870 h 749300"/>
                  <a:gd name="connsiteX3" fmla="*/ 760720 w 1521440"/>
                  <a:gd name="connsiteY3" fmla="*/ 749300 h 749300"/>
                  <a:gd name="connsiteX4" fmla="*/ 14201 w 1521440"/>
                  <a:gd name="connsiteY4" fmla="*/ 140870 h 749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1440" h="749300">
                    <a:moveTo>
                      <a:pt x="0" y="0"/>
                    </a:moveTo>
                    <a:lnTo>
                      <a:pt x="1521440" y="0"/>
                    </a:lnTo>
                    <a:lnTo>
                      <a:pt x="1507239" y="140870"/>
                    </a:lnTo>
                    <a:cubicBezTo>
                      <a:pt x="1436185" y="488100"/>
                      <a:pt x="1128956" y="749300"/>
                      <a:pt x="760720" y="749300"/>
                    </a:cubicBezTo>
                    <a:cubicBezTo>
                      <a:pt x="392484" y="749300"/>
                      <a:pt x="85255" y="488100"/>
                      <a:pt x="14201" y="140870"/>
                    </a:cubicBezTo>
                    <a:close/>
                  </a:path>
                </a:pathLst>
              </a:custGeom>
              <a:solidFill>
                <a:srgbClr val="73A43A"/>
              </a:solidFill>
              <a:ln>
                <a:noFill/>
              </a:ln>
              <a:effectLst>
                <a:outerShdw blurRad="88900" dist="63500" dir="8100000" algn="tr" rotWithShape="0">
                  <a:schemeClr val="bg1">
                    <a:lumMod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4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MH_Other_1"/>
              <p:cNvSpPr/>
              <p:nvPr>
                <p:custDataLst>
                  <p:tags r:id="rId10"/>
                </p:custDataLst>
              </p:nvPr>
            </p:nvSpPr>
            <p:spPr>
              <a:xfrm rot="10800000">
                <a:off x="2287443" y="3172626"/>
                <a:ext cx="1735630" cy="815505"/>
              </a:xfrm>
              <a:custGeom>
                <a:avLst/>
                <a:gdLst>
                  <a:gd name="connsiteX0" fmla="*/ 0 w 1521440"/>
                  <a:gd name="connsiteY0" fmla="*/ 0 h 749300"/>
                  <a:gd name="connsiteX1" fmla="*/ 1521440 w 1521440"/>
                  <a:gd name="connsiteY1" fmla="*/ 0 h 749300"/>
                  <a:gd name="connsiteX2" fmla="*/ 1507239 w 1521440"/>
                  <a:gd name="connsiteY2" fmla="*/ 140870 h 749300"/>
                  <a:gd name="connsiteX3" fmla="*/ 760720 w 1521440"/>
                  <a:gd name="connsiteY3" fmla="*/ 749300 h 749300"/>
                  <a:gd name="connsiteX4" fmla="*/ 14201 w 1521440"/>
                  <a:gd name="connsiteY4" fmla="*/ 140870 h 749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1440" h="749300">
                    <a:moveTo>
                      <a:pt x="0" y="0"/>
                    </a:moveTo>
                    <a:lnTo>
                      <a:pt x="1521440" y="0"/>
                    </a:lnTo>
                    <a:lnTo>
                      <a:pt x="1507239" y="140870"/>
                    </a:lnTo>
                    <a:cubicBezTo>
                      <a:pt x="1436185" y="488100"/>
                      <a:pt x="1128956" y="749300"/>
                      <a:pt x="760720" y="749300"/>
                    </a:cubicBezTo>
                    <a:cubicBezTo>
                      <a:pt x="392484" y="749300"/>
                      <a:pt x="85255" y="488100"/>
                      <a:pt x="14201" y="140870"/>
                    </a:cubicBezTo>
                    <a:close/>
                  </a:path>
                </a:pathLst>
              </a:custGeom>
              <a:solidFill>
                <a:srgbClr val="2666C4"/>
              </a:solidFill>
              <a:ln>
                <a:noFill/>
              </a:ln>
              <a:effectLst>
                <a:outerShdw blurRad="88900" dist="63500" dir="8100000" algn="tr" rotWithShape="0">
                  <a:schemeClr val="bg1">
                    <a:lumMod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4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3488525" y="3620942"/>
                <a:ext cx="534548" cy="53454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18900000" scaled="1"/>
                <a:tileRect/>
              </a:gradFill>
              <a:ln w="25400">
                <a:gradFill flip="none" rotWithShape="1"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</a:ln>
              <a:effectLst>
                <a:outerShdw blurRad="76200" dist="101600" dir="8400000" sx="99000" sy="99000" algn="tr" rotWithShape="0">
                  <a:schemeClr val="bg1">
                    <a:lumMod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45" name="矩形 44"/>
          <p:cNvSpPr/>
          <p:nvPr/>
        </p:nvSpPr>
        <p:spPr>
          <a:xfrm>
            <a:off x="4269135" y="159941"/>
            <a:ext cx="5281229" cy="5168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2400" i="1" dirty="0">
                <a:solidFill>
                  <a:schemeClr val="tx1"/>
                </a:solidFill>
                <a:latin typeface="+mn-ea"/>
              </a:rPr>
              <a:t>单击此处添加标题文本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89" name="组合 88"/>
          <p:cNvGrpSpPr/>
          <p:nvPr/>
        </p:nvGrpSpPr>
        <p:grpSpPr>
          <a:xfrm>
            <a:off x="-540723" y="1488532"/>
            <a:ext cx="6832326" cy="5156041"/>
            <a:chOff x="-114300" y="1162951"/>
            <a:chExt cx="6478057" cy="4888959"/>
          </a:xfrm>
        </p:grpSpPr>
        <p:grpSp>
          <p:nvGrpSpPr>
            <p:cNvPr id="96" name="组合 95"/>
            <p:cNvGrpSpPr/>
            <p:nvPr/>
          </p:nvGrpSpPr>
          <p:grpSpPr>
            <a:xfrm>
              <a:off x="-114300" y="1697483"/>
              <a:ext cx="6454834" cy="3210380"/>
              <a:chOff x="2495861" y="1913163"/>
              <a:chExt cx="5413376" cy="2692400"/>
            </a:xfrm>
          </p:grpSpPr>
          <p:sp>
            <p:nvSpPr>
              <p:cNvPr id="121" name="空心弧 120"/>
              <p:cNvSpPr/>
              <p:nvPr/>
            </p:nvSpPr>
            <p:spPr>
              <a:xfrm rot="5460000">
                <a:off x="5217631" y="1913957"/>
                <a:ext cx="2690812" cy="2692400"/>
              </a:xfrm>
              <a:prstGeom prst="blockArc">
                <a:avLst>
                  <a:gd name="adj1" fmla="val 10745128"/>
                  <a:gd name="adj2" fmla="val 21536034"/>
                  <a:gd name="adj3" fmla="val 29560"/>
                </a:avLst>
              </a:prstGeom>
              <a:solidFill>
                <a:srgbClr val="B770E5"/>
              </a:solidFill>
              <a:ln w="3175"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2" name="矩形 121"/>
              <p:cNvSpPr/>
              <p:nvPr/>
            </p:nvSpPr>
            <p:spPr>
              <a:xfrm>
                <a:off x="5207312" y="3813401"/>
                <a:ext cx="1366837" cy="792162"/>
              </a:xfrm>
              <a:prstGeom prst="rect">
                <a:avLst/>
              </a:prstGeom>
              <a:solidFill>
                <a:srgbClr val="B770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3" name="矩形 122"/>
              <p:cNvSpPr/>
              <p:nvPr/>
            </p:nvSpPr>
            <p:spPr>
              <a:xfrm>
                <a:off x="5207312" y="1913163"/>
                <a:ext cx="1366837" cy="798513"/>
              </a:xfrm>
              <a:prstGeom prst="rect">
                <a:avLst/>
              </a:prstGeom>
              <a:solidFill>
                <a:srgbClr val="B770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4" name="空心弧 123"/>
              <p:cNvSpPr/>
              <p:nvPr/>
            </p:nvSpPr>
            <p:spPr>
              <a:xfrm rot="5460000">
                <a:off x="3857143" y="1913957"/>
                <a:ext cx="2690812" cy="2692400"/>
              </a:xfrm>
              <a:prstGeom prst="blockArc">
                <a:avLst>
                  <a:gd name="adj1" fmla="val 10745128"/>
                  <a:gd name="adj2" fmla="val 21536034"/>
                  <a:gd name="adj3" fmla="val 29560"/>
                </a:avLst>
              </a:prstGeom>
              <a:solidFill>
                <a:srgbClr val="F5C722"/>
              </a:solidFill>
              <a:ln w="3175"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5" name="矩形 124"/>
              <p:cNvSpPr/>
              <p:nvPr/>
            </p:nvSpPr>
            <p:spPr>
              <a:xfrm>
                <a:off x="3845237" y="3813401"/>
                <a:ext cx="1368425" cy="792162"/>
              </a:xfrm>
              <a:prstGeom prst="rect">
                <a:avLst/>
              </a:prstGeom>
              <a:solidFill>
                <a:srgbClr val="F5C7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6" name="矩形 125"/>
              <p:cNvSpPr/>
              <p:nvPr/>
            </p:nvSpPr>
            <p:spPr>
              <a:xfrm>
                <a:off x="3845237" y="1913163"/>
                <a:ext cx="1368425" cy="798513"/>
              </a:xfrm>
              <a:prstGeom prst="rect">
                <a:avLst/>
              </a:prstGeom>
              <a:solidFill>
                <a:srgbClr val="F5C7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7" name="空心弧 126"/>
              <p:cNvSpPr/>
              <p:nvPr/>
            </p:nvSpPr>
            <p:spPr>
              <a:xfrm rot="5460000">
                <a:off x="2495862" y="1914750"/>
                <a:ext cx="2690812" cy="2690813"/>
              </a:xfrm>
              <a:prstGeom prst="blockArc">
                <a:avLst>
                  <a:gd name="adj1" fmla="val 10745128"/>
                  <a:gd name="adj2" fmla="val 21536034"/>
                  <a:gd name="adj3" fmla="val 29560"/>
                </a:avLst>
              </a:prstGeom>
              <a:solidFill>
                <a:srgbClr val="73A43A"/>
              </a:solidFill>
              <a:ln w="3175"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7" name="组合 3"/>
            <p:cNvGrpSpPr/>
            <p:nvPr/>
          </p:nvGrpSpPr>
          <p:grpSpPr bwMode="auto">
            <a:xfrm rot="10800000" flipH="1">
              <a:off x="1435704" y="1162951"/>
              <a:ext cx="135943" cy="4888959"/>
              <a:chOff x="1601672" y="-1118831"/>
              <a:chExt cx="154347" cy="9144000"/>
            </a:xfrm>
          </p:grpSpPr>
          <p:pic>
            <p:nvPicPr>
              <p:cNvPr id="119" name="Picture 3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 rot="5400000">
                <a:off x="-2886388" y="3382761"/>
                <a:ext cx="9144000" cy="140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0" name="矩形 119"/>
              <p:cNvSpPr/>
              <p:nvPr/>
            </p:nvSpPr>
            <p:spPr>
              <a:xfrm rot="5400000">
                <a:off x="-2127855" y="3519835"/>
                <a:ext cx="7477053" cy="18000"/>
              </a:xfrm>
              <a:prstGeom prst="rect">
                <a:avLst/>
              </a:prstGeom>
              <a:gradFill>
                <a:gsLst>
                  <a:gs pos="49628">
                    <a:sysClr val="windowText" lastClr="000000">
                      <a:lumMod val="85000"/>
                      <a:lumOff val="15000"/>
                    </a:sysClr>
                  </a:gs>
                  <a:gs pos="2000">
                    <a:sysClr val="window" lastClr="FFFFFF">
                      <a:alpha val="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10800000" scaled="1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" lastClr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10" name="矩形 109"/>
            <p:cNvSpPr/>
            <p:nvPr/>
          </p:nvSpPr>
          <p:spPr>
            <a:xfrm>
              <a:off x="1777413" y="3528237"/>
              <a:ext cx="1339590" cy="5146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17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  <a:endParaRPr lang="en-US" altLang="zh-CN" sz="17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3" name="矩形 112"/>
            <p:cNvSpPr/>
            <p:nvPr/>
          </p:nvSpPr>
          <p:spPr>
            <a:xfrm>
              <a:off x="3407004" y="3527604"/>
              <a:ext cx="1339590" cy="5146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17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  <a:endParaRPr lang="en-US" altLang="zh-CN" sz="17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6" name="矩形 115"/>
            <p:cNvSpPr/>
            <p:nvPr/>
          </p:nvSpPr>
          <p:spPr>
            <a:xfrm>
              <a:off x="5024167" y="3527604"/>
              <a:ext cx="1339590" cy="5146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17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  <a:endParaRPr lang="en-US" altLang="zh-CN" sz="17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6746062" y="2791334"/>
            <a:ext cx="5136197" cy="530164"/>
            <a:chOff x="6751068" y="2005909"/>
            <a:chExt cx="4869876" cy="502702"/>
          </a:xfrm>
        </p:grpSpPr>
        <p:sp>
          <p:nvSpPr>
            <p:cNvPr id="129" name="文本框 74"/>
            <p:cNvSpPr txBox="1"/>
            <p:nvPr/>
          </p:nvSpPr>
          <p:spPr>
            <a:xfrm>
              <a:off x="6751068" y="2025527"/>
              <a:ext cx="7465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0" name="矩形 129"/>
            <p:cNvSpPr/>
            <p:nvPr/>
          </p:nvSpPr>
          <p:spPr>
            <a:xfrm>
              <a:off x="7367029" y="2005909"/>
              <a:ext cx="4253915" cy="502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1685"/>
                </a:lnSpc>
              </a:pPr>
              <a:r>
                <a:rPr lang="zh-CN" altLang="en-US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点击输入简要文字介绍，文字内容需概括精炼，不用多余的文字修饰，言简意赅的说明分项内容</a:t>
              </a:r>
              <a:r>
                <a:rPr lang="en-US" altLang="zh-CN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……</a:t>
              </a:r>
              <a:r>
                <a:rPr lang="zh-CN" altLang="en-US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。</a:t>
              </a:r>
              <a:endParaRPr lang="en-US" altLang="zh-CN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1" name="组合 130"/>
          <p:cNvGrpSpPr/>
          <p:nvPr/>
        </p:nvGrpSpPr>
        <p:grpSpPr>
          <a:xfrm>
            <a:off x="6746062" y="3634462"/>
            <a:ext cx="5193573" cy="530164"/>
            <a:chOff x="6751068" y="3245164"/>
            <a:chExt cx="4924277" cy="502702"/>
          </a:xfrm>
        </p:grpSpPr>
        <p:sp>
          <p:nvSpPr>
            <p:cNvPr id="132" name="文本框 76"/>
            <p:cNvSpPr txBox="1"/>
            <p:nvPr/>
          </p:nvSpPr>
          <p:spPr>
            <a:xfrm>
              <a:off x="6751068" y="3298658"/>
              <a:ext cx="7465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3" name="矩形 132"/>
            <p:cNvSpPr/>
            <p:nvPr/>
          </p:nvSpPr>
          <p:spPr>
            <a:xfrm>
              <a:off x="7421430" y="3245164"/>
              <a:ext cx="4253915" cy="502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1685"/>
                </a:lnSpc>
              </a:pPr>
              <a:r>
                <a:rPr lang="zh-CN" altLang="en-US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点击输入简要文字介绍，文字内容需概括精炼，不用多余的文字修饰，言简意赅的说明分项内容</a:t>
              </a:r>
              <a:r>
                <a:rPr lang="en-US" altLang="zh-CN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……</a:t>
              </a:r>
              <a:r>
                <a:rPr lang="zh-CN" altLang="en-US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。</a:t>
              </a:r>
              <a:endParaRPr lang="en-US" altLang="zh-CN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4" name="组合 133"/>
          <p:cNvGrpSpPr/>
          <p:nvPr/>
        </p:nvGrpSpPr>
        <p:grpSpPr>
          <a:xfrm>
            <a:off x="6746062" y="4465827"/>
            <a:ext cx="5166784" cy="551453"/>
            <a:chOff x="6751068" y="4464233"/>
            <a:chExt cx="4898877" cy="522888"/>
          </a:xfrm>
        </p:grpSpPr>
        <p:sp>
          <p:nvSpPr>
            <p:cNvPr id="135" name="文本框 80"/>
            <p:cNvSpPr txBox="1"/>
            <p:nvPr/>
          </p:nvSpPr>
          <p:spPr>
            <a:xfrm>
              <a:off x="6751068" y="4464233"/>
              <a:ext cx="7465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zh-CN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6" name="矩形 135"/>
            <p:cNvSpPr/>
            <p:nvPr/>
          </p:nvSpPr>
          <p:spPr>
            <a:xfrm>
              <a:off x="7396030" y="4484419"/>
              <a:ext cx="4253915" cy="502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1685"/>
                </a:lnSpc>
              </a:pPr>
              <a:r>
                <a:rPr lang="zh-CN" altLang="en-US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点击输入简要文字介绍，文字内容需概括精炼，不用多余的文字修饰，言简意赅的说明分项内容</a:t>
              </a:r>
              <a:r>
                <a:rPr lang="en-US" altLang="zh-CN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……</a:t>
              </a:r>
              <a:r>
                <a:rPr lang="zh-CN" altLang="en-US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。</a:t>
              </a:r>
              <a:endParaRPr lang="en-US" altLang="zh-CN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37" name="TextBox 14"/>
          <p:cNvSpPr txBox="1">
            <a:spLocks noChangeArrowheads="1"/>
          </p:cNvSpPr>
          <p:nvPr/>
        </p:nvSpPr>
        <p:spPr bwMode="auto">
          <a:xfrm>
            <a:off x="1905535" y="3369547"/>
            <a:ext cx="755334" cy="6771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9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8" name="TextBox 14"/>
          <p:cNvSpPr txBox="1">
            <a:spLocks noChangeArrowheads="1"/>
          </p:cNvSpPr>
          <p:nvPr/>
        </p:nvSpPr>
        <p:spPr bwMode="auto">
          <a:xfrm>
            <a:off x="3674558" y="3369547"/>
            <a:ext cx="755334" cy="6771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9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9" name="TextBox 14"/>
          <p:cNvSpPr txBox="1">
            <a:spLocks noChangeArrowheads="1"/>
          </p:cNvSpPr>
          <p:nvPr/>
        </p:nvSpPr>
        <p:spPr bwMode="auto">
          <a:xfrm>
            <a:off x="5333213" y="3369547"/>
            <a:ext cx="755334" cy="6771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9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269135" y="159941"/>
            <a:ext cx="5281229" cy="5168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2400" i="1" dirty="0">
                <a:solidFill>
                  <a:schemeClr val="tx1"/>
                </a:solidFill>
                <a:latin typeface="+mn-ea"/>
              </a:rPr>
              <a:t>单击此处添加标题文本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" y="0"/>
            <a:ext cx="12858044" cy="7232650"/>
          </a:xfrm>
          <a:prstGeom prst="rect">
            <a:avLst/>
          </a:prstGeom>
        </p:spPr>
      </p:pic>
      <p:sp>
        <p:nvSpPr>
          <p:cNvPr id="10" name="TextBox 4"/>
          <p:cNvSpPr txBox="1"/>
          <p:nvPr/>
        </p:nvSpPr>
        <p:spPr>
          <a:xfrm rot="809647">
            <a:off x="3573587" y="1040287"/>
            <a:ext cx="1470274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reezing" dir="t"/>
            </a:scene3d>
            <a:sp3d prstMaterial="powder">
              <a:extrusionClr>
                <a:srgbClr val="F5C722"/>
              </a:extrusionClr>
              <a:contourClr>
                <a:srgbClr val="F5C722"/>
              </a:contourClr>
            </a:sp3d>
          </a:bodyPr>
          <a:lstStyle/>
          <a:p>
            <a:pPr algn="ctr"/>
            <a:r>
              <a:rPr lang="zh-CN" altLang="en-US" sz="9600" b="1" spc="600" dirty="0" smtClean="0">
                <a:solidFill>
                  <a:srgbClr val="FF772C"/>
                </a:solidFill>
                <a:effectLst>
                  <a:outerShdw dist="25400" dir="2700000" sx="104000" sy="104000" algn="tl">
                    <a:srgbClr val="73A43A">
                      <a:alpha val="19000"/>
                    </a:srgbClr>
                  </a:outerShdw>
                </a:effectLst>
                <a:latin typeface="江西拙楷" panose="02010600040101010101" pitchFamily="2" charset="-122"/>
                <a:ea typeface="江西拙楷" panose="02010600040101010101" pitchFamily="2" charset="-122"/>
              </a:rPr>
              <a:t>谢</a:t>
            </a:r>
            <a:endParaRPr lang="en-US" altLang="zh-CN" sz="9600" b="1" spc="600" dirty="0">
              <a:solidFill>
                <a:srgbClr val="FF772C"/>
              </a:solidFill>
              <a:effectLst>
                <a:outerShdw dist="25400" dir="2700000" sx="104000" sy="104000" algn="tl">
                  <a:srgbClr val="73A43A">
                    <a:alpha val="19000"/>
                  </a:srgbClr>
                </a:outerShdw>
              </a:effectLst>
              <a:latin typeface="江西拙楷" panose="02010600040101010101" pitchFamily="2" charset="-122"/>
              <a:ea typeface="江西拙楷" panose="02010600040101010101" pitchFamily="2" charset="-122"/>
            </a:endParaRPr>
          </a:p>
        </p:txBody>
      </p:sp>
      <p:sp>
        <p:nvSpPr>
          <p:cNvPr id="11" name="TextBox 23"/>
          <p:cNvSpPr txBox="1"/>
          <p:nvPr/>
        </p:nvSpPr>
        <p:spPr>
          <a:xfrm>
            <a:off x="4023281" y="3840934"/>
            <a:ext cx="45406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smtClean="0">
                <a:latin typeface="+mn-ea"/>
                <a:ea typeface="+mn-ea"/>
              </a:rPr>
              <a:t>www.PPT818.com</a:t>
            </a:r>
            <a:endParaRPr sz="1600" dirty="0">
              <a:latin typeface="+mn-ea"/>
              <a:ea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386969" y="3184277"/>
            <a:ext cx="6066742" cy="5168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1400" i="1" dirty="0" smtClean="0">
                <a:solidFill>
                  <a:schemeClr val="tx1"/>
                </a:solidFill>
                <a:latin typeface="+mn-ea"/>
              </a:rPr>
              <a:t>教</a:t>
            </a:r>
            <a:r>
              <a:rPr lang="zh-CN" altLang="en-US" sz="1400" i="1" dirty="0">
                <a:solidFill>
                  <a:schemeClr val="tx1"/>
                </a:solidFill>
                <a:latin typeface="+mn-ea"/>
              </a:rPr>
              <a:t>学课</a:t>
            </a:r>
            <a:r>
              <a:rPr lang="zh-CN" altLang="en-US" sz="1400" i="1" dirty="0" smtClean="0">
                <a:solidFill>
                  <a:schemeClr val="tx1"/>
                </a:solidFill>
                <a:latin typeface="+mn-ea"/>
              </a:rPr>
              <a:t>件  </a:t>
            </a:r>
            <a:r>
              <a:rPr lang="en-US" altLang="zh-CN" sz="1400" i="1" dirty="0" smtClean="0">
                <a:solidFill>
                  <a:schemeClr val="tx1"/>
                </a:solidFill>
                <a:latin typeface="+mn-ea"/>
              </a:rPr>
              <a:t>/   </a:t>
            </a:r>
            <a:r>
              <a:rPr lang="zh-CN" altLang="en-US" sz="1400" i="1" dirty="0" smtClean="0">
                <a:solidFill>
                  <a:schemeClr val="tx1"/>
                </a:solidFill>
                <a:latin typeface="+mn-ea"/>
              </a:rPr>
              <a:t>教学设计  </a:t>
            </a:r>
            <a:r>
              <a:rPr lang="en-US" altLang="zh-CN" sz="1400" i="1" dirty="0" smtClean="0">
                <a:solidFill>
                  <a:schemeClr val="tx1"/>
                </a:solidFill>
                <a:latin typeface="+mn-ea"/>
              </a:rPr>
              <a:t>/  </a:t>
            </a:r>
            <a:r>
              <a:rPr lang="zh-CN" altLang="en-US" sz="1400" i="1" dirty="0" smtClean="0">
                <a:solidFill>
                  <a:schemeClr val="tx1"/>
                </a:solidFill>
                <a:latin typeface="+mn-ea"/>
              </a:rPr>
              <a:t>儿童节主题班会  </a:t>
            </a:r>
            <a:r>
              <a:rPr lang="en-US" altLang="zh-CN" sz="1400" i="1" dirty="0" smtClean="0">
                <a:solidFill>
                  <a:schemeClr val="tx1"/>
                </a:solidFill>
                <a:latin typeface="+mn-ea"/>
              </a:rPr>
              <a:t>/  </a:t>
            </a:r>
            <a:r>
              <a:rPr lang="zh-CN" altLang="en-US" sz="1400" i="1" dirty="0" smtClean="0">
                <a:solidFill>
                  <a:schemeClr val="tx1"/>
                </a:solidFill>
                <a:latin typeface="+mn-ea"/>
              </a:rPr>
              <a:t>儿童节活动</a:t>
            </a:r>
            <a:endParaRPr lang="zh-CN" altLang="en-US" sz="1400" i="1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133" y="1890759"/>
            <a:ext cx="2576250" cy="1890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3025" y="387967"/>
            <a:ext cx="2463750" cy="22162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84383">
            <a:off x="9304334" y="3558986"/>
            <a:ext cx="3318250" cy="15386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0331" y="218583"/>
            <a:ext cx="1248750" cy="7537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37837" y="2119715"/>
            <a:ext cx="753750" cy="4725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8669424">
            <a:off x="5045954" y="-799901"/>
            <a:ext cx="1890000" cy="17887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6006" y="4203117"/>
            <a:ext cx="1507500" cy="14737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31587" y="276398"/>
            <a:ext cx="1057500" cy="922500"/>
          </a:xfrm>
          <a:prstGeom prst="rect">
            <a:avLst/>
          </a:prstGeom>
        </p:spPr>
      </p:pic>
      <p:sp>
        <p:nvSpPr>
          <p:cNvPr id="35" name="任意多边形 34"/>
          <p:cNvSpPr/>
          <p:nvPr/>
        </p:nvSpPr>
        <p:spPr>
          <a:xfrm>
            <a:off x="0" y="5605050"/>
            <a:ext cx="12858397" cy="1627600"/>
          </a:xfrm>
          <a:custGeom>
            <a:avLst/>
            <a:gdLst>
              <a:gd name="connsiteX0" fmla="*/ 8936086 w 12858750"/>
              <a:gd name="connsiteY0" fmla="*/ 160 h 1627600"/>
              <a:gd name="connsiteX1" fmla="*/ 9105900 w 12858750"/>
              <a:gd name="connsiteY1" fmla="*/ 8350 h 1627600"/>
              <a:gd name="connsiteX2" fmla="*/ 11709400 w 12858750"/>
              <a:gd name="connsiteY2" fmla="*/ 935450 h 1627600"/>
              <a:gd name="connsiteX3" fmla="*/ 12833946 w 12858750"/>
              <a:gd name="connsiteY3" fmla="*/ 451759 h 1627600"/>
              <a:gd name="connsiteX4" fmla="*/ 12858750 w 12858750"/>
              <a:gd name="connsiteY4" fmla="*/ 443339 h 1627600"/>
              <a:gd name="connsiteX5" fmla="*/ 12858750 w 12858750"/>
              <a:gd name="connsiteY5" fmla="*/ 1627600 h 1627600"/>
              <a:gd name="connsiteX6" fmla="*/ 0 w 12858750"/>
              <a:gd name="connsiteY6" fmla="*/ 1627600 h 1627600"/>
              <a:gd name="connsiteX7" fmla="*/ 0 w 12858750"/>
              <a:gd name="connsiteY7" fmla="*/ 634051 h 1627600"/>
              <a:gd name="connsiteX8" fmla="*/ 513506 w 12858750"/>
              <a:gd name="connsiteY8" fmla="*/ 557228 h 1627600"/>
              <a:gd name="connsiteX9" fmla="*/ 3479800 w 12858750"/>
              <a:gd name="connsiteY9" fmla="*/ 236950 h 1627600"/>
              <a:gd name="connsiteX10" fmla="*/ 6299200 w 12858750"/>
              <a:gd name="connsiteY10" fmla="*/ 465550 h 1627600"/>
              <a:gd name="connsiteX11" fmla="*/ 8936086 w 12858750"/>
              <a:gd name="connsiteY11" fmla="*/ 160 h 162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858750" h="1627600">
                <a:moveTo>
                  <a:pt x="8936086" y="160"/>
                </a:moveTo>
                <a:cubicBezTo>
                  <a:pt x="8992931" y="810"/>
                  <a:pt x="9049544" y="3455"/>
                  <a:pt x="9105900" y="8350"/>
                </a:cubicBezTo>
                <a:cubicBezTo>
                  <a:pt x="10007600" y="86667"/>
                  <a:pt x="11053233" y="857133"/>
                  <a:pt x="11709400" y="935450"/>
                </a:cubicBezTo>
                <a:cubicBezTo>
                  <a:pt x="12201525" y="994188"/>
                  <a:pt x="12581732" y="562388"/>
                  <a:pt x="12833946" y="451759"/>
                </a:cubicBezTo>
                <a:lnTo>
                  <a:pt x="12858750" y="443339"/>
                </a:lnTo>
                <a:lnTo>
                  <a:pt x="12858750" y="1627600"/>
                </a:lnTo>
                <a:lnTo>
                  <a:pt x="0" y="1627600"/>
                </a:lnTo>
                <a:lnTo>
                  <a:pt x="0" y="634051"/>
                </a:lnTo>
                <a:lnTo>
                  <a:pt x="513506" y="557228"/>
                </a:lnTo>
                <a:cubicBezTo>
                  <a:pt x="1588889" y="400462"/>
                  <a:pt x="2620962" y="268700"/>
                  <a:pt x="3479800" y="236950"/>
                </a:cubicBezTo>
                <a:cubicBezTo>
                  <a:pt x="4624917" y="194617"/>
                  <a:pt x="5361517" y="503650"/>
                  <a:pt x="6299200" y="465550"/>
                </a:cubicBezTo>
                <a:cubicBezTo>
                  <a:pt x="7178278" y="429831"/>
                  <a:pt x="8083401" y="-9584"/>
                  <a:pt x="8936086" y="160"/>
                </a:cubicBezTo>
                <a:close/>
              </a:path>
            </a:pathLst>
          </a:custGeom>
          <a:solidFill>
            <a:srgbClr val="92D050"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>
            <a:off x="0" y="5585962"/>
            <a:ext cx="12858750" cy="1646689"/>
          </a:xfrm>
          <a:custGeom>
            <a:avLst/>
            <a:gdLst>
              <a:gd name="connsiteX0" fmla="*/ 0 w 12858750"/>
              <a:gd name="connsiteY0" fmla="*/ 0 h 1646689"/>
              <a:gd name="connsiteX1" fmla="*/ 413562 w 12858750"/>
              <a:gd name="connsiteY1" fmla="*/ 125561 h 1646689"/>
              <a:gd name="connsiteX2" fmla="*/ 4306942 w 12858750"/>
              <a:gd name="connsiteY2" fmla="*/ 992640 h 1646689"/>
              <a:gd name="connsiteX3" fmla="*/ 8263489 w 12858750"/>
              <a:gd name="connsiteY3" fmla="*/ 598940 h 1646689"/>
              <a:gd name="connsiteX4" fmla="*/ 11417047 w 12858750"/>
              <a:gd name="connsiteY4" fmla="*/ 1132340 h 1646689"/>
              <a:gd name="connsiteX5" fmla="*/ 12817452 w 12858750"/>
              <a:gd name="connsiteY5" fmla="*/ 496649 h 1646689"/>
              <a:gd name="connsiteX6" fmla="*/ 12858750 w 12858750"/>
              <a:gd name="connsiteY6" fmla="*/ 483906 h 1646689"/>
              <a:gd name="connsiteX7" fmla="*/ 12858750 w 12858750"/>
              <a:gd name="connsiteY7" fmla="*/ 1646689 h 1646689"/>
              <a:gd name="connsiteX8" fmla="*/ 0 w 12858750"/>
              <a:gd name="connsiteY8" fmla="*/ 1646689 h 1646689"/>
              <a:gd name="connsiteX9" fmla="*/ 0 w 12858750"/>
              <a:gd name="connsiteY9" fmla="*/ 0 h 1646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58750" h="1646689">
                <a:moveTo>
                  <a:pt x="0" y="0"/>
                </a:moveTo>
                <a:lnTo>
                  <a:pt x="413562" y="125561"/>
                </a:lnTo>
                <a:cubicBezTo>
                  <a:pt x="1752108" y="529041"/>
                  <a:pt x="3078429" y="898184"/>
                  <a:pt x="4306942" y="992640"/>
                </a:cubicBezTo>
                <a:cubicBezTo>
                  <a:pt x="5710957" y="1100590"/>
                  <a:pt x="7078471" y="575657"/>
                  <a:pt x="8263489" y="598940"/>
                </a:cubicBezTo>
                <a:cubicBezTo>
                  <a:pt x="9448507" y="622223"/>
                  <a:pt x="10606758" y="1157740"/>
                  <a:pt x="11417047" y="1132340"/>
                </a:cubicBezTo>
                <a:cubicBezTo>
                  <a:pt x="12075407" y="1111703"/>
                  <a:pt x="12401251" y="652304"/>
                  <a:pt x="12817452" y="496649"/>
                </a:cubicBezTo>
                <a:lnTo>
                  <a:pt x="12858750" y="483906"/>
                </a:lnTo>
                <a:lnTo>
                  <a:pt x="12858750" y="1646689"/>
                </a:lnTo>
                <a:lnTo>
                  <a:pt x="0" y="1646689"/>
                </a:lnTo>
                <a:lnTo>
                  <a:pt x="0" y="0"/>
                </a:lnTo>
                <a:close/>
              </a:path>
            </a:pathLst>
          </a:custGeom>
          <a:solidFill>
            <a:srgbClr val="92D050"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563" y="4448905"/>
            <a:ext cx="2211414" cy="2364753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06" y="244697"/>
            <a:ext cx="1932153" cy="1332519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827" y="5560193"/>
            <a:ext cx="849263" cy="101476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849" y="4594820"/>
            <a:ext cx="830796" cy="1213283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731" y="5335595"/>
            <a:ext cx="466897" cy="940833"/>
          </a:xfrm>
          <a:prstGeom prst="rect">
            <a:avLst/>
          </a:prstGeom>
        </p:spPr>
      </p:pic>
      <p:sp>
        <p:nvSpPr>
          <p:cNvPr id="55" name="圆角矩形 52"/>
          <p:cNvSpPr/>
          <p:nvPr/>
        </p:nvSpPr>
        <p:spPr>
          <a:xfrm>
            <a:off x="3125685" y="3184277"/>
            <a:ext cx="6544058" cy="516852"/>
          </a:xfrm>
          <a:custGeom>
            <a:avLst/>
            <a:gdLst>
              <a:gd name="connsiteX0" fmla="*/ 0 w 6544050"/>
              <a:gd name="connsiteY0" fmla="*/ 86144 h 516852"/>
              <a:gd name="connsiteX1" fmla="*/ 86144 w 6544050"/>
              <a:gd name="connsiteY1" fmla="*/ 0 h 516852"/>
              <a:gd name="connsiteX2" fmla="*/ 6457906 w 6544050"/>
              <a:gd name="connsiteY2" fmla="*/ 0 h 516852"/>
              <a:gd name="connsiteX3" fmla="*/ 6544050 w 6544050"/>
              <a:gd name="connsiteY3" fmla="*/ 86144 h 516852"/>
              <a:gd name="connsiteX4" fmla="*/ 6544050 w 6544050"/>
              <a:gd name="connsiteY4" fmla="*/ 430708 h 516852"/>
              <a:gd name="connsiteX5" fmla="*/ 6457906 w 6544050"/>
              <a:gd name="connsiteY5" fmla="*/ 516852 h 516852"/>
              <a:gd name="connsiteX6" fmla="*/ 86144 w 6544050"/>
              <a:gd name="connsiteY6" fmla="*/ 516852 h 516852"/>
              <a:gd name="connsiteX7" fmla="*/ 0 w 6544050"/>
              <a:gd name="connsiteY7" fmla="*/ 430708 h 516852"/>
              <a:gd name="connsiteX8" fmla="*/ 0 w 6544050"/>
              <a:gd name="connsiteY8" fmla="*/ 86144 h 516852"/>
              <a:gd name="connsiteX0-1" fmla="*/ 0 w 6544050"/>
              <a:gd name="connsiteY0-2" fmla="*/ 86144 h 516852"/>
              <a:gd name="connsiteX1-3" fmla="*/ 86144 w 6544050"/>
              <a:gd name="connsiteY1-4" fmla="*/ 0 h 516852"/>
              <a:gd name="connsiteX2-5" fmla="*/ 1896258 w 6544050"/>
              <a:gd name="connsiteY2-6" fmla="*/ 32615 h 516852"/>
              <a:gd name="connsiteX3-7" fmla="*/ 6457906 w 6544050"/>
              <a:gd name="connsiteY3-8" fmla="*/ 0 h 516852"/>
              <a:gd name="connsiteX4-9" fmla="*/ 6544050 w 6544050"/>
              <a:gd name="connsiteY4-10" fmla="*/ 86144 h 516852"/>
              <a:gd name="connsiteX5-11" fmla="*/ 6544050 w 6544050"/>
              <a:gd name="connsiteY5-12" fmla="*/ 430708 h 516852"/>
              <a:gd name="connsiteX6-13" fmla="*/ 6457906 w 6544050"/>
              <a:gd name="connsiteY6-14" fmla="*/ 516852 h 516852"/>
              <a:gd name="connsiteX7-15" fmla="*/ 86144 w 6544050"/>
              <a:gd name="connsiteY7-16" fmla="*/ 516852 h 516852"/>
              <a:gd name="connsiteX8-17" fmla="*/ 0 w 6544050"/>
              <a:gd name="connsiteY8-18" fmla="*/ 430708 h 516852"/>
              <a:gd name="connsiteX9" fmla="*/ 0 w 6544050"/>
              <a:gd name="connsiteY9" fmla="*/ 86144 h 516852"/>
              <a:gd name="connsiteX0-19" fmla="*/ 0 w 6544050"/>
              <a:gd name="connsiteY0-20" fmla="*/ 86144 h 516852"/>
              <a:gd name="connsiteX1-21" fmla="*/ 86144 w 6544050"/>
              <a:gd name="connsiteY1-22" fmla="*/ 0 h 516852"/>
              <a:gd name="connsiteX2-23" fmla="*/ 1896258 w 6544050"/>
              <a:gd name="connsiteY2-24" fmla="*/ 32615 h 516852"/>
              <a:gd name="connsiteX3-25" fmla="*/ 6457906 w 6544050"/>
              <a:gd name="connsiteY3-26" fmla="*/ 0 h 516852"/>
              <a:gd name="connsiteX4-27" fmla="*/ 6544050 w 6544050"/>
              <a:gd name="connsiteY4-28" fmla="*/ 86144 h 516852"/>
              <a:gd name="connsiteX5-29" fmla="*/ 6544050 w 6544050"/>
              <a:gd name="connsiteY5-30" fmla="*/ 430708 h 516852"/>
              <a:gd name="connsiteX6-31" fmla="*/ 6457906 w 6544050"/>
              <a:gd name="connsiteY6-32" fmla="*/ 516852 h 516852"/>
              <a:gd name="connsiteX7-33" fmla="*/ 4958772 w 6544050"/>
              <a:gd name="connsiteY7-34" fmla="*/ 482557 h 516852"/>
              <a:gd name="connsiteX8-35" fmla="*/ 86144 w 6544050"/>
              <a:gd name="connsiteY8-36" fmla="*/ 516852 h 516852"/>
              <a:gd name="connsiteX9-37" fmla="*/ 0 w 6544050"/>
              <a:gd name="connsiteY9-38" fmla="*/ 430708 h 516852"/>
              <a:gd name="connsiteX10" fmla="*/ 0 w 6544050"/>
              <a:gd name="connsiteY10" fmla="*/ 86144 h 516852"/>
              <a:gd name="connsiteX0-39" fmla="*/ 39585 w 6583635"/>
              <a:gd name="connsiteY0-40" fmla="*/ 86144 h 516852"/>
              <a:gd name="connsiteX1-41" fmla="*/ 125729 w 6583635"/>
              <a:gd name="connsiteY1-42" fmla="*/ 0 h 516852"/>
              <a:gd name="connsiteX2-43" fmla="*/ 1935843 w 6583635"/>
              <a:gd name="connsiteY2-44" fmla="*/ 32615 h 516852"/>
              <a:gd name="connsiteX3-45" fmla="*/ 6497491 w 6583635"/>
              <a:gd name="connsiteY3-46" fmla="*/ 0 h 516852"/>
              <a:gd name="connsiteX4-47" fmla="*/ 6583635 w 6583635"/>
              <a:gd name="connsiteY4-48" fmla="*/ 86144 h 516852"/>
              <a:gd name="connsiteX5-49" fmla="*/ 6583635 w 6583635"/>
              <a:gd name="connsiteY5-50" fmla="*/ 430708 h 516852"/>
              <a:gd name="connsiteX6-51" fmla="*/ 6497491 w 6583635"/>
              <a:gd name="connsiteY6-52" fmla="*/ 516852 h 516852"/>
              <a:gd name="connsiteX7-53" fmla="*/ 4998357 w 6583635"/>
              <a:gd name="connsiteY7-54" fmla="*/ 482557 h 516852"/>
              <a:gd name="connsiteX8-55" fmla="*/ 125729 w 6583635"/>
              <a:gd name="connsiteY8-56" fmla="*/ 516852 h 516852"/>
              <a:gd name="connsiteX9-57" fmla="*/ 39585 w 6583635"/>
              <a:gd name="connsiteY9-58" fmla="*/ 430708 h 516852"/>
              <a:gd name="connsiteX10-59" fmla="*/ 0 w 6583635"/>
              <a:gd name="connsiteY10-60" fmla="*/ 209326 h 516852"/>
              <a:gd name="connsiteX11" fmla="*/ 39585 w 6583635"/>
              <a:gd name="connsiteY11" fmla="*/ 86144 h 516852"/>
              <a:gd name="connsiteX0-61" fmla="*/ 39585 w 6583635"/>
              <a:gd name="connsiteY0-62" fmla="*/ 86144 h 516852"/>
              <a:gd name="connsiteX1-63" fmla="*/ 125729 w 6583635"/>
              <a:gd name="connsiteY1-64" fmla="*/ 0 h 516852"/>
              <a:gd name="connsiteX2-65" fmla="*/ 1935843 w 6583635"/>
              <a:gd name="connsiteY2-66" fmla="*/ 32615 h 516852"/>
              <a:gd name="connsiteX3-67" fmla="*/ 6497491 w 6583635"/>
              <a:gd name="connsiteY3-68" fmla="*/ 0 h 516852"/>
              <a:gd name="connsiteX4-69" fmla="*/ 6583635 w 6583635"/>
              <a:gd name="connsiteY4-70" fmla="*/ 86144 h 516852"/>
              <a:gd name="connsiteX5-71" fmla="*/ 6560821 w 6583635"/>
              <a:gd name="connsiteY5-72" fmla="*/ 224566 h 516852"/>
              <a:gd name="connsiteX6-73" fmla="*/ 6583635 w 6583635"/>
              <a:gd name="connsiteY6-74" fmla="*/ 430708 h 516852"/>
              <a:gd name="connsiteX7-75" fmla="*/ 6497491 w 6583635"/>
              <a:gd name="connsiteY7-76" fmla="*/ 516852 h 516852"/>
              <a:gd name="connsiteX8-77" fmla="*/ 4998357 w 6583635"/>
              <a:gd name="connsiteY8-78" fmla="*/ 482557 h 516852"/>
              <a:gd name="connsiteX9-79" fmla="*/ 125729 w 6583635"/>
              <a:gd name="connsiteY9-80" fmla="*/ 516852 h 516852"/>
              <a:gd name="connsiteX10-81" fmla="*/ 39585 w 6583635"/>
              <a:gd name="connsiteY10-82" fmla="*/ 430708 h 516852"/>
              <a:gd name="connsiteX11-83" fmla="*/ 0 w 6583635"/>
              <a:gd name="connsiteY11-84" fmla="*/ 209326 h 516852"/>
              <a:gd name="connsiteX12" fmla="*/ 39585 w 6583635"/>
              <a:gd name="connsiteY12" fmla="*/ 86144 h 516852"/>
              <a:gd name="connsiteX0-85" fmla="*/ 39585 w 6583635"/>
              <a:gd name="connsiteY0-86" fmla="*/ 86144 h 516852"/>
              <a:gd name="connsiteX1-87" fmla="*/ 125729 w 6583635"/>
              <a:gd name="connsiteY1-88" fmla="*/ 0 h 516852"/>
              <a:gd name="connsiteX2-89" fmla="*/ 1935843 w 6583635"/>
              <a:gd name="connsiteY2-90" fmla="*/ 32615 h 516852"/>
              <a:gd name="connsiteX3-91" fmla="*/ 5219701 w 6583635"/>
              <a:gd name="connsiteY3-92" fmla="*/ 79786 h 516852"/>
              <a:gd name="connsiteX4-93" fmla="*/ 6497491 w 6583635"/>
              <a:gd name="connsiteY4-94" fmla="*/ 0 h 516852"/>
              <a:gd name="connsiteX5-95" fmla="*/ 6583635 w 6583635"/>
              <a:gd name="connsiteY5-96" fmla="*/ 86144 h 516852"/>
              <a:gd name="connsiteX6-97" fmla="*/ 6560821 w 6583635"/>
              <a:gd name="connsiteY6-98" fmla="*/ 224566 h 516852"/>
              <a:gd name="connsiteX7-99" fmla="*/ 6583635 w 6583635"/>
              <a:gd name="connsiteY7-100" fmla="*/ 430708 h 516852"/>
              <a:gd name="connsiteX8-101" fmla="*/ 6497491 w 6583635"/>
              <a:gd name="connsiteY8-102" fmla="*/ 516852 h 516852"/>
              <a:gd name="connsiteX9-103" fmla="*/ 4998357 w 6583635"/>
              <a:gd name="connsiteY9-104" fmla="*/ 482557 h 516852"/>
              <a:gd name="connsiteX10-105" fmla="*/ 125729 w 6583635"/>
              <a:gd name="connsiteY10-106" fmla="*/ 516852 h 516852"/>
              <a:gd name="connsiteX11-107" fmla="*/ 39585 w 6583635"/>
              <a:gd name="connsiteY11-108" fmla="*/ 430708 h 516852"/>
              <a:gd name="connsiteX12-109" fmla="*/ 0 w 6583635"/>
              <a:gd name="connsiteY12-110" fmla="*/ 209326 h 516852"/>
              <a:gd name="connsiteX13" fmla="*/ 39585 w 6583635"/>
              <a:gd name="connsiteY13" fmla="*/ 86144 h 516852"/>
              <a:gd name="connsiteX0-111" fmla="*/ 8 w 6544058"/>
              <a:gd name="connsiteY0-112" fmla="*/ 86144 h 516852"/>
              <a:gd name="connsiteX1-113" fmla="*/ 86152 w 6544058"/>
              <a:gd name="connsiteY1-114" fmla="*/ 0 h 516852"/>
              <a:gd name="connsiteX2-115" fmla="*/ 1896266 w 6544058"/>
              <a:gd name="connsiteY2-116" fmla="*/ 32615 h 516852"/>
              <a:gd name="connsiteX3-117" fmla="*/ 5180124 w 6544058"/>
              <a:gd name="connsiteY3-118" fmla="*/ 79786 h 516852"/>
              <a:gd name="connsiteX4-119" fmla="*/ 6457914 w 6544058"/>
              <a:gd name="connsiteY4-120" fmla="*/ 0 h 516852"/>
              <a:gd name="connsiteX5-121" fmla="*/ 6544058 w 6544058"/>
              <a:gd name="connsiteY5-122" fmla="*/ 86144 h 516852"/>
              <a:gd name="connsiteX6-123" fmla="*/ 6521244 w 6544058"/>
              <a:gd name="connsiteY6-124" fmla="*/ 224566 h 516852"/>
              <a:gd name="connsiteX7-125" fmla="*/ 6544058 w 6544058"/>
              <a:gd name="connsiteY7-126" fmla="*/ 430708 h 516852"/>
              <a:gd name="connsiteX8-127" fmla="*/ 6457914 w 6544058"/>
              <a:gd name="connsiteY8-128" fmla="*/ 516852 h 516852"/>
              <a:gd name="connsiteX9-129" fmla="*/ 4958780 w 6544058"/>
              <a:gd name="connsiteY9-130" fmla="*/ 482557 h 516852"/>
              <a:gd name="connsiteX10-131" fmla="*/ 86152 w 6544058"/>
              <a:gd name="connsiteY10-132" fmla="*/ 516852 h 516852"/>
              <a:gd name="connsiteX11-133" fmla="*/ 8 w 6544058"/>
              <a:gd name="connsiteY11-134" fmla="*/ 430708 h 516852"/>
              <a:gd name="connsiteX12-135" fmla="*/ 23923 w 6544058"/>
              <a:gd name="connsiteY12-136" fmla="*/ 234726 h 516852"/>
              <a:gd name="connsiteX13-137" fmla="*/ 8 w 6544058"/>
              <a:gd name="connsiteY13-138" fmla="*/ 86144 h 516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59" y="connsiteY10-60"/>
              </a:cxn>
              <a:cxn ang="0">
                <a:pos x="connsiteX11-83" y="connsiteY11-84"/>
              </a:cxn>
              <a:cxn ang="0">
                <a:pos x="connsiteX12-109" y="connsiteY12-110"/>
              </a:cxn>
              <a:cxn ang="0">
                <a:pos x="connsiteX13-137" y="connsiteY13-138"/>
              </a:cxn>
            </a:cxnLst>
            <a:rect l="l" t="t" r="r" b="b"/>
            <a:pathLst>
              <a:path w="6544058" h="516852">
                <a:moveTo>
                  <a:pt x="8" y="86144"/>
                </a:moveTo>
                <a:cubicBezTo>
                  <a:pt x="8" y="38568"/>
                  <a:pt x="38576" y="0"/>
                  <a:pt x="86152" y="0"/>
                </a:cubicBezTo>
                <a:cubicBezTo>
                  <a:pt x="689523" y="1195"/>
                  <a:pt x="1292895" y="31420"/>
                  <a:pt x="1896266" y="32615"/>
                </a:cubicBezTo>
                <a:cubicBezTo>
                  <a:pt x="2990885" y="25479"/>
                  <a:pt x="4085505" y="86922"/>
                  <a:pt x="5180124" y="79786"/>
                </a:cubicBezTo>
                <a:lnTo>
                  <a:pt x="6457914" y="0"/>
                </a:lnTo>
                <a:cubicBezTo>
                  <a:pt x="6505490" y="0"/>
                  <a:pt x="6544058" y="38568"/>
                  <a:pt x="6544058" y="86144"/>
                </a:cubicBezTo>
                <a:cubicBezTo>
                  <a:pt x="6541533" y="129745"/>
                  <a:pt x="6523769" y="180965"/>
                  <a:pt x="6521244" y="224566"/>
                </a:cubicBezTo>
                <a:lnTo>
                  <a:pt x="6544058" y="430708"/>
                </a:lnTo>
                <a:cubicBezTo>
                  <a:pt x="6544058" y="478284"/>
                  <a:pt x="6505490" y="516852"/>
                  <a:pt x="6457914" y="516852"/>
                </a:cubicBezTo>
                <a:cubicBezTo>
                  <a:pt x="5958203" y="515097"/>
                  <a:pt x="5458491" y="484312"/>
                  <a:pt x="4958780" y="482557"/>
                </a:cubicBezTo>
                <a:lnTo>
                  <a:pt x="86152" y="516852"/>
                </a:lnTo>
                <a:cubicBezTo>
                  <a:pt x="38576" y="516852"/>
                  <a:pt x="8" y="478284"/>
                  <a:pt x="8" y="430708"/>
                </a:cubicBezTo>
                <a:cubicBezTo>
                  <a:pt x="-487" y="356914"/>
                  <a:pt x="24418" y="308520"/>
                  <a:pt x="23923" y="234726"/>
                </a:cubicBezTo>
                <a:lnTo>
                  <a:pt x="8" y="86144"/>
                </a:lnTo>
                <a:close/>
              </a:path>
            </a:pathLst>
          </a:cu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TextBox 4"/>
          <p:cNvSpPr txBox="1"/>
          <p:nvPr/>
        </p:nvSpPr>
        <p:spPr>
          <a:xfrm>
            <a:off x="4537784" y="1334750"/>
            <a:ext cx="1470274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reezing" dir="t"/>
            </a:scene3d>
            <a:sp3d prstMaterial="powder">
              <a:extrusionClr>
                <a:srgbClr val="F5C722"/>
              </a:extrusionClr>
              <a:contourClr>
                <a:srgbClr val="F5C722"/>
              </a:contourClr>
            </a:sp3d>
          </a:bodyPr>
          <a:lstStyle/>
          <a:p>
            <a:pPr algn="ctr"/>
            <a:r>
              <a:rPr lang="zh-CN" altLang="en-US" sz="9600" b="1" spc="600" dirty="0" smtClean="0">
                <a:solidFill>
                  <a:srgbClr val="73A43A"/>
                </a:solidFill>
                <a:effectLst>
                  <a:outerShdw dist="25400" dir="2700000" sx="104000" sy="104000" algn="tl">
                    <a:srgbClr val="73A43A">
                      <a:alpha val="19000"/>
                    </a:srgbClr>
                  </a:outerShdw>
                </a:effectLst>
                <a:latin typeface="江西拙楷" panose="02010600040101010101" pitchFamily="2" charset="-122"/>
                <a:ea typeface="江西拙楷" panose="02010600040101010101" pitchFamily="2" charset="-122"/>
              </a:rPr>
              <a:t>谢</a:t>
            </a:r>
            <a:endParaRPr lang="en-US" altLang="zh-CN" sz="9600" b="1" spc="600" dirty="0">
              <a:solidFill>
                <a:srgbClr val="73A43A"/>
              </a:solidFill>
              <a:effectLst>
                <a:outerShdw dist="25400" dir="2700000" sx="104000" sy="104000" algn="tl">
                  <a:srgbClr val="73A43A">
                    <a:alpha val="19000"/>
                  </a:srgbClr>
                </a:outerShdw>
              </a:effectLst>
              <a:latin typeface="江西拙楷" panose="02010600040101010101" pitchFamily="2" charset="-122"/>
              <a:ea typeface="江西拙楷" panose="02010600040101010101" pitchFamily="2" charset="-122"/>
            </a:endParaRPr>
          </a:p>
        </p:txBody>
      </p:sp>
      <p:sp>
        <p:nvSpPr>
          <p:cNvPr id="60" name="TextBox 4"/>
          <p:cNvSpPr txBox="1"/>
          <p:nvPr/>
        </p:nvSpPr>
        <p:spPr>
          <a:xfrm>
            <a:off x="5771034" y="1722317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reezing" dir="t"/>
            </a:scene3d>
            <a:sp3d prstMaterial="powder">
              <a:extrusionClr>
                <a:srgbClr val="F5C722"/>
              </a:extrusionClr>
              <a:contourClr>
                <a:srgbClr val="F5C722"/>
              </a:contourClr>
            </a:sp3d>
          </a:bodyPr>
          <a:lstStyle/>
          <a:p>
            <a:pPr algn="ctr"/>
            <a:r>
              <a:rPr lang="en-US" altLang="zh-CN" sz="3600" b="1" spc="600" dirty="0" smtClean="0">
                <a:solidFill>
                  <a:srgbClr val="B770E5"/>
                </a:solidFill>
                <a:effectLst>
                  <a:outerShdw dist="25400" dir="2700000" sx="104000" sy="104000" algn="tl">
                    <a:srgbClr val="73A43A">
                      <a:alpha val="19000"/>
                    </a:srgbClr>
                  </a:outerShdw>
                </a:effectLst>
                <a:latin typeface="江西拙楷" panose="02010600040101010101" pitchFamily="2" charset="-122"/>
                <a:ea typeface="江西拙楷" panose="02010600040101010101" pitchFamily="2" charset="-122"/>
              </a:rPr>
              <a:t>6.1</a:t>
            </a:r>
            <a:endParaRPr lang="en-US" altLang="zh-CN" sz="3600" b="1" spc="600" dirty="0">
              <a:solidFill>
                <a:srgbClr val="B770E5"/>
              </a:solidFill>
              <a:effectLst>
                <a:outerShdw dist="25400" dir="2700000" sx="104000" sy="104000" algn="tl">
                  <a:srgbClr val="73A43A">
                    <a:alpha val="19000"/>
                  </a:srgbClr>
                </a:outerShdw>
              </a:effectLst>
              <a:latin typeface="江西拙楷" panose="02010600040101010101" pitchFamily="2" charset="-122"/>
              <a:ea typeface="江西拙楷" panose="02010600040101010101" pitchFamily="2" charset="-122"/>
            </a:endParaRPr>
          </a:p>
        </p:txBody>
      </p:sp>
      <p:sp>
        <p:nvSpPr>
          <p:cNvPr id="61" name="TextBox 4"/>
          <p:cNvSpPr txBox="1"/>
          <p:nvPr/>
        </p:nvSpPr>
        <p:spPr>
          <a:xfrm>
            <a:off x="6447605" y="1394584"/>
            <a:ext cx="1268296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reezing" dir="t"/>
            </a:scene3d>
            <a:sp3d prstMaterial="powder">
              <a:extrusionClr>
                <a:srgbClr val="F5C722"/>
              </a:extrusionClr>
              <a:contourClr>
                <a:srgbClr val="F5C722"/>
              </a:contourClr>
            </a:sp3d>
          </a:bodyPr>
          <a:lstStyle/>
          <a:p>
            <a:pPr algn="ctr"/>
            <a:r>
              <a:rPr lang="zh-CN" altLang="en-US" sz="8000" b="1" spc="600" dirty="0" smtClean="0">
                <a:solidFill>
                  <a:srgbClr val="2666C4"/>
                </a:solidFill>
                <a:effectLst>
                  <a:outerShdw dist="25400" dir="2700000" sx="104000" sy="104000" algn="tl">
                    <a:srgbClr val="73A43A">
                      <a:alpha val="19000"/>
                    </a:srgbClr>
                  </a:outerShdw>
                </a:effectLst>
                <a:latin typeface="江西拙楷" panose="02010600040101010101" pitchFamily="2" charset="-122"/>
                <a:ea typeface="江西拙楷" panose="02010600040101010101" pitchFamily="2" charset="-122"/>
              </a:rPr>
              <a:t>观</a:t>
            </a:r>
            <a:endParaRPr lang="en-US" altLang="zh-CN" sz="8000" b="1" spc="600" dirty="0">
              <a:solidFill>
                <a:srgbClr val="2666C4"/>
              </a:solidFill>
              <a:effectLst>
                <a:outerShdw dist="25400" dir="2700000" sx="104000" sy="104000" algn="tl">
                  <a:srgbClr val="73A43A">
                    <a:alpha val="19000"/>
                  </a:srgbClr>
                </a:outerShdw>
              </a:effectLst>
              <a:latin typeface="江西拙楷" panose="02010600040101010101" pitchFamily="2" charset="-122"/>
              <a:ea typeface="江西拙楷" panose="02010600040101010101" pitchFamily="2" charset="-122"/>
            </a:endParaRPr>
          </a:p>
        </p:txBody>
      </p:sp>
      <p:sp>
        <p:nvSpPr>
          <p:cNvPr id="62" name="TextBox 4"/>
          <p:cNvSpPr txBox="1"/>
          <p:nvPr/>
        </p:nvSpPr>
        <p:spPr>
          <a:xfrm>
            <a:off x="7397241" y="1096469"/>
            <a:ext cx="1492716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reezing" dir="t"/>
            </a:scene3d>
            <a:sp3d prstMaterial="powder">
              <a:extrusionClr>
                <a:srgbClr val="F5C722"/>
              </a:extrusionClr>
              <a:contourClr>
                <a:srgbClr val="F5C722"/>
              </a:contourClr>
            </a:sp3d>
          </a:bodyPr>
          <a:lstStyle/>
          <a:p>
            <a:pPr algn="ctr"/>
            <a:r>
              <a:rPr lang="zh-CN" altLang="en-US" sz="9600" b="1" spc="600" dirty="0" smtClean="0">
                <a:solidFill>
                  <a:srgbClr val="FFC91F"/>
                </a:solidFill>
                <a:effectLst>
                  <a:outerShdw dist="25400" dir="2700000" sx="104000" sy="104000" algn="tl">
                    <a:srgbClr val="73A43A">
                      <a:alpha val="19000"/>
                    </a:srgbClr>
                  </a:outerShdw>
                </a:effectLst>
                <a:latin typeface="江西拙楷" panose="02010600040101010101" pitchFamily="2" charset="-122"/>
                <a:ea typeface="江西拙楷" panose="02010600040101010101" pitchFamily="2" charset="-122"/>
              </a:rPr>
              <a:t>看</a:t>
            </a:r>
            <a:endParaRPr lang="en-US" altLang="zh-CN" sz="9600" b="1" spc="600" dirty="0">
              <a:solidFill>
                <a:srgbClr val="FFC91F"/>
              </a:solidFill>
              <a:effectLst>
                <a:outerShdw dist="25400" dir="2700000" sx="104000" sy="104000" algn="tl">
                  <a:srgbClr val="73A43A">
                    <a:alpha val="19000"/>
                  </a:srgbClr>
                </a:outerShdw>
              </a:effectLst>
              <a:latin typeface="江西拙楷" panose="02010600040101010101" pitchFamily="2" charset="-122"/>
              <a:ea typeface="江西拙楷" panose="02010600040101010101" pitchFamily="2" charset="-122"/>
            </a:endParaRPr>
          </a:p>
        </p:txBody>
      </p:sp>
      <p:pic>
        <p:nvPicPr>
          <p:cNvPr id="63" name="图片 6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3466">
            <a:off x="5879648" y="2317358"/>
            <a:ext cx="852521" cy="607865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73"/>
          <a:stretch>
            <a:fillRect/>
          </a:stretch>
        </p:blipFill>
        <p:spPr>
          <a:xfrm>
            <a:off x="746584" y="4749057"/>
            <a:ext cx="8091688" cy="20221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59" grpId="0"/>
      <p:bldP spid="60" grpId="0"/>
      <p:bldP spid="61" grpId="0"/>
      <p:bldP spid="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" y="0"/>
            <a:ext cx="12858044" cy="72326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686" y="1210767"/>
            <a:ext cx="1689599" cy="123953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54913">
            <a:off x="8055010" y="1347037"/>
            <a:ext cx="1589698" cy="143000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84383">
            <a:off x="9304334" y="3558986"/>
            <a:ext cx="3318250" cy="153863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37837" y="2119715"/>
            <a:ext cx="753750" cy="4725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006" y="4203117"/>
            <a:ext cx="1507500" cy="1473750"/>
          </a:xfrm>
          <a:prstGeom prst="rect">
            <a:avLst/>
          </a:prstGeom>
        </p:spPr>
      </p:pic>
      <p:sp>
        <p:nvSpPr>
          <p:cNvPr id="35" name="任意多边形 34"/>
          <p:cNvSpPr/>
          <p:nvPr/>
        </p:nvSpPr>
        <p:spPr>
          <a:xfrm>
            <a:off x="0" y="5605050"/>
            <a:ext cx="12858397" cy="1627600"/>
          </a:xfrm>
          <a:custGeom>
            <a:avLst/>
            <a:gdLst>
              <a:gd name="connsiteX0" fmla="*/ 8936086 w 12858750"/>
              <a:gd name="connsiteY0" fmla="*/ 160 h 1627600"/>
              <a:gd name="connsiteX1" fmla="*/ 9105900 w 12858750"/>
              <a:gd name="connsiteY1" fmla="*/ 8350 h 1627600"/>
              <a:gd name="connsiteX2" fmla="*/ 11709400 w 12858750"/>
              <a:gd name="connsiteY2" fmla="*/ 935450 h 1627600"/>
              <a:gd name="connsiteX3" fmla="*/ 12833946 w 12858750"/>
              <a:gd name="connsiteY3" fmla="*/ 451759 h 1627600"/>
              <a:gd name="connsiteX4" fmla="*/ 12858750 w 12858750"/>
              <a:gd name="connsiteY4" fmla="*/ 443339 h 1627600"/>
              <a:gd name="connsiteX5" fmla="*/ 12858750 w 12858750"/>
              <a:gd name="connsiteY5" fmla="*/ 1627600 h 1627600"/>
              <a:gd name="connsiteX6" fmla="*/ 0 w 12858750"/>
              <a:gd name="connsiteY6" fmla="*/ 1627600 h 1627600"/>
              <a:gd name="connsiteX7" fmla="*/ 0 w 12858750"/>
              <a:gd name="connsiteY7" fmla="*/ 634051 h 1627600"/>
              <a:gd name="connsiteX8" fmla="*/ 513506 w 12858750"/>
              <a:gd name="connsiteY8" fmla="*/ 557228 h 1627600"/>
              <a:gd name="connsiteX9" fmla="*/ 3479800 w 12858750"/>
              <a:gd name="connsiteY9" fmla="*/ 236950 h 1627600"/>
              <a:gd name="connsiteX10" fmla="*/ 6299200 w 12858750"/>
              <a:gd name="connsiteY10" fmla="*/ 465550 h 1627600"/>
              <a:gd name="connsiteX11" fmla="*/ 8936086 w 12858750"/>
              <a:gd name="connsiteY11" fmla="*/ 160 h 162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858750" h="1627600">
                <a:moveTo>
                  <a:pt x="8936086" y="160"/>
                </a:moveTo>
                <a:cubicBezTo>
                  <a:pt x="8992931" y="810"/>
                  <a:pt x="9049544" y="3455"/>
                  <a:pt x="9105900" y="8350"/>
                </a:cubicBezTo>
                <a:cubicBezTo>
                  <a:pt x="10007600" y="86667"/>
                  <a:pt x="11053233" y="857133"/>
                  <a:pt x="11709400" y="935450"/>
                </a:cubicBezTo>
                <a:cubicBezTo>
                  <a:pt x="12201525" y="994188"/>
                  <a:pt x="12581732" y="562388"/>
                  <a:pt x="12833946" y="451759"/>
                </a:cubicBezTo>
                <a:lnTo>
                  <a:pt x="12858750" y="443339"/>
                </a:lnTo>
                <a:lnTo>
                  <a:pt x="12858750" y="1627600"/>
                </a:lnTo>
                <a:lnTo>
                  <a:pt x="0" y="1627600"/>
                </a:lnTo>
                <a:lnTo>
                  <a:pt x="0" y="634051"/>
                </a:lnTo>
                <a:lnTo>
                  <a:pt x="513506" y="557228"/>
                </a:lnTo>
                <a:cubicBezTo>
                  <a:pt x="1588889" y="400462"/>
                  <a:pt x="2620962" y="268700"/>
                  <a:pt x="3479800" y="236950"/>
                </a:cubicBezTo>
                <a:cubicBezTo>
                  <a:pt x="4624917" y="194617"/>
                  <a:pt x="5361517" y="503650"/>
                  <a:pt x="6299200" y="465550"/>
                </a:cubicBezTo>
                <a:cubicBezTo>
                  <a:pt x="7178278" y="429831"/>
                  <a:pt x="8083401" y="-9584"/>
                  <a:pt x="8936086" y="160"/>
                </a:cubicBezTo>
                <a:close/>
              </a:path>
            </a:pathLst>
          </a:custGeom>
          <a:solidFill>
            <a:srgbClr val="92D050"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>
            <a:off x="0" y="5585962"/>
            <a:ext cx="12858750" cy="1646689"/>
          </a:xfrm>
          <a:custGeom>
            <a:avLst/>
            <a:gdLst>
              <a:gd name="connsiteX0" fmla="*/ 0 w 12858750"/>
              <a:gd name="connsiteY0" fmla="*/ 0 h 1646689"/>
              <a:gd name="connsiteX1" fmla="*/ 413562 w 12858750"/>
              <a:gd name="connsiteY1" fmla="*/ 125561 h 1646689"/>
              <a:gd name="connsiteX2" fmla="*/ 4306942 w 12858750"/>
              <a:gd name="connsiteY2" fmla="*/ 992640 h 1646689"/>
              <a:gd name="connsiteX3" fmla="*/ 8263489 w 12858750"/>
              <a:gd name="connsiteY3" fmla="*/ 598940 h 1646689"/>
              <a:gd name="connsiteX4" fmla="*/ 11417047 w 12858750"/>
              <a:gd name="connsiteY4" fmla="*/ 1132340 h 1646689"/>
              <a:gd name="connsiteX5" fmla="*/ 12817452 w 12858750"/>
              <a:gd name="connsiteY5" fmla="*/ 496649 h 1646689"/>
              <a:gd name="connsiteX6" fmla="*/ 12858750 w 12858750"/>
              <a:gd name="connsiteY6" fmla="*/ 483906 h 1646689"/>
              <a:gd name="connsiteX7" fmla="*/ 12858750 w 12858750"/>
              <a:gd name="connsiteY7" fmla="*/ 1646689 h 1646689"/>
              <a:gd name="connsiteX8" fmla="*/ 0 w 12858750"/>
              <a:gd name="connsiteY8" fmla="*/ 1646689 h 1646689"/>
              <a:gd name="connsiteX9" fmla="*/ 0 w 12858750"/>
              <a:gd name="connsiteY9" fmla="*/ 0 h 1646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58750" h="1646689">
                <a:moveTo>
                  <a:pt x="0" y="0"/>
                </a:moveTo>
                <a:lnTo>
                  <a:pt x="413562" y="125561"/>
                </a:lnTo>
                <a:cubicBezTo>
                  <a:pt x="1752108" y="529041"/>
                  <a:pt x="3078429" y="898184"/>
                  <a:pt x="4306942" y="992640"/>
                </a:cubicBezTo>
                <a:cubicBezTo>
                  <a:pt x="5710957" y="1100590"/>
                  <a:pt x="7078471" y="575657"/>
                  <a:pt x="8263489" y="598940"/>
                </a:cubicBezTo>
                <a:cubicBezTo>
                  <a:pt x="9448507" y="622223"/>
                  <a:pt x="10606758" y="1157740"/>
                  <a:pt x="11417047" y="1132340"/>
                </a:cubicBezTo>
                <a:cubicBezTo>
                  <a:pt x="12075407" y="1111703"/>
                  <a:pt x="12401251" y="652304"/>
                  <a:pt x="12817452" y="496649"/>
                </a:cubicBezTo>
                <a:lnTo>
                  <a:pt x="12858750" y="483906"/>
                </a:lnTo>
                <a:lnTo>
                  <a:pt x="12858750" y="1646689"/>
                </a:lnTo>
                <a:lnTo>
                  <a:pt x="0" y="1646689"/>
                </a:lnTo>
                <a:lnTo>
                  <a:pt x="0" y="0"/>
                </a:lnTo>
                <a:close/>
              </a:path>
            </a:pathLst>
          </a:custGeom>
          <a:solidFill>
            <a:srgbClr val="92D050"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563" y="4448905"/>
            <a:ext cx="2211414" cy="2364753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827" y="5560193"/>
            <a:ext cx="849263" cy="101476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293" y="4509355"/>
            <a:ext cx="830796" cy="1213283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731" y="5335595"/>
            <a:ext cx="466897" cy="9408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73"/>
          <a:stretch>
            <a:fillRect/>
          </a:stretch>
        </p:blipFill>
        <p:spPr>
          <a:xfrm>
            <a:off x="746584" y="4749057"/>
            <a:ext cx="8091688" cy="202213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881664" y="1097671"/>
            <a:ext cx="6544058" cy="3690690"/>
            <a:chOff x="3125685" y="446377"/>
            <a:chExt cx="6544058" cy="3690690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05159" y="446377"/>
              <a:ext cx="3775216" cy="3690690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4413151" y="2217457"/>
              <a:ext cx="3762486" cy="5168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zh-CN" altLang="en-US" sz="2400" i="1" dirty="0">
                  <a:solidFill>
                    <a:schemeClr val="tx1"/>
                  </a:solidFill>
                  <a:latin typeface="+mn-ea"/>
                </a:rPr>
                <a:t>单击此处添加标题文本</a:t>
              </a:r>
            </a:p>
          </p:txBody>
        </p:sp>
        <p:sp>
          <p:nvSpPr>
            <p:cNvPr id="55" name="圆角矩形 52"/>
            <p:cNvSpPr/>
            <p:nvPr/>
          </p:nvSpPr>
          <p:spPr>
            <a:xfrm>
              <a:off x="3125685" y="2217457"/>
              <a:ext cx="6544058" cy="516852"/>
            </a:xfrm>
            <a:custGeom>
              <a:avLst/>
              <a:gdLst>
                <a:gd name="connsiteX0" fmla="*/ 0 w 6544050"/>
                <a:gd name="connsiteY0" fmla="*/ 86144 h 516852"/>
                <a:gd name="connsiteX1" fmla="*/ 86144 w 6544050"/>
                <a:gd name="connsiteY1" fmla="*/ 0 h 516852"/>
                <a:gd name="connsiteX2" fmla="*/ 6457906 w 6544050"/>
                <a:gd name="connsiteY2" fmla="*/ 0 h 516852"/>
                <a:gd name="connsiteX3" fmla="*/ 6544050 w 6544050"/>
                <a:gd name="connsiteY3" fmla="*/ 86144 h 516852"/>
                <a:gd name="connsiteX4" fmla="*/ 6544050 w 6544050"/>
                <a:gd name="connsiteY4" fmla="*/ 430708 h 516852"/>
                <a:gd name="connsiteX5" fmla="*/ 6457906 w 6544050"/>
                <a:gd name="connsiteY5" fmla="*/ 516852 h 516852"/>
                <a:gd name="connsiteX6" fmla="*/ 86144 w 6544050"/>
                <a:gd name="connsiteY6" fmla="*/ 516852 h 516852"/>
                <a:gd name="connsiteX7" fmla="*/ 0 w 6544050"/>
                <a:gd name="connsiteY7" fmla="*/ 430708 h 516852"/>
                <a:gd name="connsiteX8" fmla="*/ 0 w 6544050"/>
                <a:gd name="connsiteY8" fmla="*/ 86144 h 516852"/>
                <a:gd name="connsiteX0-1" fmla="*/ 0 w 6544050"/>
                <a:gd name="connsiteY0-2" fmla="*/ 86144 h 516852"/>
                <a:gd name="connsiteX1-3" fmla="*/ 86144 w 6544050"/>
                <a:gd name="connsiteY1-4" fmla="*/ 0 h 516852"/>
                <a:gd name="connsiteX2-5" fmla="*/ 1896258 w 6544050"/>
                <a:gd name="connsiteY2-6" fmla="*/ 32615 h 516852"/>
                <a:gd name="connsiteX3-7" fmla="*/ 6457906 w 6544050"/>
                <a:gd name="connsiteY3-8" fmla="*/ 0 h 516852"/>
                <a:gd name="connsiteX4-9" fmla="*/ 6544050 w 6544050"/>
                <a:gd name="connsiteY4-10" fmla="*/ 86144 h 516852"/>
                <a:gd name="connsiteX5-11" fmla="*/ 6544050 w 6544050"/>
                <a:gd name="connsiteY5-12" fmla="*/ 430708 h 516852"/>
                <a:gd name="connsiteX6-13" fmla="*/ 6457906 w 6544050"/>
                <a:gd name="connsiteY6-14" fmla="*/ 516852 h 516852"/>
                <a:gd name="connsiteX7-15" fmla="*/ 86144 w 6544050"/>
                <a:gd name="connsiteY7-16" fmla="*/ 516852 h 516852"/>
                <a:gd name="connsiteX8-17" fmla="*/ 0 w 6544050"/>
                <a:gd name="connsiteY8-18" fmla="*/ 430708 h 516852"/>
                <a:gd name="connsiteX9" fmla="*/ 0 w 6544050"/>
                <a:gd name="connsiteY9" fmla="*/ 86144 h 516852"/>
                <a:gd name="connsiteX0-19" fmla="*/ 0 w 6544050"/>
                <a:gd name="connsiteY0-20" fmla="*/ 86144 h 516852"/>
                <a:gd name="connsiteX1-21" fmla="*/ 86144 w 6544050"/>
                <a:gd name="connsiteY1-22" fmla="*/ 0 h 516852"/>
                <a:gd name="connsiteX2-23" fmla="*/ 1896258 w 6544050"/>
                <a:gd name="connsiteY2-24" fmla="*/ 32615 h 516852"/>
                <a:gd name="connsiteX3-25" fmla="*/ 6457906 w 6544050"/>
                <a:gd name="connsiteY3-26" fmla="*/ 0 h 516852"/>
                <a:gd name="connsiteX4-27" fmla="*/ 6544050 w 6544050"/>
                <a:gd name="connsiteY4-28" fmla="*/ 86144 h 516852"/>
                <a:gd name="connsiteX5-29" fmla="*/ 6544050 w 6544050"/>
                <a:gd name="connsiteY5-30" fmla="*/ 430708 h 516852"/>
                <a:gd name="connsiteX6-31" fmla="*/ 6457906 w 6544050"/>
                <a:gd name="connsiteY6-32" fmla="*/ 516852 h 516852"/>
                <a:gd name="connsiteX7-33" fmla="*/ 4958772 w 6544050"/>
                <a:gd name="connsiteY7-34" fmla="*/ 482557 h 516852"/>
                <a:gd name="connsiteX8-35" fmla="*/ 86144 w 6544050"/>
                <a:gd name="connsiteY8-36" fmla="*/ 516852 h 516852"/>
                <a:gd name="connsiteX9-37" fmla="*/ 0 w 6544050"/>
                <a:gd name="connsiteY9-38" fmla="*/ 430708 h 516852"/>
                <a:gd name="connsiteX10" fmla="*/ 0 w 6544050"/>
                <a:gd name="connsiteY10" fmla="*/ 86144 h 516852"/>
                <a:gd name="connsiteX0-39" fmla="*/ 39585 w 6583635"/>
                <a:gd name="connsiteY0-40" fmla="*/ 86144 h 516852"/>
                <a:gd name="connsiteX1-41" fmla="*/ 125729 w 6583635"/>
                <a:gd name="connsiteY1-42" fmla="*/ 0 h 516852"/>
                <a:gd name="connsiteX2-43" fmla="*/ 1935843 w 6583635"/>
                <a:gd name="connsiteY2-44" fmla="*/ 32615 h 516852"/>
                <a:gd name="connsiteX3-45" fmla="*/ 6497491 w 6583635"/>
                <a:gd name="connsiteY3-46" fmla="*/ 0 h 516852"/>
                <a:gd name="connsiteX4-47" fmla="*/ 6583635 w 6583635"/>
                <a:gd name="connsiteY4-48" fmla="*/ 86144 h 516852"/>
                <a:gd name="connsiteX5-49" fmla="*/ 6583635 w 6583635"/>
                <a:gd name="connsiteY5-50" fmla="*/ 430708 h 516852"/>
                <a:gd name="connsiteX6-51" fmla="*/ 6497491 w 6583635"/>
                <a:gd name="connsiteY6-52" fmla="*/ 516852 h 516852"/>
                <a:gd name="connsiteX7-53" fmla="*/ 4998357 w 6583635"/>
                <a:gd name="connsiteY7-54" fmla="*/ 482557 h 516852"/>
                <a:gd name="connsiteX8-55" fmla="*/ 125729 w 6583635"/>
                <a:gd name="connsiteY8-56" fmla="*/ 516852 h 516852"/>
                <a:gd name="connsiteX9-57" fmla="*/ 39585 w 6583635"/>
                <a:gd name="connsiteY9-58" fmla="*/ 430708 h 516852"/>
                <a:gd name="connsiteX10-59" fmla="*/ 0 w 6583635"/>
                <a:gd name="connsiteY10-60" fmla="*/ 209326 h 516852"/>
                <a:gd name="connsiteX11" fmla="*/ 39585 w 6583635"/>
                <a:gd name="connsiteY11" fmla="*/ 86144 h 516852"/>
                <a:gd name="connsiteX0-61" fmla="*/ 39585 w 6583635"/>
                <a:gd name="connsiteY0-62" fmla="*/ 86144 h 516852"/>
                <a:gd name="connsiteX1-63" fmla="*/ 125729 w 6583635"/>
                <a:gd name="connsiteY1-64" fmla="*/ 0 h 516852"/>
                <a:gd name="connsiteX2-65" fmla="*/ 1935843 w 6583635"/>
                <a:gd name="connsiteY2-66" fmla="*/ 32615 h 516852"/>
                <a:gd name="connsiteX3-67" fmla="*/ 6497491 w 6583635"/>
                <a:gd name="connsiteY3-68" fmla="*/ 0 h 516852"/>
                <a:gd name="connsiteX4-69" fmla="*/ 6583635 w 6583635"/>
                <a:gd name="connsiteY4-70" fmla="*/ 86144 h 516852"/>
                <a:gd name="connsiteX5-71" fmla="*/ 6560821 w 6583635"/>
                <a:gd name="connsiteY5-72" fmla="*/ 224566 h 516852"/>
                <a:gd name="connsiteX6-73" fmla="*/ 6583635 w 6583635"/>
                <a:gd name="connsiteY6-74" fmla="*/ 430708 h 516852"/>
                <a:gd name="connsiteX7-75" fmla="*/ 6497491 w 6583635"/>
                <a:gd name="connsiteY7-76" fmla="*/ 516852 h 516852"/>
                <a:gd name="connsiteX8-77" fmla="*/ 4998357 w 6583635"/>
                <a:gd name="connsiteY8-78" fmla="*/ 482557 h 516852"/>
                <a:gd name="connsiteX9-79" fmla="*/ 125729 w 6583635"/>
                <a:gd name="connsiteY9-80" fmla="*/ 516852 h 516852"/>
                <a:gd name="connsiteX10-81" fmla="*/ 39585 w 6583635"/>
                <a:gd name="connsiteY10-82" fmla="*/ 430708 h 516852"/>
                <a:gd name="connsiteX11-83" fmla="*/ 0 w 6583635"/>
                <a:gd name="connsiteY11-84" fmla="*/ 209326 h 516852"/>
                <a:gd name="connsiteX12" fmla="*/ 39585 w 6583635"/>
                <a:gd name="connsiteY12" fmla="*/ 86144 h 516852"/>
                <a:gd name="connsiteX0-85" fmla="*/ 39585 w 6583635"/>
                <a:gd name="connsiteY0-86" fmla="*/ 86144 h 516852"/>
                <a:gd name="connsiteX1-87" fmla="*/ 125729 w 6583635"/>
                <a:gd name="connsiteY1-88" fmla="*/ 0 h 516852"/>
                <a:gd name="connsiteX2-89" fmla="*/ 1935843 w 6583635"/>
                <a:gd name="connsiteY2-90" fmla="*/ 32615 h 516852"/>
                <a:gd name="connsiteX3-91" fmla="*/ 5219701 w 6583635"/>
                <a:gd name="connsiteY3-92" fmla="*/ 79786 h 516852"/>
                <a:gd name="connsiteX4-93" fmla="*/ 6497491 w 6583635"/>
                <a:gd name="connsiteY4-94" fmla="*/ 0 h 516852"/>
                <a:gd name="connsiteX5-95" fmla="*/ 6583635 w 6583635"/>
                <a:gd name="connsiteY5-96" fmla="*/ 86144 h 516852"/>
                <a:gd name="connsiteX6-97" fmla="*/ 6560821 w 6583635"/>
                <a:gd name="connsiteY6-98" fmla="*/ 224566 h 516852"/>
                <a:gd name="connsiteX7-99" fmla="*/ 6583635 w 6583635"/>
                <a:gd name="connsiteY7-100" fmla="*/ 430708 h 516852"/>
                <a:gd name="connsiteX8-101" fmla="*/ 6497491 w 6583635"/>
                <a:gd name="connsiteY8-102" fmla="*/ 516852 h 516852"/>
                <a:gd name="connsiteX9-103" fmla="*/ 4998357 w 6583635"/>
                <a:gd name="connsiteY9-104" fmla="*/ 482557 h 516852"/>
                <a:gd name="connsiteX10-105" fmla="*/ 125729 w 6583635"/>
                <a:gd name="connsiteY10-106" fmla="*/ 516852 h 516852"/>
                <a:gd name="connsiteX11-107" fmla="*/ 39585 w 6583635"/>
                <a:gd name="connsiteY11-108" fmla="*/ 430708 h 516852"/>
                <a:gd name="connsiteX12-109" fmla="*/ 0 w 6583635"/>
                <a:gd name="connsiteY12-110" fmla="*/ 209326 h 516852"/>
                <a:gd name="connsiteX13" fmla="*/ 39585 w 6583635"/>
                <a:gd name="connsiteY13" fmla="*/ 86144 h 516852"/>
                <a:gd name="connsiteX0-111" fmla="*/ 8 w 6544058"/>
                <a:gd name="connsiteY0-112" fmla="*/ 86144 h 516852"/>
                <a:gd name="connsiteX1-113" fmla="*/ 86152 w 6544058"/>
                <a:gd name="connsiteY1-114" fmla="*/ 0 h 516852"/>
                <a:gd name="connsiteX2-115" fmla="*/ 1896266 w 6544058"/>
                <a:gd name="connsiteY2-116" fmla="*/ 32615 h 516852"/>
                <a:gd name="connsiteX3-117" fmla="*/ 5180124 w 6544058"/>
                <a:gd name="connsiteY3-118" fmla="*/ 79786 h 516852"/>
                <a:gd name="connsiteX4-119" fmla="*/ 6457914 w 6544058"/>
                <a:gd name="connsiteY4-120" fmla="*/ 0 h 516852"/>
                <a:gd name="connsiteX5-121" fmla="*/ 6544058 w 6544058"/>
                <a:gd name="connsiteY5-122" fmla="*/ 86144 h 516852"/>
                <a:gd name="connsiteX6-123" fmla="*/ 6521244 w 6544058"/>
                <a:gd name="connsiteY6-124" fmla="*/ 224566 h 516852"/>
                <a:gd name="connsiteX7-125" fmla="*/ 6544058 w 6544058"/>
                <a:gd name="connsiteY7-126" fmla="*/ 430708 h 516852"/>
                <a:gd name="connsiteX8-127" fmla="*/ 6457914 w 6544058"/>
                <a:gd name="connsiteY8-128" fmla="*/ 516852 h 516852"/>
                <a:gd name="connsiteX9-129" fmla="*/ 4958780 w 6544058"/>
                <a:gd name="connsiteY9-130" fmla="*/ 482557 h 516852"/>
                <a:gd name="connsiteX10-131" fmla="*/ 86152 w 6544058"/>
                <a:gd name="connsiteY10-132" fmla="*/ 516852 h 516852"/>
                <a:gd name="connsiteX11-133" fmla="*/ 8 w 6544058"/>
                <a:gd name="connsiteY11-134" fmla="*/ 430708 h 516852"/>
                <a:gd name="connsiteX12-135" fmla="*/ 23923 w 6544058"/>
                <a:gd name="connsiteY12-136" fmla="*/ 234726 h 516852"/>
                <a:gd name="connsiteX13-137" fmla="*/ 8 w 6544058"/>
                <a:gd name="connsiteY13-138" fmla="*/ 86144 h 516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59" y="connsiteY10-60"/>
                </a:cxn>
                <a:cxn ang="0">
                  <a:pos x="connsiteX11-83" y="connsiteY11-84"/>
                </a:cxn>
                <a:cxn ang="0">
                  <a:pos x="connsiteX12-109" y="connsiteY12-110"/>
                </a:cxn>
                <a:cxn ang="0">
                  <a:pos x="connsiteX13-137" y="connsiteY13-138"/>
                </a:cxn>
              </a:cxnLst>
              <a:rect l="l" t="t" r="r" b="b"/>
              <a:pathLst>
                <a:path w="6544058" h="516852">
                  <a:moveTo>
                    <a:pt x="8" y="86144"/>
                  </a:moveTo>
                  <a:cubicBezTo>
                    <a:pt x="8" y="38568"/>
                    <a:pt x="38576" y="0"/>
                    <a:pt x="86152" y="0"/>
                  </a:cubicBezTo>
                  <a:cubicBezTo>
                    <a:pt x="689523" y="1195"/>
                    <a:pt x="1292895" y="31420"/>
                    <a:pt x="1896266" y="32615"/>
                  </a:cubicBezTo>
                  <a:cubicBezTo>
                    <a:pt x="2990885" y="25479"/>
                    <a:pt x="4085505" y="86922"/>
                    <a:pt x="5180124" y="79786"/>
                  </a:cubicBezTo>
                  <a:lnTo>
                    <a:pt x="6457914" y="0"/>
                  </a:lnTo>
                  <a:cubicBezTo>
                    <a:pt x="6505490" y="0"/>
                    <a:pt x="6544058" y="38568"/>
                    <a:pt x="6544058" y="86144"/>
                  </a:cubicBezTo>
                  <a:cubicBezTo>
                    <a:pt x="6541533" y="129745"/>
                    <a:pt x="6523769" y="180965"/>
                    <a:pt x="6521244" y="224566"/>
                  </a:cubicBezTo>
                  <a:lnTo>
                    <a:pt x="6544058" y="430708"/>
                  </a:lnTo>
                  <a:cubicBezTo>
                    <a:pt x="6544058" y="478284"/>
                    <a:pt x="6505490" y="516852"/>
                    <a:pt x="6457914" y="516852"/>
                  </a:cubicBezTo>
                  <a:cubicBezTo>
                    <a:pt x="5958203" y="515097"/>
                    <a:pt x="5458491" y="484312"/>
                    <a:pt x="4958780" y="482557"/>
                  </a:cubicBezTo>
                  <a:lnTo>
                    <a:pt x="86152" y="516852"/>
                  </a:lnTo>
                  <a:cubicBezTo>
                    <a:pt x="38576" y="516852"/>
                    <a:pt x="8" y="478284"/>
                    <a:pt x="8" y="430708"/>
                  </a:cubicBezTo>
                  <a:cubicBezTo>
                    <a:pt x="-487" y="356914"/>
                    <a:pt x="24418" y="308520"/>
                    <a:pt x="23923" y="234726"/>
                  </a:cubicBezTo>
                  <a:lnTo>
                    <a:pt x="8" y="86144"/>
                  </a:lnTo>
                  <a:close/>
                </a:path>
              </a:pathLst>
            </a:cu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3189100" y="2199040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800" dirty="0"/>
            </a:p>
          </p:txBody>
        </p:sp>
      </p:grpSp>
      <p:pic>
        <p:nvPicPr>
          <p:cNvPr id="53" name="图片 5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27895" y="522159"/>
            <a:ext cx="1248750" cy="753750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46760" y="2481766"/>
            <a:ext cx="1057500" cy="922500"/>
          </a:xfrm>
          <a:prstGeom prst="rect">
            <a:avLst/>
          </a:prstGeom>
        </p:spPr>
      </p:pic>
      <p:sp>
        <p:nvSpPr>
          <p:cNvPr id="41" name="TextBox 4"/>
          <p:cNvSpPr txBox="1"/>
          <p:nvPr/>
        </p:nvSpPr>
        <p:spPr>
          <a:xfrm>
            <a:off x="5748261" y="1505297"/>
            <a:ext cx="1200970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reezing" dir="t"/>
            </a:scene3d>
            <a:sp3d prstMaterial="powder">
              <a:extrusionClr>
                <a:srgbClr val="F5C722"/>
              </a:extrusionClr>
              <a:contourClr>
                <a:srgbClr val="F5C722"/>
              </a:contourClr>
            </a:sp3d>
          </a:bodyPr>
          <a:lstStyle/>
          <a:p>
            <a:pPr algn="ctr"/>
            <a:r>
              <a:rPr lang="en-US" altLang="zh-CN" sz="7200" b="1" spc="600" dirty="0" smtClean="0">
                <a:effectLst>
                  <a:outerShdw dist="25400" dir="2700000" sx="104000" sy="104000" algn="tl">
                    <a:srgbClr val="73A43A">
                      <a:alpha val="19000"/>
                    </a:srgbClr>
                  </a:outerShdw>
                </a:effectLst>
                <a:latin typeface="江西拙楷" panose="02010600040101010101" pitchFamily="2" charset="-122"/>
                <a:ea typeface="江西拙楷" panose="02010600040101010101" pitchFamily="2" charset="-122"/>
              </a:rPr>
              <a:t>01</a:t>
            </a:r>
            <a:endParaRPr lang="en-US" altLang="zh-CN" sz="7200" b="1" spc="600" dirty="0">
              <a:effectLst>
                <a:outerShdw dist="25400" dir="2700000" sx="104000" sy="104000" algn="tl">
                  <a:srgbClr val="73A43A">
                    <a:alpha val="19000"/>
                  </a:srgbClr>
                </a:outerShdw>
              </a:effectLst>
              <a:latin typeface="江西拙楷" panose="02010600040101010101" pitchFamily="2" charset="-122"/>
              <a:ea typeface="江西拙楷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950326" y="3553376"/>
            <a:ext cx="2796839" cy="621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阿里巴巴普惠体 2.0 55 Regular" panose="00020600040101010101" pitchFamily="18" charset="-122"/>
                <a:ea typeface="阿里巴巴普惠体 2.0 55 Regular" panose="00020600040101010101" pitchFamily="18" charset="-122"/>
                <a:cs typeface="阿里巴巴普惠体 2.0 55 Regular" panose="00020600040101010101" pitchFamily="18" charset="-122"/>
              </a:rPr>
              <a:t>此处添加详细文本描述，文字内容建议与标题相关尽量简洁生动……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3" name="Freeform 5"/>
          <p:cNvSpPr/>
          <p:nvPr/>
        </p:nvSpPr>
        <p:spPr bwMode="auto">
          <a:xfrm>
            <a:off x="1539569" y="1816125"/>
            <a:ext cx="2177014" cy="1962713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73A43A"/>
          </a:solidFill>
          <a:ln w="9525" cap="flat">
            <a:noFill/>
            <a:prstDash val="solid"/>
            <a:miter lim="800000"/>
          </a:ln>
        </p:spPr>
        <p:txBody>
          <a:bodyPr vert="horz" wrap="square" lIns="135593" tIns="67796" rIns="135593" bIns="67796" numCol="1" anchor="t" anchorCtr="0" compatLnSpc="1"/>
          <a:lstStyle/>
          <a:p>
            <a:pPr defTabSz="96456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00" kern="0">
              <a:solidFill>
                <a:sysClr val="window" lastClr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020562" y="2537808"/>
            <a:ext cx="1215030" cy="6278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700">
                <a:latin typeface="+mn-lt"/>
                <a:ea typeface="+mn-ea"/>
                <a:cs typeface="+mn-ea"/>
                <a:sym typeface="+mn-lt"/>
              </a:rPr>
              <a:t>请替换文字内容</a:t>
            </a:r>
            <a:endParaRPr lang="zh-CN" altLang="en-US" sz="17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5" name="TextBox 23"/>
          <p:cNvSpPr txBox="1"/>
          <p:nvPr/>
        </p:nvSpPr>
        <p:spPr>
          <a:xfrm>
            <a:off x="1576901" y="3935429"/>
            <a:ext cx="2102347" cy="693563"/>
          </a:xfrm>
          <a:prstGeom prst="rect">
            <a:avLst/>
          </a:prstGeom>
          <a:noFill/>
        </p:spPr>
        <p:txBody>
          <a:bodyPr wrap="square" lIns="96433" tIns="48216" rIns="96433" bIns="48216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... ...</a:t>
            </a:r>
            <a:endParaRPr lang="en-GB" altLang="zh-CN" sz="1100" kern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6" name="Freeform 5"/>
          <p:cNvSpPr/>
          <p:nvPr/>
        </p:nvSpPr>
        <p:spPr bwMode="auto">
          <a:xfrm>
            <a:off x="4044209" y="1816125"/>
            <a:ext cx="2177014" cy="1962713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F5C722"/>
          </a:solidFill>
          <a:ln w="9525" cap="flat">
            <a:noFill/>
            <a:prstDash val="solid"/>
            <a:miter lim="800000"/>
          </a:ln>
        </p:spPr>
        <p:txBody>
          <a:bodyPr vert="horz" wrap="square" lIns="135593" tIns="67796" rIns="135593" bIns="67796" numCol="1" anchor="t" anchorCtr="0" compatLnSpc="1"/>
          <a:lstStyle/>
          <a:p>
            <a:pPr defTabSz="96456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00" kern="0">
              <a:solidFill>
                <a:sysClr val="window" lastClr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" name="TextBox 46"/>
          <p:cNvSpPr txBox="1"/>
          <p:nvPr/>
        </p:nvSpPr>
        <p:spPr>
          <a:xfrm>
            <a:off x="4525201" y="2537808"/>
            <a:ext cx="1215030" cy="6278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700">
                <a:latin typeface="+mn-lt"/>
                <a:ea typeface="+mn-ea"/>
                <a:cs typeface="+mn-ea"/>
                <a:sym typeface="+mn-lt"/>
              </a:rPr>
              <a:t>请替换文字内容</a:t>
            </a:r>
            <a:endParaRPr lang="zh-CN" altLang="en-US" sz="17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8" name="TextBox 23"/>
          <p:cNvSpPr txBox="1"/>
          <p:nvPr/>
        </p:nvSpPr>
        <p:spPr>
          <a:xfrm>
            <a:off x="4081541" y="3935429"/>
            <a:ext cx="2102347" cy="693563"/>
          </a:xfrm>
          <a:prstGeom prst="rect">
            <a:avLst/>
          </a:prstGeom>
          <a:noFill/>
        </p:spPr>
        <p:txBody>
          <a:bodyPr wrap="square" lIns="96433" tIns="48216" rIns="96433" bIns="48216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... ...</a:t>
            </a:r>
            <a:endParaRPr lang="en-GB" altLang="zh-CN" sz="1100" kern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9" name="Freeform 5"/>
          <p:cNvSpPr/>
          <p:nvPr/>
        </p:nvSpPr>
        <p:spPr bwMode="auto">
          <a:xfrm>
            <a:off x="6562243" y="1816125"/>
            <a:ext cx="2177014" cy="1962713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B770E5"/>
          </a:solidFill>
          <a:ln w="9525" cap="flat">
            <a:noFill/>
            <a:prstDash val="solid"/>
            <a:miter lim="800000"/>
          </a:ln>
        </p:spPr>
        <p:txBody>
          <a:bodyPr vert="horz" wrap="square" lIns="135593" tIns="67796" rIns="135593" bIns="67796" numCol="1" anchor="t" anchorCtr="0" compatLnSpc="1"/>
          <a:lstStyle/>
          <a:p>
            <a:pPr defTabSz="96456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00" kern="0">
              <a:solidFill>
                <a:sysClr val="window" lastClr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0" name="TextBox 46"/>
          <p:cNvSpPr txBox="1"/>
          <p:nvPr/>
        </p:nvSpPr>
        <p:spPr>
          <a:xfrm>
            <a:off x="7043235" y="2537808"/>
            <a:ext cx="1215030" cy="6278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700">
                <a:latin typeface="+mn-lt"/>
                <a:ea typeface="+mn-ea"/>
                <a:cs typeface="+mn-ea"/>
                <a:sym typeface="+mn-lt"/>
              </a:rPr>
              <a:t>请替换文字内容</a:t>
            </a:r>
            <a:endParaRPr lang="zh-CN" altLang="en-US" sz="17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1" name="TextBox 23"/>
          <p:cNvSpPr txBox="1"/>
          <p:nvPr/>
        </p:nvSpPr>
        <p:spPr>
          <a:xfrm>
            <a:off x="6599575" y="3935429"/>
            <a:ext cx="2102347" cy="706771"/>
          </a:xfrm>
          <a:prstGeom prst="rect">
            <a:avLst/>
          </a:prstGeom>
          <a:noFill/>
        </p:spPr>
        <p:txBody>
          <a:bodyPr wrap="square" lIns="96433" tIns="48216" rIns="96433" bIns="48216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... ...</a:t>
            </a:r>
            <a:endParaRPr lang="en-GB" altLang="zh-CN" sz="1100" kern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2" name="Freeform 5"/>
          <p:cNvSpPr/>
          <p:nvPr/>
        </p:nvSpPr>
        <p:spPr bwMode="auto">
          <a:xfrm>
            <a:off x="9093671" y="1816125"/>
            <a:ext cx="2177014" cy="1962713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2666C4"/>
          </a:solidFill>
          <a:ln w="9525" cap="flat">
            <a:noFill/>
            <a:prstDash val="solid"/>
            <a:miter lim="800000"/>
          </a:ln>
        </p:spPr>
        <p:txBody>
          <a:bodyPr vert="horz" wrap="square" lIns="135593" tIns="67796" rIns="135593" bIns="67796" numCol="1" anchor="t" anchorCtr="0" compatLnSpc="1"/>
          <a:lstStyle/>
          <a:p>
            <a:pPr defTabSz="96456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00" kern="0">
              <a:solidFill>
                <a:sysClr val="window" lastClr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3" name="TextBox 46"/>
          <p:cNvSpPr txBox="1"/>
          <p:nvPr/>
        </p:nvSpPr>
        <p:spPr>
          <a:xfrm>
            <a:off x="9574662" y="2537808"/>
            <a:ext cx="1215030" cy="6278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700">
                <a:latin typeface="+mn-lt"/>
                <a:ea typeface="+mn-ea"/>
                <a:cs typeface="+mn-ea"/>
                <a:sym typeface="+mn-lt"/>
              </a:rPr>
              <a:t>请替换文字内容</a:t>
            </a:r>
            <a:endParaRPr lang="zh-CN" altLang="en-US" sz="17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4" name="TextBox 23"/>
          <p:cNvSpPr txBox="1"/>
          <p:nvPr/>
        </p:nvSpPr>
        <p:spPr>
          <a:xfrm>
            <a:off x="9131003" y="3935429"/>
            <a:ext cx="2102347" cy="706771"/>
          </a:xfrm>
          <a:prstGeom prst="rect">
            <a:avLst/>
          </a:prstGeom>
          <a:noFill/>
        </p:spPr>
        <p:txBody>
          <a:bodyPr wrap="square" lIns="96433" tIns="48216" rIns="96433" bIns="48216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... ...</a:t>
            </a:r>
            <a:endParaRPr lang="en-GB" altLang="zh-CN" sz="1100" kern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269135" y="159941"/>
            <a:ext cx="5281229" cy="5168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2400" i="1" dirty="0">
                <a:solidFill>
                  <a:schemeClr val="tx1"/>
                </a:solidFill>
                <a:latin typeface="+mn-ea"/>
              </a:rPr>
              <a:t>单击此处添加标题文本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1151783" y="1916820"/>
            <a:ext cx="10506629" cy="3230701"/>
            <a:chOff x="752726" y="2361754"/>
            <a:chExt cx="10506629" cy="3230701"/>
          </a:xfrm>
        </p:grpSpPr>
        <p:sp>
          <p:nvSpPr>
            <p:cNvPr id="83" name="六边形 82"/>
            <p:cNvSpPr/>
            <p:nvPr/>
          </p:nvSpPr>
          <p:spPr>
            <a:xfrm>
              <a:off x="4316746" y="2361754"/>
              <a:ext cx="1889500" cy="1628880"/>
            </a:xfrm>
            <a:prstGeom prst="hexagon">
              <a:avLst>
                <a:gd name="adj" fmla="val 29052"/>
                <a:gd name="vf" fmla="val 115470"/>
              </a:avLst>
            </a:prstGeom>
            <a:noFill/>
            <a:ln w="12700">
              <a:solidFill>
                <a:srgbClr val="73A43A"/>
              </a:solidFill>
              <a:prstDash val="dash"/>
              <a:headEnd type="oval" w="med" len="med"/>
              <a:tailEnd type="oval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4" name="六边形 83"/>
            <p:cNvSpPr/>
            <p:nvPr/>
          </p:nvSpPr>
          <p:spPr>
            <a:xfrm>
              <a:off x="7271391" y="2361754"/>
              <a:ext cx="1889500" cy="1628880"/>
            </a:xfrm>
            <a:prstGeom prst="hexagon">
              <a:avLst>
                <a:gd name="adj" fmla="val 29052"/>
                <a:gd name="vf" fmla="val 115470"/>
              </a:avLst>
            </a:prstGeom>
            <a:noFill/>
            <a:ln w="12700">
              <a:solidFill>
                <a:srgbClr val="F5C722"/>
              </a:solidFill>
              <a:prstDash val="dash"/>
              <a:headEnd type="oval" w="med" len="med"/>
              <a:tailEnd type="oval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5" name="六边形 84"/>
            <p:cNvSpPr/>
            <p:nvPr/>
          </p:nvSpPr>
          <p:spPr>
            <a:xfrm>
              <a:off x="5799271" y="3963575"/>
              <a:ext cx="1889500" cy="1628880"/>
            </a:xfrm>
            <a:prstGeom prst="hexagon">
              <a:avLst>
                <a:gd name="adj" fmla="val 29052"/>
                <a:gd name="vf" fmla="val 115470"/>
              </a:avLst>
            </a:prstGeom>
            <a:noFill/>
            <a:ln w="12700">
              <a:solidFill>
                <a:srgbClr val="2666C4"/>
              </a:solidFill>
              <a:prstDash val="dash"/>
              <a:headEnd type="oval" w="med" len="med"/>
              <a:tailEnd type="oval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6" name="六边形 85"/>
            <p:cNvSpPr/>
            <p:nvPr/>
          </p:nvSpPr>
          <p:spPr>
            <a:xfrm>
              <a:off x="2819365" y="3960333"/>
              <a:ext cx="1889500" cy="1628880"/>
            </a:xfrm>
            <a:prstGeom prst="hexagon">
              <a:avLst>
                <a:gd name="adj" fmla="val 29052"/>
                <a:gd name="vf" fmla="val 115470"/>
              </a:avLst>
            </a:prstGeom>
            <a:noFill/>
            <a:ln w="12700">
              <a:solidFill>
                <a:srgbClr val="B770E5"/>
              </a:solidFill>
              <a:prstDash val="dash"/>
              <a:headEnd type="oval" w="med" len="med"/>
              <a:tailEnd type="oval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7" name="任意多边形 86"/>
            <p:cNvSpPr/>
            <p:nvPr/>
          </p:nvSpPr>
          <p:spPr>
            <a:xfrm>
              <a:off x="6196519" y="3166131"/>
              <a:ext cx="1089498" cy="0"/>
            </a:xfrm>
            <a:custGeom>
              <a:avLst/>
              <a:gdLst>
                <a:gd name="connsiteX0" fmla="*/ 0 w 1089498"/>
                <a:gd name="connsiteY0" fmla="*/ 0 h 0"/>
                <a:gd name="connsiteX1" fmla="*/ 1089498 w 1089498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89498">
                  <a:moveTo>
                    <a:pt x="0" y="0"/>
                  </a:moveTo>
                  <a:lnTo>
                    <a:pt x="1089498" y="0"/>
                  </a:ln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  <a:prstDash val="dash"/>
              <a:headEnd type="oval" w="med" len="med"/>
              <a:tailEnd type="oval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8" name="任意多边形 87"/>
            <p:cNvSpPr/>
            <p:nvPr/>
          </p:nvSpPr>
          <p:spPr>
            <a:xfrm>
              <a:off x="4716747" y="4771529"/>
              <a:ext cx="1089498" cy="0"/>
            </a:xfrm>
            <a:custGeom>
              <a:avLst/>
              <a:gdLst>
                <a:gd name="connsiteX0" fmla="*/ 0 w 1089498"/>
                <a:gd name="connsiteY0" fmla="*/ 0 h 0"/>
                <a:gd name="connsiteX1" fmla="*/ 1089498 w 1089498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89498">
                  <a:moveTo>
                    <a:pt x="0" y="0"/>
                  </a:moveTo>
                  <a:lnTo>
                    <a:pt x="1089498" y="0"/>
                  </a:ln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  <a:prstDash val="dash"/>
              <a:headEnd type="oval" w="med" len="med"/>
              <a:tailEnd type="oval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9" name="任意多边形 88"/>
            <p:cNvSpPr/>
            <p:nvPr/>
          </p:nvSpPr>
          <p:spPr>
            <a:xfrm>
              <a:off x="3713629" y="2361754"/>
              <a:ext cx="1089498" cy="0"/>
            </a:xfrm>
            <a:custGeom>
              <a:avLst/>
              <a:gdLst>
                <a:gd name="connsiteX0" fmla="*/ 0 w 1089498"/>
                <a:gd name="connsiteY0" fmla="*/ 0 h 0"/>
                <a:gd name="connsiteX1" fmla="*/ 1089498 w 1089498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89498">
                  <a:moveTo>
                    <a:pt x="0" y="0"/>
                  </a:moveTo>
                  <a:lnTo>
                    <a:pt x="1089498" y="0"/>
                  </a:ln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  <a:prstDash val="dash"/>
              <a:headEnd type="oval" w="med" len="med"/>
              <a:tailEnd type="oval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0" name="任意多边形 89"/>
            <p:cNvSpPr/>
            <p:nvPr/>
          </p:nvSpPr>
          <p:spPr>
            <a:xfrm flipV="1">
              <a:off x="752726" y="4771528"/>
              <a:ext cx="2066639" cy="45719"/>
            </a:xfrm>
            <a:custGeom>
              <a:avLst/>
              <a:gdLst>
                <a:gd name="connsiteX0" fmla="*/ 0 w 1089498"/>
                <a:gd name="connsiteY0" fmla="*/ 0 h 0"/>
                <a:gd name="connsiteX1" fmla="*/ 1089498 w 1089498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89498">
                  <a:moveTo>
                    <a:pt x="0" y="0"/>
                  </a:moveTo>
                  <a:lnTo>
                    <a:pt x="1089498" y="0"/>
                  </a:ln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  <a:prstDash val="dash"/>
              <a:headEnd type="oval" w="med" len="med"/>
              <a:tailEnd type="oval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1" name="任意多边形 90"/>
            <p:cNvSpPr/>
            <p:nvPr/>
          </p:nvSpPr>
          <p:spPr>
            <a:xfrm flipV="1">
              <a:off x="9192716" y="3153334"/>
              <a:ext cx="2066639" cy="45719"/>
            </a:xfrm>
            <a:custGeom>
              <a:avLst/>
              <a:gdLst>
                <a:gd name="connsiteX0" fmla="*/ 0 w 1089498"/>
                <a:gd name="connsiteY0" fmla="*/ 0 h 0"/>
                <a:gd name="connsiteX1" fmla="*/ 1089498 w 1089498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89498">
                  <a:moveTo>
                    <a:pt x="0" y="0"/>
                  </a:moveTo>
                  <a:lnTo>
                    <a:pt x="1089498" y="0"/>
                  </a:ln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  <a:prstDash val="dash"/>
              <a:headEnd type="oval" w="med" len="med"/>
              <a:tailEnd type="oval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2" name="任意多边形 91"/>
            <p:cNvSpPr/>
            <p:nvPr/>
          </p:nvSpPr>
          <p:spPr>
            <a:xfrm>
              <a:off x="7248690" y="5579485"/>
              <a:ext cx="1089498" cy="0"/>
            </a:xfrm>
            <a:custGeom>
              <a:avLst/>
              <a:gdLst>
                <a:gd name="connsiteX0" fmla="*/ 0 w 1089498"/>
                <a:gd name="connsiteY0" fmla="*/ 0 h 0"/>
                <a:gd name="connsiteX1" fmla="*/ 1089498 w 1089498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89498">
                  <a:moveTo>
                    <a:pt x="0" y="0"/>
                  </a:moveTo>
                  <a:lnTo>
                    <a:pt x="1089498" y="0"/>
                  </a:ln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  <a:prstDash val="dash"/>
              <a:headEnd type="oval" w="med" len="med"/>
              <a:tailEnd type="oval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4825141" y="2011077"/>
            <a:ext cx="1670824" cy="1440365"/>
            <a:chOff x="4531016" y="2052126"/>
            <a:chExt cx="1670824" cy="1440365"/>
          </a:xfrm>
        </p:grpSpPr>
        <p:sp>
          <p:nvSpPr>
            <p:cNvPr id="81" name="六边形 80"/>
            <p:cNvSpPr/>
            <p:nvPr/>
          </p:nvSpPr>
          <p:spPr>
            <a:xfrm>
              <a:off x="4531016" y="2052126"/>
              <a:ext cx="1670824" cy="1440365"/>
            </a:xfrm>
            <a:prstGeom prst="hexagon">
              <a:avLst>
                <a:gd name="adj" fmla="val 29052"/>
                <a:gd name="vf" fmla="val 115470"/>
              </a:avLst>
            </a:prstGeom>
            <a:solidFill>
              <a:srgbClr val="73A43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2" name="文本框 18"/>
            <p:cNvSpPr>
              <a:spLocks noChangeArrowheads="1"/>
            </p:cNvSpPr>
            <p:nvPr/>
          </p:nvSpPr>
          <p:spPr bwMode="auto">
            <a:xfrm>
              <a:off x="4821679" y="2333950"/>
              <a:ext cx="110799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点击输</a:t>
              </a:r>
              <a:endParaRPr lang="en-US" altLang="zh-CN" sz="24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r>
                <a:rPr lang="zh-CN" altLang="en-US" sz="24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入标题</a:t>
              </a:r>
              <a:endParaRPr lang="en-US" altLang="en-US" sz="24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7779786" y="2011077"/>
            <a:ext cx="1670824" cy="1440365"/>
            <a:chOff x="7485661" y="2052126"/>
            <a:chExt cx="1670824" cy="1440365"/>
          </a:xfrm>
        </p:grpSpPr>
        <p:sp>
          <p:nvSpPr>
            <p:cNvPr id="79" name="六边形 78"/>
            <p:cNvSpPr/>
            <p:nvPr/>
          </p:nvSpPr>
          <p:spPr>
            <a:xfrm>
              <a:off x="7485661" y="2052126"/>
              <a:ext cx="1670824" cy="1440365"/>
            </a:xfrm>
            <a:prstGeom prst="hexagon">
              <a:avLst>
                <a:gd name="adj" fmla="val 29052"/>
                <a:gd name="vf" fmla="val 115470"/>
              </a:avLst>
            </a:prstGeom>
            <a:solidFill>
              <a:srgbClr val="F5C72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0" name="文本框 18"/>
            <p:cNvSpPr>
              <a:spLocks noChangeArrowheads="1"/>
            </p:cNvSpPr>
            <p:nvPr/>
          </p:nvSpPr>
          <p:spPr bwMode="auto">
            <a:xfrm>
              <a:off x="7795385" y="2343281"/>
              <a:ext cx="110799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点击输</a:t>
              </a:r>
              <a:endParaRPr lang="en-US" altLang="zh-CN" sz="24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r>
                <a:rPr lang="zh-CN" altLang="en-US" sz="24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入标题</a:t>
              </a:r>
              <a:endParaRPr lang="en-US" altLang="en-US" sz="24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3327760" y="3609656"/>
            <a:ext cx="1670824" cy="1440365"/>
            <a:chOff x="3033635" y="3650705"/>
            <a:chExt cx="1670824" cy="1440365"/>
          </a:xfrm>
        </p:grpSpPr>
        <p:sp>
          <p:nvSpPr>
            <p:cNvPr id="77" name="六边形 76"/>
            <p:cNvSpPr/>
            <p:nvPr/>
          </p:nvSpPr>
          <p:spPr>
            <a:xfrm>
              <a:off x="3033635" y="3650705"/>
              <a:ext cx="1670824" cy="1440365"/>
            </a:xfrm>
            <a:prstGeom prst="hexagon">
              <a:avLst>
                <a:gd name="adj" fmla="val 29052"/>
                <a:gd name="vf" fmla="val 115470"/>
              </a:avLst>
            </a:prstGeom>
            <a:solidFill>
              <a:srgbClr val="B770E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8" name="文本框 18"/>
            <p:cNvSpPr>
              <a:spLocks noChangeArrowheads="1"/>
            </p:cNvSpPr>
            <p:nvPr/>
          </p:nvSpPr>
          <p:spPr bwMode="auto">
            <a:xfrm>
              <a:off x="3329460" y="3933285"/>
              <a:ext cx="110799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点击输</a:t>
              </a:r>
              <a:endParaRPr lang="en-US" altLang="zh-CN" sz="24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r>
                <a:rPr lang="zh-CN" altLang="en-US" sz="24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入标题</a:t>
              </a:r>
              <a:endParaRPr lang="en-US" altLang="en-US" sz="24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6307666" y="3612898"/>
            <a:ext cx="1670824" cy="1440365"/>
            <a:chOff x="6013541" y="3653947"/>
            <a:chExt cx="1670824" cy="1440365"/>
          </a:xfrm>
        </p:grpSpPr>
        <p:sp>
          <p:nvSpPr>
            <p:cNvPr id="75" name="六边形 74"/>
            <p:cNvSpPr/>
            <p:nvPr/>
          </p:nvSpPr>
          <p:spPr>
            <a:xfrm>
              <a:off x="6013541" y="3653947"/>
              <a:ext cx="1670824" cy="1440365"/>
            </a:xfrm>
            <a:prstGeom prst="hexagon">
              <a:avLst>
                <a:gd name="adj" fmla="val 29052"/>
                <a:gd name="vf" fmla="val 115470"/>
              </a:avLst>
            </a:prstGeom>
            <a:solidFill>
              <a:srgbClr val="2666C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6" name="文本框 18"/>
            <p:cNvSpPr>
              <a:spLocks noChangeArrowheads="1"/>
            </p:cNvSpPr>
            <p:nvPr/>
          </p:nvSpPr>
          <p:spPr bwMode="auto">
            <a:xfrm>
              <a:off x="6311178" y="3989204"/>
              <a:ext cx="110799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点击输</a:t>
              </a:r>
              <a:endParaRPr lang="en-US" altLang="zh-CN" sz="24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r>
                <a:rPr lang="zh-CN" altLang="en-US" sz="24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入标题</a:t>
              </a:r>
              <a:endParaRPr lang="en-US" altLang="en-US" sz="24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71" name="矩形 47"/>
          <p:cNvSpPr>
            <a:spLocks noChangeArrowheads="1"/>
          </p:cNvSpPr>
          <p:nvPr/>
        </p:nvSpPr>
        <p:spPr bwMode="auto">
          <a:xfrm>
            <a:off x="1118232" y="1816125"/>
            <a:ext cx="2829025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... ...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2" name="矩形 47"/>
          <p:cNvSpPr>
            <a:spLocks noChangeArrowheads="1"/>
          </p:cNvSpPr>
          <p:nvPr/>
        </p:nvSpPr>
        <p:spPr bwMode="auto">
          <a:xfrm>
            <a:off x="537612" y="4588401"/>
            <a:ext cx="2829025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... ...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3" name="矩形 47"/>
          <p:cNvSpPr>
            <a:spLocks noChangeArrowheads="1"/>
          </p:cNvSpPr>
          <p:nvPr/>
        </p:nvSpPr>
        <p:spPr bwMode="auto">
          <a:xfrm>
            <a:off x="9505006" y="2913515"/>
            <a:ext cx="2829025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... ...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4" name="矩形 47"/>
          <p:cNvSpPr>
            <a:spLocks noChangeArrowheads="1"/>
          </p:cNvSpPr>
          <p:nvPr/>
        </p:nvSpPr>
        <p:spPr bwMode="auto">
          <a:xfrm>
            <a:off x="8967859" y="4676909"/>
            <a:ext cx="2829025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... ...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269135" y="159941"/>
            <a:ext cx="5281229" cy="5168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2400" i="1" dirty="0">
                <a:solidFill>
                  <a:schemeClr val="tx1"/>
                </a:solidFill>
                <a:latin typeface="+mn-ea"/>
              </a:rPr>
              <a:t>单击此处添加标题文本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 idx="4294967295"/>
          </p:nvPr>
        </p:nvSpPr>
        <p:spPr>
          <a:xfrm>
            <a:off x="642938" y="289641"/>
            <a:ext cx="11572875" cy="1205442"/>
          </a:xfrm>
          <a:prstGeom prst="rect">
            <a:avLst/>
          </a:prstGeom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8" name="Group 4"/>
          <p:cNvGrpSpPr/>
          <p:nvPr/>
        </p:nvGrpSpPr>
        <p:grpSpPr>
          <a:xfrm>
            <a:off x="809376" y="1928080"/>
            <a:ext cx="764157" cy="764115"/>
            <a:chOff x="875113" y="2012837"/>
            <a:chExt cx="687003" cy="687003"/>
          </a:xfrm>
        </p:grpSpPr>
        <p:sp>
          <p:nvSpPr>
            <p:cNvPr id="29" name="Rectangle 6"/>
            <p:cNvSpPr/>
            <p:nvPr/>
          </p:nvSpPr>
          <p:spPr>
            <a:xfrm>
              <a:off x="875113" y="2012837"/>
              <a:ext cx="687003" cy="687003"/>
            </a:xfrm>
            <a:prstGeom prst="rect">
              <a:avLst/>
            </a:prstGeom>
            <a:solidFill>
              <a:srgbClr val="73A4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13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12"/>
            <p:cNvSpPr>
              <a:spLocks noEditPoints="1"/>
            </p:cNvSpPr>
            <p:nvPr/>
          </p:nvSpPr>
          <p:spPr bwMode="auto">
            <a:xfrm>
              <a:off x="1045913" y="2205582"/>
              <a:ext cx="345401" cy="301511"/>
            </a:xfrm>
            <a:custGeom>
              <a:avLst/>
              <a:gdLst>
                <a:gd name="T0" fmla="*/ 18 w 84"/>
                <a:gd name="T1" fmla="*/ 0 h 73"/>
                <a:gd name="T2" fmla="*/ 26 w 84"/>
                <a:gd name="T3" fmla="*/ 7 h 73"/>
                <a:gd name="T4" fmla="*/ 10 w 84"/>
                <a:gd name="T5" fmla="*/ 7 h 73"/>
                <a:gd name="T6" fmla="*/ 18 w 84"/>
                <a:gd name="T7" fmla="*/ 0 h 73"/>
                <a:gd name="T8" fmla="*/ 49 w 84"/>
                <a:gd name="T9" fmla="*/ 15 h 73"/>
                <a:gd name="T10" fmla="*/ 67 w 84"/>
                <a:gd name="T11" fmla="*/ 22 h 73"/>
                <a:gd name="T12" fmla="*/ 75 w 84"/>
                <a:gd name="T13" fmla="*/ 41 h 73"/>
                <a:gd name="T14" fmla="*/ 67 w 84"/>
                <a:gd name="T15" fmla="*/ 60 h 73"/>
                <a:gd name="T16" fmla="*/ 49 w 84"/>
                <a:gd name="T17" fmla="*/ 67 h 73"/>
                <a:gd name="T18" fmla="*/ 30 w 84"/>
                <a:gd name="T19" fmla="*/ 60 h 73"/>
                <a:gd name="T20" fmla="*/ 22 w 84"/>
                <a:gd name="T21" fmla="*/ 41 h 73"/>
                <a:gd name="T22" fmla="*/ 30 w 84"/>
                <a:gd name="T23" fmla="*/ 22 h 73"/>
                <a:gd name="T24" fmla="*/ 49 w 84"/>
                <a:gd name="T25" fmla="*/ 15 h 73"/>
                <a:gd name="T26" fmla="*/ 45 w 84"/>
                <a:gd name="T27" fmla="*/ 28 h 73"/>
                <a:gd name="T28" fmla="*/ 35 w 84"/>
                <a:gd name="T29" fmla="*/ 33 h 73"/>
                <a:gd name="T30" fmla="*/ 36 w 84"/>
                <a:gd name="T31" fmla="*/ 44 h 73"/>
                <a:gd name="T32" fmla="*/ 44 w 84"/>
                <a:gd name="T33" fmla="*/ 38 h 73"/>
                <a:gd name="T34" fmla="*/ 45 w 84"/>
                <a:gd name="T35" fmla="*/ 28 h 73"/>
                <a:gd name="T36" fmla="*/ 62 w 84"/>
                <a:gd name="T37" fmla="*/ 28 h 73"/>
                <a:gd name="T38" fmla="*/ 49 w 84"/>
                <a:gd name="T39" fmla="*/ 23 h 73"/>
                <a:gd name="T40" fmla="*/ 36 w 84"/>
                <a:gd name="T41" fmla="*/ 28 h 73"/>
                <a:gd name="T42" fmla="*/ 31 w 84"/>
                <a:gd name="T43" fmla="*/ 41 h 73"/>
                <a:gd name="T44" fmla="*/ 36 w 84"/>
                <a:gd name="T45" fmla="*/ 54 h 73"/>
                <a:gd name="T46" fmla="*/ 49 w 84"/>
                <a:gd name="T47" fmla="*/ 59 h 73"/>
                <a:gd name="T48" fmla="*/ 62 w 84"/>
                <a:gd name="T49" fmla="*/ 54 h 73"/>
                <a:gd name="T50" fmla="*/ 67 w 84"/>
                <a:gd name="T51" fmla="*/ 41 h 73"/>
                <a:gd name="T52" fmla="*/ 62 w 84"/>
                <a:gd name="T53" fmla="*/ 28 h 73"/>
                <a:gd name="T54" fmla="*/ 35 w 84"/>
                <a:gd name="T55" fmla="*/ 0 h 73"/>
                <a:gd name="T56" fmla="*/ 29 w 84"/>
                <a:gd name="T57" fmla="*/ 11 h 73"/>
                <a:gd name="T58" fmla="*/ 9 w 84"/>
                <a:gd name="T59" fmla="*/ 11 h 73"/>
                <a:gd name="T60" fmla="*/ 0 w 84"/>
                <a:gd name="T61" fmla="*/ 21 h 73"/>
                <a:gd name="T62" fmla="*/ 0 w 84"/>
                <a:gd name="T63" fmla="*/ 63 h 73"/>
                <a:gd name="T64" fmla="*/ 9 w 84"/>
                <a:gd name="T65" fmla="*/ 73 h 73"/>
                <a:gd name="T66" fmla="*/ 74 w 84"/>
                <a:gd name="T67" fmla="*/ 73 h 73"/>
                <a:gd name="T68" fmla="*/ 84 w 84"/>
                <a:gd name="T69" fmla="*/ 63 h 73"/>
                <a:gd name="T70" fmla="*/ 84 w 84"/>
                <a:gd name="T71" fmla="*/ 21 h 73"/>
                <a:gd name="T72" fmla="*/ 74 w 84"/>
                <a:gd name="T73" fmla="*/ 11 h 73"/>
                <a:gd name="T74" fmla="*/ 71 w 84"/>
                <a:gd name="T75" fmla="*/ 11 h 73"/>
                <a:gd name="T76" fmla="*/ 64 w 84"/>
                <a:gd name="T77" fmla="*/ 0 h 73"/>
                <a:gd name="T78" fmla="*/ 35 w 84"/>
                <a:gd name="T7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4" h="73">
                  <a:moveTo>
                    <a:pt x="18" y="0"/>
                  </a:moveTo>
                  <a:cubicBezTo>
                    <a:pt x="22" y="0"/>
                    <a:pt x="25" y="3"/>
                    <a:pt x="26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4" y="0"/>
                    <a:pt x="18" y="0"/>
                  </a:cubicBezTo>
                  <a:close/>
                  <a:moveTo>
                    <a:pt x="49" y="15"/>
                  </a:moveTo>
                  <a:cubicBezTo>
                    <a:pt x="56" y="15"/>
                    <a:pt x="63" y="18"/>
                    <a:pt x="67" y="22"/>
                  </a:cubicBezTo>
                  <a:cubicBezTo>
                    <a:pt x="72" y="27"/>
                    <a:pt x="75" y="34"/>
                    <a:pt x="75" y="41"/>
                  </a:cubicBezTo>
                  <a:cubicBezTo>
                    <a:pt x="75" y="48"/>
                    <a:pt x="72" y="55"/>
                    <a:pt x="67" y="60"/>
                  </a:cubicBezTo>
                  <a:cubicBezTo>
                    <a:pt x="63" y="64"/>
                    <a:pt x="56" y="67"/>
                    <a:pt x="49" y="67"/>
                  </a:cubicBezTo>
                  <a:cubicBezTo>
                    <a:pt x="41" y="67"/>
                    <a:pt x="35" y="64"/>
                    <a:pt x="30" y="60"/>
                  </a:cubicBezTo>
                  <a:cubicBezTo>
                    <a:pt x="25" y="55"/>
                    <a:pt x="22" y="48"/>
                    <a:pt x="22" y="41"/>
                  </a:cubicBezTo>
                  <a:cubicBezTo>
                    <a:pt x="22" y="34"/>
                    <a:pt x="25" y="27"/>
                    <a:pt x="30" y="22"/>
                  </a:cubicBezTo>
                  <a:cubicBezTo>
                    <a:pt x="35" y="18"/>
                    <a:pt x="41" y="15"/>
                    <a:pt x="49" y="15"/>
                  </a:cubicBezTo>
                  <a:close/>
                  <a:moveTo>
                    <a:pt x="45" y="28"/>
                  </a:moveTo>
                  <a:cubicBezTo>
                    <a:pt x="42" y="26"/>
                    <a:pt x="37" y="28"/>
                    <a:pt x="35" y="33"/>
                  </a:cubicBezTo>
                  <a:cubicBezTo>
                    <a:pt x="32" y="37"/>
                    <a:pt x="33" y="42"/>
                    <a:pt x="36" y="44"/>
                  </a:cubicBezTo>
                  <a:cubicBezTo>
                    <a:pt x="40" y="46"/>
                    <a:pt x="41" y="42"/>
                    <a:pt x="44" y="38"/>
                  </a:cubicBezTo>
                  <a:cubicBezTo>
                    <a:pt x="46" y="33"/>
                    <a:pt x="49" y="30"/>
                    <a:pt x="45" y="28"/>
                  </a:cubicBezTo>
                  <a:close/>
                  <a:moveTo>
                    <a:pt x="62" y="28"/>
                  </a:moveTo>
                  <a:cubicBezTo>
                    <a:pt x="58" y="25"/>
                    <a:pt x="54" y="23"/>
                    <a:pt x="49" y="23"/>
                  </a:cubicBezTo>
                  <a:cubicBezTo>
                    <a:pt x="44" y="23"/>
                    <a:pt x="39" y="25"/>
                    <a:pt x="36" y="28"/>
                  </a:cubicBezTo>
                  <a:cubicBezTo>
                    <a:pt x="33" y="31"/>
                    <a:pt x="31" y="36"/>
                    <a:pt x="31" y="41"/>
                  </a:cubicBezTo>
                  <a:cubicBezTo>
                    <a:pt x="31" y="46"/>
                    <a:pt x="33" y="50"/>
                    <a:pt x="36" y="54"/>
                  </a:cubicBezTo>
                  <a:cubicBezTo>
                    <a:pt x="39" y="57"/>
                    <a:pt x="44" y="59"/>
                    <a:pt x="49" y="59"/>
                  </a:cubicBezTo>
                  <a:cubicBezTo>
                    <a:pt x="54" y="59"/>
                    <a:pt x="58" y="57"/>
                    <a:pt x="62" y="54"/>
                  </a:cubicBezTo>
                  <a:cubicBezTo>
                    <a:pt x="65" y="50"/>
                    <a:pt x="67" y="46"/>
                    <a:pt x="67" y="41"/>
                  </a:cubicBezTo>
                  <a:cubicBezTo>
                    <a:pt x="67" y="36"/>
                    <a:pt x="65" y="31"/>
                    <a:pt x="62" y="28"/>
                  </a:cubicBezTo>
                  <a:close/>
                  <a:moveTo>
                    <a:pt x="35" y="0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4" y="11"/>
                    <a:pt x="0" y="15"/>
                    <a:pt x="0" y="2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9"/>
                    <a:pt x="4" y="73"/>
                    <a:pt x="9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9" y="73"/>
                    <a:pt x="84" y="69"/>
                    <a:pt x="84" y="63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4" y="15"/>
                    <a:pt x="79" y="11"/>
                    <a:pt x="74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endParaRPr lang="zh-CN" altLang="en-US" sz="13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Group 5"/>
          <p:cNvGrpSpPr/>
          <p:nvPr/>
        </p:nvGrpSpPr>
        <p:grpSpPr>
          <a:xfrm>
            <a:off x="809376" y="3017507"/>
            <a:ext cx="764157" cy="764115"/>
            <a:chOff x="875113" y="2983507"/>
            <a:chExt cx="687003" cy="687003"/>
          </a:xfrm>
        </p:grpSpPr>
        <p:sp>
          <p:nvSpPr>
            <p:cNvPr id="32" name="Rectangle 7"/>
            <p:cNvSpPr/>
            <p:nvPr/>
          </p:nvSpPr>
          <p:spPr>
            <a:xfrm>
              <a:off x="875113" y="2983507"/>
              <a:ext cx="687003" cy="687003"/>
            </a:xfrm>
            <a:prstGeom prst="rect">
              <a:avLst/>
            </a:prstGeom>
            <a:solidFill>
              <a:srgbClr val="F5C7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13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13"/>
            <p:cNvSpPr>
              <a:spLocks noEditPoints="1"/>
            </p:cNvSpPr>
            <p:nvPr/>
          </p:nvSpPr>
          <p:spPr bwMode="auto">
            <a:xfrm>
              <a:off x="1045913" y="3129499"/>
              <a:ext cx="337768" cy="395018"/>
            </a:xfrm>
            <a:custGeom>
              <a:avLst/>
              <a:gdLst>
                <a:gd name="T0" fmla="*/ 42 w 82"/>
                <a:gd name="T1" fmla="*/ 0 h 96"/>
                <a:gd name="T2" fmla="*/ 62 w 82"/>
                <a:gd name="T3" fmla="*/ 20 h 96"/>
                <a:gd name="T4" fmla="*/ 67 w 82"/>
                <a:gd name="T5" fmla="*/ 28 h 96"/>
                <a:gd name="T6" fmla="*/ 77 w 82"/>
                <a:gd name="T7" fmla="*/ 20 h 96"/>
                <a:gd name="T8" fmla="*/ 82 w 82"/>
                <a:gd name="T9" fmla="*/ 28 h 96"/>
                <a:gd name="T10" fmla="*/ 77 w 82"/>
                <a:gd name="T11" fmla="*/ 35 h 96"/>
                <a:gd name="T12" fmla="*/ 67 w 82"/>
                <a:gd name="T13" fmla="*/ 67 h 96"/>
                <a:gd name="T14" fmla="*/ 47 w 82"/>
                <a:gd name="T15" fmla="*/ 85 h 96"/>
                <a:gd name="T16" fmla="*/ 67 w 82"/>
                <a:gd name="T17" fmla="*/ 96 h 96"/>
                <a:gd name="T18" fmla="*/ 17 w 82"/>
                <a:gd name="T19" fmla="*/ 85 h 96"/>
                <a:gd name="T20" fmla="*/ 35 w 82"/>
                <a:gd name="T21" fmla="*/ 77 h 96"/>
                <a:gd name="T22" fmla="*/ 6 w 82"/>
                <a:gd name="T23" fmla="*/ 42 h 96"/>
                <a:gd name="T24" fmla="*/ 0 w 82"/>
                <a:gd name="T25" fmla="*/ 35 h 96"/>
                <a:gd name="T26" fmla="*/ 6 w 82"/>
                <a:gd name="T27" fmla="*/ 28 h 96"/>
                <a:gd name="T28" fmla="*/ 16 w 82"/>
                <a:gd name="T29" fmla="*/ 20 h 96"/>
                <a:gd name="T30" fmla="*/ 21 w 82"/>
                <a:gd name="T31" fmla="*/ 28 h 96"/>
                <a:gd name="T32" fmla="*/ 27 w 82"/>
                <a:gd name="T33" fmla="*/ 6 h 96"/>
                <a:gd name="T34" fmla="*/ 50 w 82"/>
                <a:gd name="T35" fmla="*/ 12 h 96"/>
                <a:gd name="T36" fmla="*/ 45 w 82"/>
                <a:gd name="T37" fmla="*/ 12 h 96"/>
                <a:gd name="T38" fmla="*/ 42 w 82"/>
                <a:gd name="T39" fmla="*/ 9 h 96"/>
                <a:gd name="T40" fmla="*/ 36 w 82"/>
                <a:gd name="T41" fmla="*/ 10 h 96"/>
                <a:gd name="T42" fmla="*/ 34 w 82"/>
                <a:gd name="T43" fmla="*/ 15 h 96"/>
                <a:gd name="T44" fmla="*/ 31 w 82"/>
                <a:gd name="T45" fmla="*/ 16 h 96"/>
                <a:gd name="T46" fmla="*/ 34 w 82"/>
                <a:gd name="T47" fmla="*/ 18 h 96"/>
                <a:gd name="T48" fmla="*/ 30 w 82"/>
                <a:gd name="T49" fmla="*/ 21 h 96"/>
                <a:gd name="T50" fmla="*/ 53 w 82"/>
                <a:gd name="T51" fmla="*/ 28 h 96"/>
                <a:gd name="T52" fmla="*/ 51 w 82"/>
                <a:gd name="T53" fmla="*/ 21 h 96"/>
                <a:gd name="T54" fmla="*/ 51 w 82"/>
                <a:gd name="T55" fmla="*/ 16 h 96"/>
                <a:gd name="T56" fmla="*/ 50 w 82"/>
                <a:gd name="T57" fmla="*/ 12 h 96"/>
                <a:gd name="T58" fmla="*/ 38 w 82"/>
                <a:gd name="T59" fmla="*/ 12 h 96"/>
                <a:gd name="T60" fmla="*/ 43 w 82"/>
                <a:gd name="T61" fmla="*/ 12 h 96"/>
                <a:gd name="T62" fmla="*/ 44 w 82"/>
                <a:gd name="T63" fmla="*/ 16 h 96"/>
                <a:gd name="T64" fmla="*/ 44 w 82"/>
                <a:gd name="T65" fmla="*/ 21 h 96"/>
                <a:gd name="T66" fmla="*/ 44 w 82"/>
                <a:gd name="T67" fmla="*/ 16 h 96"/>
                <a:gd name="T68" fmla="*/ 35 w 82"/>
                <a:gd name="T69" fmla="*/ 18 h 96"/>
                <a:gd name="T70" fmla="*/ 40 w 82"/>
                <a:gd name="T71" fmla="*/ 18 h 96"/>
                <a:gd name="T72" fmla="*/ 48 w 82"/>
                <a:gd name="T73" fmla="*/ 22 h 96"/>
                <a:gd name="T74" fmla="*/ 48 w 82"/>
                <a:gd name="T75" fmla="*/ 27 h 96"/>
                <a:gd name="T76" fmla="*/ 48 w 82"/>
                <a:gd name="T77" fmla="*/ 22 h 96"/>
                <a:gd name="T78" fmla="*/ 39 w 82"/>
                <a:gd name="T79" fmla="*/ 24 h 96"/>
                <a:gd name="T80" fmla="*/ 44 w 82"/>
                <a:gd name="T81" fmla="*/ 24 h 96"/>
                <a:gd name="T82" fmla="*/ 34 w 82"/>
                <a:gd name="T83" fmla="*/ 22 h 96"/>
                <a:gd name="T84" fmla="*/ 34 w 82"/>
                <a:gd name="T85" fmla="*/ 27 h 96"/>
                <a:gd name="T86" fmla="*/ 34 w 82"/>
                <a:gd name="T87" fmla="*/ 22 h 96"/>
                <a:gd name="T88" fmla="*/ 62 w 82"/>
                <a:gd name="T89" fmla="*/ 40 h 96"/>
                <a:gd name="T90" fmla="*/ 42 w 82"/>
                <a:gd name="T91" fmla="*/ 61 h 96"/>
                <a:gd name="T92" fmla="*/ 27 w 82"/>
                <a:gd name="T93" fmla="*/ 55 h 96"/>
                <a:gd name="T94" fmla="*/ 21 w 82"/>
                <a:gd name="T95" fmla="*/ 35 h 96"/>
                <a:gd name="T96" fmla="*/ 16 w 82"/>
                <a:gd name="T97" fmla="*/ 42 h 96"/>
                <a:gd name="T98" fmla="*/ 42 w 82"/>
                <a:gd name="T99" fmla="*/ 68 h 96"/>
                <a:gd name="T100" fmla="*/ 60 w 82"/>
                <a:gd name="T101" fmla="*/ 60 h 96"/>
                <a:gd name="T102" fmla="*/ 67 w 82"/>
                <a:gd name="T103" fmla="*/ 3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96"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7" y="0"/>
                    <a:pt x="52" y="2"/>
                    <a:pt x="56" y="6"/>
                  </a:cubicBezTo>
                  <a:cubicBezTo>
                    <a:pt x="59" y="9"/>
                    <a:pt x="62" y="14"/>
                    <a:pt x="62" y="20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7" y="20"/>
                    <a:pt x="67" y="20"/>
                    <a:pt x="67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52"/>
                    <a:pt x="73" y="61"/>
                    <a:pt x="67" y="67"/>
                  </a:cubicBezTo>
                  <a:cubicBezTo>
                    <a:pt x="61" y="72"/>
                    <a:pt x="54" y="76"/>
                    <a:pt x="47" y="77"/>
                  </a:cubicBezTo>
                  <a:cubicBezTo>
                    <a:pt x="47" y="85"/>
                    <a:pt x="47" y="85"/>
                    <a:pt x="47" y="85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28" y="76"/>
                    <a:pt x="21" y="72"/>
                    <a:pt x="16" y="67"/>
                  </a:cubicBezTo>
                  <a:cubicBezTo>
                    <a:pt x="10" y="61"/>
                    <a:pt x="6" y="52"/>
                    <a:pt x="6" y="42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14"/>
                    <a:pt x="24" y="9"/>
                    <a:pt x="27" y="6"/>
                  </a:cubicBezTo>
                  <a:cubicBezTo>
                    <a:pt x="31" y="2"/>
                    <a:pt x="36" y="0"/>
                    <a:pt x="42" y="0"/>
                  </a:cubicBezTo>
                  <a:close/>
                  <a:moveTo>
                    <a:pt x="50" y="12"/>
                  </a:moveTo>
                  <a:cubicBezTo>
                    <a:pt x="50" y="14"/>
                    <a:pt x="49" y="15"/>
                    <a:pt x="47" y="15"/>
                  </a:cubicBezTo>
                  <a:cubicBezTo>
                    <a:pt x="46" y="15"/>
                    <a:pt x="45" y="14"/>
                    <a:pt x="45" y="12"/>
                  </a:cubicBezTo>
                  <a:cubicBezTo>
                    <a:pt x="45" y="11"/>
                    <a:pt x="46" y="10"/>
                    <a:pt x="46" y="10"/>
                  </a:cubicBezTo>
                  <a:cubicBezTo>
                    <a:pt x="45" y="9"/>
                    <a:pt x="43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39" y="9"/>
                    <a:pt x="37" y="9"/>
                    <a:pt x="36" y="10"/>
                  </a:cubicBezTo>
                  <a:cubicBezTo>
                    <a:pt x="36" y="11"/>
                    <a:pt x="36" y="11"/>
                    <a:pt x="36" y="12"/>
                  </a:cubicBezTo>
                  <a:cubicBezTo>
                    <a:pt x="36" y="14"/>
                    <a:pt x="35" y="15"/>
                    <a:pt x="34" y="15"/>
                  </a:cubicBezTo>
                  <a:cubicBezTo>
                    <a:pt x="33" y="15"/>
                    <a:pt x="32" y="14"/>
                    <a:pt x="32" y="14"/>
                  </a:cubicBezTo>
                  <a:cubicBezTo>
                    <a:pt x="32" y="15"/>
                    <a:pt x="31" y="15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3" y="16"/>
                    <a:pt x="34" y="17"/>
                    <a:pt x="34" y="18"/>
                  </a:cubicBezTo>
                  <a:cubicBezTo>
                    <a:pt x="34" y="20"/>
                    <a:pt x="33" y="21"/>
                    <a:pt x="31" y="21"/>
                  </a:cubicBezTo>
                  <a:cubicBezTo>
                    <a:pt x="31" y="21"/>
                    <a:pt x="31" y="21"/>
                    <a:pt x="30" y="21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2" y="21"/>
                    <a:pt x="52" y="21"/>
                    <a:pt x="51" y="21"/>
                  </a:cubicBezTo>
                  <a:cubicBezTo>
                    <a:pt x="50" y="21"/>
                    <a:pt x="49" y="20"/>
                    <a:pt x="49" y="18"/>
                  </a:cubicBezTo>
                  <a:cubicBezTo>
                    <a:pt x="49" y="17"/>
                    <a:pt x="50" y="16"/>
                    <a:pt x="51" y="16"/>
                  </a:cubicBezTo>
                  <a:cubicBezTo>
                    <a:pt x="51" y="16"/>
                    <a:pt x="52" y="16"/>
                    <a:pt x="52" y="16"/>
                  </a:cubicBezTo>
                  <a:cubicBezTo>
                    <a:pt x="52" y="15"/>
                    <a:pt x="51" y="13"/>
                    <a:pt x="50" y="12"/>
                  </a:cubicBezTo>
                  <a:close/>
                  <a:moveTo>
                    <a:pt x="41" y="10"/>
                  </a:moveTo>
                  <a:cubicBezTo>
                    <a:pt x="39" y="10"/>
                    <a:pt x="38" y="11"/>
                    <a:pt x="38" y="12"/>
                  </a:cubicBezTo>
                  <a:cubicBezTo>
                    <a:pt x="38" y="14"/>
                    <a:pt x="39" y="15"/>
                    <a:pt x="41" y="15"/>
                  </a:cubicBezTo>
                  <a:cubicBezTo>
                    <a:pt x="42" y="15"/>
                    <a:pt x="43" y="14"/>
                    <a:pt x="43" y="12"/>
                  </a:cubicBezTo>
                  <a:cubicBezTo>
                    <a:pt x="43" y="11"/>
                    <a:pt x="42" y="10"/>
                    <a:pt x="41" y="10"/>
                  </a:cubicBezTo>
                  <a:close/>
                  <a:moveTo>
                    <a:pt x="44" y="16"/>
                  </a:moveTo>
                  <a:cubicBezTo>
                    <a:pt x="43" y="16"/>
                    <a:pt x="42" y="17"/>
                    <a:pt x="42" y="18"/>
                  </a:cubicBezTo>
                  <a:cubicBezTo>
                    <a:pt x="42" y="20"/>
                    <a:pt x="43" y="21"/>
                    <a:pt x="44" y="21"/>
                  </a:cubicBezTo>
                  <a:cubicBezTo>
                    <a:pt x="46" y="21"/>
                    <a:pt x="47" y="20"/>
                    <a:pt x="47" y="18"/>
                  </a:cubicBezTo>
                  <a:cubicBezTo>
                    <a:pt x="47" y="17"/>
                    <a:pt x="46" y="16"/>
                    <a:pt x="44" y="16"/>
                  </a:cubicBezTo>
                  <a:close/>
                  <a:moveTo>
                    <a:pt x="37" y="16"/>
                  </a:moveTo>
                  <a:cubicBezTo>
                    <a:pt x="36" y="16"/>
                    <a:pt x="35" y="17"/>
                    <a:pt x="35" y="18"/>
                  </a:cubicBezTo>
                  <a:cubicBezTo>
                    <a:pt x="35" y="20"/>
                    <a:pt x="36" y="21"/>
                    <a:pt x="37" y="21"/>
                  </a:cubicBezTo>
                  <a:cubicBezTo>
                    <a:pt x="39" y="21"/>
                    <a:pt x="40" y="20"/>
                    <a:pt x="40" y="18"/>
                  </a:cubicBezTo>
                  <a:cubicBezTo>
                    <a:pt x="40" y="17"/>
                    <a:pt x="39" y="16"/>
                    <a:pt x="37" y="16"/>
                  </a:cubicBezTo>
                  <a:close/>
                  <a:moveTo>
                    <a:pt x="48" y="22"/>
                  </a:moveTo>
                  <a:cubicBezTo>
                    <a:pt x="47" y="22"/>
                    <a:pt x="46" y="23"/>
                    <a:pt x="46" y="24"/>
                  </a:cubicBezTo>
                  <a:cubicBezTo>
                    <a:pt x="46" y="26"/>
                    <a:pt x="47" y="27"/>
                    <a:pt x="48" y="27"/>
                  </a:cubicBezTo>
                  <a:cubicBezTo>
                    <a:pt x="50" y="27"/>
                    <a:pt x="51" y="26"/>
                    <a:pt x="51" y="24"/>
                  </a:cubicBezTo>
                  <a:cubicBezTo>
                    <a:pt x="51" y="23"/>
                    <a:pt x="50" y="22"/>
                    <a:pt x="48" y="22"/>
                  </a:cubicBezTo>
                  <a:close/>
                  <a:moveTo>
                    <a:pt x="41" y="22"/>
                  </a:moveTo>
                  <a:cubicBezTo>
                    <a:pt x="40" y="22"/>
                    <a:pt x="39" y="23"/>
                    <a:pt x="39" y="24"/>
                  </a:cubicBezTo>
                  <a:cubicBezTo>
                    <a:pt x="39" y="26"/>
                    <a:pt x="40" y="27"/>
                    <a:pt x="41" y="27"/>
                  </a:cubicBezTo>
                  <a:cubicBezTo>
                    <a:pt x="43" y="27"/>
                    <a:pt x="44" y="26"/>
                    <a:pt x="44" y="24"/>
                  </a:cubicBezTo>
                  <a:cubicBezTo>
                    <a:pt x="44" y="23"/>
                    <a:pt x="43" y="22"/>
                    <a:pt x="41" y="22"/>
                  </a:cubicBezTo>
                  <a:close/>
                  <a:moveTo>
                    <a:pt x="34" y="22"/>
                  </a:moveTo>
                  <a:cubicBezTo>
                    <a:pt x="33" y="22"/>
                    <a:pt x="32" y="23"/>
                    <a:pt x="32" y="24"/>
                  </a:cubicBezTo>
                  <a:cubicBezTo>
                    <a:pt x="32" y="26"/>
                    <a:pt x="33" y="27"/>
                    <a:pt x="34" y="27"/>
                  </a:cubicBezTo>
                  <a:cubicBezTo>
                    <a:pt x="36" y="27"/>
                    <a:pt x="37" y="26"/>
                    <a:pt x="37" y="24"/>
                  </a:cubicBezTo>
                  <a:cubicBezTo>
                    <a:pt x="37" y="23"/>
                    <a:pt x="36" y="22"/>
                    <a:pt x="34" y="22"/>
                  </a:cubicBezTo>
                  <a:close/>
                  <a:moveTo>
                    <a:pt x="62" y="35"/>
                  </a:moveTo>
                  <a:cubicBezTo>
                    <a:pt x="62" y="40"/>
                    <a:pt x="62" y="40"/>
                    <a:pt x="62" y="40"/>
                  </a:cubicBezTo>
                  <a:cubicBezTo>
                    <a:pt x="62" y="46"/>
                    <a:pt x="59" y="51"/>
                    <a:pt x="56" y="55"/>
                  </a:cubicBezTo>
                  <a:cubicBezTo>
                    <a:pt x="52" y="58"/>
                    <a:pt x="47" y="61"/>
                    <a:pt x="42" y="6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36" y="61"/>
                    <a:pt x="31" y="58"/>
                    <a:pt x="27" y="55"/>
                  </a:cubicBezTo>
                  <a:cubicBezTo>
                    <a:pt x="24" y="51"/>
                    <a:pt x="21" y="46"/>
                    <a:pt x="21" y="40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9"/>
                    <a:pt x="18" y="56"/>
                    <a:pt x="23" y="60"/>
                  </a:cubicBezTo>
                  <a:cubicBezTo>
                    <a:pt x="28" y="65"/>
                    <a:pt x="34" y="68"/>
                    <a:pt x="42" y="68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9" y="68"/>
                    <a:pt x="55" y="65"/>
                    <a:pt x="60" y="60"/>
                  </a:cubicBezTo>
                  <a:cubicBezTo>
                    <a:pt x="65" y="56"/>
                    <a:pt x="67" y="49"/>
                    <a:pt x="67" y="42"/>
                  </a:cubicBezTo>
                  <a:cubicBezTo>
                    <a:pt x="67" y="35"/>
                    <a:pt x="67" y="35"/>
                    <a:pt x="67" y="35"/>
                  </a:cubicBezTo>
                  <a:lnTo>
                    <a:pt x="62" y="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endParaRPr lang="zh-CN" altLang="en-US" sz="13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Group 10"/>
          <p:cNvGrpSpPr/>
          <p:nvPr/>
        </p:nvGrpSpPr>
        <p:grpSpPr>
          <a:xfrm>
            <a:off x="809376" y="4106935"/>
            <a:ext cx="764157" cy="764115"/>
            <a:chOff x="875113" y="3954177"/>
            <a:chExt cx="687003" cy="687003"/>
          </a:xfrm>
        </p:grpSpPr>
        <p:sp>
          <p:nvSpPr>
            <p:cNvPr id="35" name="Rectangle 8"/>
            <p:cNvSpPr/>
            <p:nvPr/>
          </p:nvSpPr>
          <p:spPr>
            <a:xfrm>
              <a:off x="875113" y="3954177"/>
              <a:ext cx="687003" cy="687003"/>
            </a:xfrm>
            <a:prstGeom prst="rect">
              <a:avLst/>
            </a:prstGeom>
            <a:solidFill>
              <a:srgbClr val="B770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13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14"/>
            <p:cNvSpPr>
              <a:spLocks noEditPoints="1"/>
            </p:cNvSpPr>
            <p:nvPr/>
          </p:nvSpPr>
          <p:spPr bwMode="auto">
            <a:xfrm>
              <a:off x="1021105" y="4104940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endParaRPr lang="zh-CN" altLang="en-US" sz="13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Group 15"/>
          <p:cNvGrpSpPr/>
          <p:nvPr/>
        </p:nvGrpSpPr>
        <p:grpSpPr>
          <a:xfrm>
            <a:off x="1763514" y="1884431"/>
            <a:ext cx="4652593" cy="897830"/>
            <a:chOff x="7855640" y="3619632"/>
            <a:chExt cx="4182840" cy="807222"/>
          </a:xfrm>
        </p:grpSpPr>
        <p:sp>
          <p:nvSpPr>
            <p:cNvPr id="38" name="TextBox 37"/>
            <p:cNvSpPr txBox="1"/>
            <p:nvPr/>
          </p:nvSpPr>
          <p:spPr>
            <a:xfrm>
              <a:off x="7855640" y="3619632"/>
              <a:ext cx="1498801" cy="1798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单击此处添加标题文本</a:t>
              </a:r>
              <a:endParaRPr lang="en-GB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Rectangle 17"/>
            <p:cNvSpPr/>
            <p:nvPr/>
          </p:nvSpPr>
          <p:spPr>
            <a:xfrm>
              <a:off x="7855640" y="3914813"/>
              <a:ext cx="4182840" cy="51204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... ...</a:t>
              </a:r>
            </a:p>
          </p:txBody>
        </p:sp>
      </p:grpSp>
      <p:grpSp>
        <p:nvGrpSpPr>
          <p:cNvPr id="40" name="Group 18"/>
          <p:cNvGrpSpPr/>
          <p:nvPr/>
        </p:nvGrpSpPr>
        <p:grpSpPr>
          <a:xfrm>
            <a:off x="1763514" y="2964054"/>
            <a:ext cx="4652593" cy="897830"/>
            <a:chOff x="7855640" y="3619632"/>
            <a:chExt cx="4182840" cy="807222"/>
          </a:xfrm>
        </p:grpSpPr>
        <p:sp>
          <p:nvSpPr>
            <p:cNvPr id="41" name="TextBox 40"/>
            <p:cNvSpPr txBox="1"/>
            <p:nvPr/>
          </p:nvSpPr>
          <p:spPr>
            <a:xfrm>
              <a:off x="7855640" y="3619632"/>
              <a:ext cx="1498801" cy="1798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单击此处添加标题文本</a:t>
              </a:r>
              <a:endParaRPr lang="en-GB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Rectangle 20"/>
            <p:cNvSpPr/>
            <p:nvPr/>
          </p:nvSpPr>
          <p:spPr>
            <a:xfrm>
              <a:off x="7855640" y="3914813"/>
              <a:ext cx="4182840" cy="51204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... ...</a:t>
              </a:r>
            </a:p>
          </p:txBody>
        </p:sp>
      </p:grpSp>
      <p:grpSp>
        <p:nvGrpSpPr>
          <p:cNvPr id="43" name="Group 21"/>
          <p:cNvGrpSpPr/>
          <p:nvPr/>
        </p:nvGrpSpPr>
        <p:grpSpPr>
          <a:xfrm>
            <a:off x="1763514" y="4043675"/>
            <a:ext cx="4652593" cy="897830"/>
            <a:chOff x="7855640" y="3619632"/>
            <a:chExt cx="4182840" cy="807222"/>
          </a:xfrm>
        </p:grpSpPr>
        <p:sp>
          <p:nvSpPr>
            <p:cNvPr id="44" name="TextBox 43"/>
            <p:cNvSpPr txBox="1"/>
            <p:nvPr/>
          </p:nvSpPr>
          <p:spPr>
            <a:xfrm>
              <a:off x="7855640" y="3619632"/>
              <a:ext cx="1498801" cy="1798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单击此处添加标题文本</a:t>
              </a:r>
              <a:endParaRPr lang="en-GB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5" name="Rectangle 23"/>
            <p:cNvSpPr/>
            <p:nvPr/>
          </p:nvSpPr>
          <p:spPr>
            <a:xfrm>
              <a:off x="7855640" y="3914813"/>
              <a:ext cx="4182840" cy="51204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... ...</a:t>
              </a:r>
            </a:p>
          </p:txBody>
        </p:sp>
      </p:grpSp>
      <p:sp>
        <p:nvSpPr>
          <p:cNvPr id="50" name="矩形 49"/>
          <p:cNvSpPr/>
          <p:nvPr/>
        </p:nvSpPr>
        <p:spPr>
          <a:xfrm>
            <a:off x="4269135" y="159941"/>
            <a:ext cx="5281229" cy="5168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2400" i="1" dirty="0">
                <a:solidFill>
                  <a:schemeClr val="tx1"/>
                </a:solidFill>
                <a:latin typeface="+mn-ea"/>
              </a:rPr>
              <a:t>单击此处添加标题文本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90" y="1095706"/>
            <a:ext cx="4826263" cy="50470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8460072" y="2502501"/>
            <a:ext cx="1125358" cy="1125298"/>
            <a:chOff x="6123792" y="1044898"/>
            <a:chExt cx="928717" cy="928717"/>
          </a:xfrm>
          <a:solidFill>
            <a:srgbClr val="C00000"/>
          </a:solidFill>
        </p:grpSpPr>
        <p:sp>
          <p:nvSpPr>
            <p:cNvPr id="12" name="椭圆 11"/>
            <p:cNvSpPr/>
            <p:nvPr/>
          </p:nvSpPr>
          <p:spPr>
            <a:xfrm>
              <a:off x="6123792" y="1044898"/>
              <a:ext cx="928717" cy="928717"/>
            </a:xfrm>
            <a:prstGeom prst="ellipse">
              <a:avLst/>
            </a:prstGeom>
            <a:solidFill>
              <a:srgbClr val="F5C72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Box 8"/>
            <p:cNvSpPr txBox="1"/>
            <p:nvPr/>
          </p:nvSpPr>
          <p:spPr>
            <a:xfrm>
              <a:off x="6149150" y="1204444"/>
              <a:ext cx="878001" cy="6096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2400" b="1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输入</a:t>
              </a:r>
              <a:endParaRPr lang="en-US" altLang="zh-CN" sz="24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/>
              <a:r>
                <a:rPr lang="zh-CN" altLang="en-US" sz="2400" b="1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</a:t>
              </a:r>
              <a:endPara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4269135" y="159941"/>
            <a:ext cx="5281229" cy="5168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2400" i="1" dirty="0">
                <a:solidFill>
                  <a:schemeClr val="tx1"/>
                </a:solidFill>
                <a:latin typeface="+mn-ea"/>
              </a:rPr>
              <a:t>单击此处添加标题文本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3368367" y="2502501"/>
            <a:ext cx="1125358" cy="1125298"/>
            <a:chOff x="6123792" y="1044898"/>
            <a:chExt cx="928717" cy="928717"/>
          </a:xfrm>
          <a:solidFill>
            <a:srgbClr val="C00000"/>
          </a:solidFill>
        </p:grpSpPr>
        <p:sp>
          <p:nvSpPr>
            <p:cNvPr id="25" name="椭圆 24"/>
            <p:cNvSpPr/>
            <p:nvPr/>
          </p:nvSpPr>
          <p:spPr>
            <a:xfrm>
              <a:off x="6123792" y="1044898"/>
              <a:ext cx="928717" cy="928717"/>
            </a:xfrm>
            <a:prstGeom prst="ellipse">
              <a:avLst/>
            </a:prstGeom>
            <a:solidFill>
              <a:srgbClr val="73A43A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TextBox 8"/>
            <p:cNvSpPr txBox="1"/>
            <p:nvPr/>
          </p:nvSpPr>
          <p:spPr>
            <a:xfrm>
              <a:off x="6149150" y="1204444"/>
              <a:ext cx="878001" cy="6096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2400" b="1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输入</a:t>
              </a:r>
              <a:endParaRPr lang="en-US" altLang="zh-CN" sz="24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/>
              <a:r>
                <a:rPr lang="zh-CN" altLang="en-US" sz="2400" b="1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</a:t>
              </a:r>
              <a:endPara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046" y="1170566"/>
            <a:ext cx="5007714" cy="4527831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956767" y="3739768"/>
            <a:ext cx="37187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+mn-ea"/>
                <a:ea typeface="+mn-ea"/>
              </a:rPr>
              <a:t>根据自己的需要添加适当的文字，此处添加详细文本描述，建议与标题相关尽量简洁... ...</a:t>
            </a:r>
          </a:p>
        </p:txBody>
      </p:sp>
      <p:sp>
        <p:nvSpPr>
          <p:cNvPr id="27" name="矩形 26"/>
          <p:cNvSpPr/>
          <p:nvPr/>
        </p:nvSpPr>
        <p:spPr>
          <a:xfrm>
            <a:off x="8490799" y="3739768"/>
            <a:ext cx="37187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+mn-ea"/>
                <a:ea typeface="+mn-ea"/>
              </a:rPr>
              <a:t>根据自己的需要添加适当的文字，此处添加详细文本描述，建议与标题相关尽量简洁... 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8" name="肘形连接符 17"/>
          <p:cNvCxnSpPr/>
          <p:nvPr/>
        </p:nvCxnSpPr>
        <p:spPr>
          <a:xfrm flipV="1">
            <a:off x="3587056" y="1889538"/>
            <a:ext cx="2923356" cy="761437"/>
          </a:xfrm>
          <a:prstGeom prst="bentConnector3">
            <a:avLst>
              <a:gd name="adj1" fmla="val 62381"/>
            </a:avLst>
          </a:prstGeom>
          <a:ln w="9525" cap="rnd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肘形连接符 18"/>
          <p:cNvCxnSpPr/>
          <p:nvPr/>
        </p:nvCxnSpPr>
        <p:spPr>
          <a:xfrm>
            <a:off x="3587056" y="2972427"/>
            <a:ext cx="3110880" cy="817022"/>
          </a:xfrm>
          <a:prstGeom prst="bentConnector3">
            <a:avLst>
              <a:gd name="adj1" fmla="val 50000"/>
            </a:avLst>
          </a:prstGeom>
          <a:ln w="9525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/>
          <p:cNvSpPr/>
          <p:nvPr/>
        </p:nvSpPr>
        <p:spPr>
          <a:xfrm>
            <a:off x="6509742" y="1553354"/>
            <a:ext cx="549846" cy="549815"/>
          </a:xfrm>
          <a:prstGeom prst="ellipse">
            <a:avLst/>
          </a:prstGeom>
          <a:solidFill>
            <a:srgbClr val="73A43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r>
              <a:rPr lang="en-US" altLang="zh-CN" sz="1500" b="1">
                <a:cs typeface="+mn-ea"/>
                <a:sym typeface="+mn-lt"/>
              </a:rPr>
              <a:t>01</a:t>
            </a:r>
          </a:p>
        </p:txBody>
      </p:sp>
      <p:cxnSp>
        <p:nvCxnSpPr>
          <p:cNvPr id="21" name="肘形连接符 20"/>
          <p:cNvCxnSpPr/>
          <p:nvPr/>
        </p:nvCxnSpPr>
        <p:spPr>
          <a:xfrm flipV="1">
            <a:off x="4208562" y="2882688"/>
            <a:ext cx="3025155" cy="781528"/>
          </a:xfrm>
          <a:prstGeom prst="bentConnector3">
            <a:avLst>
              <a:gd name="adj1" fmla="val 50000"/>
            </a:avLst>
          </a:prstGeom>
          <a:ln w="9525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肘形连接符 21"/>
          <p:cNvCxnSpPr/>
          <p:nvPr/>
        </p:nvCxnSpPr>
        <p:spPr>
          <a:xfrm>
            <a:off x="4165700" y="3965577"/>
            <a:ext cx="3110880" cy="817022"/>
          </a:xfrm>
          <a:prstGeom prst="bentConnector3">
            <a:avLst>
              <a:gd name="adj1" fmla="val 55369"/>
            </a:avLst>
          </a:prstGeom>
          <a:ln w="9525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2"/>
          <p:cNvSpPr/>
          <p:nvPr/>
        </p:nvSpPr>
        <p:spPr>
          <a:xfrm>
            <a:off x="7233717" y="2567264"/>
            <a:ext cx="549846" cy="549815"/>
          </a:xfrm>
          <a:prstGeom prst="ellipse">
            <a:avLst/>
          </a:prstGeom>
          <a:solidFill>
            <a:srgbClr val="F5C72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r>
              <a:rPr lang="en-US" altLang="zh-CN" sz="1500" b="1">
                <a:cs typeface="+mn-ea"/>
                <a:sym typeface="+mn-lt"/>
              </a:rPr>
              <a:t>02</a:t>
            </a:r>
            <a:endParaRPr lang="zh-CN" altLang="en-US" sz="15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6437412" y="3478712"/>
            <a:ext cx="549846" cy="549815"/>
          </a:xfrm>
          <a:prstGeom prst="ellipse">
            <a:avLst/>
          </a:prstGeom>
          <a:solidFill>
            <a:srgbClr val="B770E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r>
              <a:rPr lang="en-US" altLang="zh-CN" sz="1500" b="1">
                <a:cs typeface="+mn-ea"/>
                <a:sym typeface="+mn-lt"/>
              </a:rPr>
              <a:t>03</a:t>
            </a:r>
            <a:endParaRPr lang="zh-CN" altLang="en-US" sz="1500"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7161386" y="4492623"/>
            <a:ext cx="549846" cy="549815"/>
          </a:xfrm>
          <a:prstGeom prst="ellipse">
            <a:avLst/>
          </a:prstGeom>
          <a:solidFill>
            <a:srgbClr val="2666C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r>
              <a:rPr lang="en-US" altLang="zh-CN" sz="1500" b="1">
                <a:cs typeface="+mn-ea"/>
                <a:sym typeface="+mn-lt"/>
              </a:rPr>
              <a:t>04</a:t>
            </a:r>
            <a:endParaRPr lang="zh-CN" altLang="en-US" sz="15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Freeform 9"/>
          <p:cNvSpPr/>
          <p:nvPr/>
        </p:nvSpPr>
        <p:spPr bwMode="auto">
          <a:xfrm flipH="1">
            <a:off x="1502197" y="2176165"/>
            <a:ext cx="2966219" cy="1853702"/>
          </a:xfrm>
          <a:custGeom>
            <a:avLst/>
            <a:gdLst>
              <a:gd name="T0" fmla="*/ 262 w 320"/>
              <a:gd name="T1" fmla="*/ 70 h 200"/>
              <a:gd name="T2" fmla="*/ 163 w 320"/>
              <a:gd name="T3" fmla="*/ 0 h 200"/>
              <a:gd name="T4" fmla="*/ 63 w 320"/>
              <a:gd name="T5" fmla="*/ 94 h 200"/>
              <a:gd name="T6" fmla="*/ 54 w 320"/>
              <a:gd name="T7" fmla="*/ 93 h 200"/>
              <a:gd name="T8" fmla="*/ 0 w 320"/>
              <a:gd name="T9" fmla="*/ 146 h 200"/>
              <a:gd name="T10" fmla="*/ 43 w 320"/>
              <a:gd name="T11" fmla="*/ 200 h 200"/>
              <a:gd name="T12" fmla="*/ 251 w 320"/>
              <a:gd name="T13" fmla="*/ 200 h 200"/>
              <a:gd name="T14" fmla="*/ 320 w 320"/>
              <a:gd name="T15" fmla="*/ 134 h 200"/>
              <a:gd name="T16" fmla="*/ 262 w 320"/>
              <a:gd name="T17" fmla="*/ 7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0" h="200">
                <a:moveTo>
                  <a:pt x="262" y="70"/>
                </a:moveTo>
                <a:cubicBezTo>
                  <a:pt x="249" y="29"/>
                  <a:pt x="209" y="0"/>
                  <a:pt x="163" y="0"/>
                </a:cubicBezTo>
                <a:cubicBezTo>
                  <a:pt x="108" y="0"/>
                  <a:pt x="66" y="41"/>
                  <a:pt x="63" y="94"/>
                </a:cubicBezTo>
                <a:cubicBezTo>
                  <a:pt x="60" y="94"/>
                  <a:pt x="57" y="93"/>
                  <a:pt x="54" y="93"/>
                </a:cubicBezTo>
                <a:cubicBezTo>
                  <a:pt x="24" y="93"/>
                  <a:pt x="0" y="117"/>
                  <a:pt x="0" y="146"/>
                </a:cubicBezTo>
                <a:cubicBezTo>
                  <a:pt x="0" y="171"/>
                  <a:pt x="19" y="195"/>
                  <a:pt x="43" y="200"/>
                </a:cubicBezTo>
                <a:cubicBezTo>
                  <a:pt x="251" y="200"/>
                  <a:pt x="251" y="200"/>
                  <a:pt x="251" y="200"/>
                </a:cubicBezTo>
                <a:cubicBezTo>
                  <a:pt x="287" y="200"/>
                  <a:pt x="320" y="170"/>
                  <a:pt x="320" y="134"/>
                </a:cubicBezTo>
                <a:cubicBezTo>
                  <a:pt x="320" y="101"/>
                  <a:pt x="295" y="74"/>
                  <a:pt x="262" y="70"/>
                </a:cubicBezTo>
                <a:close/>
              </a:path>
            </a:pathLst>
          </a:custGeom>
          <a:solidFill>
            <a:srgbClr val="73A43A"/>
          </a:solidFill>
          <a:ln>
            <a:noFill/>
          </a:ln>
          <a:effectLst/>
        </p:spPr>
        <p:txBody>
          <a:bodyPr vert="horz" wrap="square" lIns="56632" tIns="28316" rIns="56632" bIns="28316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96900">
              <a:defRPr/>
            </a:pPr>
            <a:endParaRPr lang="zh-CN" altLang="en-US" sz="150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7" name="KSO_Shape"/>
          <p:cNvSpPr/>
          <p:nvPr/>
        </p:nvSpPr>
        <p:spPr bwMode="auto">
          <a:xfrm>
            <a:off x="2543622" y="2588025"/>
            <a:ext cx="637580" cy="637545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lIns="68571" tIns="34285" rIns="68571" bIns="34285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5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936180" y="3416431"/>
            <a:ext cx="2097584" cy="300229"/>
          </a:xfrm>
          <a:prstGeom prst="rect">
            <a:avLst/>
          </a:prstGeom>
        </p:spPr>
        <p:txBody>
          <a:bodyPr wrap="square" lIns="68564" tIns="34282" rIns="68564" bIns="34282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单击此处输入标题</a:t>
            </a:r>
          </a:p>
        </p:txBody>
      </p:sp>
      <p:sp>
        <p:nvSpPr>
          <p:cNvPr id="29" name="矩形 28"/>
          <p:cNvSpPr/>
          <p:nvPr/>
        </p:nvSpPr>
        <p:spPr>
          <a:xfrm>
            <a:off x="7157771" y="1440752"/>
            <a:ext cx="2771328" cy="300229"/>
          </a:xfrm>
          <a:prstGeom prst="rect">
            <a:avLst/>
          </a:prstGeom>
        </p:spPr>
        <p:txBody>
          <a:bodyPr wrap="square" lIns="68564" tIns="34282" rIns="68564" bIns="34282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单击此处输入标题</a:t>
            </a:r>
            <a:endParaRPr lang="zh-CN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192190" y="3435884"/>
            <a:ext cx="2133079" cy="300229"/>
          </a:xfrm>
          <a:prstGeom prst="rect">
            <a:avLst/>
          </a:prstGeom>
        </p:spPr>
        <p:txBody>
          <a:bodyPr wrap="square" lIns="68564" tIns="34282" rIns="68564" bIns="34282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单击此处输入标题</a:t>
            </a:r>
            <a:endParaRPr lang="zh-CN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890049" y="4617415"/>
            <a:ext cx="2243584" cy="300229"/>
          </a:xfrm>
          <a:prstGeom prst="rect">
            <a:avLst/>
          </a:prstGeom>
        </p:spPr>
        <p:txBody>
          <a:bodyPr wrap="square" lIns="68564" tIns="34282" rIns="68564" bIns="34282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单击此处输入标题</a:t>
            </a:r>
            <a:endParaRPr lang="zh-CN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952664" y="2482125"/>
            <a:ext cx="2133079" cy="300229"/>
          </a:xfrm>
          <a:prstGeom prst="rect">
            <a:avLst/>
          </a:prstGeom>
        </p:spPr>
        <p:txBody>
          <a:bodyPr wrap="square" lIns="68564" tIns="34282" rIns="68564" bIns="34282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单击此处输入标题</a:t>
            </a:r>
            <a:endParaRPr lang="zh-CN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502197" y="4102193"/>
            <a:ext cx="3303091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... ...</a:t>
            </a:r>
          </a:p>
        </p:txBody>
      </p:sp>
      <p:sp>
        <p:nvSpPr>
          <p:cNvPr id="34" name="矩形 33"/>
          <p:cNvSpPr/>
          <p:nvPr/>
        </p:nvSpPr>
        <p:spPr>
          <a:xfrm>
            <a:off x="7172249" y="1644468"/>
            <a:ext cx="44329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</a:p>
        </p:txBody>
      </p:sp>
      <p:sp>
        <p:nvSpPr>
          <p:cNvPr id="35" name="矩形 34"/>
          <p:cNvSpPr/>
          <p:nvPr/>
        </p:nvSpPr>
        <p:spPr>
          <a:xfrm>
            <a:off x="7917173" y="2705401"/>
            <a:ext cx="44329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</a:p>
        </p:txBody>
      </p:sp>
      <p:sp>
        <p:nvSpPr>
          <p:cNvPr id="36" name="矩形 35"/>
          <p:cNvSpPr/>
          <p:nvPr/>
        </p:nvSpPr>
        <p:spPr>
          <a:xfrm>
            <a:off x="7204413" y="3637939"/>
            <a:ext cx="44329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</a:p>
        </p:txBody>
      </p:sp>
      <p:sp>
        <p:nvSpPr>
          <p:cNvPr id="37" name="矩形 36"/>
          <p:cNvSpPr/>
          <p:nvPr/>
        </p:nvSpPr>
        <p:spPr>
          <a:xfrm>
            <a:off x="7888334" y="4845256"/>
            <a:ext cx="44329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</a:p>
        </p:txBody>
      </p:sp>
      <p:sp>
        <p:nvSpPr>
          <p:cNvPr id="38" name="矩形 37"/>
          <p:cNvSpPr/>
          <p:nvPr/>
        </p:nvSpPr>
        <p:spPr>
          <a:xfrm>
            <a:off x="4269135" y="159941"/>
            <a:ext cx="5281229" cy="5168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2400" i="1" dirty="0">
                <a:solidFill>
                  <a:schemeClr val="tx1"/>
                </a:solidFill>
                <a:latin typeface="+mn-ea"/>
              </a:rPr>
              <a:t>单击此处添加标题文本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 bwMode="auto">
          <a:xfrm>
            <a:off x="904251" y="3280235"/>
            <a:ext cx="8920339" cy="696633"/>
          </a:xfrm>
          <a:custGeom>
            <a:avLst/>
            <a:gdLst>
              <a:gd name="T0" fmla="*/ 6236 w 6236"/>
              <a:gd name="T1" fmla="*/ 242 h 487"/>
              <a:gd name="T2" fmla="*/ 5978 w 6236"/>
              <a:gd name="T3" fmla="*/ 0 h 487"/>
              <a:gd name="T4" fmla="*/ 5978 w 6236"/>
              <a:gd name="T5" fmla="*/ 147 h 487"/>
              <a:gd name="T6" fmla="*/ 26 w 6236"/>
              <a:gd name="T7" fmla="*/ 147 h 487"/>
              <a:gd name="T8" fmla="*/ 0 w 6236"/>
              <a:gd name="T9" fmla="*/ 340 h 487"/>
              <a:gd name="T10" fmla="*/ 5978 w 6236"/>
              <a:gd name="T11" fmla="*/ 340 h 487"/>
              <a:gd name="T12" fmla="*/ 5978 w 6236"/>
              <a:gd name="T13" fmla="*/ 487 h 487"/>
              <a:gd name="T14" fmla="*/ 6236 w 6236"/>
              <a:gd name="T15" fmla="*/ 242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236" h="487">
                <a:moveTo>
                  <a:pt x="6236" y="242"/>
                </a:moveTo>
                <a:lnTo>
                  <a:pt x="5978" y="0"/>
                </a:lnTo>
                <a:lnTo>
                  <a:pt x="5978" y="147"/>
                </a:lnTo>
                <a:lnTo>
                  <a:pt x="26" y="147"/>
                </a:lnTo>
                <a:lnTo>
                  <a:pt x="0" y="340"/>
                </a:lnTo>
                <a:lnTo>
                  <a:pt x="5978" y="340"/>
                </a:lnTo>
                <a:lnTo>
                  <a:pt x="5978" y="487"/>
                </a:lnTo>
                <a:lnTo>
                  <a:pt x="6236" y="242"/>
                </a:lnTo>
                <a:close/>
              </a:path>
            </a:pathLst>
          </a:custGeom>
          <a:solidFill>
            <a:srgbClr val="73A43A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30" tIns="45715" rIns="91430" bIns="45715" numCol="1" anchor="t" anchorCtr="0" compatLnSpc="1"/>
          <a:lstStyle/>
          <a:p>
            <a:pPr>
              <a:lnSpc>
                <a:spcPct val="120000"/>
              </a:lnSpc>
            </a:pPr>
            <a:endParaRPr lang="id-ID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985788" y="2453429"/>
            <a:ext cx="7810303" cy="1320314"/>
          </a:xfrm>
          <a:custGeom>
            <a:avLst/>
            <a:gdLst>
              <a:gd name="T0" fmla="*/ 2200 w 2309"/>
              <a:gd name="T1" fmla="*/ 0 h 389"/>
              <a:gd name="T2" fmla="*/ 2092 w 2309"/>
              <a:gd name="T3" fmla="*/ 109 h 389"/>
              <a:gd name="T4" fmla="*/ 2157 w 2309"/>
              <a:gd name="T5" fmla="*/ 109 h 389"/>
              <a:gd name="T6" fmla="*/ 2157 w 2309"/>
              <a:gd name="T7" fmla="*/ 248 h 389"/>
              <a:gd name="T8" fmla="*/ 2139 w 2309"/>
              <a:gd name="T9" fmla="*/ 291 h 389"/>
              <a:gd name="T10" fmla="*/ 2097 w 2309"/>
              <a:gd name="T11" fmla="*/ 308 h 389"/>
              <a:gd name="T12" fmla="*/ 0 w 2309"/>
              <a:gd name="T13" fmla="*/ 308 h 389"/>
              <a:gd name="T14" fmla="*/ 0 w 2309"/>
              <a:gd name="T15" fmla="*/ 389 h 389"/>
              <a:gd name="T16" fmla="*/ 2097 w 2309"/>
              <a:gd name="T17" fmla="*/ 389 h 389"/>
              <a:gd name="T18" fmla="*/ 2196 w 2309"/>
              <a:gd name="T19" fmla="*/ 348 h 389"/>
              <a:gd name="T20" fmla="*/ 2238 w 2309"/>
              <a:gd name="T21" fmla="*/ 248 h 389"/>
              <a:gd name="T22" fmla="*/ 2238 w 2309"/>
              <a:gd name="T23" fmla="*/ 109 h 389"/>
              <a:gd name="T24" fmla="*/ 2309 w 2309"/>
              <a:gd name="T25" fmla="*/ 109 h 389"/>
              <a:gd name="T26" fmla="*/ 2200 w 2309"/>
              <a:gd name="T27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309" h="389">
                <a:moveTo>
                  <a:pt x="2200" y="0"/>
                </a:moveTo>
                <a:cubicBezTo>
                  <a:pt x="2092" y="109"/>
                  <a:pt x="2092" y="109"/>
                  <a:pt x="2092" y="109"/>
                </a:cubicBezTo>
                <a:cubicBezTo>
                  <a:pt x="2157" y="109"/>
                  <a:pt x="2157" y="109"/>
                  <a:pt x="2157" y="109"/>
                </a:cubicBezTo>
                <a:cubicBezTo>
                  <a:pt x="2157" y="248"/>
                  <a:pt x="2157" y="248"/>
                  <a:pt x="2157" y="248"/>
                </a:cubicBezTo>
                <a:cubicBezTo>
                  <a:pt x="2157" y="264"/>
                  <a:pt x="2150" y="279"/>
                  <a:pt x="2139" y="291"/>
                </a:cubicBezTo>
                <a:cubicBezTo>
                  <a:pt x="2128" y="301"/>
                  <a:pt x="2113" y="308"/>
                  <a:pt x="2097" y="308"/>
                </a:cubicBezTo>
                <a:cubicBezTo>
                  <a:pt x="1138" y="308"/>
                  <a:pt x="117" y="308"/>
                  <a:pt x="0" y="308"/>
                </a:cubicBezTo>
                <a:cubicBezTo>
                  <a:pt x="0" y="389"/>
                  <a:pt x="0" y="389"/>
                  <a:pt x="0" y="389"/>
                </a:cubicBezTo>
                <a:cubicBezTo>
                  <a:pt x="1411" y="389"/>
                  <a:pt x="2097" y="389"/>
                  <a:pt x="2097" y="389"/>
                </a:cubicBezTo>
                <a:cubicBezTo>
                  <a:pt x="2135" y="389"/>
                  <a:pt x="2170" y="372"/>
                  <a:pt x="2196" y="348"/>
                </a:cubicBezTo>
                <a:cubicBezTo>
                  <a:pt x="2221" y="321"/>
                  <a:pt x="2238" y="286"/>
                  <a:pt x="2238" y="248"/>
                </a:cubicBezTo>
                <a:cubicBezTo>
                  <a:pt x="2238" y="109"/>
                  <a:pt x="2238" y="109"/>
                  <a:pt x="2238" y="109"/>
                </a:cubicBezTo>
                <a:cubicBezTo>
                  <a:pt x="2309" y="109"/>
                  <a:pt x="2309" y="109"/>
                  <a:pt x="2309" y="109"/>
                </a:cubicBezTo>
                <a:lnTo>
                  <a:pt x="220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30" tIns="45715" rIns="91430" bIns="45715" numCol="1" anchor="t" anchorCtr="0" compatLnSpc="1"/>
          <a:lstStyle/>
          <a:p>
            <a:pPr>
              <a:lnSpc>
                <a:spcPct val="120000"/>
              </a:lnSpc>
            </a:pPr>
            <a:endParaRPr lang="id-ID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958608" y="3490512"/>
            <a:ext cx="7353987" cy="1320314"/>
          </a:xfrm>
          <a:custGeom>
            <a:avLst/>
            <a:gdLst>
              <a:gd name="T0" fmla="*/ 2103 w 2174"/>
              <a:gd name="T1" fmla="*/ 281 h 389"/>
              <a:gd name="T2" fmla="*/ 2103 w 2174"/>
              <a:gd name="T3" fmla="*/ 142 h 389"/>
              <a:gd name="T4" fmla="*/ 2062 w 2174"/>
              <a:gd name="T5" fmla="*/ 42 h 389"/>
              <a:gd name="T6" fmla="*/ 1963 w 2174"/>
              <a:gd name="T7" fmla="*/ 0 h 389"/>
              <a:gd name="T8" fmla="*/ 3 w 2174"/>
              <a:gd name="T9" fmla="*/ 0 h 389"/>
              <a:gd name="T10" fmla="*/ 0 w 2174"/>
              <a:gd name="T11" fmla="*/ 81 h 389"/>
              <a:gd name="T12" fmla="*/ 1963 w 2174"/>
              <a:gd name="T13" fmla="*/ 81 h 389"/>
              <a:gd name="T14" fmla="*/ 2005 w 2174"/>
              <a:gd name="T15" fmla="*/ 99 h 389"/>
              <a:gd name="T16" fmla="*/ 2023 w 2174"/>
              <a:gd name="T17" fmla="*/ 142 h 389"/>
              <a:gd name="T18" fmla="*/ 2023 w 2174"/>
              <a:gd name="T19" fmla="*/ 281 h 389"/>
              <a:gd name="T20" fmla="*/ 1958 w 2174"/>
              <a:gd name="T21" fmla="*/ 281 h 389"/>
              <a:gd name="T22" fmla="*/ 2066 w 2174"/>
              <a:gd name="T23" fmla="*/ 389 h 389"/>
              <a:gd name="T24" fmla="*/ 2174 w 2174"/>
              <a:gd name="T25" fmla="*/ 281 h 389"/>
              <a:gd name="T26" fmla="*/ 2103 w 2174"/>
              <a:gd name="T27" fmla="*/ 28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74" h="389">
                <a:moveTo>
                  <a:pt x="2103" y="281"/>
                </a:moveTo>
                <a:cubicBezTo>
                  <a:pt x="2103" y="281"/>
                  <a:pt x="2103" y="281"/>
                  <a:pt x="2103" y="142"/>
                </a:cubicBezTo>
                <a:cubicBezTo>
                  <a:pt x="2103" y="102"/>
                  <a:pt x="2087" y="67"/>
                  <a:pt x="2062" y="42"/>
                </a:cubicBezTo>
                <a:cubicBezTo>
                  <a:pt x="2036" y="16"/>
                  <a:pt x="2001" y="0"/>
                  <a:pt x="1963" y="0"/>
                </a:cubicBezTo>
                <a:cubicBezTo>
                  <a:pt x="1963" y="0"/>
                  <a:pt x="1272" y="0"/>
                  <a:pt x="3" y="0"/>
                </a:cubicBezTo>
                <a:cubicBezTo>
                  <a:pt x="0" y="81"/>
                  <a:pt x="0" y="81"/>
                  <a:pt x="0" y="81"/>
                </a:cubicBezTo>
                <a:cubicBezTo>
                  <a:pt x="111" y="81"/>
                  <a:pt x="1112" y="81"/>
                  <a:pt x="1963" y="81"/>
                </a:cubicBezTo>
                <a:cubicBezTo>
                  <a:pt x="1979" y="81"/>
                  <a:pt x="1993" y="87"/>
                  <a:pt x="2005" y="99"/>
                </a:cubicBezTo>
                <a:cubicBezTo>
                  <a:pt x="2016" y="110"/>
                  <a:pt x="2023" y="125"/>
                  <a:pt x="2023" y="142"/>
                </a:cubicBezTo>
                <a:cubicBezTo>
                  <a:pt x="2023" y="142"/>
                  <a:pt x="2023" y="142"/>
                  <a:pt x="2023" y="281"/>
                </a:cubicBezTo>
                <a:cubicBezTo>
                  <a:pt x="2023" y="281"/>
                  <a:pt x="2023" y="281"/>
                  <a:pt x="1958" y="281"/>
                </a:cubicBezTo>
                <a:cubicBezTo>
                  <a:pt x="1958" y="281"/>
                  <a:pt x="1958" y="281"/>
                  <a:pt x="2066" y="389"/>
                </a:cubicBezTo>
                <a:cubicBezTo>
                  <a:pt x="2174" y="281"/>
                  <a:pt x="2174" y="281"/>
                  <a:pt x="2174" y="281"/>
                </a:cubicBezTo>
                <a:cubicBezTo>
                  <a:pt x="2174" y="281"/>
                  <a:pt x="2174" y="281"/>
                  <a:pt x="2103" y="28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30" tIns="45715" rIns="91430" bIns="45715" numCol="1" anchor="t" anchorCtr="0" compatLnSpc="1"/>
          <a:lstStyle/>
          <a:p>
            <a:pPr>
              <a:lnSpc>
                <a:spcPct val="120000"/>
              </a:lnSpc>
            </a:pPr>
            <a:endParaRPr lang="id-ID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951456" y="2453429"/>
            <a:ext cx="5696085" cy="1320314"/>
          </a:xfrm>
          <a:custGeom>
            <a:avLst/>
            <a:gdLst>
              <a:gd name="T0" fmla="*/ 1576 w 1684"/>
              <a:gd name="T1" fmla="*/ 0 h 389"/>
              <a:gd name="T2" fmla="*/ 1468 w 1684"/>
              <a:gd name="T3" fmla="*/ 109 h 389"/>
              <a:gd name="T4" fmla="*/ 1533 w 1684"/>
              <a:gd name="T5" fmla="*/ 109 h 389"/>
              <a:gd name="T6" fmla="*/ 1533 w 1684"/>
              <a:gd name="T7" fmla="*/ 248 h 389"/>
              <a:gd name="T8" fmla="*/ 1515 w 1684"/>
              <a:gd name="T9" fmla="*/ 291 h 389"/>
              <a:gd name="T10" fmla="*/ 1473 w 1684"/>
              <a:gd name="T11" fmla="*/ 308 h 389"/>
              <a:gd name="T12" fmla="*/ 5 w 1684"/>
              <a:gd name="T13" fmla="*/ 308 h 389"/>
              <a:gd name="T14" fmla="*/ 0 w 1684"/>
              <a:gd name="T15" fmla="*/ 389 h 389"/>
              <a:gd name="T16" fmla="*/ 1473 w 1684"/>
              <a:gd name="T17" fmla="*/ 389 h 389"/>
              <a:gd name="T18" fmla="*/ 1572 w 1684"/>
              <a:gd name="T19" fmla="*/ 348 h 389"/>
              <a:gd name="T20" fmla="*/ 1613 w 1684"/>
              <a:gd name="T21" fmla="*/ 248 h 389"/>
              <a:gd name="T22" fmla="*/ 1613 w 1684"/>
              <a:gd name="T23" fmla="*/ 109 h 389"/>
              <a:gd name="T24" fmla="*/ 1684 w 1684"/>
              <a:gd name="T25" fmla="*/ 109 h 389"/>
              <a:gd name="T26" fmla="*/ 1576 w 1684"/>
              <a:gd name="T27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84" h="389">
                <a:moveTo>
                  <a:pt x="1576" y="0"/>
                </a:moveTo>
                <a:cubicBezTo>
                  <a:pt x="1468" y="109"/>
                  <a:pt x="1468" y="109"/>
                  <a:pt x="1468" y="109"/>
                </a:cubicBezTo>
                <a:cubicBezTo>
                  <a:pt x="1533" y="109"/>
                  <a:pt x="1533" y="109"/>
                  <a:pt x="1533" y="109"/>
                </a:cubicBezTo>
                <a:cubicBezTo>
                  <a:pt x="1533" y="248"/>
                  <a:pt x="1533" y="248"/>
                  <a:pt x="1533" y="248"/>
                </a:cubicBezTo>
                <a:cubicBezTo>
                  <a:pt x="1533" y="264"/>
                  <a:pt x="1526" y="279"/>
                  <a:pt x="1515" y="291"/>
                </a:cubicBezTo>
                <a:cubicBezTo>
                  <a:pt x="1503" y="301"/>
                  <a:pt x="1489" y="308"/>
                  <a:pt x="1473" y="308"/>
                </a:cubicBezTo>
                <a:cubicBezTo>
                  <a:pt x="987" y="308"/>
                  <a:pt x="91" y="308"/>
                  <a:pt x="5" y="308"/>
                </a:cubicBezTo>
                <a:cubicBezTo>
                  <a:pt x="0" y="389"/>
                  <a:pt x="0" y="389"/>
                  <a:pt x="0" y="389"/>
                </a:cubicBezTo>
                <a:cubicBezTo>
                  <a:pt x="777" y="389"/>
                  <a:pt x="1473" y="389"/>
                  <a:pt x="1473" y="389"/>
                </a:cubicBezTo>
                <a:cubicBezTo>
                  <a:pt x="1511" y="389"/>
                  <a:pt x="1546" y="372"/>
                  <a:pt x="1572" y="348"/>
                </a:cubicBezTo>
                <a:cubicBezTo>
                  <a:pt x="1597" y="321"/>
                  <a:pt x="1613" y="286"/>
                  <a:pt x="1613" y="248"/>
                </a:cubicBezTo>
                <a:cubicBezTo>
                  <a:pt x="1613" y="109"/>
                  <a:pt x="1613" y="109"/>
                  <a:pt x="1613" y="109"/>
                </a:cubicBezTo>
                <a:cubicBezTo>
                  <a:pt x="1684" y="109"/>
                  <a:pt x="1684" y="109"/>
                  <a:pt x="1684" y="109"/>
                </a:cubicBezTo>
                <a:lnTo>
                  <a:pt x="1576" y="0"/>
                </a:lnTo>
                <a:close/>
              </a:path>
            </a:pathLst>
          </a:custGeom>
          <a:solidFill>
            <a:srgbClr val="2666C4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30" tIns="45715" rIns="91430" bIns="45715" numCol="1" anchor="t" anchorCtr="0" compatLnSpc="1"/>
          <a:lstStyle/>
          <a:p>
            <a:pPr>
              <a:lnSpc>
                <a:spcPct val="120000"/>
              </a:lnSpc>
            </a:pPr>
            <a:endParaRPr lang="id-ID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955747" y="3490512"/>
            <a:ext cx="5215451" cy="1320314"/>
          </a:xfrm>
          <a:custGeom>
            <a:avLst/>
            <a:gdLst>
              <a:gd name="T0" fmla="*/ 1471 w 1542"/>
              <a:gd name="T1" fmla="*/ 281 h 389"/>
              <a:gd name="T2" fmla="*/ 1471 w 1542"/>
              <a:gd name="T3" fmla="*/ 142 h 389"/>
              <a:gd name="T4" fmla="*/ 1429 w 1542"/>
              <a:gd name="T5" fmla="*/ 42 h 389"/>
              <a:gd name="T6" fmla="*/ 1330 w 1542"/>
              <a:gd name="T7" fmla="*/ 0 h 389"/>
              <a:gd name="T8" fmla="*/ 4 w 1542"/>
              <a:gd name="T9" fmla="*/ 0 h 389"/>
              <a:gd name="T10" fmla="*/ 0 w 1542"/>
              <a:gd name="T11" fmla="*/ 81 h 389"/>
              <a:gd name="T12" fmla="*/ 1330 w 1542"/>
              <a:gd name="T13" fmla="*/ 81 h 389"/>
              <a:gd name="T14" fmla="*/ 1373 w 1542"/>
              <a:gd name="T15" fmla="*/ 99 h 389"/>
              <a:gd name="T16" fmla="*/ 1390 w 1542"/>
              <a:gd name="T17" fmla="*/ 142 h 389"/>
              <a:gd name="T18" fmla="*/ 1390 w 1542"/>
              <a:gd name="T19" fmla="*/ 281 h 389"/>
              <a:gd name="T20" fmla="*/ 1325 w 1542"/>
              <a:gd name="T21" fmla="*/ 281 h 389"/>
              <a:gd name="T22" fmla="*/ 1433 w 1542"/>
              <a:gd name="T23" fmla="*/ 389 h 389"/>
              <a:gd name="T24" fmla="*/ 1542 w 1542"/>
              <a:gd name="T25" fmla="*/ 281 h 389"/>
              <a:gd name="T26" fmla="*/ 1471 w 1542"/>
              <a:gd name="T27" fmla="*/ 28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42" h="389">
                <a:moveTo>
                  <a:pt x="1471" y="281"/>
                </a:moveTo>
                <a:cubicBezTo>
                  <a:pt x="1471" y="281"/>
                  <a:pt x="1471" y="281"/>
                  <a:pt x="1471" y="142"/>
                </a:cubicBezTo>
                <a:cubicBezTo>
                  <a:pt x="1471" y="102"/>
                  <a:pt x="1454" y="67"/>
                  <a:pt x="1429" y="42"/>
                </a:cubicBezTo>
                <a:cubicBezTo>
                  <a:pt x="1403" y="16"/>
                  <a:pt x="1368" y="0"/>
                  <a:pt x="1330" y="0"/>
                </a:cubicBezTo>
                <a:cubicBezTo>
                  <a:pt x="1330" y="0"/>
                  <a:pt x="639" y="0"/>
                  <a:pt x="4" y="0"/>
                </a:cubicBezTo>
                <a:cubicBezTo>
                  <a:pt x="0" y="81"/>
                  <a:pt x="0" y="81"/>
                  <a:pt x="0" y="81"/>
                </a:cubicBezTo>
                <a:cubicBezTo>
                  <a:pt x="77" y="81"/>
                  <a:pt x="945" y="81"/>
                  <a:pt x="1330" y="81"/>
                </a:cubicBezTo>
                <a:cubicBezTo>
                  <a:pt x="1347" y="81"/>
                  <a:pt x="1361" y="87"/>
                  <a:pt x="1373" y="99"/>
                </a:cubicBezTo>
                <a:cubicBezTo>
                  <a:pt x="1383" y="110"/>
                  <a:pt x="1390" y="125"/>
                  <a:pt x="1390" y="142"/>
                </a:cubicBezTo>
                <a:cubicBezTo>
                  <a:pt x="1390" y="142"/>
                  <a:pt x="1390" y="142"/>
                  <a:pt x="1390" y="281"/>
                </a:cubicBezTo>
                <a:cubicBezTo>
                  <a:pt x="1390" y="281"/>
                  <a:pt x="1390" y="281"/>
                  <a:pt x="1325" y="281"/>
                </a:cubicBezTo>
                <a:cubicBezTo>
                  <a:pt x="1325" y="281"/>
                  <a:pt x="1325" y="281"/>
                  <a:pt x="1433" y="389"/>
                </a:cubicBezTo>
                <a:cubicBezTo>
                  <a:pt x="1542" y="281"/>
                  <a:pt x="1542" y="281"/>
                  <a:pt x="1542" y="281"/>
                </a:cubicBezTo>
                <a:cubicBezTo>
                  <a:pt x="1542" y="281"/>
                  <a:pt x="1542" y="281"/>
                  <a:pt x="1471" y="281"/>
                </a:cubicBezTo>
                <a:close/>
              </a:path>
            </a:pathLst>
          </a:custGeom>
          <a:solidFill>
            <a:srgbClr val="B770E5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30" tIns="45715" rIns="91430" bIns="45715" numCol="1" anchor="t" anchorCtr="0" compatLnSpc="1"/>
          <a:lstStyle/>
          <a:p>
            <a:pPr>
              <a:lnSpc>
                <a:spcPct val="120000"/>
              </a:lnSpc>
            </a:pPr>
            <a:endParaRPr lang="id-ID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8783" y="2441985"/>
            <a:ext cx="4204118" cy="1320314"/>
          </a:xfrm>
          <a:custGeom>
            <a:avLst/>
            <a:gdLst>
              <a:gd name="T0" fmla="*/ 1135 w 1243"/>
              <a:gd name="T1" fmla="*/ 0 h 389"/>
              <a:gd name="T2" fmla="*/ 1027 w 1243"/>
              <a:gd name="T3" fmla="*/ 109 h 389"/>
              <a:gd name="T4" fmla="*/ 1092 w 1243"/>
              <a:gd name="T5" fmla="*/ 109 h 389"/>
              <a:gd name="T6" fmla="*/ 1092 w 1243"/>
              <a:gd name="T7" fmla="*/ 248 h 389"/>
              <a:gd name="T8" fmla="*/ 1074 w 1243"/>
              <a:gd name="T9" fmla="*/ 291 h 389"/>
              <a:gd name="T10" fmla="*/ 1032 w 1243"/>
              <a:gd name="T11" fmla="*/ 308 h 389"/>
              <a:gd name="T12" fmla="*/ 0 w 1243"/>
              <a:gd name="T13" fmla="*/ 308 h 389"/>
              <a:gd name="T14" fmla="*/ 0 w 1243"/>
              <a:gd name="T15" fmla="*/ 389 h 389"/>
              <a:gd name="T16" fmla="*/ 1032 w 1243"/>
              <a:gd name="T17" fmla="*/ 389 h 389"/>
              <a:gd name="T18" fmla="*/ 1131 w 1243"/>
              <a:gd name="T19" fmla="*/ 348 h 389"/>
              <a:gd name="T20" fmla="*/ 1172 w 1243"/>
              <a:gd name="T21" fmla="*/ 248 h 389"/>
              <a:gd name="T22" fmla="*/ 1172 w 1243"/>
              <a:gd name="T23" fmla="*/ 109 h 389"/>
              <a:gd name="T24" fmla="*/ 1243 w 1243"/>
              <a:gd name="T25" fmla="*/ 109 h 389"/>
              <a:gd name="T26" fmla="*/ 1135 w 1243"/>
              <a:gd name="T27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43" h="389">
                <a:moveTo>
                  <a:pt x="1135" y="0"/>
                </a:moveTo>
                <a:cubicBezTo>
                  <a:pt x="1027" y="109"/>
                  <a:pt x="1027" y="109"/>
                  <a:pt x="1027" y="109"/>
                </a:cubicBezTo>
                <a:cubicBezTo>
                  <a:pt x="1092" y="109"/>
                  <a:pt x="1092" y="109"/>
                  <a:pt x="1092" y="109"/>
                </a:cubicBezTo>
                <a:cubicBezTo>
                  <a:pt x="1092" y="248"/>
                  <a:pt x="1092" y="248"/>
                  <a:pt x="1092" y="248"/>
                </a:cubicBezTo>
                <a:cubicBezTo>
                  <a:pt x="1092" y="264"/>
                  <a:pt x="1085" y="279"/>
                  <a:pt x="1074" y="291"/>
                </a:cubicBezTo>
                <a:cubicBezTo>
                  <a:pt x="1062" y="301"/>
                  <a:pt x="1048" y="308"/>
                  <a:pt x="1032" y="308"/>
                </a:cubicBezTo>
                <a:cubicBezTo>
                  <a:pt x="747" y="308"/>
                  <a:pt x="321" y="308"/>
                  <a:pt x="0" y="308"/>
                </a:cubicBezTo>
                <a:cubicBezTo>
                  <a:pt x="0" y="389"/>
                  <a:pt x="0" y="389"/>
                  <a:pt x="0" y="389"/>
                </a:cubicBezTo>
                <a:cubicBezTo>
                  <a:pt x="581" y="389"/>
                  <a:pt x="1032" y="389"/>
                  <a:pt x="1032" y="389"/>
                </a:cubicBezTo>
                <a:cubicBezTo>
                  <a:pt x="1070" y="389"/>
                  <a:pt x="1105" y="372"/>
                  <a:pt x="1131" y="348"/>
                </a:cubicBezTo>
                <a:cubicBezTo>
                  <a:pt x="1156" y="321"/>
                  <a:pt x="1172" y="286"/>
                  <a:pt x="1172" y="248"/>
                </a:cubicBezTo>
                <a:cubicBezTo>
                  <a:pt x="1172" y="109"/>
                  <a:pt x="1172" y="109"/>
                  <a:pt x="1172" y="109"/>
                </a:cubicBezTo>
                <a:cubicBezTo>
                  <a:pt x="1243" y="109"/>
                  <a:pt x="1243" y="109"/>
                  <a:pt x="1243" y="109"/>
                </a:cubicBezTo>
                <a:lnTo>
                  <a:pt x="1135" y="0"/>
                </a:lnTo>
                <a:close/>
              </a:path>
            </a:pathLst>
          </a:custGeom>
          <a:solidFill>
            <a:srgbClr val="F5C722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30" tIns="45715" rIns="91430" bIns="45715" numCol="1" anchor="t" anchorCtr="0" compatLnSpc="1"/>
          <a:lstStyle/>
          <a:p>
            <a:pPr>
              <a:lnSpc>
                <a:spcPct val="120000"/>
              </a:lnSpc>
            </a:pPr>
            <a:endParaRPr lang="id-ID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8784" y="3479068"/>
            <a:ext cx="3727775" cy="1320314"/>
          </a:xfrm>
          <a:custGeom>
            <a:avLst/>
            <a:gdLst>
              <a:gd name="T0" fmla="*/ 1031 w 1102"/>
              <a:gd name="T1" fmla="*/ 281 h 389"/>
              <a:gd name="T2" fmla="*/ 1031 w 1102"/>
              <a:gd name="T3" fmla="*/ 142 h 389"/>
              <a:gd name="T4" fmla="*/ 989 w 1102"/>
              <a:gd name="T5" fmla="*/ 42 h 389"/>
              <a:gd name="T6" fmla="*/ 890 w 1102"/>
              <a:gd name="T7" fmla="*/ 0 h 389"/>
              <a:gd name="T8" fmla="*/ 0 w 1102"/>
              <a:gd name="T9" fmla="*/ 0 h 389"/>
              <a:gd name="T10" fmla="*/ 0 w 1102"/>
              <a:gd name="T11" fmla="*/ 81 h 389"/>
              <a:gd name="T12" fmla="*/ 890 w 1102"/>
              <a:gd name="T13" fmla="*/ 81 h 389"/>
              <a:gd name="T14" fmla="*/ 933 w 1102"/>
              <a:gd name="T15" fmla="*/ 99 h 389"/>
              <a:gd name="T16" fmla="*/ 950 w 1102"/>
              <a:gd name="T17" fmla="*/ 142 h 389"/>
              <a:gd name="T18" fmla="*/ 950 w 1102"/>
              <a:gd name="T19" fmla="*/ 281 h 389"/>
              <a:gd name="T20" fmla="*/ 885 w 1102"/>
              <a:gd name="T21" fmla="*/ 281 h 389"/>
              <a:gd name="T22" fmla="*/ 993 w 1102"/>
              <a:gd name="T23" fmla="*/ 389 h 389"/>
              <a:gd name="T24" fmla="*/ 1102 w 1102"/>
              <a:gd name="T25" fmla="*/ 281 h 389"/>
              <a:gd name="T26" fmla="*/ 1031 w 1102"/>
              <a:gd name="T27" fmla="*/ 28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02" h="389">
                <a:moveTo>
                  <a:pt x="1031" y="281"/>
                </a:moveTo>
                <a:cubicBezTo>
                  <a:pt x="1031" y="281"/>
                  <a:pt x="1031" y="281"/>
                  <a:pt x="1031" y="142"/>
                </a:cubicBezTo>
                <a:cubicBezTo>
                  <a:pt x="1031" y="102"/>
                  <a:pt x="1014" y="67"/>
                  <a:pt x="989" y="42"/>
                </a:cubicBezTo>
                <a:cubicBezTo>
                  <a:pt x="963" y="16"/>
                  <a:pt x="928" y="0"/>
                  <a:pt x="890" y="0"/>
                </a:cubicBezTo>
                <a:cubicBezTo>
                  <a:pt x="890" y="0"/>
                  <a:pt x="479" y="0"/>
                  <a:pt x="0" y="0"/>
                </a:cubicBezTo>
                <a:cubicBezTo>
                  <a:pt x="0" y="81"/>
                  <a:pt x="0" y="81"/>
                  <a:pt x="0" y="81"/>
                </a:cubicBezTo>
                <a:cubicBezTo>
                  <a:pt x="297" y="81"/>
                  <a:pt x="671" y="81"/>
                  <a:pt x="890" y="81"/>
                </a:cubicBezTo>
                <a:cubicBezTo>
                  <a:pt x="907" y="81"/>
                  <a:pt x="921" y="87"/>
                  <a:pt x="933" y="99"/>
                </a:cubicBezTo>
                <a:cubicBezTo>
                  <a:pt x="943" y="110"/>
                  <a:pt x="950" y="125"/>
                  <a:pt x="950" y="142"/>
                </a:cubicBezTo>
                <a:cubicBezTo>
                  <a:pt x="950" y="142"/>
                  <a:pt x="950" y="142"/>
                  <a:pt x="950" y="281"/>
                </a:cubicBezTo>
                <a:cubicBezTo>
                  <a:pt x="950" y="281"/>
                  <a:pt x="950" y="281"/>
                  <a:pt x="885" y="281"/>
                </a:cubicBezTo>
                <a:cubicBezTo>
                  <a:pt x="885" y="281"/>
                  <a:pt x="885" y="281"/>
                  <a:pt x="993" y="389"/>
                </a:cubicBezTo>
                <a:cubicBezTo>
                  <a:pt x="1102" y="281"/>
                  <a:pt x="1102" y="281"/>
                  <a:pt x="1102" y="281"/>
                </a:cubicBezTo>
                <a:cubicBezTo>
                  <a:pt x="1102" y="281"/>
                  <a:pt x="1102" y="281"/>
                  <a:pt x="1031" y="281"/>
                </a:cubicBezTo>
                <a:close/>
              </a:path>
            </a:pathLst>
          </a:custGeom>
          <a:solidFill>
            <a:srgbClr val="73A43A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30" tIns="45715" rIns="91430" bIns="45715" numCol="1" anchor="t" anchorCtr="0" compatLnSpc="1"/>
          <a:lstStyle/>
          <a:p>
            <a:pPr>
              <a:lnSpc>
                <a:spcPct val="120000"/>
              </a:lnSpc>
            </a:pPr>
            <a:endParaRPr lang="id-ID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62551" y="3231407"/>
            <a:ext cx="708882" cy="346522"/>
          </a:xfrm>
          <a:prstGeom prst="rect">
            <a:avLst/>
          </a:prstGeom>
          <a:noFill/>
        </p:spPr>
        <p:txBody>
          <a:bodyPr wrap="none" lIns="86694" tIns="43347" rIns="86694" bIns="43347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5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文字</a:t>
            </a:r>
            <a:r>
              <a:rPr lang="id-ID" sz="15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id-ID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362551" y="3527171"/>
            <a:ext cx="2218445" cy="752338"/>
          </a:xfrm>
          <a:prstGeom prst="rect">
            <a:avLst/>
          </a:prstGeom>
        </p:spPr>
        <p:txBody>
          <a:bodyPr wrap="square" lIns="86694" tIns="43347" rIns="86694" bIns="43347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70127" y="1400804"/>
            <a:ext cx="708882" cy="346522"/>
          </a:xfrm>
          <a:prstGeom prst="rect">
            <a:avLst/>
          </a:prstGeom>
          <a:noFill/>
        </p:spPr>
        <p:txBody>
          <a:bodyPr wrap="none" lIns="86694" tIns="43347" rIns="86694" bIns="43347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5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文字</a:t>
            </a:r>
            <a:r>
              <a:rPr lang="id-ID" sz="15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id-ID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6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26393" y="1635974"/>
            <a:ext cx="1782600" cy="737911"/>
          </a:xfrm>
          <a:prstGeom prst="rect">
            <a:avLst/>
          </a:prstGeom>
        </p:spPr>
        <p:txBody>
          <a:bodyPr wrap="square" lIns="86694" tIns="43347" rIns="86694" bIns="43347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06339" y="5240240"/>
            <a:ext cx="708882" cy="346522"/>
          </a:xfrm>
          <a:prstGeom prst="rect">
            <a:avLst/>
          </a:prstGeom>
          <a:noFill/>
        </p:spPr>
        <p:txBody>
          <a:bodyPr wrap="none" lIns="86694" tIns="43347" rIns="86694" bIns="43347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5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文字</a:t>
            </a:r>
            <a:r>
              <a:rPr lang="id-ID" sz="15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id-ID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062606" y="5483421"/>
            <a:ext cx="1782600" cy="737911"/>
          </a:xfrm>
          <a:prstGeom prst="rect">
            <a:avLst/>
          </a:prstGeom>
        </p:spPr>
        <p:txBody>
          <a:bodyPr wrap="square" lIns="86694" tIns="43347" rIns="86694" bIns="43347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31509" y="1400804"/>
            <a:ext cx="708882" cy="346522"/>
          </a:xfrm>
          <a:prstGeom prst="rect">
            <a:avLst/>
          </a:prstGeom>
          <a:noFill/>
        </p:spPr>
        <p:txBody>
          <a:bodyPr wrap="none" lIns="86694" tIns="43347" rIns="86694" bIns="43347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5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文字</a:t>
            </a:r>
            <a:r>
              <a:rPr lang="id-ID" sz="15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id-ID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87776" y="1645385"/>
            <a:ext cx="1782600" cy="737911"/>
          </a:xfrm>
          <a:prstGeom prst="rect">
            <a:avLst/>
          </a:prstGeom>
        </p:spPr>
        <p:txBody>
          <a:bodyPr wrap="square" lIns="86694" tIns="43347" rIns="86694" bIns="43347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27031" y="5240240"/>
            <a:ext cx="708882" cy="346522"/>
          </a:xfrm>
          <a:prstGeom prst="rect">
            <a:avLst/>
          </a:prstGeom>
          <a:noFill/>
        </p:spPr>
        <p:txBody>
          <a:bodyPr wrap="none" lIns="86694" tIns="43347" rIns="86694" bIns="43347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5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文字</a:t>
            </a:r>
            <a:r>
              <a:rPr lang="id-ID" sz="15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id-ID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883299" y="5483421"/>
            <a:ext cx="1782600" cy="737911"/>
          </a:xfrm>
          <a:prstGeom prst="rect">
            <a:avLst/>
          </a:prstGeom>
        </p:spPr>
        <p:txBody>
          <a:bodyPr wrap="square" lIns="86694" tIns="43347" rIns="86694" bIns="43347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9945281" y="3467103"/>
            <a:ext cx="392828" cy="294621"/>
            <a:chOff x="3092451" y="2647951"/>
            <a:chExt cx="241300" cy="180975"/>
          </a:xfrm>
          <a:solidFill>
            <a:srgbClr val="73A43A"/>
          </a:solidFill>
        </p:grpSpPr>
        <p:sp>
          <p:nvSpPr>
            <p:cNvPr id="23" name="Freeform 148"/>
            <p:cNvSpPr>
              <a:spLocks noEditPoints="1"/>
            </p:cNvSpPr>
            <p:nvPr/>
          </p:nvSpPr>
          <p:spPr bwMode="auto">
            <a:xfrm>
              <a:off x="3092451" y="2647951"/>
              <a:ext cx="241300" cy="180975"/>
            </a:xfrm>
            <a:custGeom>
              <a:avLst/>
              <a:gdLst>
                <a:gd name="T0" fmla="*/ 56 w 64"/>
                <a:gd name="T1" fmla="*/ 0 h 48"/>
                <a:gd name="T2" fmla="*/ 8 w 64"/>
                <a:gd name="T3" fmla="*/ 0 h 48"/>
                <a:gd name="T4" fmla="*/ 0 w 64"/>
                <a:gd name="T5" fmla="*/ 8 h 48"/>
                <a:gd name="T6" fmla="*/ 0 w 64"/>
                <a:gd name="T7" fmla="*/ 40 h 48"/>
                <a:gd name="T8" fmla="*/ 8 w 64"/>
                <a:gd name="T9" fmla="*/ 48 h 48"/>
                <a:gd name="T10" fmla="*/ 56 w 64"/>
                <a:gd name="T11" fmla="*/ 48 h 48"/>
                <a:gd name="T12" fmla="*/ 64 w 64"/>
                <a:gd name="T13" fmla="*/ 40 h 48"/>
                <a:gd name="T14" fmla="*/ 64 w 64"/>
                <a:gd name="T15" fmla="*/ 8 h 48"/>
                <a:gd name="T16" fmla="*/ 56 w 64"/>
                <a:gd name="T17" fmla="*/ 0 h 48"/>
                <a:gd name="T18" fmla="*/ 60 w 64"/>
                <a:gd name="T19" fmla="*/ 40 h 48"/>
                <a:gd name="T20" fmla="*/ 56 w 64"/>
                <a:gd name="T21" fmla="*/ 44 h 48"/>
                <a:gd name="T22" fmla="*/ 8 w 64"/>
                <a:gd name="T23" fmla="*/ 44 h 48"/>
                <a:gd name="T24" fmla="*/ 4 w 64"/>
                <a:gd name="T25" fmla="*/ 40 h 48"/>
                <a:gd name="T26" fmla="*/ 4 w 64"/>
                <a:gd name="T27" fmla="*/ 20 h 48"/>
                <a:gd name="T28" fmla="*/ 60 w 64"/>
                <a:gd name="T29" fmla="*/ 20 h 48"/>
                <a:gd name="T30" fmla="*/ 60 w 64"/>
                <a:gd name="T31" fmla="*/ 40 h 48"/>
                <a:gd name="T32" fmla="*/ 60 w 64"/>
                <a:gd name="T33" fmla="*/ 12 h 48"/>
                <a:gd name="T34" fmla="*/ 4 w 64"/>
                <a:gd name="T35" fmla="*/ 12 h 48"/>
                <a:gd name="T36" fmla="*/ 4 w 64"/>
                <a:gd name="T37" fmla="*/ 8 h 48"/>
                <a:gd name="T38" fmla="*/ 8 w 64"/>
                <a:gd name="T39" fmla="*/ 4 h 48"/>
                <a:gd name="T40" fmla="*/ 56 w 64"/>
                <a:gd name="T41" fmla="*/ 4 h 48"/>
                <a:gd name="T42" fmla="*/ 60 w 64"/>
                <a:gd name="T43" fmla="*/ 8 h 48"/>
                <a:gd name="T44" fmla="*/ 60 w 64"/>
                <a:gd name="T45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4" h="48">
                  <a:moveTo>
                    <a:pt x="5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4"/>
                    <a:pt x="4" y="48"/>
                    <a:pt x="8" y="48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60" y="48"/>
                    <a:pt x="64" y="44"/>
                    <a:pt x="64" y="40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4"/>
                    <a:pt x="60" y="0"/>
                    <a:pt x="56" y="0"/>
                  </a:cubicBezTo>
                  <a:close/>
                  <a:moveTo>
                    <a:pt x="60" y="40"/>
                  </a:moveTo>
                  <a:cubicBezTo>
                    <a:pt x="60" y="42"/>
                    <a:pt x="58" y="44"/>
                    <a:pt x="56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6" y="44"/>
                    <a:pt x="4" y="42"/>
                    <a:pt x="4" y="4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60" y="20"/>
                    <a:pt x="60" y="20"/>
                    <a:pt x="60" y="20"/>
                  </a:cubicBezTo>
                  <a:lnTo>
                    <a:pt x="60" y="40"/>
                  </a:lnTo>
                  <a:close/>
                  <a:moveTo>
                    <a:pt x="6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6"/>
                    <a:pt x="6" y="4"/>
                    <a:pt x="8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8" y="4"/>
                    <a:pt x="60" y="6"/>
                    <a:pt x="60" y="8"/>
                  </a:cubicBezTo>
                  <a:lnTo>
                    <a:pt x="6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Rectangle 149"/>
            <p:cNvSpPr>
              <a:spLocks noChangeArrowheads="1"/>
            </p:cNvSpPr>
            <p:nvPr/>
          </p:nvSpPr>
          <p:spPr bwMode="auto">
            <a:xfrm>
              <a:off x="3122613" y="2738438"/>
              <a:ext cx="90488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Rectangle 150"/>
            <p:cNvSpPr>
              <a:spLocks noChangeArrowheads="1"/>
            </p:cNvSpPr>
            <p:nvPr/>
          </p:nvSpPr>
          <p:spPr bwMode="auto">
            <a:xfrm>
              <a:off x="3122613" y="2768601"/>
              <a:ext cx="30163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Rectangle 151"/>
            <p:cNvSpPr>
              <a:spLocks noChangeArrowheads="1"/>
            </p:cNvSpPr>
            <p:nvPr/>
          </p:nvSpPr>
          <p:spPr bwMode="auto">
            <a:xfrm>
              <a:off x="3257551" y="2738438"/>
              <a:ext cx="46038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130535" y="1118006"/>
            <a:ext cx="263415" cy="263415"/>
            <a:chOff x="4054476" y="4030663"/>
            <a:chExt cx="239712" cy="239712"/>
          </a:xfrm>
          <a:solidFill>
            <a:srgbClr val="2666C4"/>
          </a:solidFill>
        </p:grpSpPr>
        <p:sp>
          <p:nvSpPr>
            <p:cNvPr id="28" name="Freeform 404"/>
            <p:cNvSpPr/>
            <p:nvPr/>
          </p:nvSpPr>
          <p:spPr bwMode="auto">
            <a:xfrm>
              <a:off x="4054476" y="4030663"/>
              <a:ext cx="60325" cy="58738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Freeform 405"/>
            <p:cNvSpPr/>
            <p:nvPr/>
          </p:nvSpPr>
          <p:spPr bwMode="auto">
            <a:xfrm>
              <a:off x="4054476" y="4119563"/>
              <a:ext cx="60325" cy="60325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Freeform 407"/>
            <p:cNvSpPr/>
            <p:nvPr/>
          </p:nvSpPr>
          <p:spPr bwMode="auto">
            <a:xfrm>
              <a:off x="4054476" y="4210050"/>
              <a:ext cx="60325" cy="60325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Freeform 408"/>
            <p:cNvSpPr/>
            <p:nvPr/>
          </p:nvSpPr>
          <p:spPr bwMode="auto">
            <a:xfrm>
              <a:off x="4144963" y="4030663"/>
              <a:ext cx="149225" cy="58738"/>
            </a:xfrm>
            <a:custGeom>
              <a:avLst/>
              <a:gdLst>
                <a:gd name="T0" fmla="*/ 38 w 40"/>
                <a:gd name="T1" fmla="*/ 0 h 16"/>
                <a:gd name="T2" fmla="*/ 2 w 40"/>
                <a:gd name="T3" fmla="*/ 0 h 16"/>
                <a:gd name="T4" fmla="*/ 0 w 40"/>
                <a:gd name="T5" fmla="*/ 2 h 16"/>
                <a:gd name="T6" fmla="*/ 0 w 40"/>
                <a:gd name="T7" fmla="*/ 14 h 16"/>
                <a:gd name="T8" fmla="*/ 2 w 40"/>
                <a:gd name="T9" fmla="*/ 16 h 16"/>
                <a:gd name="T10" fmla="*/ 38 w 40"/>
                <a:gd name="T11" fmla="*/ 16 h 16"/>
                <a:gd name="T12" fmla="*/ 40 w 40"/>
                <a:gd name="T13" fmla="*/ 14 h 16"/>
                <a:gd name="T14" fmla="*/ 40 w 40"/>
                <a:gd name="T15" fmla="*/ 2 h 16"/>
                <a:gd name="T16" fmla="*/ 38 w 40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6">
                  <a:moveTo>
                    <a:pt x="3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9" y="16"/>
                    <a:pt x="40" y="15"/>
                    <a:pt x="40" y="14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39" y="0"/>
                    <a:pt x="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Freeform 409"/>
            <p:cNvSpPr/>
            <p:nvPr/>
          </p:nvSpPr>
          <p:spPr bwMode="auto">
            <a:xfrm>
              <a:off x="4144963" y="4119563"/>
              <a:ext cx="149225" cy="60325"/>
            </a:xfrm>
            <a:custGeom>
              <a:avLst/>
              <a:gdLst>
                <a:gd name="T0" fmla="*/ 38 w 40"/>
                <a:gd name="T1" fmla="*/ 0 h 16"/>
                <a:gd name="T2" fmla="*/ 2 w 40"/>
                <a:gd name="T3" fmla="*/ 0 h 16"/>
                <a:gd name="T4" fmla="*/ 0 w 40"/>
                <a:gd name="T5" fmla="*/ 2 h 16"/>
                <a:gd name="T6" fmla="*/ 0 w 40"/>
                <a:gd name="T7" fmla="*/ 14 h 16"/>
                <a:gd name="T8" fmla="*/ 2 w 40"/>
                <a:gd name="T9" fmla="*/ 16 h 16"/>
                <a:gd name="T10" fmla="*/ 38 w 40"/>
                <a:gd name="T11" fmla="*/ 16 h 16"/>
                <a:gd name="T12" fmla="*/ 40 w 40"/>
                <a:gd name="T13" fmla="*/ 14 h 16"/>
                <a:gd name="T14" fmla="*/ 40 w 40"/>
                <a:gd name="T15" fmla="*/ 2 h 16"/>
                <a:gd name="T16" fmla="*/ 38 w 40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6">
                  <a:moveTo>
                    <a:pt x="3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9" y="16"/>
                    <a:pt x="40" y="15"/>
                    <a:pt x="40" y="14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39" y="0"/>
                    <a:pt x="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Freeform 410"/>
            <p:cNvSpPr/>
            <p:nvPr/>
          </p:nvSpPr>
          <p:spPr bwMode="auto">
            <a:xfrm>
              <a:off x="4144963" y="4210050"/>
              <a:ext cx="149225" cy="60325"/>
            </a:xfrm>
            <a:custGeom>
              <a:avLst/>
              <a:gdLst>
                <a:gd name="T0" fmla="*/ 38 w 40"/>
                <a:gd name="T1" fmla="*/ 0 h 16"/>
                <a:gd name="T2" fmla="*/ 2 w 40"/>
                <a:gd name="T3" fmla="*/ 0 h 16"/>
                <a:gd name="T4" fmla="*/ 0 w 40"/>
                <a:gd name="T5" fmla="*/ 2 h 16"/>
                <a:gd name="T6" fmla="*/ 0 w 40"/>
                <a:gd name="T7" fmla="*/ 14 h 16"/>
                <a:gd name="T8" fmla="*/ 2 w 40"/>
                <a:gd name="T9" fmla="*/ 16 h 16"/>
                <a:gd name="T10" fmla="*/ 38 w 40"/>
                <a:gd name="T11" fmla="*/ 16 h 16"/>
                <a:gd name="T12" fmla="*/ 40 w 40"/>
                <a:gd name="T13" fmla="*/ 14 h 16"/>
                <a:gd name="T14" fmla="*/ 40 w 40"/>
                <a:gd name="T15" fmla="*/ 2 h 16"/>
                <a:gd name="T16" fmla="*/ 38 w 40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6">
                  <a:moveTo>
                    <a:pt x="3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9" y="16"/>
                    <a:pt x="40" y="15"/>
                    <a:pt x="40" y="14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39" y="0"/>
                    <a:pt x="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782130" y="4901151"/>
            <a:ext cx="304709" cy="306726"/>
            <a:chOff x="9344026" y="2587626"/>
            <a:chExt cx="239713" cy="241300"/>
          </a:xfrm>
          <a:solidFill>
            <a:schemeClr val="bg1">
              <a:lumMod val="85000"/>
            </a:schemeClr>
          </a:solidFill>
        </p:grpSpPr>
        <p:sp>
          <p:nvSpPr>
            <p:cNvPr id="35" name="Oval 339"/>
            <p:cNvSpPr>
              <a:spLocks noChangeArrowheads="1"/>
            </p:cNvSpPr>
            <p:nvPr/>
          </p:nvSpPr>
          <p:spPr bwMode="auto">
            <a:xfrm>
              <a:off x="9380538" y="2614613"/>
              <a:ext cx="22225" cy="222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Oval 340"/>
            <p:cNvSpPr>
              <a:spLocks noChangeArrowheads="1"/>
            </p:cNvSpPr>
            <p:nvPr/>
          </p:nvSpPr>
          <p:spPr bwMode="auto">
            <a:xfrm>
              <a:off x="9410701" y="2614613"/>
              <a:ext cx="22225" cy="222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Oval 341"/>
            <p:cNvSpPr>
              <a:spLocks noChangeArrowheads="1"/>
            </p:cNvSpPr>
            <p:nvPr/>
          </p:nvSpPr>
          <p:spPr bwMode="auto">
            <a:xfrm>
              <a:off x="9440863" y="2614613"/>
              <a:ext cx="22225" cy="222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Freeform 342"/>
            <p:cNvSpPr>
              <a:spLocks noEditPoints="1"/>
            </p:cNvSpPr>
            <p:nvPr/>
          </p:nvSpPr>
          <p:spPr bwMode="auto">
            <a:xfrm>
              <a:off x="9344026" y="2587626"/>
              <a:ext cx="239713" cy="241300"/>
            </a:xfrm>
            <a:custGeom>
              <a:avLst/>
              <a:gdLst>
                <a:gd name="T0" fmla="*/ 56 w 64"/>
                <a:gd name="T1" fmla="*/ 12 h 64"/>
                <a:gd name="T2" fmla="*/ 52 w 64"/>
                <a:gd name="T3" fmla="*/ 12 h 64"/>
                <a:gd name="T4" fmla="*/ 52 w 64"/>
                <a:gd name="T5" fmla="*/ 8 h 64"/>
                <a:gd name="T6" fmla="*/ 44 w 64"/>
                <a:gd name="T7" fmla="*/ 0 h 64"/>
                <a:gd name="T8" fmla="*/ 8 w 64"/>
                <a:gd name="T9" fmla="*/ 0 h 64"/>
                <a:gd name="T10" fmla="*/ 0 w 64"/>
                <a:gd name="T11" fmla="*/ 8 h 64"/>
                <a:gd name="T12" fmla="*/ 0 w 64"/>
                <a:gd name="T13" fmla="*/ 44 h 64"/>
                <a:gd name="T14" fmla="*/ 8 w 64"/>
                <a:gd name="T15" fmla="*/ 52 h 64"/>
                <a:gd name="T16" fmla="*/ 12 w 64"/>
                <a:gd name="T17" fmla="*/ 52 h 64"/>
                <a:gd name="T18" fmla="*/ 12 w 64"/>
                <a:gd name="T19" fmla="*/ 56 h 64"/>
                <a:gd name="T20" fmla="*/ 20 w 64"/>
                <a:gd name="T21" fmla="*/ 64 h 64"/>
                <a:gd name="T22" fmla="*/ 56 w 64"/>
                <a:gd name="T23" fmla="*/ 64 h 64"/>
                <a:gd name="T24" fmla="*/ 64 w 64"/>
                <a:gd name="T25" fmla="*/ 56 h 64"/>
                <a:gd name="T26" fmla="*/ 64 w 64"/>
                <a:gd name="T27" fmla="*/ 20 h 64"/>
                <a:gd name="T28" fmla="*/ 56 w 64"/>
                <a:gd name="T29" fmla="*/ 12 h 64"/>
                <a:gd name="T30" fmla="*/ 4 w 64"/>
                <a:gd name="T31" fmla="*/ 8 h 64"/>
                <a:gd name="T32" fmla="*/ 8 w 64"/>
                <a:gd name="T33" fmla="*/ 4 h 64"/>
                <a:gd name="T34" fmla="*/ 44 w 64"/>
                <a:gd name="T35" fmla="*/ 4 h 64"/>
                <a:gd name="T36" fmla="*/ 48 w 64"/>
                <a:gd name="T37" fmla="*/ 8 h 64"/>
                <a:gd name="T38" fmla="*/ 48 w 64"/>
                <a:gd name="T39" fmla="*/ 16 h 64"/>
                <a:gd name="T40" fmla="*/ 4 w 64"/>
                <a:gd name="T41" fmla="*/ 16 h 64"/>
                <a:gd name="T42" fmla="*/ 4 w 64"/>
                <a:gd name="T43" fmla="*/ 8 h 64"/>
                <a:gd name="T44" fmla="*/ 8 w 64"/>
                <a:gd name="T45" fmla="*/ 48 h 64"/>
                <a:gd name="T46" fmla="*/ 4 w 64"/>
                <a:gd name="T47" fmla="*/ 44 h 64"/>
                <a:gd name="T48" fmla="*/ 4 w 64"/>
                <a:gd name="T49" fmla="*/ 20 h 64"/>
                <a:gd name="T50" fmla="*/ 48 w 64"/>
                <a:gd name="T51" fmla="*/ 20 h 64"/>
                <a:gd name="T52" fmla="*/ 48 w 64"/>
                <a:gd name="T53" fmla="*/ 44 h 64"/>
                <a:gd name="T54" fmla="*/ 44 w 64"/>
                <a:gd name="T55" fmla="*/ 48 h 64"/>
                <a:gd name="T56" fmla="*/ 8 w 64"/>
                <a:gd name="T57" fmla="*/ 48 h 64"/>
                <a:gd name="T58" fmla="*/ 60 w 64"/>
                <a:gd name="T59" fmla="*/ 56 h 64"/>
                <a:gd name="T60" fmla="*/ 56 w 64"/>
                <a:gd name="T61" fmla="*/ 60 h 64"/>
                <a:gd name="T62" fmla="*/ 20 w 64"/>
                <a:gd name="T63" fmla="*/ 60 h 64"/>
                <a:gd name="T64" fmla="*/ 16 w 64"/>
                <a:gd name="T65" fmla="*/ 56 h 64"/>
                <a:gd name="T66" fmla="*/ 16 w 64"/>
                <a:gd name="T67" fmla="*/ 52 h 64"/>
                <a:gd name="T68" fmla="*/ 44 w 64"/>
                <a:gd name="T69" fmla="*/ 52 h 64"/>
                <a:gd name="T70" fmla="*/ 52 w 64"/>
                <a:gd name="T71" fmla="*/ 44 h 64"/>
                <a:gd name="T72" fmla="*/ 52 w 64"/>
                <a:gd name="T73" fmla="*/ 28 h 64"/>
                <a:gd name="T74" fmla="*/ 60 w 64"/>
                <a:gd name="T75" fmla="*/ 28 h 64"/>
                <a:gd name="T76" fmla="*/ 60 w 64"/>
                <a:gd name="T77" fmla="*/ 56 h 64"/>
                <a:gd name="T78" fmla="*/ 60 w 64"/>
                <a:gd name="T79" fmla="*/ 24 h 64"/>
                <a:gd name="T80" fmla="*/ 52 w 64"/>
                <a:gd name="T81" fmla="*/ 24 h 64"/>
                <a:gd name="T82" fmla="*/ 52 w 64"/>
                <a:gd name="T83" fmla="*/ 16 h 64"/>
                <a:gd name="T84" fmla="*/ 56 w 64"/>
                <a:gd name="T85" fmla="*/ 16 h 64"/>
                <a:gd name="T86" fmla="*/ 60 w 64"/>
                <a:gd name="T87" fmla="*/ 20 h 64"/>
                <a:gd name="T88" fmla="*/ 60 w 64"/>
                <a:gd name="T89" fmla="*/ 2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4" h="64">
                  <a:moveTo>
                    <a:pt x="56" y="12"/>
                  </a:moveTo>
                  <a:cubicBezTo>
                    <a:pt x="52" y="12"/>
                    <a:pt x="52" y="12"/>
                    <a:pt x="52" y="12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4"/>
                    <a:pt x="48" y="0"/>
                    <a:pt x="4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8"/>
                    <a:pt x="4" y="52"/>
                    <a:pt x="8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60"/>
                    <a:pt x="16" y="64"/>
                    <a:pt x="20" y="64"/>
                  </a:cubicBezTo>
                  <a:cubicBezTo>
                    <a:pt x="56" y="64"/>
                    <a:pt x="56" y="64"/>
                    <a:pt x="56" y="64"/>
                  </a:cubicBezTo>
                  <a:cubicBezTo>
                    <a:pt x="60" y="64"/>
                    <a:pt x="64" y="60"/>
                    <a:pt x="64" y="56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16"/>
                    <a:pt x="60" y="12"/>
                    <a:pt x="56" y="12"/>
                  </a:cubicBezTo>
                  <a:close/>
                  <a:moveTo>
                    <a:pt x="4" y="8"/>
                  </a:moveTo>
                  <a:cubicBezTo>
                    <a:pt x="4" y="6"/>
                    <a:pt x="6" y="4"/>
                    <a:pt x="8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4"/>
                    <a:pt x="48" y="6"/>
                    <a:pt x="48" y="8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" y="16"/>
                    <a:pt x="4" y="16"/>
                    <a:pt x="4" y="16"/>
                  </a:cubicBezTo>
                  <a:lnTo>
                    <a:pt x="4" y="8"/>
                  </a:lnTo>
                  <a:close/>
                  <a:moveTo>
                    <a:pt x="8" y="48"/>
                  </a:moveTo>
                  <a:cubicBezTo>
                    <a:pt x="6" y="48"/>
                    <a:pt x="4" y="46"/>
                    <a:pt x="4" y="44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48" y="46"/>
                    <a:pt x="46" y="48"/>
                    <a:pt x="44" y="48"/>
                  </a:cubicBezTo>
                  <a:lnTo>
                    <a:pt x="8" y="48"/>
                  </a:lnTo>
                  <a:close/>
                  <a:moveTo>
                    <a:pt x="60" y="56"/>
                  </a:moveTo>
                  <a:cubicBezTo>
                    <a:pt x="60" y="58"/>
                    <a:pt x="58" y="60"/>
                    <a:pt x="56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8" y="60"/>
                    <a:pt x="16" y="58"/>
                    <a:pt x="16" y="56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8" y="52"/>
                    <a:pt x="52" y="48"/>
                    <a:pt x="52" y="44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60" y="28"/>
                    <a:pt x="60" y="28"/>
                    <a:pt x="60" y="28"/>
                  </a:cubicBezTo>
                  <a:lnTo>
                    <a:pt x="60" y="56"/>
                  </a:lnTo>
                  <a:close/>
                  <a:moveTo>
                    <a:pt x="60" y="24"/>
                  </a:moveTo>
                  <a:cubicBezTo>
                    <a:pt x="52" y="24"/>
                    <a:pt x="52" y="24"/>
                    <a:pt x="52" y="24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8" y="16"/>
                    <a:pt x="60" y="18"/>
                    <a:pt x="60" y="20"/>
                  </a:cubicBezTo>
                  <a:lnTo>
                    <a:pt x="6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9" name="Freeform 60"/>
          <p:cNvSpPr>
            <a:spLocks noEditPoints="1"/>
          </p:cNvSpPr>
          <p:nvPr/>
        </p:nvSpPr>
        <p:spPr bwMode="auto">
          <a:xfrm>
            <a:off x="5653425" y="4914217"/>
            <a:ext cx="280595" cy="280595"/>
          </a:xfrm>
          <a:custGeom>
            <a:avLst/>
            <a:gdLst>
              <a:gd name="T0" fmla="*/ 55 w 64"/>
              <a:gd name="T1" fmla="*/ 26 h 64"/>
              <a:gd name="T2" fmla="*/ 36 w 64"/>
              <a:gd name="T3" fmla="*/ 46 h 64"/>
              <a:gd name="T4" fmla="*/ 18 w 64"/>
              <a:gd name="T5" fmla="*/ 46 h 64"/>
              <a:gd name="T6" fmla="*/ 18 w 64"/>
              <a:gd name="T7" fmla="*/ 28 h 64"/>
              <a:gd name="T8" fmla="*/ 38 w 64"/>
              <a:gd name="T9" fmla="*/ 9 h 64"/>
              <a:gd name="T10" fmla="*/ 29 w 64"/>
              <a:gd name="T11" fmla="*/ 0 h 64"/>
              <a:gd name="T12" fmla="*/ 10 w 64"/>
              <a:gd name="T13" fmla="*/ 20 h 64"/>
              <a:gd name="T14" fmla="*/ 10 w 64"/>
              <a:gd name="T15" fmla="*/ 54 h 64"/>
              <a:gd name="T16" fmla="*/ 44 w 64"/>
              <a:gd name="T17" fmla="*/ 54 h 64"/>
              <a:gd name="T18" fmla="*/ 64 w 64"/>
              <a:gd name="T19" fmla="*/ 35 h 64"/>
              <a:gd name="T20" fmla="*/ 55 w 64"/>
              <a:gd name="T21" fmla="*/ 26 h 64"/>
              <a:gd name="T22" fmla="*/ 29 w 64"/>
              <a:gd name="T23" fmla="*/ 4 h 64"/>
              <a:gd name="T24" fmla="*/ 33 w 64"/>
              <a:gd name="T25" fmla="*/ 9 h 64"/>
              <a:gd name="T26" fmla="*/ 27 w 64"/>
              <a:gd name="T27" fmla="*/ 15 h 64"/>
              <a:gd name="T28" fmla="*/ 23 w 64"/>
              <a:gd name="T29" fmla="*/ 11 h 64"/>
              <a:gd name="T30" fmla="*/ 29 w 64"/>
              <a:gd name="T31" fmla="*/ 4 h 64"/>
              <a:gd name="T32" fmla="*/ 49 w 64"/>
              <a:gd name="T33" fmla="*/ 37 h 64"/>
              <a:gd name="T34" fmla="*/ 55 w 64"/>
              <a:gd name="T35" fmla="*/ 31 h 64"/>
              <a:gd name="T36" fmla="*/ 60 w 64"/>
              <a:gd name="T37" fmla="*/ 35 h 64"/>
              <a:gd name="T38" fmla="*/ 53 w 64"/>
              <a:gd name="T39" fmla="*/ 41 h 64"/>
              <a:gd name="T40" fmla="*/ 49 w 64"/>
              <a:gd name="T41" fmla="*/ 3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4" h="64">
                <a:moveTo>
                  <a:pt x="55" y="26"/>
                </a:moveTo>
                <a:cubicBezTo>
                  <a:pt x="36" y="46"/>
                  <a:pt x="36" y="46"/>
                  <a:pt x="36" y="46"/>
                </a:cubicBezTo>
                <a:cubicBezTo>
                  <a:pt x="31" y="51"/>
                  <a:pt x="23" y="51"/>
                  <a:pt x="18" y="46"/>
                </a:cubicBezTo>
                <a:cubicBezTo>
                  <a:pt x="13" y="41"/>
                  <a:pt x="13" y="33"/>
                  <a:pt x="18" y="28"/>
                </a:cubicBezTo>
                <a:cubicBezTo>
                  <a:pt x="38" y="9"/>
                  <a:pt x="38" y="9"/>
                  <a:pt x="38" y="9"/>
                </a:cubicBezTo>
                <a:cubicBezTo>
                  <a:pt x="29" y="0"/>
                  <a:pt x="29" y="0"/>
                  <a:pt x="29" y="0"/>
                </a:cubicBezTo>
                <a:cubicBezTo>
                  <a:pt x="10" y="20"/>
                  <a:pt x="10" y="20"/>
                  <a:pt x="10" y="20"/>
                </a:cubicBezTo>
                <a:cubicBezTo>
                  <a:pt x="0" y="29"/>
                  <a:pt x="0" y="45"/>
                  <a:pt x="10" y="54"/>
                </a:cubicBezTo>
                <a:cubicBezTo>
                  <a:pt x="19" y="64"/>
                  <a:pt x="35" y="64"/>
                  <a:pt x="44" y="54"/>
                </a:cubicBezTo>
                <a:cubicBezTo>
                  <a:pt x="64" y="35"/>
                  <a:pt x="64" y="35"/>
                  <a:pt x="64" y="35"/>
                </a:cubicBezTo>
                <a:lnTo>
                  <a:pt x="55" y="26"/>
                </a:lnTo>
                <a:close/>
                <a:moveTo>
                  <a:pt x="29" y="4"/>
                </a:moveTo>
                <a:cubicBezTo>
                  <a:pt x="33" y="9"/>
                  <a:pt x="33" y="9"/>
                  <a:pt x="33" y="9"/>
                </a:cubicBezTo>
                <a:cubicBezTo>
                  <a:pt x="27" y="15"/>
                  <a:pt x="27" y="15"/>
                  <a:pt x="27" y="15"/>
                </a:cubicBezTo>
                <a:cubicBezTo>
                  <a:pt x="23" y="11"/>
                  <a:pt x="23" y="11"/>
                  <a:pt x="23" y="11"/>
                </a:cubicBezTo>
                <a:lnTo>
                  <a:pt x="29" y="4"/>
                </a:lnTo>
                <a:close/>
                <a:moveTo>
                  <a:pt x="49" y="37"/>
                </a:moveTo>
                <a:cubicBezTo>
                  <a:pt x="55" y="31"/>
                  <a:pt x="55" y="31"/>
                  <a:pt x="55" y="31"/>
                </a:cubicBezTo>
                <a:cubicBezTo>
                  <a:pt x="60" y="35"/>
                  <a:pt x="60" y="35"/>
                  <a:pt x="60" y="35"/>
                </a:cubicBezTo>
                <a:cubicBezTo>
                  <a:pt x="53" y="41"/>
                  <a:pt x="53" y="41"/>
                  <a:pt x="53" y="41"/>
                </a:cubicBezTo>
                <a:lnTo>
                  <a:pt x="49" y="37"/>
                </a:lnTo>
                <a:close/>
              </a:path>
            </a:pathLst>
          </a:custGeom>
          <a:solidFill>
            <a:srgbClr val="B770E5"/>
          </a:solidFill>
          <a:ln>
            <a:noFill/>
          </a:ln>
        </p:spPr>
        <p:txBody>
          <a:bodyPr vert="horz" wrap="square" lIns="91430" tIns="45715" rIns="91430" bIns="45715" numCol="1" anchor="t" anchorCtr="0" compatLnSpc="1"/>
          <a:lstStyle/>
          <a:p>
            <a:pPr>
              <a:lnSpc>
                <a:spcPct val="120000"/>
              </a:lnSpc>
            </a:pPr>
            <a:endParaRPr lang="id-ID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Freeform 64"/>
          <p:cNvSpPr>
            <a:spLocks noEditPoints="1"/>
          </p:cNvSpPr>
          <p:nvPr/>
        </p:nvSpPr>
        <p:spPr bwMode="auto">
          <a:xfrm>
            <a:off x="8266787" y="1119338"/>
            <a:ext cx="277279" cy="260752"/>
          </a:xfrm>
          <a:custGeom>
            <a:avLst/>
            <a:gdLst>
              <a:gd name="T0" fmla="*/ 36 w 64"/>
              <a:gd name="T1" fmla="*/ 0 h 60"/>
              <a:gd name="T2" fmla="*/ 0 w 64"/>
              <a:gd name="T3" fmla="*/ 40 h 60"/>
              <a:gd name="T4" fmla="*/ 12 w 64"/>
              <a:gd name="T5" fmla="*/ 40 h 60"/>
              <a:gd name="T6" fmla="*/ 24 w 64"/>
              <a:gd name="T7" fmla="*/ 44 h 60"/>
              <a:gd name="T8" fmla="*/ 36 w 64"/>
              <a:gd name="T9" fmla="*/ 60 h 60"/>
              <a:gd name="T10" fmla="*/ 64 w 64"/>
              <a:gd name="T11" fmla="*/ 28 h 60"/>
              <a:gd name="T12" fmla="*/ 36 w 64"/>
              <a:gd name="T13" fmla="*/ 0 h 60"/>
              <a:gd name="T14" fmla="*/ 16 w 64"/>
              <a:gd name="T15" fmla="*/ 29 h 60"/>
              <a:gd name="T16" fmla="*/ 11 w 64"/>
              <a:gd name="T17" fmla="*/ 24 h 60"/>
              <a:gd name="T18" fmla="*/ 16 w 64"/>
              <a:gd name="T19" fmla="*/ 19 h 60"/>
              <a:gd name="T20" fmla="*/ 21 w 64"/>
              <a:gd name="T21" fmla="*/ 24 h 60"/>
              <a:gd name="T22" fmla="*/ 16 w 64"/>
              <a:gd name="T23" fmla="*/ 29 h 60"/>
              <a:gd name="T24" fmla="*/ 25 w 64"/>
              <a:gd name="T25" fmla="*/ 14 h 60"/>
              <a:gd name="T26" fmla="*/ 30 w 64"/>
              <a:gd name="T27" fmla="*/ 9 h 60"/>
              <a:gd name="T28" fmla="*/ 35 w 64"/>
              <a:gd name="T29" fmla="*/ 14 h 60"/>
              <a:gd name="T30" fmla="*/ 30 w 64"/>
              <a:gd name="T31" fmla="*/ 19 h 60"/>
              <a:gd name="T32" fmla="*/ 25 w 64"/>
              <a:gd name="T33" fmla="*/ 14 h 60"/>
              <a:gd name="T34" fmla="*/ 38 w 64"/>
              <a:gd name="T35" fmla="*/ 49 h 60"/>
              <a:gd name="T36" fmla="*/ 31 w 64"/>
              <a:gd name="T37" fmla="*/ 42 h 60"/>
              <a:gd name="T38" fmla="*/ 38 w 64"/>
              <a:gd name="T39" fmla="*/ 35 h 60"/>
              <a:gd name="T40" fmla="*/ 45 w 64"/>
              <a:gd name="T41" fmla="*/ 42 h 60"/>
              <a:gd name="T42" fmla="*/ 38 w 64"/>
              <a:gd name="T43" fmla="*/ 49 h 60"/>
              <a:gd name="T44" fmla="*/ 50 w 64"/>
              <a:gd name="T45" fmla="*/ 37 h 60"/>
              <a:gd name="T46" fmla="*/ 47 w 64"/>
              <a:gd name="T47" fmla="*/ 34 h 60"/>
              <a:gd name="T48" fmla="*/ 50 w 64"/>
              <a:gd name="T49" fmla="*/ 31 h 60"/>
              <a:gd name="T50" fmla="*/ 53 w 64"/>
              <a:gd name="T51" fmla="*/ 34 h 60"/>
              <a:gd name="T52" fmla="*/ 50 w 64"/>
              <a:gd name="T53" fmla="*/ 37 h 60"/>
              <a:gd name="T54" fmla="*/ 46 w 64"/>
              <a:gd name="T55" fmla="*/ 25 h 60"/>
              <a:gd name="T56" fmla="*/ 39 w 64"/>
              <a:gd name="T57" fmla="*/ 18 h 60"/>
              <a:gd name="T58" fmla="*/ 46 w 64"/>
              <a:gd name="T59" fmla="*/ 11 h 60"/>
              <a:gd name="T60" fmla="*/ 53 w 64"/>
              <a:gd name="T61" fmla="*/ 18 h 60"/>
              <a:gd name="T62" fmla="*/ 46 w 64"/>
              <a:gd name="T63" fmla="*/ 25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4" h="60">
                <a:moveTo>
                  <a:pt x="36" y="0"/>
                </a:moveTo>
                <a:cubicBezTo>
                  <a:pt x="12" y="0"/>
                  <a:pt x="0" y="24"/>
                  <a:pt x="0" y="40"/>
                </a:cubicBezTo>
                <a:cubicBezTo>
                  <a:pt x="0" y="44"/>
                  <a:pt x="8" y="52"/>
                  <a:pt x="12" y="40"/>
                </a:cubicBezTo>
                <a:cubicBezTo>
                  <a:pt x="14" y="35"/>
                  <a:pt x="24" y="36"/>
                  <a:pt x="24" y="44"/>
                </a:cubicBezTo>
                <a:cubicBezTo>
                  <a:pt x="24" y="53"/>
                  <a:pt x="28" y="60"/>
                  <a:pt x="36" y="60"/>
                </a:cubicBezTo>
                <a:cubicBezTo>
                  <a:pt x="60" y="60"/>
                  <a:pt x="64" y="40"/>
                  <a:pt x="64" y="28"/>
                </a:cubicBezTo>
                <a:cubicBezTo>
                  <a:pt x="64" y="16"/>
                  <a:pt x="60" y="0"/>
                  <a:pt x="36" y="0"/>
                </a:cubicBezTo>
                <a:close/>
                <a:moveTo>
                  <a:pt x="16" y="29"/>
                </a:moveTo>
                <a:cubicBezTo>
                  <a:pt x="13" y="29"/>
                  <a:pt x="11" y="27"/>
                  <a:pt x="11" y="24"/>
                </a:cubicBezTo>
                <a:cubicBezTo>
                  <a:pt x="11" y="21"/>
                  <a:pt x="13" y="19"/>
                  <a:pt x="16" y="19"/>
                </a:cubicBezTo>
                <a:cubicBezTo>
                  <a:pt x="19" y="19"/>
                  <a:pt x="21" y="21"/>
                  <a:pt x="21" y="24"/>
                </a:cubicBezTo>
                <a:cubicBezTo>
                  <a:pt x="21" y="27"/>
                  <a:pt x="19" y="29"/>
                  <a:pt x="16" y="29"/>
                </a:cubicBezTo>
                <a:close/>
                <a:moveTo>
                  <a:pt x="25" y="14"/>
                </a:moveTo>
                <a:cubicBezTo>
                  <a:pt x="25" y="11"/>
                  <a:pt x="27" y="9"/>
                  <a:pt x="30" y="9"/>
                </a:cubicBezTo>
                <a:cubicBezTo>
                  <a:pt x="33" y="9"/>
                  <a:pt x="35" y="11"/>
                  <a:pt x="35" y="14"/>
                </a:cubicBezTo>
                <a:cubicBezTo>
                  <a:pt x="35" y="17"/>
                  <a:pt x="33" y="19"/>
                  <a:pt x="30" y="19"/>
                </a:cubicBezTo>
                <a:cubicBezTo>
                  <a:pt x="27" y="19"/>
                  <a:pt x="25" y="17"/>
                  <a:pt x="25" y="14"/>
                </a:cubicBezTo>
                <a:close/>
                <a:moveTo>
                  <a:pt x="38" y="49"/>
                </a:moveTo>
                <a:cubicBezTo>
                  <a:pt x="34" y="49"/>
                  <a:pt x="31" y="46"/>
                  <a:pt x="31" y="42"/>
                </a:cubicBezTo>
                <a:cubicBezTo>
                  <a:pt x="31" y="38"/>
                  <a:pt x="34" y="35"/>
                  <a:pt x="38" y="35"/>
                </a:cubicBezTo>
                <a:cubicBezTo>
                  <a:pt x="42" y="35"/>
                  <a:pt x="45" y="38"/>
                  <a:pt x="45" y="42"/>
                </a:cubicBezTo>
                <a:cubicBezTo>
                  <a:pt x="45" y="46"/>
                  <a:pt x="42" y="49"/>
                  <a:pt x="38" y="49"/>
                </a:cubicBezTo>
                <a:close/>
                <a:moveTo>
                  <a:pt x="50" y="37"/>
                </a:moveTo>
                <a:cubicBezTo>
                  <a:pt x="48" y="37"/>
                  <a:pt x="47" y="36"/>
                  <a:pt x="47" y="34"/>
                </a:cubicBezTo>
                <a:cubicBezTo>
                  <a:pt x="47" y="32"/>
                  <a:pt x="48" y="31"/>
                  <a:pt x="50" y="31"/>
                </a:cubicBezTo>
                <a:cubicBezTo>
                  <a:pt x="52" y="31"/>
                  <a:pt x="53" y="32"/>
                  <a:pt x="53" y="34"/>
                </a:cubicBezTo>
                <a:cubicBezTo>
                  <a:pt x="53" y="36"/>
                  <a:pt x="52" y="37"/>
                  <a:pt x="50" y="37"/>
                </a:cubicBezTo>
                <a:close/>
                <a:moveTo>
                  <a:pt x="46" y="25"/>
                </a:moveTo>
                <a:cubicBezTo>
                  <a:pt x="42" y="25"/>
                  <a:pt x="39" y="22"/>
                  <a:pt x="39" y="18"/>
                </a:cubicBezTo>
                <a:cubicBezTo>
                  <a:pt x="39" y="14"/>
                  <a:pt x="42" y="11"/>
                  <a:pt x="46" y="11"/>
                </a:cubicBezTo>
                <a:cubicBezTo>
                  <a:pt x="50" y="11"/>
                  <a:pt x="53" y="14"/>
                  <a:pt x="53" y="18"/>
                </a:cubicBezTo>
                <a:cubicBezTo>
                  <a:pt x="53" y="22"/>
                  <a:pt x="50" y="25"/>
                  <a:pt x="46" y="2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30" tIns="45715" rIns="91430" bIns="45715" numCol="1" anchor="t" anchorCtr="0" compatLnSpc="1"/>
          <a:lstStyle/>
          <a:p>
            <a:pPr>
              <a:lnSpc>
                <a:spcPct val="120000"/>
              </a:lnSpc>
            </a:pPr>
            <a:endParaRPr lang="id-ID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05452" y="1400804"/>
            <a:ext cx="708882" cy="346522"/>
          </a:xfrm>
          <a:prstGeom prst="rect">
            <a:avLst/>
          </a:prstGeom>
          <a:noFill/>
        </p:spPr>
        <p:txBody>
          <a:bodyPr wrap="none" lIns="86694" tIns="43347" rIns="86694" bIns="43347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5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文字</a:t>
            </a:r>
            <a:r>
              <a:rPr lang="id-ID" sz="15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id-ID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961718" y="1622496"/>
            <a:ext cx="1782600" cy="737911"/>
          </a:xfrm>
          <a:prstGeom prst="rect">
            <a:avLst/>
          </a:prstGeom>
        </p:spPr>
        <p:txBody>
          <a:bodyPr wrap="square" lIns="86694" tIns="43347" rIns="86694" bIns="43347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000974" y="5240240"/>
            <a:ext cx="708882" cy="346522"/>
          </a:xfrm>
          <a:prstGeom prst="rect">
            <a:avLst/>
          </a:prstGeom>
          <a:noFill/>
        </p:spPr>
        <p:txBody>
          <a:bodyPr wrap="none" lIns="86694" tIns="43347" rIns="86694" bIns="43347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5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文字</a:t>
            </a:r>
            <a:r>
              <a:rPr lang="id-ID" sz="15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id-ID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457241" y="5483421"/>
            <a:ext cx="1782600" cy="737911"/>
          </a:xfrm>
          <a:prstGeom prst="rect">
            <a:avLst/>
          </a:prstGeom>
        </p:spPr>
        <p:txBody>
          <a:bodyPr wrap="square" lIns="86694" tIns="43347" rIns="86694" bIns="43347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</a:p>
        </p:txBody>
      </p:sp>
      <p:grpSp>
        <p:nvGrpSpPr>
          <p:cNvPr id="45" name="Group 44"/>
          <p:cNvGrpSpPr/>
          <p:nvPr/>
        </p:nvGrpSpPr>
        <p:grpSpPr>
          <a:xfrm rot="21545399">
            <a:off x="3243215" y="4863304"/>
            <a:ext cx="253357" cy="382424"/>
            <a:chOff x="2289175" y="1751013"/>
            <a:chExt cx="168275" cy="254001"/>
          </a:xfrm>
          <a:solidFill>
            <a:srgbClr val="73A43A"/>
          </a:solidFill>
        </p:grpSpPr>
        <p:sp>
          <p:nvSpPr>
            <p:cNvPr id="46" name="Freeform 110"/>
            <p:cNvSpPr>
              <a:spLocks noEditPoints="1"/>
            </p:cNvSpPr>
            <p:nvPr/>
          </p:nvSpPr>
          <p:spPr bwMode="auto">
            <a:xfrm>
              <a:off x="2289175" y="1812926"/>
              <a:ext cx="168275" cy="192088"/>
            </a:xfrm>
            <a:custGeom>
              <a:avLst/>
              <a:gdLst>
                <a:gd name="T0" fmla="*/ 32 w 63"/>
                <a:gd name="T1" fmla="*/ 56 h 72"/>
                <a:gd name="T2" fmla="*/ 48 w 63"/>
                <a:gd name="T3" fmla="*/ 72 h 72"/>
                <a:gd name="T4" fmla="*/ 63 w 63"/>
                <a:gd name="T5" fmla="*/ 72 h 72"/>
                <a:gd name="T6" fmla="*/ 33 w 63"/>
                <a:gd name="T7" fmla="*/ 15 h 72"/>
                <a:gd name="T8" fmla="*/ 39 w 63"/>
                <a:gd name="T9" fmla="*/ 7 h 72"/>
                <a:gd name="T10" fmla="*/ 32 w 63"/>
                <a:gd name="T11" fmla="*/ 0 h 72"/>
                <a:gd name="T12" fmla="*/ 24 w 63"/>
                <a:gd name="T13" fmla="*/ 7 h 72"/>
                <a:gd name="T14" fmla="*/ 31 w 63"/>
                <a:gd name="T15" fmla="*/ 15 h 72"/>
                <a:gd name="T16" fmla="*/ 0 w 63"/>
                <a:gd name="T17" fmla="*/ 72 h 72"/>
                <a:gd name="T18" fmla="*/ 16 w 63"/>
                <a:gd name="T19" fmla="*/ 72 h 72"/>
                <a:gd name="T20" fmla="*/ 32 w 63"/>
                <a:gd name="T21" fmla="*/ 56 h 72"/>
                <a:gd name="T22" fmla="*/ 32 w 63"/>
                <a:gd name="T23" fmla="*/ 33 h 72"/>
                <a:gd name="T24" fmla="*/ 32 w 63"/>
                <a:gd name="T25" fmla="*/ 32 h 72"/>
                <a:gd name="T26" fmla="*/ 32 w 63"/>
                <a:gd name="T27" fmla="*/ 33 h 72"/>
                <a:gd name="T28" fmla="*/ 41 w 63"/>
                <a:gd name="T29" fmla="*/ 52 h 72"/>
                <a:gd name="T30" fmla="*/ 32 w 63"/>
                <a:gd name="T31" fmla="*/ 50 h 72"/>
                <a:gd name="T32" fmla="*/ 23 w 63"/>
                <a:gd name="T33" fmla="*/ 52 h 72"/>
                <a:gd name="T34" fmla="*/ 32 w 63"/>
                <a:gd name="T35" fmla="*/ 3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3" h="72">
                  <a:moveTo>
                    <a:pt x="32" y="56"/>
                  </a:moveTo>
                  <a:cubicBezTo>
                    <a:pt x="41" y="56"/>
                    <a:pt x="48" y="63"/>
                    <a:pt x="48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44" y="51"/>
                    <a:pt x="36" y="26"/>
                    <a:pt x="33" y="15"/>
                  </a:cubicBezTo>
                  <a:cubicBezTo>
                    <a:pt x="37" y="14"/>
                    <a:pt x="39" y="11"/>
                    <a:pt x="39" y="7"/>
                  </a:cubicBezTo>
                  <a:cubicBezTo>
                    <a:pt x="39" y="3"/>
                    <a:pt x="36" y="0"/>
                    <a:pt x="32" y="0"/>
                  </a:cubicBezTo>
                  <a:cubicBezTo>
                    <a:pt x="28" y="0"/>
                    <a:pt x="24" y="3"/>
                    <a:pt x="24" y="7"/>
                  </a:cubicBezTo>
                  <a:cubicBezTo>
                    <a:pt x="24" y="11"/>
                    <a:pt x="27" y="14"/>
                    <a:pt x="31" y="15"/>
                  </a:cubicBezTo>
                  <a:cubicBezTo>
                    <a:pt x="28" y="26"/>
                    <a:pt x="20" y="51"/>
                    <a:pt x="0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63"/>
                    <a:pt x="23" y="56"/>
                    <a:pt x="32" y="56"/>
                  </a:cubicBezTo>
                  <a:close/>
                  <a:moveTo>
                    <a:pt x="32" y="33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3"/>
                  </a:cubicBezTo>
                  <a:cubicBezTo>
                    <a:pt x="35" y="39"/>
                    <a:pt x="38" y="46"/>
                    <a:pt x="41" y="52"/>
                  </a:cubicBezTo>
                  <a:cubicBezTo>
                    <a:pt x="38" y="50"/>
                    <a:pt x="35" y="50"/>
                    <a:pt x="32" y="50"/>
                  </a:cubicBezTo>
                  <a:cubicBezTo>
                    <a:pt x="29" y="50"/>
                    <a:pt x="26" y="50"/>
                    <a:pt x="23" y="52"/>
                  </a:cubicBezTo>
                  <a:cubicBezTo>
                    <a:pt x="26" y="46"/>
                    <a:pt x="29" y="39"/>
                    <a:pt x="32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Freeform 111"/>
            <p:cNvSpPr/>
            <p:nvPr/>
          </p:nvSpPr>
          <p:spPr bwMode="auto">
            <a:xfrm>
              <a:off x="2290763" y="1751013"/>
              <a:ext cx="166687" cy="155575"/>
            </a:xfrm>
            <a:custGeom>
              <a:avLst/>
              <a:gdLst>
                <a:gd name="T0" fmla="*/ 15 w 62"/>
                <a:gd name="T1" fmla="*/ 57 h 58"/>
                <a:gd name="T2" fmla="*/ 18 w 62"/>
                <a:gd name="T3" fmla="*/ 57 h 58"/>
                <a:gd name="T4" fmla="*/ 17 w 62"/>
                <a:gd name="T5" fmla="*/ 54 h 58"/>
                <a:gd name="T6" fmla="*/ 3 w 62"/>
                <a:gd name="T7" fmla="*/ 30 h 58"/>
                <a:gd name="T8" fmla="*/ 31 w 62"/>
                <a:gd name="T9" fmla="*/ 3 h 58"/>
                <a:gd name="T10" fmla="*/ 59 w 62"/>
                <a:gd name="T11" fmla="*/ 30 h 58"/>
                <a:gd name="T12" fmla="*/ 45 w 62"/>
                <a:gd name="T13" fmla="*/ 54 h 58"/>
                <a:gd name="T14" fmla="*/ 44 w 62"/>
                <a:gd name="T15" fmla="*/ 57 h 58"/>
                <a:gd name="T16" fmla="*/ 45 w 62"/>
                <a:gd name="T17" fmla="*/ 57 h 58"/>
                <a:gd name="T18" fmla="*/ 46 w 62"/>
                <a:gd name="T19" fmla="*/ 57 h 58"/>
                <a:gd name="T20" fmla="*/ 57 w 62"/>
                <a:gd name="T21" fmla="*/ 46 h 58"/>
                <a:gd name="T22" fmla="*/ 62 w 62"/>
                <a:gd name="T23" fmla="*/ 30 h 58"/>
                <a:gd name="T24" fmla="*/ 31 w 62"/>
                <a:gd name="T25" fmla="*/ 0 h 58"/>
                <a:gd name="T26" fmla="*/ 0 w 62"/>
                <a:gd name="T27" fmla="*/ 30 h 58"/>
                <a:gd name="T28" fmla="*/ 4 w 62"/>
                <a:gd name="T29" fmla="*/ 46 h 58"/>
                <a:gd name="T30" fmla="*/ 15 w 62"/>
                <a:gd name="T31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58">
                  <a:moveTo>
                    <a:pt x="15" y="57"/>
                  </a:moveTo>
                  <a:cubicBezTo>
                    <a:pt x="16" y="58"/>
                    <a:pt x="17" y="57"/>
                    <a:pt x="18" y="57"/>
                  </a:cubicBezTo>
                  <a:cubicBezTo>
                    <a:pt x="18" y="56"/>
                    <a:pt x="18" y="55"/>
                    <a:pt x="17" y="54"/>
                  </a:cubicBezTo>
                  <a:cubicBezTo>
                    <a:pt x="8" y="50"/>
                    <a:pt x="3" y="40"/>
                    <a:pt x="3" y="30"/>
                  </a:cubicBezTo>
                  <a:cubicBezTo>
                    <a:pt x="3" y="15"/>
                    <a:pt x="16" y="3"/>
                    <a:pt x="31" y="3"/>
                  </a:cubicBezTo>
                  <a:cubicBezTo>
                    <a:pt x="46" y="3"/>
                    <a:pt x="59" y="15"/>
                    <a:pt x="59" y="30"/>
                  </a:cubicBezTo>
                  <a:cubicBezTo>
                    <a:pt x="59" y="40"/>
                    <a:pt x="53" y="50"/>
                    <a:pt x="45" y="54"/>
                  </a:cubicBezTo>
                  <a:cubicBezTo>
                    <a:pt x="44" y="55"/>
                    <a:pt x="44" y="56"/>
                    <a:pt x="44" y="57"/>
                  </a:cubicBezTo>
                  <a:cubicBezTo>
                    <a:pt x="44" y="57"/>
                    <a:pt x="45" y="57"/>
                    <a:pt x="45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1" y="54"/>
                    <a:pt x="55" y="51"/>
                    <a:pt x="57" y="46"/>
                  </a:cubicBezTo>
                  <a:cubicBezTo>
                    <a:pt x="60" y="41"/>
                    <a:pt x="62" y="36"/>
                    <a:pt x="62" y="30"/>
                  </a:cubicBezTo>
                  <a:cubicBezTo>
                    <a:pt x="62" y="14"/>
                    <a:pt x="48" y="0"/>
                    <a:pt x="31" y="0"/>
                  </a:cubicBezTo>
                  <a:cubicBezTo>
                    <a:pt x="14" y="0"/>
                    <a:pt x="0" y="14"/>
                    <a:pt x="0" y="30"/>
                  </a:cubicBezTo>
                  <a:cubicBezTo>
                    <a:pt x="0" y="36"/>
                    <a:pt x="2" y="41"/>
                    <a:pt x="4" y="46"/>
                  </a:cubicBezTo>
                  <a:cubicBezTo>
                    <a:pt x="7" y="51"/>
                    <a:pt x="11" y="54"/>
                    <a:pt x="15" y="5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Freeform 112"/>
            <p:cNvSpPr/>
            <p:nvPr/>
          </p:nvSpPr>
          <p:spPr bwMode="auto">
            <a:xfrm>
              <a:off x="2309813" y="1770063"/>
              <a:ext cx="125412" cy="117475"/>
            </a:xfrm>
            <a:custGeom>
              <a:avLst/>
              <a:gdLst>
                <a:gd name="T0" fmla="*/ 36 w 47"/>
                <a:gd name="T1" fmla="*/ 44 h 44"/>
                <a:gd name="T2" fmla="*/ 44 w 47"/>
                <a:gd name="T3" fmla="*/ 35 h 44"/>
                <a:gd name="T4" fmla="*/ 47 w 47"/>
                <a:gd name="T5" fmla="*/ 23 h 44"/>
                <a:gd name="T6" fmla="*/ 24 w 47"/>
                <a:gd name="T7" fmla="*/ 0 h 44"/>
                <a:gd name="T8" fmla="*/ 0 w 47"/>
                <a:gd name="T9" fmla="*/ 23 h 44"/>
                <a:gd name="T10" fmla="*/ 3 w 47"/>
                <a:gd name="T11" fmla="*/ 35 h 44"/>
                <a:gd name="T12" fmla="*/ 11 w 47"/>
                <a:gd name="T13" fmla="*/ 44 h 44"/>
                <a:gd name="T14" fmla="*/ 12 w 47"/>
                <a:gd name="T15" fmla="*/ 44 h 44"/>
                <a:gd name="T16" fmla="*/ 14 w 47"/>
                <a:gd name="T17" fmla="*/ 43 h 44"/>
                <a:gd name="T18" fmla="*/ 13 w 47"/>
                <a:gd name="T19" fmla="*/ 41 h 44"/>
                <a:gd name="T20" fmla="*/ 3 w 47"/>
                <a:gd name="T21" fmla="*/ 23 h 44"/>
                <a:gd name="T22" fmla="*/ 24 w 47"/>
                <a:gd name="T23" fmla="*/ 3 h 44"/>
                <a:gd name="T24" fmla="*/ 44 w 47"/>
                <a:gd name="T25" fmla="*/ 23 h 44"/>
                <a:gd name="T26" fmla="*/ 35 w 47"/>
                <a:gd name="T27" fmla="*/ 41 h 44"/>
                <a:gd name="T28" fmla="*/ 34 w 47"/>
                <a:gd name="T29" fmla="*/ 43 h 44"/>
                <a:gd name="T30" fmla="*/ 36 w 47"/>
                <a:gd name="T3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44">
                  <a:moveTo>
                    <a:pt x="36" y="44"/>
                  </a:moveTo>
                  <a:cubicBezTo>
                    <a:pt x="40" y="41"/>
                    <a:pt x="42" y="39"/>
                    <a:pt x="44" y="35"/>
                  </a:cubicBezTo>
                  <a:cubicBezTo>
                    <a:pt x="46" y="32"/>
                    <a:pt x="47" y="28"/>
                    <a:pt x="47" y="23"/>
                  </a:cubicBezTo>
                  <a:cubicBezTo>
                    <a:pt x="47" y="11"/>
                    <a:pt x="37" y="0"/>
                    <a:pt x="24" y="0"/>
                  </a:cubicBezTo>
                  <a:cubicBezTo>
                    <a:pt x="11" y="0"/>
                    <a:pt x="0" y="11"/>
                    <a:pt x="0" y="23"/>
                  </a:cubicBezTo>
                  <a:cubicBezTo>
                    <a:pt x="0" y="28"/>
                    <a:pt x="1" y="32"/>
                    <a:pt x="3" y="35"/>
                  </a:cubicBezTo>
                  <a:cubicBezTo>
                    <a:pt x="5" y="39"/>
                    <a:pt x="8" y="41"/>
                    <a:pt x="11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3" y="44"/>
                    <a:pt x="13" y="43"/>
                    <a:pt x="14" y="43"/>
                  </a:cubicBezTo>
                  <a:cubicBezTo>
                    <a:pt x="14" y="42"/>
                    <a:pt x="14" y="41"/>
                    <a:pt x="13" y="41"/>
                  </a:cubicBezTo>
                  <a:cubicBezTo>
                    <a:pt x="7" y="37"/>
                    <a:pt x="3" y="31"/>
                    <a:pt x="3" y="23"/>
                  </a:cubicBezTo>
                  <a:cubicBezTo>
                    <a:pt x="3" y="12"/>
                    <a:pt x="13" y="3"/>
                    <a:pt x="24" y="3"/>
                  </a:cubicBezTo>
                  <a:cubicBezTo>
                    <a:pt x="35" y="3"/>
                    <a:pt x="44" y="12"/>
                    <a:pt x="44" y="23"/>
                  </a:cubicBezTo>
                  <a:cubicBezTo>
                    <a:pt x="44" y="31"/>
                    <a:pt x="41" y="37"/>
                    <a:pt x="35" y="41"/>
                  </a:cubicBezTo>
                  <a:cubicBezTo>
                    <a:pt x="34" y="41"/>
                    <a:pt x="34" y="42"/>
                    <a:pt x="34" y="43"/>
                  </a:cubicBezTo>
                  <a:cubicBezTo>
                    <a:pt x="35" y="44"/>
                    <a:pt x="35" y="44"/>
                    <a:pt x="36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Freeform 113"/>
            <p:cNvSpPr/>
            <p:nvPr/>
          </p:nvSpPr>
          <p:spPr bwMode="auto">
            <a:xfrm>
              <a:off x="2332038" y="1789113"/>
              <a:ext cx="85725" cy="79375"/>
            </a:xfrm>
            <a:custGeom>
              <a:avLst/>
              <a:gdLst>
                <a:gd name="T0" fmla="*/ 24 w 32"/>
                <a:gd name="T1" fmla="*/ 27 h 30"/>
                <a:gd name="T2" fmla="*/ 23 w 32"/>
                <a:gd name="T3" fmla="*/ 29 h 30"/>
                <a:gd name="T4" fmla="*/ 25 w 32"/>
                <a:gd name="T5" fmla="*/ 30 h 30"/>
                <a:gd name="T6" fmla="*/ 25 w 32"/>
                <a:gd name="T7" fmla="*/ 30 h 30"/>
                <a:gd name="T8" fmla="*/ 32 w 32"/>
                <a:gd name="T9" fmla="*/ 16 h 30"/>
                <a:gd name="T10" fmla="*/ 16 w 32"/>
                <a:gd name="T11" fmla="*/ 0 h 30"/>
                <a:gd name="T12" fmla="*/ 0 w 32"/>
                <a:gd name="T13" fmla="*/ 16 h 30"/>
                <a:gd name="T14" fmla="*/ 6 w 32"/>
                <a:gd name="T15" fmla="*/ 30 h 30"/>
                <a:gd name="T16" fmla="*/ 8 w 32"/>
                <a:gd name="T17" fmla="*/ 29 h 30"/>
                <a:gd name="T18" fmla="*/ 8 w 32"/>
                <a:gd name="T19" fmla="*/ 27 h 30"/>
                <a:gd name="T20" fmla="*/ 3 w 32"/>
                <a:gd name="T21" fmla="*/ 16 h 30"/>
                <a:gd name="T22" fmla="*/ 16 w 32"/>
                <a:gd name="T23" fmla="*/ 3 h 30"/>
                <a:gd name="T24" fmla="*/ 29 w 32"/>
                <a:gd name="T25" fmla="*/ 16 h 30"/>
                <a:gd name="T26" fmla="*/ 24 w 32"/>
                <a:gd name="T27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30">
                  <a:moveTo>
                    <a:pt x="24" y="27"/>
                  </a:moveTo>
                  <a:cubicBezTo>
                    <a:pt x="23" y="28"/>
                    <a:pt x="23" y="29"/>
                    <a:pt x="23" y="29"/>
                  </a:cubicBezTo>
                  <a:cubicBezTo>
                    <a:pt x="24" y="30"/>
                    <a:pt x="24" y="30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30" y="27"/>
                    <a:pt x="32" y="22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2" y="27"/>
                    <a:pt x="6" y="30"/>
                  </a:cubicBezTo>
                  <a:cubicBezTo>
                    <a:pt x="7" y="30"/>
                    <a:pt x="8" y="30"/>
                    <a:pt x="8" y="29"/>
                  </a:cubicBezTo>
                  <a:cubicBezTo>
                    <a:pt x="9" y="29"/>
                    <a:pt x="9" y="28"/>
                    <a:pt x="8" y="27"/>
                  </a:cubicBezTo>
                  <a:cubicBezTo>
                    <a:pt x="5" y="25"/>
                    <a:pt x="3" y="21"/>
                    <a:pt x="3" y="16"/>
                  </a:cubicBezTo>
                  <a:cubicBezTo>
                    <a:pt x="3" y="9"/>
                    <a:pt x="9" y="3"/>
                    <a:pt x="16" y="3"/>
                  </a:cubicBezTo>
                  <a:cubicBezTo>
                    <a:pt x="23" y="3"/>
                    <a:pt x="29" y="9"/>
                    <a:pt x="29" y="16"/>
                  </a:cubicBezTo>
                  <a:cubicBezTo>
                    <a:pt x="29" y="21"/>
                    <a:pt x="27" y="25"/>
                    <a:pt x="24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0" name="Freeform 165"/>
          <p:cNvSpPr>
            <a:spLocks noEditPoints="1"/>
          </p:cNvSpPr>
          <p:nvPr/>
        </p:nvSpPr>
        <p:spPr bwMode="auto">
          <a:xfrm>
            <a:off x="3709397" y="1096045"/>
            <a:ext cx="305312" cy="307334"/>
          </a:xfrm>
          <a:custGeom>
            <a:avLst/>
            <a:gdLst>
              <a:gd name="T0" fmla="*/ 76 w 151"/>
              <a:gd name="T1" fmla="*/ 0 h 152"/>
              <a:gd name="T2" fmla="*/ 9 w 151"/>
              <a:gd name="T3" fmla="*/ 142 h 152"/>
              <a:gd name="T4" fmla="*/ 0 w 151"/>
              <a:gd name="T5" fmla="*/ 152 h 152"/>
              <a:gd name="T6" fmla="*/ 151 w 151"/>
              <a:gd name="T7" fmla="*/ 38 h 152"/>
              <a:gd name="T8" fmla="*/ 57 w 151"/>
              <a:gd name="T9" fmla="*/ 142 h 152"/>
              <a:gd name="T10" fmla="*/ 28 w 151"/>
              <a:gd name="T11" fmla="*/ 123 h 152"/>
              <a:gd name="T12" fmla="*/ 57 w 151"/>
              <a:gd name="T13" fmla="*/ 142 h 152"/>
              <a:gd name="T14" fmla="*/ 19 w 151"/>
              <a:gd name="T15" fmla="*/ 104 h 152"/>
              <a:gd name="T16" fmla="*/ 66 w 151"/>
              <a:gd name="T17" fmla="*/ 95 h 152"/>
              <a:gd name="T18" fmla="*/ 66 w 151"/>
              <a:gd name="T19" fmla="*/ 85 h 152"/>
              <a:gd name="T20" fmla="*/ 19 w 151"/>
              <a:gd name="T21" fmla="*/ 76 h 152"/>
              <a:gd name="T22" fmla="*/ 66 w 151"/>
              <a:gd name="T23" fmla="*/ 85 h 152"/>
              <a:gd name="T24" fmla="*/ 19 w 151"/>
              <a:gd name="T25" fmla="*/ 66 h 152"/>
              <a:gd name="T26" fmla="*/ 66 w 151"/>
              <a:gd name="T27" fmla="*/ 57 h 152"/>
              <a:gd name="T28" fmla="*/ 66 w 151"/>
              <a:gd name="T29" fmla="*/ 47 h 152"/>
              <a:gd name="T30" fmla="*/ 19 w 151"/>
              <a:gd name="T31" fmla="*/ 38 h 152"/>
              <a:gd name="T32" fmla="*/ 66 w 151"/>
              <a:gd name="T33" fmla="*/ 47 h 152"/>
              <a:gd name="T34" fmla="*/ 19 w 151"/>
              <a:gd name="T35" fmla="*/ 29 h 152"/>
              <a:gd name="T36" fmla="*/ 66 w 151"/>
              <a:gd name="T37" fmla="*/ 19 h 152"/>
              <a:gd name="T38" fmla="*/ 113 w 151"/>
              <a:gd name="T39" fmla="*/ 133 h 152"/>
              <a:gd name="T40" fmla="*/ 95 w 151"/>
              <a:gd name="T41" fmla="*/ 114 h 152"/>
              <a:gd name="T42" fmla="*/ 113 w 151"/>
              <a:gd name="T43" fmla="*/ 133 h 152"/>
              <a:gd name="T44" fmla="*/ 95 w 151"/>
              <a:gd name="T45" fmla="*/ 104 h 152"/>
              <a:gd name="T46" fmla="*/ 113 w 151"/>
              <a:gd name="T47" fmla="*/ 85 h 152"/>
              <a:gd name="T48" fmla="*/ 113 w 151"/>
              <a:gd name="T49" fmla="*/ 76 h 152"/>
              <a:gd name="T50" fmla="*/ 95 w 151"/>
              <a:gd name="T51" fmla="*/ 57 h 152"/>
              <a:gd name="T52" fmla="*/ 113 w 151"/>
              <a:gd name="T53" fmla="*/ 76 h 152"/>
              <a:gd name="T54" fmla="*/ 123 w 151"/>
              <a:gd name="T55" fmla="*/ 133 h 152"/>
              <a:gd name="T56" fmla="*/ 142 w 151"/>
              <a:gd name="T57" fmla="*/ 114 h 152"/>
              <a:gd name="T58" fmla="*/ 142 w 151"/>
              <a:gd name="T59" fmla="*/ 104 h 152"/>
              <a:gd name="T60" fmla="*/ 123 w 151"/>
              <a:gd name="T61" fmla="*/ 85 h 152"/>
              <a:gd name="T62" fmla="*/ 142 w 151"/>
              <a:gd name="T63" fmla="*/ 104 h 152"/>
              <a:gd name="T64" fmla="*/ 123 w 151"/>
              <a:gd name="T65" fmla="*/ 76 h 152"/>
              <a:gd name="T66" fmla="*/ 142 w 151"/>
              <a:gd name="T67" fmla="*/ 57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1" h="152">
                <a:moveTo>
                  <a:pt x="76" y="38"/>
                </a:moveTo>
                <a:lnTo>
                  <a:pt x="76" y="0"/>
                </a:lnTo>
                <a:lnTo>
                  <a:pt x="9" y="0"/>
                </a:lnTo>
                <a:lnTo>
                  <a:pt x="9" y="142"/>
                </a:lnTo>
                <a:lnTo>
                  <a:pt x="0" y="142"/>
                </a:lnTo>
                <a:lnTo>
                  <a:pt x="0" y="152"/>
                </a:lnTo>
                <a:lnTo>
                  <a:pt x="151" y="152"/>
                </a:lnTo>
                <a:lnTo>
                  <a:pt x="151" y="38"/>
                </a:lnTo>
                <a:lnTo>
                  <a:pt x="76" y="38"/>
                </a:lnTo>
                <a:close/>
                <a:moveTo>
                  <a:pt x="57" y="142"/>
                </a:moveTo>
                <a:lnTo>
                  <a:pt x="28" y="142"/>
                </a:lnTo>
                <a:lnTo>
                  <a:pt x="28" y="123"/>
                </a:lnTo>
                <a:lnTo>
                  <a:pt x="57" y="123"/>
                </a:lnTo>
                <a:lnTo>
                  <a:pt x="57" y="142"/>
                </a:lnTo>
                <a:close/>
                <a:moveTo>
                  <a:pt x="66" y="104"/>
                </a:moveTo>
                <a:lnTo>
                  <a:pt x="19" y="104"/>
                </a:lnTo>
                <a:lnTo>
                  <a:pt x="19" y="95"/>
                </a:lnTo>
                <a:lnTo>
                  <a:pt x="66" y="95"/>
                </a:lnTo>
                <a:lnTo>
                  <a:pt x="66" y="104"/>
                </a:lnTo>
                <a:close/>
                <a:moveTo>
                  <a:pt x="66" y="85"/>
                </a:moveTo>
                <a:lnTo>
                  <a:pt x="19" y="85"/>
                </a:lnTo>
                <a:lnTo>
                  <a:pt x="19" y="76"/>
                </a:lnTo>
                <a:lnTo>
                  <a:pt x="66" y="76"/>
                </a:lnTo>
                <a:lnTo>
                  <a:pt x="66" y="85"/>
                </a:lnTo>
                <a:close/>
                <a:moveTo>
                  <a:pt x="66" y="66"/>
                </a:moveTo>
                <a:lnTo>
                  <a:pt x="19" y="66"/>
                </a:lnTo>
                <a:lnTo>
                  <a:pt x="19" y="57"/>
                </a:lnTo>
                <a:lnTo>
                  <a:pt x="66" y="57"/>
                </a:lnTo>
                <a:lnTo>
                  <a:pt x="66" y="66"/>
                </a:lnTo>
                <a:close/>
                <a:moveTo>
                  <a:pt x="66" y="47"/>
                </a:moveTo>
                <a:lnTo>
                  <a:pt x="19" y="47"/>
                </a:lnTo>
                <a:lnTo>
                  <a:pt x="19" y="38"/>
                </a:lnTo>
                <a:lnTo>
                  <a:pt x="66" y="38"/>
                </a:lnTo>
                <a:lnTo>
                  <a:pt x="66" y="47"/>
                </a:lnTo>
                <a:close/>
                <a:moveTo>
                  <a:pt x="66" y="29"/>
                </a:moveTo>
                <a:lnTo>
                  <a:pt x="19" y="29"/>
                </a:lnTo>
                <a:lnTo>
                  <a:pt x="19" y="19"/>
                </a:lnTo>
                <a:lnTo>
                  <a:pt x="66" y="19"/>
                </a:lnTo>
                <a:lnTo>
                  <a:pt x="66" y="29"/>
                </a:lnTo>
                <a:close/>
                <a:moveTo>
                  <a:pt x="113" y="133"/>
                </a:moveTo>
                <a:lnTo>
                  <a:pt x="95" y="133"/>
                </a:lnTo>
                <a:lnTo>
                  <a:pt x="95" y="114"/>
                </a:lnTo>
                <a:lnTo>
                  <a:pt x="113" y="114"/>
                </a:lnTo>
                <a:lnTo>
                  <a:pt x="113" y="133"/>
                </a:lnTo>
                <a:close/>
                <a:moveTo>
                  <a:pt x="113" y="104"/>
                </a:moveTo>
                <a:lnTo>
                  <a:pt x="95" y="104"/>
                </a:lnTo>
                <a:lnTo>
                  <a:pt x="95" y="85"/>
                </a:lnTo>
                <a:lnTo>
                  <a:pt x="113" y="85"/>
                </a:lnTo>
                <a:lnTo>
                  <a:pt x="113" y="104"/>
                </a:lnTo>
                <a:close/>
                <a:moveTo>
                  <a:pt x="113" y="76"/>
                </a:moveTo>
                <a:lnTo>
                  <a:pt x="95" y="76"/>
                </a:lnTo>
                <a:lnTo>
                  <a:pt x="95" y="57"/>
                </a:lnTo>
                <a:lnTo>
                  <a:pt x="113" y="57"/>
                </a:lnTo>
                <a:lnTo>
                  <a:pt x="113" y="76"/>
                </a:lnTo>
                <a:close/>
                <a:moveTo>
                  <a:pt x="142" y="133"/>
                </a:moveTo>
                <a:lnTo>
                  <a:pt x="123" y="133"/>
                </a:lnTo>
                <a:lnTo>
                  <a:pt x="123" y="114"/>
                </a:lnTo>
                <a:lnTo>
                  <a:pt x="142" y="114"/>
                </a:lnTo>
                <a:lnTo>
                  <a:pt x="142" y="133"/>
                </a:lnTo>
                <a:close/>
                <a:moveTo>
                  <a:pt x="142" y="104"/>
                </a:moveTo>
                <a:lnTo>
                  <a:pt x="123" y="104"/>
                </a:lnTo>
                <a:lnTo>
                  <a:pt x="123" y="85"/>
                </a:lnTo>
                <a:lnTo>
                  <a:pt x="142" y="85"/>
                </a:lnTo>
                <a:lnTo>
                  <a:pt x="142" y="104"/>
                </a:lnTo>
                <a:close/>
                <a:moveTo>
                  <a:pt x="142" y="76"/>
                </a:moveTo>
                <a:lnTo>
                  <a:pt x="123" y="76"/>
                </a:lnTo>
                <a:lnTo>
                  <a:pt x="123" y="57"/>
                </a:lnTo>
                <a:lnTo>
                  <a:pt x="142" y="57"/>
                </a:lnTo>
                <a:lnTo>
                  <a:pt x="142" y="76"/>
                </a:lnTo>
                <a:close/>
              </a:path>
            </a:pathLst>
          </a:custGeom>
          <a:solidFill>
            <a:srgbClr val="F5C722"/>
          </a:solidFill>
          <a:ln>
            <a:noFill/>
          </a:ln>
        </p:spPr>
        <p:txBody>
          <a:bodyPr vert="horz" wrap="square" lIns="91430" tIns="45715" rIns="91430" bIns="45715" numCol="1" anchor="t" anchorCtr="0" compatLnSpc="1"/>
          <a:lstStyle/>
          <a:p>
            <a:pPr>
              <a:lnSpc>
                <a:spcPct val="120000"/>
              </a:lnSpc>
            </a:pPr>
            <a:endParaRPr lang="id-ID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4269135" y="159941"/>
            <a:ext cx="5281229" cy="5168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2400" i="1" dirty="0">
                <a:solidFill>
                  <a:schemeClr val="tx1"/>
                </a:solidFill>
                <a:latin typeface="+mn-ea"/>
              </a:rPr>
              <a:t>单击此处添加标题文本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SCORM_PASSING_SCORE" val="100.000000"/>
  <p:tag name="ISPRING_FIRST_PUBLISH" val="1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E:\PPT\十二月份\12-10"/>
  <p:tag name="ISPRING_PRESENTATION_TITLE" val="简约教师学期工作汇报总结PPT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2102635"/>
  <p:tag name="MH_LIBRARY" val="GRAPHIC"/>
  <p:tag name="MH_TYPE" val="Other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2102635"/>
  <p:tag name="MH_LIBRARY" val="GRAPHIC"/>
  <p:tag name="MH_TYPE" val="Other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2102635"/>
  <p:tag name="MH_LIBRARY" val="GRAPHIC"/>
  <p:tag name="MH_TYPE" val="Other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2102635"/>
  <p:tag name="MH_LIBRARY" val="GRAPHIC"/>
  <p:tag name="MH_TYPE" val="Other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www.2ppt.com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ofduwxhr">
      <a:majorFont>
        <a:latin typeface="阿里巴巴普惠体 2.0 45 Light"/>
        <a:ea typeface="站酷快乐体2016修订版"/>
        <a:cs typeface=""/>
      </a:majorFont>
      <a:minorFont>
        <a:latin typeface="阿里巴巴普惠体 2.0 45 Light"/>
        <a:ea typeface="站酷快乐体2016修订版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1984</Words>
  <Application>Microsoft Office PowerPoint</Application>
  <PresentationFormat>自定义</PresentationFormat>
  <Paragraphs>241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阿里巴巴普惠体 2.0 45 Light</vt:lpstr>
      <vt:lpstr>阿里巴巴普惠体 2.0 55 Regular</vt:lpstr>
      <vt:lpstr>江西拙楷</vt:lpstr>
      <vt:lpstr>宋体</vt:lpstr>
      <vt:lpstr>站酷快乐体2016修订版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2021-06-01T08:08:50Z</dcterms:created>
  <dcterms:modified xsi:type="dcterms:W3CDTF">2023-01-10T11:30:41Z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E64862DAB4B44D45B5DB13D96515E035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