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0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A85CAFE-7CFA-4E06-BEB6-58D48E6B887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C42E4C8-7FD4-48C3-BB4B-6E26681DC9B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4AB8DA3F-7C0B-4134-91C8-2AF1D9A79D87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02378CB5-804F-4167-8195-DECFF79BC57A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1843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18436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E88475F8-FEE3-498E-8734-A017F94980F5}" type="slidenum">
              <a:rPr lang="zh-CN" altLang="en-US" sz="1200"/>
              <a:t>2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78CB5-804F-4167-8195-DECFF79BC57A}" type="slidenum">
              <a:rPr lang="zh-CN" altLang="en-US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2560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2560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F31D1990-25BF-4016-810F-E8594828ABB0}" type="slidenum">
              <a:rPr lang="zh-CN" altLang="en-US" sz="1200"/>
              <a:t>8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2765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2765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6391D386-596F-492D-B458-610C99A30165}" type="slidenum">
              <a:rPr lang="zh-CN" altLang="en-US" sz="1200"/>
              <a:t>9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2969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2970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11DD3B0A-3A73-4421-A4E0-9424E52F3714}" type="slidenum">
              <a:rPr lang="zh-CN" altLang="en-US" sz="1200"/>
              <a:t>10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3174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3174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4344EA82-E754-451A-80DC-AAA455FB9535}" type="slidenum">
              <a:rPr lang="zh-CN" altLang="en-US" sz="1200"/>
              <a:t>11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3379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33796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FBFEF65A-3468-4190-8AC2-C13B25A78954}" type="slidenum">
              <a:rPr lang="zh-CN" altLang="en-US" sz="1200"/>
              <a:t>12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trike="noStrike" noProof="1" smtClean="0"/>
              <a:t>第四级</a:t>
            </a:r>
          </a:p>
          <a:p>
            <a:pPr lvl="4" fontAlgn="auto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C169D9FE-D0B2-43F4-B7B9-9FA79DA2475E}" type="datetimeFigureOut">
              <a:rPr lang="zh-CN" altLang="en-US" noProof="1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8233D63C-8C3B-4F1A-AD0D-F7D4DB183EDC}" type="slidenum">
              <a:rPr lang="zh-CN" altLang="en-US" noProof="1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trike="noStrike" noProof="1" smtClean="0"/>
              <a:t>第四级</a:t>
            </a:r>
          </a:p>
          <a:p>
            <a:pPr lvl="4" fontAlgn="auto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C169D9FE-D0B2-43F4-B7B9-9FA79DA2475E}" type="datetimeFigureOut">
              <a:rPr lang="zh-CN" altLang="en-US" noProof="1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8233D63C-8C3B-4F1A-AD0D-F7D4DB183EDC}" type="slidenum">
              <a:rPr lang="zh-CN" altLang="en-US" noProof="1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trike="noStrike" noProof="1" smtClean="0"/>
              <a:t>第四级</a:t>
            </a:r>
          </a:p>
          <a:p>
            <a:pPr lvl="4" fontAlgn="auto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C169D9FE-D0B2-43F4-B7B9-9FA79DA2475E}" type="datetimeFigureOut">
              <a:rPr lang="zh-CN" altLang="en-US" noProof="1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8233D63C-8C3B-4F1A-AD0D-F7D4DB183EDC}" type="slidenum">
              <a:rPr lang="zh-CN" altLang="en-US" noProof="1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C169D9FE-D0B2-43F4-B7B9-9FA79DA2475E}" type="datetimeFigureOut">
              <a:rPr lang="zh-CN" altLang="en-US" noProof="1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8233D63C-8C3B-4F1A-AD0D-F7D4DB183EDC}" type="slidenum">
              <a:rPr lang="zh-CN" altLang="en-US" noProof="1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trike="noStrike" noProof="1" smtClean="0"/>
              <a:t>第四级</a:t>
            </a:r>
          </a:p>
          <a:p>
            <a:pPr lvl="4" fontAlgn="auto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trike="noStrike" noProof="1" smtClean="0"/>
              <a:t>第四级</a:t>
            </a:r>
          </a:p>
          <a:p>
            <a:pPr lvl="4" fontAlgn="auto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C169D9FE-D0B2-43F4-B7B9-9FA79DA2475E}" type="datetimeFigureOut">
              <a:rPr lang="zh-CN" altLang="en-US" noProof="1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8233D63C-8C3B-4F1A-AD0D-F7D4DB183EDC}" type="slidenum">
              <a:rPr lang="zh-CN" altLang="en-US" noProof="1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trike="noStrike" noProof="1" smtClean="0"/>
              <a:t>第四级</a:t>
            </a:r>
          </a:p>
          <a:p>
            <a:pPr lvl="4" fontAlgn="auto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trike="noStrike" noProof="1" smtClean="0"/>
              <a:t>第四级</a:t>
            </a:r>
          </a:p>
          <a:p>
            <a:pPr lvl="4" fontAlgn="auto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C169D9FE-D0B2-43F4-B7B9-9FA79DA2475E}" type="datetimeFigureOut">
              <a:rPr lang="zh-CN" altLang="en-US" noProof="1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8233D63C-8C3B-4F1A-AD0D-F7D4DB183EDC}" type="slidenum">
              <a:rPr lang="zh-CN" altLang="en-US" noProof="1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C169D9FE-D0B2-43F4-B7B9-9FA79DA2475E}" type="datetimeFigureOut">
              <a:rPr lang="zh-CN" altLang="en-US" noProof="1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8233D63C-8C3B-4F1A-AD0D-F7D4DB183EDC}" type="slidenum">
              <a:rPr lang="zh-CN" altLang="en-US" noProof="1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C169D9FE-D0B2-43F4-B7B9-9FA79DA2475E}" type="datetimeFigureOut">
              <a:rPr lang="zh-CN" altLang="en-US" noProof="1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8233D63C-8C3B-4F1A-AD0D-F7D4DB183EDC}" type="slidenum">
              <a:rPr lang="zh-CN" altLang="en-US" noProof="1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trike="noStrike" noProof="1" smtClean="0"/>
              <a:t>第四级</a:t>
            </a:r>
          </a:p>
          <a:p>
            <a:pPr lvl="4" fontAlgn="auto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C169D9FE-D0B2-43F4-B7B9-9FA79DA2475E}" type="datetimeFigureOut">
              <a:rPr lang="zh-CN" altLang="en-US" noProof="1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8233D63C-8C3B-4F1A-AD0D-F7D4DB183EDC}" type="slidenum">
              <a:rPr lang="zh-CN" altLang="en-US" noProof="1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fontAlgn="auto"/>
            <a:r>
              <a:rPr lang="zh-CN" altLang="en-US" strike="noStrike" noProof="1" smtClean="0"/>
              <a:t>单击图标添加图片</a:t>
            </a:r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C169D9FE-D0B2-43F4-B7B9-9FA79DA2475E}" type="datetimeFigureOut">
              <a:rPr lang="zh-CN" altLang="en-US" noProof="1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8233D63C-8C3B-4F1A-AD0D-F7D4DB183EDC}" type="slidenum">
              <a:rPr lang="zh-CN" altLang="en-US" noProof="1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ctr"/>
          <a:lstStyle/>
          <a:p>
            <a:pPr lvl="0"/>
            <a:r>
              <a:rPr lang="zh-CN" altLang="en-US"/>
              <a:t>单击此处编辑母版标题样式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/>
          <a:lstStyle/>
          <a:p>
            <a:pPr lvl="0" indent="-228600"/>
            <a:r>
              <a:rPr lang="zh-CN" altLang="en-US"/>
              <a:t>单击此处编辑母版文本样式</a:t>
            </a:r>
          </a:p>
          <a:p>
            <a:pPr lvl="1" indent="-228600"/>
            <a:r>
              <a:rPr lang="zh-CN" altLang="en-US"/>
              <a:t>第二级</a:t>
            </a:r>
          </a:p>
          <a:p>
            <a:pPr lvl="2" indent="-228600"/>
            <a:r>
              <a:rPr lang="zh-CN" altLang="en-US"/>
              <a:t>第三级</a:t>
            </a:r>
          </a:p>
          <a:p>
            <a:pPr lvl="3" indent="-228600"/>
            <a:r>
              <a:rPr lang="zh-CN" altLang="en-US"/>
              <a:t>第四级</a:t>
            </a:r>
          </a:p>
          <a:p>
            <a:pPr lvl="4" indent="-228600"/>
            <a:r>
              <a:rPr lang="zh-CN" altLang="en-US"/>
              <a:t>第五级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C169D9FE-D0B2-43F4-B7B9-9FA79DA2475E}" type="datetimeFigureOut">
              <a:rPr lang="zh-CN" altLang="en-US" noProof="1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2023-01-17</a:t>
            </a:fld>
            <a:endParaRPr lang="zh-CN" altLang="en-US" noProof="1">
              <a:solidFill>
                <a:prstClr val="black">
                  <a:tint val="75000"/>
                </a:prstClr>
              </a:solidFill>
              <a:latin typeface="Calibri" panose="020F050202020403020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zh-CN" altLang="en-US" noProof="1">
              <a:solidFill>
                <a:prstClr val="black">
                  <a:tint val="75000"/>
                </a:prstClr>
              </a:solidFill>
              <a:latin typeface="Calibri" panose="020F050202020403020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8233D63C-8C3B-4F1A-AD0D-F7D4DB183EDC}" type="slidenum">
              <a:rPr lang="zh-CN" altLang="en-US" noProof="1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 noProof="1">
              <a:solidFill>
                <a:prstClr val="black">
                  <a:tint val="75000"/>
                </a:prstClr>
              </a:solidFill>
              <a:latin typeface="Calibri" panose="020F050202020403020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单圆角矩形 1"/>
          <p:cNvSpPr/>
          <p:nvPr/>
        </p:nvSpPr>
        <p:spPr>
          <a:xfrm>
            <a:off x="0" y="1571625"/>
            <a:ext cx="2484438" cy="720725"/>
          </a:xfrm>
          <a:prstGeom prst="round1Rect">
            <a:avLst>
              <a:gd name="adj" fmla="val 48412"/>
            </a:avLst>
          </a:prstGeom>
          <a:solidFill>
            <a:srgbClr val="8DD2EB"/>
          </a:solidFill>
          <a:ln>
            <a:solidFill>
              <a:srgbClr val="8DD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noProof="1">
              <a:solidFill>
                <a:prstClr val="white"/>
              </a:solidFill>
            </a:endParaRPr>
          </a:p>
        </p:txBody>
      </p:sp>
      <p:sp>
        <p:nvSpPr>
          <p:cNvPr id="3075" name="Line 10"/>
          <p:cNvSpPr/>
          <p:nvPr/>
        </p:nvSpPr>
        <p:spPr>
          <a:xfrm>
            <a:off x="2251075" y="2266315"/>
            <a:ext cx="3600450" cy="19050"/>
          </a:xfrm>
          <a:prstGeom prst="line">
            <a:avLst/>
          </a:prstGeom>
          <a:ln w="57150" cap="flat" cmpd="thinThick">
            <a:solidFill>
              <a:srgbClr val="8DD2EB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eaLnBrk="0" hangingPunct="0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116205" y="1644650"/>
            <a:ext cx="4512310" cy="662304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en-US" altLang="zh-CN" sz="3500" b="1" noProof="1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 </a:t>
            </a:r>
            <a:r>
              <a:rPr lang="zh-CN" altLang="en-US" sz="3500" b="1" noProof="1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第</a:t>
            </a:r>
            <a:r>
              <a:rPr lang="zh-CN" altLang="en-US" sz="1500" b="1" noProof="1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 </a:t>
            </a:r>
            <a:r>
              <a:rPr lang="zh-CN" altLang="en-US" sz="3500" b="1" noProof="1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四</a:t>
            </a:r>
            <a:r>
              <a:rPr lang="zh-CN" altLang="en-US" sz="1500" b="1" noProof="1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 </a:t>
            </a:r>
            <a:r>
              <a:rPr lang="zh-CN" altLang="en-US" sz="3500" b="1" noProof="1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单元    </a:t>
            </a:r>
            <a:r>
              <a:rPr lang="zh-CN" altLang="en-US" sz="3500" b="1" noProof="1"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ea"/>
              </a:rPr>
              <a:t>分数乘法</a:t>
            </a:r>
          </a:p>
        </p:txBody>
      </p:sp>
      <p:sp>
        <p:nvSpPr>
          <p:cNvPr id="3077" name="Oval 5"/>
          <p:cNvSpPr/>
          <p:nvPr/>
        </p:nvSpPr>
        <p:spPr>
          <a:xfrm>
            <a:off x="2740025" y="2976563"/>
            <a:ext cx="685800" cy="685800"/>
          </a:xfrm>
          <a:prstGeom prst="ellipse">
            <a:avLst/>
          </a:prstGeom>
          <a:solidFill>
            <a:srgbClr val="8DD2EB"/>
          </a:solidFill>
          <a:ln w="9525">
            <a:noFill/>
          </a:ln>
        </p:spPr>
        <p:txBody>
          <a:bodyPr wrap="none" anchor="ctr"/>
          <a:lstStyle/>
          <a:p>
            <a:pPr algn="ctr" eaLnBrk="0" hangingPunct="0"/>
            <a:endParaRPr lang="zh-CN" altLang="en-US" dirty="0">
              <a:solidFill>
                <a:prstClr val="black"/>
              </a:solidFill>
              <a:ea typeface="黑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5805264"/>
            <a:ext cx="9144000" cy="497205"/>
          </a:xfrm>
          <a:prstGeom prst="rect">
            <a:avLst/>
          </a:prstGeom>
          <a:solidFill>
            <a:srgbClr val="FFFFFF">
              <a:alpha val="47059"/>
            </a:srgbClr>
          </a:solidFill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34242" y="2996952"/>
            <a:ext cx="87582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en-US" altLang="zh-CN" sz="3600" dirty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3600" dirty="0">
                <a:latin typeface="微软雅黑" panose="020B0503020204020204" charset="-122"/>
                <a:ea typeface="微软雅黑" panose="020B0503020204020204" charset="-122"/>
              </a:rPr>
              <a:t>第  </a:t>
            </a:r>
            <a:r>
              <a:rPr lang="en-US" altLang="zh-CN" sz="3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en-US" altLang="zh-CN" sz="3600" dirty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3600" dirty="0">
                <a:latin typeface="微软雅黑" panose="020B0503020204020204" charset="-122"/>
                <a:ea typeface="微软雅黑" panose="020B0503020204020204" charset="-122"/>
              </a:rPr>
              <a:t>课时   混 合 运 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9" name="Picture 11" descr="200803241905406035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62825" y="3949700"/>
            <a:ext cx="1303338" cy="159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AutoShape 6"/>
          <p:cNvSpPr>
            <a:spLocks noChangeArrowheads="1"/>
          </p:cNvSpPr>
          <p:nvPr/>
        </p:nvSpPr>
        <p:spPr bwMode="auto">
          <a:xfrm>
            <a:off x="1331913" y="3216275"/>
            <a:ext cx="6264275" cy="1006475"/>
          </a:xfrm>
          <a:prstGeom prst="wedgeEllipseCallout">
            <a:avLst>
              <a:gd name="adj1" fmla="val 44407"/>
              <a:gd name="adj2" fmla="val 82546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2CCF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你能在线段图上分别表示出男、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女运动员所占的部分吗？</a:t>
            </a:r>
          </a:p>
        </p:txBody>
      </p:sp>
      <p:grpSp>
        <p:nvGrpSpPr>
          <p:cNvPr id="2" name="Group 13"/>
          <p:cNvGrpSpPr/>
          <p:nvPr/>
        </p:nvGrpSpPr>
        <p:grpSpPr bwMode="auto">
          <a:xfrm>
            <a:off x="971550" y="4148138"/>
            <a:ext cx="3024188" cy="1008062"/>
            <a:chOff x="0" y="0"/>
            <a:chExt cx="4762" cy="1587"/>
          </a:xfrm>
        </p:grpSpPr>
        <p:grpSp>
          <p:nvGrpSpPr>
            <p:cNvPr id="28677" name="Group 14"/>
            <p:cNvGrpSpPr/>
            <p:nvPr/>
          </p:nvGrpSpPr>
          <p:grpSpPr bwMode="auto">
            <a:xfrm>
              <a:off x="1929" y="0"/>
              <a:ext cx="591" cy="1428"/>
              <a:chOff x="0" y="0"/>
              <a:chExt cx="391" cy="906"/>
            </a:xfrm>
          </p:grpSpPr>
          <p:sp>
            <p:nvSpPr>
              <p:cNvPr id="28678" name="Text Box 9"/>
              <p:cNvSpPr txBox="1">
                <a:spLocks noChangeArrowheads="1"/>
              </p:cNvSpPr>
              <p:nvPr/>
            </p:nvSpPr>
            <p:spPr bwMode="auto">
              <a:xfrm>
                <a:off x="10" y="0"/>
                <a:ext cx="381" cy="5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28679" name="Text Box 10"/>
              <p:cNvSpPr txBox="1">
                <a:spLocks noChangeArrowheads="1"/>
              </p:cNvSpPr>
              <p:nvPr/>
            </p:nvSpPr>
            <p:spPr bwMode="auto">
              <a:xfrm>
                <a:off x="0" y="384"/>
                <a:ext cx="381" cy="5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</a:t>
                </a:r>
              </a:p>
            </p:txBody>
          </p:sp>
        </p:grpSp>
        <p:sp>
          <p:nvSpPr>
            <p:cNvPr id="28680" name="AutoShape 11"/>
            <p:cNvSpPr/>
            <p:nvPr/>
          </p:nvSpPr>
          <p:spPr bwMode="auto">
            <a:xfrm rot="5400000" flipV="1">
              <a:off x="2211" y="-964"/>
              <a:ext cx="340" cy="4762"/>
            </a:xfrm>
            <a:prstGeom prst="leftBrace">
              <a:avLst>
                <a:gd name="adj1" fmla="val 116521"/>
                <a:gd name="adj2" fmla="val 46431"/>
              </a:avLst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8681" name="Group 18"/>
            <p:cNvGrpSpPr/>
            <p:nvPr/>
          </p:nvGrpSpPr>
          <p:grpSpPr bwMode="auto">
            <a:xfrm>
              <a:off x="1137" y="567"/>
              <a:ext cx="1450" cy="824"/>
              <a:chOff x="0" y="0"/>
              <a:chExt cx="1450" cy="824"/>
            </a:xfrm>
          </p:grpSpPr>
          <p:sp>
            <p:nvSpPr>
              <p:cNvPr id="28682" name="Line 13"/>
              <p:cNvSpPr>
                <a:spLocks noChangeShapeType="1"/>
              </p:cNvSpPr>
              <p:nvPr/>
            </p:nvSpPr>
            <p:spPr bwMode="auto">
              <a:xfrm>
                <a:off x="794" y="186"/>
                <a:ext cx="656" cy="0"/>
              </a:xfrm>
              <a:prstGeom prst="line">
                <a:avLst/>
              </a:prstGeom>
              <a:noFill/>
              <a:ln w="6350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683" name="Text Box 14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794" cy="8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zh-CN" altLang="en-US" sz="2800" b="1">
                    <a:solidFill>
                      <a:srgbClr val="FF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男</a:t>
                </a:r>
              </a:p>
            </p:txBody>
          </p:sp>
        </p:grpSp>
      </p:grpSp>
      <p:grpSp>
        <p:nvGrpSpPr>
          <p:cNvPr id="5" name="Group 21"/>
          <p:cNvGrpSpPr/>
          <p:nvPr/>
        </p:nvGrpSpPr>
        <p:grpSpPr bwMode="auto">
          <a:xfrm>
            <a:off x="4068763" y="4437063"/>
            <a:ext cx="2305050" cy="752475"/>
            <a:chOff x="0" y="0"/>
            <a:chExt cx="3630" cy="1186"/>
          </a:xfrm>
        </p:grpSpPr>
        <p:sp>
          <p:nvSpPr>
            <p:cNvPr id="28685" name="AutoShape 20"/>
            <p:cNvSpPr/>
            <p:nvPr/>
          </p:nvSpPr>
          <p:spPr bwMode="auto">
            <a:xfrm rot="5460000">
              <a:off x="1618" y="-826"/>
              <a:ext cx="394" cy="3630"/>
            </a:xfrm>
            <a:prstGeom prst="leftBrace">
              <a:avLst>
                <a:gd name="adj1" fmla="val 76649"/>
                <a:gd name="adj2" fmla="val 50199"/>
              </a:avLst>
            </a:prstGeom>
            <a:noFill/>
            <a:ln w="952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686" name="Text Box 21"/>
            <p:cNvSpPr txBox="1">
              <a:spLocks noChangeArrowheads="1"/>
            </p:cNvSpPr>
            <p:nvPr/>
          </p:nvSpPr>
          <p:spPr bwMode="auto">
            <a:xfrm>
              <a:off x="1136" y="0"/>
              <a:ext cx="1783" cy="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女？</a:t>
              </a:r>
            </a:p>
          </p:txBody>
        </p:sp>
      </p:grpSp>
      <p:grpSp>
        <p:nvGrpSpPr>
          <p:cNvPr id="6" name="Group 24"/>
          <p:cNvGrpSpPr/>
          <p:nvPr/>
        </p:nvGrpSpPr>
        <p:grpSpPr bwMode="auto">
          <a:xfrm>
            <a:off x="971550" y="5300663"/>
            <a:ext cx="5402263" cy="1171575"/>
            <a:chOff x="0" y="0"/>
            <a:chExt cx="8509" cy="1845"/>
          </a:xfrm>
        </p:grpSpPr>
        <p:sp>
          <p:nvSpPr>
            <p:cNvPr id="28688" name="Text Box 34"/>
            <p:cNvSpPr txBox="1">
              <a:spLocks noChangeArrowheads="1"/>
            </p:cNvSpPr>
            <p:nvPr/>
          </p:nvSpPr>
          <p:spPr bwMode="auto">
            <a:xfrm>
              <a:off x="3631" y="1021"/>
              <a:ext cx="2378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45 </a:t>
              </a:r>
              <a:r>
                <a:rPr lang="zh-CN" altLang="zh-CN" sz="2800" b="1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人</a:t>
              </a:r>
            </a:p>
          </p:txBody>
        </p:sp>
        <p:sp>
          <p:nvSpPr>
            <p:cNvPr id="28689" name="Line 23"/>
            <p:cNvSpPr>
              <a:spLocks noChangeShapeType="1"/>
            </p:cNvSpPr>
            <p:nvPr/>
          </p:nvSpPr>
          <p:spPr bwMode="auto">
            <a:xfrm>
              <a:off x="3" y="228"/>
              <a:ext cx="8504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0" name="Line 24"/>
            <p:cNvSpPr>
              <a:spLocks noChangeShapeType="1"/>
            </p:cNvSpPr>
            <p:nvPr/>
          </p:nvSpPr>
          <p:spPr bwMode="auto">
            <a:xfrm>
              <a:off x="3" y="0"/>
              <a:ext cx="2" cy="22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1" name="Line 25"/>
            <p:cNvSpPr>
              <a:spLocks noChangeShapeType="1"/>
            </p:cNvSpPr>
            <p:nvPr/>
          </p:nvSpPr>
          <p:spPr bwMode="auto">
            <a:xfrm flipH="1">
              <a:off x="910" y="0"/>
              <a:ext cx="2" cy="22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2" name="Line 26"/>
            <p:cNvSpPr>
              <a:spLocks noChangeShapeType="1"/>
            </p:cNvSpPr>
            <p:nvPr/>
          </p:nvSpPr>
          <p:spPr bwMode="auto">
            <a:xfrm>
              <a:off x="1818" y="0"/>
              <a:ext cx="0" cy="22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3" name="Line 27"/>
            <p:cNvSpPr>
              <a:spLocks noChangeShapeType="1"/>
            </p:cNvSpPr>
            <p:nvPr/>
          </p:nvSpPr>
          <p:spPr bwMode="auto">
            <a:xfrm>
              <a:off x="2725" y="0"/>
              <a:ext cx="0" cy="22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4" name="Line 28"/>
            <p:cNvSpPr>
              <a:spLocks noChangeShapeType="1"/>
            </p:cNvSpPr>
            <p:nvPr/>
          </p:nvSpPr>
          <p:spPr bwMode="auto">
            <a:xfrm>
              <a:off x="3745" y="0"/>
              <a:ext cx="0" cy="22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5" name="Line 29"/>
            <p:cNvSpPr>
              <a:spLocks noChangeShapeType="1"/>
            </p:cNvSpPr>
            <p:nvPr/>
          </p:nvSpPr>
          <p:spPr bwMode="auto">
            <a:xfrm>
              <a:off x="4765" y="0"/>
              <a:ext cx="2" cy="22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6" name="Line 30"/>
            <p:cNvSpPr>
              <a:spLocks noChangeShapeType="1"/>
            </p:cNvSpPr>
            <p:nvPr/>
          </p:nvSpPr>
          <p:spPr bwMode="auto">
            <a:xfrm>
              <a:off x="5785" y="0"/>
              <a:ext cx="2" cy="22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7" name="Line 31"/>
            <p:cNvSpPr>
              <a:spLocks noChangeShapeType="1"/>
            </p:cNvSpPr>
            <p:nvPr/>
          </p:nvSpPr>
          <p:spPr bwMode="auto">
            <a:xfrm>
              <a:off x="6693" y="0"/>
              <a:ext cx="2" cy="22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8" name="Line 32"/>
            <p:cNvSpPr>
              <a:spLocks noChangeShapeType="1"/>
            </p:cNvSpPr>
            <p:nvPr/>
          </p:nvSpPr>
          <p:spPr bwMode="auto">
            <a:xfrm>
              <a:off x="7600" y="0"/>
              <a:ext cx="2" cy="22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9" name="Line 33"/>
            <p:cNvSpPr>
              <a:spLocks noChangeShapeType="1"/>
            </p:cNvSpPr>
            <p:nvPr/>
          </p:nvSpPr>
          <p:spPr bwMode="auto">
            <a:xfrm>
              <a:off x="8509" y="0"/>
              <a:ext cx="0" cy="22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700" name="AutoShape 35"/>
            <p:cNvSpPr/>
            <p:nvPr/>
          </p:nvSpPr>
          <p:spPr bwMode="auto">
            <a:xfrm rot="5400000">
              <a:off x="3969" y="-3516"/>
              <a:ext cx="566" cy="8504"/>
            </a:xfrm>
            <a:prstGeom prst="rightBrace">
              <a:avLst>
                <a:gd name="adj1" fmla="val 124997"/>
                <a:gd name="adj2" fmla="val 49477"/>
              </a:avLst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8701" name="Text Box 45"/>
          <p:cNvSpPr txBox="1">
            <a:spLocks noChangeArrowheads="1"/>
          </p:cNvSpPr>
          <p:nvPr/>
        </p:nvSpPr>
        <p:spPr bwMode="auto">
          <a:xfrm>
            <a:off x="928688" y="1216025"/>
            <a:ext cx="7429500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岭南小学六年级有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个同学参加学校运动会，其中男运动员占    。女运动员有多少人？</a:t>
            </a:r>
            <a:endParaRPr lang="zh-CN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8702" name="组合 40"/>
          <p:cNvGrpSpPr/>
          <p:nvPr/>
        </p:nvGrpSpPr>
        <p:grpSpPr bwMode="auto">
          <a:xfrm>
            <a:off x="5072063" y="1644650"/>
            <a:ext cx="417512" cy="908050"/>
            <a:chOff x="6082952" y="1806866"/>
            <a:chExt cx="417874" cy="907754"/>
          </a:xfrm>
        </p:grpSpPr>
        <p:sp>
          <p:nvSpPr>
            <p:cNvPr id="28703" name="Text Box 9"/>
            <p:cNvSpPr txBox="1">
              <a:spLocks noChangeArrowheads="1"/>
            </p:cNvSpPr>
            <p:nvPr/>
          </p:nvSpPr>
          <p:spPr bwMode="auto">
            <a:xfrm>
              <a:off x="6092288" y="1806866"/>
              <a:ext cx="36580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8704" name="Text Box 10"/>
            <p:cNvSpPr txBox="1">
              <a:spLocks noChangeArrowheads="1"/>
            </p:cNvSpPr>
            <p:nvPr/>
          </p:nvSpPr>
          <p:spPr bwMode="auto">
            <a:xfrm>
              <a:off x="6082952" y="2191400"/>
              <a:ext cx="36580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13323" name="Line 13"/>
            <p:cNvSpPr>
              <a:spLocks noChangeShapeType="1"/>
            </p:cNvSpPr>
            <p:nvPr/>
          </p:nvSpPr>
          <p:spPr bwMode="auto">
            <a:xfrm>
              <a:off x="6084540" y="2284548"/>
              <a:ext cx="416286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ldLvl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3" name="Picture 11" descr="20080324190540652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4738" y="4289425"/>
            <a:ext cx="1392237" cy="139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AutoShape 2"/>
          <p:cNvSpPr>
            <a:spLocks noChangeArrowheads="1"/>
          </p:cNvSpPr>
          <p:nvPr/>
        </p:nvSpPr>
        <p:spPr bwMode="auto">
          <a:xfrm>
            <a:off x="214313" y="2349500"/>
            <a:ext cx="6878637" cy="650875"/>
          </a:xfrm>
          <a:prstGeom prst="wedgeEllipseCallout">
            <a:avLst>
              <a:gd name="adj1" fmla="val -33704"/>
              <a:gd name="adj2" fmla="val -35611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CCFF"/>
                    </a:gs>
                    <a:gs pos="100000">
                      <a:srgbClr val="FF99FF">
                        <a:alpha val="50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2CCFC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要求女运动员有多少人，可以先算什么？</a:t>
            </a:r>
          </a:p>
        </p:txBody>
      </p:sp>
      <p:sp>
        <p:nvSpPr>
          <p:cNvPr id="30724" name="AutoShape 3"/>
          <p:cNvSpPr>
            <a:spLocks noChangeArrowheads="1"/>
          </p:cNvSpPr>
          <p:nvPr/>
        </p:nvSpPr>
        <p:spPr bwMode="auto">
          <a:xfrm>
            <a:off x="5072063" y="2925763"/>
            <a:ext cx="3962400" cy="1006475"/>
          </a:xfrm>
          <a:prstGeom prst="cloudCallout">
            <a:avLst>
              <a:gd name="adj1" fmla="val 26528"/>
              <a:gd name="adj2" fmla="val 9956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先算男运动员有多少人。</a:t>
            </a:r>
          </a:p>
        </p:txBody>
      </p:sp>
      <p:grpSp>
        <p:nvGrpSpPr>
          <p:cNvPr id="30725" name="Group 15"/>
          <p:cNvGrpSpPr/>
          <p:nvPr/>
        </p:nvGrpSpPr>
        <p:grpSpPr bwMode="auto">
          <a:xfrm>
            <a:off x="1693863" y="722313"/>
            <a:ext cx="5040312" cy="1666875"/>
            <a:chOff x="0" y="382"/>
            <a:chExt cx="7936" cy="2624"/>
          </a:xfrm>
        </p:grpSpPr>
        <p:sp>
          <p:nvSpPr>
            <p:cNvPr id="30726" name="Line 5"/>
            <p:cNvSpPr>
              <a:spLocks noChangeShapeType="1"/>
            </p:cNvSpPr>
            <p:nvPr/>
          </p:nvSpPr>
          <p:spPr bwMode="auto">
            <a:xfrm>
              <a:off x="3" y="1643"/>
              <a:ext cx="79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27" name="Line 6"/>
            <p:cNvSpPr>
              <a:spLocks noChangeShapeType="1"/>
            </p:cNvSpPr>
            <p:nvPr/>
          </p:nvSpPr>
          <p:spPr bwMode="auto">
            <a:xfrm>
              <a:off x="3" y="1463"/>
              <a:ext cx="0" cy="1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28" name="Line 7"/>
            <p:cNvSpPr>
              <a:spLocks noChangeShapeType="1"/>
            </p:cNvSpPr>
            <p:nvPr/>
          </p:nvSpPr>
          <p:spPr bwMode="auto">
            <a:xfrm flipH="1">
              <a:off x="850" y="1463"/>
              <a:ext cx="0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29" name="Line 8"/>
            <p:cNvSpPr>
              <a:spLocks noChangeShapeType="1"/>
            </p:cNvSpPr>
            <p:nvPr/>
          </p:nvSpPr>
          <p:spPr bwMode="auto">
            <a:xfrm>
              <a:off x="1695" y="1463"/>
              <a:ext cx="0" cy="1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30" name="Line 9"/>
            <p:cNvSpPr>
              <a:spLocks noChangeShapeType="1"/>
            </p:cNvSpPr>
            <p:nvPr/>
          </p:nvSpPr>
          <p:spPr bwMode="auto">
            <a:xfrm>
              <a:off x="2541" y="1463"/>
              <a:ext cx="0" cy="1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31" name="Line 10"/>
            <p:cNvSpPr>
              <a:spLocks noChangeShapeType="1"/>
            </p:cNvSpPr>
            <p:nvPr/>
          </p:nvSpPr>
          <p:spPr bwMode="auto">
            <a:xfrm>
              <a:off x="3494" y="1463"/>
              <a:ext cx="0" cy="1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32" name="Line 11"/>
            <p:cNvSpPr>
              <a:spLocks noChangeShapeType="1"/>
            </p:cNvSpPr>
            <p:nvPr/>
          </p:nvSpPr>
          <p:spPr bwMode="auto">
            <a:xfrm>
              <a:off x="4446" y="1463"/>
              <a:ext cx="0" cy="1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33" name="Line 12"/>
            <p:cNvSpPr>
              <a:spLocks noChangeShapeType="1"/>
            </p:cNvSpPr>
            <p:nvPr/>
          </p:nvSpPr>
          <p:spPr bwMode="auto">
            <a:xfrm>
              <a:off x="5398" y="1463"/>
              <a:ext cx="0" cy="1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34" name="Line 13"/>
            <p:cNvSpPr>
              <a:spLocks noChangeShapeType="1"/>
            </p:cNvSpPr>
            <p:nvPr/>
          </p:nvSpPr>
          <p:spPr bwMode="auto">
            <a:xfrm>
              <a:off x="6243" y="1463"/>
              <a:ext cx="0" cy="1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35" name="Line 14"/>
            <p:cNvSpPr>
              <a:spLocks noChangeShapeType="1"/>
            </p:cNvSpPr>
            <p:nvPr/>
          </p:nvSpPr>
          <p:spPr bwMode="auto">
            <a:xfrm>
              <a:off x="7090" y="1463"/>
              <a:ext cx="0" cy="1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36" name="Line 15"/>
            <p:cNvSpPr>
              <a:spLocks noChangeShapeType="1"/>
            </p:cNvSpPr>
            <p:nvPr/>
          </p:nvSpPr>
          <p:spPr bwMode="auto">
            <a:xfrm>
              <a:off x="7936" y="1463"/>
              <a:ext cx="0" cy="1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37" name="AutoShape 16"/>
            <p:cNvSpPr/>
            <p:nvPr/>
          </p:nvSpPr>
          <p:spPr bwMode="auto">
            <a:xfrm rot="-5340000">
              <a:off x="3706" y="-1916"/>
              <a:ext cx="422" cy="7833"/>
            </a:xfrm>
            <a:prstGeom prst="leftBrace">
              <a:avLst>
                <a:gd name="adj1" fmla="val 172898"/>
                <a:gd name="adj2" fmla="val 52255"/>
              </a:avLst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738" name="Text Box 17"/>
            <p:cNvSpPr txBox="1">
              <a:spLocks noChangeArrowheads="1"/>
            </p:cNvSpPr>
            <p:nvPr/>
          </p:nvSpPr>
          <p:spPr bwMode="auto">
            <a:xfrm>
              <a:off x="3602" y="2182"/>
              <a:ext cx="2052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45</a:t>
              </a:r>
              <a:r>
                <a:rPr lang="zh-CN" altLang="zh-CN" sz="2800" b="1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人</a:t>
              </a:r>
            </a:p>
          </p:txBody>
        </p:sp>
        <p:sp>
          <p:nvSpPr>
            <p:cNvPr id="30739" name="AutoShape 18"/>
            <p:cNvSpPr/>
            <p:nvPr/>
          </p:nvSpPr>
          <p:spPr bwMode="auto">
            <a:xfrm rot="5400000" flipV="1">
              <a:off x="2089" y="-982"/>
              <a:ext cx="268" cy="4440"/>
            </a:xfrm>
            <a:prstGeom prst="leftBrace">
              <a:avLst>
                <a:gd name="adj1" fmla="val 137830"/>
                <a:gd name="adj2" fmla="val 46431"/>
              </a:avLst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740" name="AutoShape 19"/>
            <p:cNvSpPr/>
            <p:nvPr/>
          </p:nvSpPr>
          <p:spPr bwMode="auto">
            <a:xfrm rot="5460000">
              <a:off x="5982" y="-435"/>
              <a:ext cx="310" cy="3384"/>
            </a:xfrm>
            <a:prstGeom prst="leftBrace">
              <a:avLst>
                <a:gd name="adj1" fmla="val 90816"/>
                <a:gd name="adj2" fmla="val 50199"/>
              </a:avLst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741" name="Text Box 20"/>
            <p:cNvSpPr txBox="1">
              <a:spLocks noChangeArrowheads="1"/>
            </p:cNvSpPr>
            <p:nvPr/>
          </p:nvSpPr>
          <p:spPr bwMode="auto">
            <a:xfrm>
              <a:off x="1360" y="452"/>
              <a:ext cx="74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 b="1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男</a:t>
              </a:r>
            </a:p>
          </p:txBody>
        </p:sp>
        <p:sp>
          <p:nvSpPr>
            <p:cNvPr id="30742" name="Text Box 21"/>
            <p:cNvSpPr txBox="1">
              <a:spLocks noChangeArrowheads="1"/>
            </p:cNvSpPr>
            <p:nvPr/>
          </p:nvSpPr>
          <p:spPr bwMode="auto">
            <a:xfrm>
              <a:off x="5609" y="382"/>
              <a:ext cx="1277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 b="1">
                  <a:solidFill>
                    <a:srgbClr val="6699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女？</a:t>
              </a:r>
            </a:p>
          </p:txBody>
        </p:sp>
      </p:grpSp>
      <p:grpSp>
        <p:nvGrpSpPr>
          <p:cNvPr id="3" name="Group 37"/>
          <p:cNvGrpSpPr/>
          <p:nvPr/>
        </p:nvGrpSpPr>
        <p:grpSpPr bwMode="auto">
          <a:xfrm>
            <a:off x="2193925" y="5518150"/>
            <a:ext cx="2298700" cy="584200"/>
            <a:chOff x="0" y="0"/>
            <a:chExt cx="3620" cy="921"/>
          </a:xfrm>
        </p:grpSpPr>
        <p:sp>
          <p:nvSpPr>
            <p:cNvPr id="30744" name="Text Box 27"/>
            <p:cNvSpPr txBox="1">
              <a:spLocks noChangeArrowheads="1"/>
            </p:cNvSpPr>
            <p:nvPr/>
          </p:nvSpPr>
          <p:spPr bwMode="auto">
            <a:xfrm>
              <a:off x="0" y="0"/>
              <a:ext cx="797" cy="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30745" name="Text Box 28"/>
            <p:cNvSpPr txBox="1">
              <a:spLocks noChangeArrowheads="1"/>
            </p:cNvSpPr>
            <p:nvPr/>
          </p:nvSpPr>
          <p:spPr bwMode="auto">
            <a:xfrm>
              <a:off x="797" y="70"/>
              <a:ext cx="960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45</a:t>
              </a:r>
            </a:p>
          </p:txBody>
        </p:sp>
        <p:sp>
          <p:nvSpPr>
            <p:cNvPr id="30746" name="Text Box 29"/>
            <p:cNvSpPr txBox="1">
              <a:spLocks noChangeArrowheads="1"/>
            </p:cNvSpPr>
            <p:nvPr/>
          </p:nvSpPr>
          <p:spPr bwMode="auto">
            <a:xfrm>
              <a:off x="1705" y="70"/>
              <a:ext cx="807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－</a:t>
              </a:r>
            </a:p>
          </p:txBody>
        </p:sp>
        <p:sp>
          <p:nvSpPr>
            <p:cNvPr id="30747" name="Text Box 30"/>
            <p:cNvSpPr txBox="1">
              <a:spLocks noChangeArrowheads="1"/>
            </p:cNvSpPr>
            <p:nvPr/>
          </p:nvSpPr>
          <p:spPr bwMode="auto">
            <a:xfrm>
              <a:off x="2612" y="70"/>
              <a:ext cx="1008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25</a:t>
              </a:r>
            </a:p>
          </p:txBody>
        </p:sp>
      </p:grpSp>
      <p:grpSp>
        <p:nvGrpSpPr>
          <p:cNvPr id="4" name="Group 42"/>
          <p:cNvGrpSpPr/>
          <p:nvPr/>
        </p:nvGrpSpPr>
        <p:grpSpPr bwMode="auto">
          <a:xfrm>
            <a:off x="1971675" y="5949950"/>
            <a:ext cx="2814638" cy="596900"/>
            <a:chOff x="-95" y="0"/>
            <a:chExt cx="3384" cy="885"/>
          </a:xfrm>
        </p:grpSpPr>
        <p:sp>
          <p:nvSpPr>
            <p:cNvPr id="30749" name="Text Box 32"/>
            <p:cNvSpPr txBox="1">
              <a:spLocks noChangeArrowheads="1"/>
            </p:cNvSpPr>
            <p:nvPr/>
          </p:nvSpPr>
          <p:spPr bwMode="auto">
            <a:xfrm>
              <a:off x="-95" y="0"/>
              <a:ext cx="807" cy="8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30750" name="Text Box 33"/>
            <p:cNvSpPr txBox="1">
              <a:spLocks noChangeArrowheads="1"/>
            </p:cNvSpPr>
            <p:nvPr/>
          </p:nvSpPr>
          <p:spPr bwMode="auto">
            <a:xfrm>
              <a:off x="794" y="115"/>
              <a:ext cx="2495" cy="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20</a:t>
              </a:r>
              <a:r>
                <a:rPr lang="zh-CN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（人）</a:t>
              </a:r>
            </a:p>
          </p:txBody>
        </p:sp>
      </p:grpSp>
      <p:sp>
        <p:nvSpPr>
          <p:cNvPr id="30751" name="Text Box 34"/>
          <p:cNvSpPr txBox="1">
            <a:spLocks noChangeArrowheads="1"/>
          </p:cNvSpPr>
          <p:nvPr/>
        </p:nvSpPr>
        <p:spPr bwMode="auto">
          <a:xfrm>
            <a:off x="250825" y="3860800"/>
            <a:ext cx="20875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分步列式：</a:t>
            </a:r>
          </a:p>
        </p:txBody>
      </p:sp>
      <p:grpSp>
        <p:nvGrpSpPr>
          <p:cNvPr id="5" name="Group 46"/>
          <p:cNvGrpSpPr/>
          <p:nvPr/>
        </p:nvGrpSpPr>
        <p:grpSpPr bwMode="auto">
          <a:xfrm>
            <a:off x="2193925" y="4870450"/>
            <a:ext cx="2720975" cy="906463"/>
            <a:chOff x="0" y="0"/>
            <a:chExt cx="4284" cy="1428"/>
          </a:xfrm>
        </p:grpSpPr>
        <p:grpSp>
          <p:nvGrpSpPr>
            <p:cNvPr id="30753" name="Group 47"/>
            <p:cNvGrpSpPr/>
            <p:nvPr/>
          </p:nvGrpSpPr>
          <p:grpSpPr bwMode="auto">
            <a:xfrm>
              <a:off x="3630" y="0"/>
              <a:ext cx="649" cy="1428"/>
              <a:chOff x="0" y="0"/>
              <a:chExt cx="429" cy="906"/>
            </a:xfrm>
          </p:grpSpPr>
          <p:sp>
            <p:nvSpPr>
              <p:cNvPr id="30754" name="Text Box 37"/>
              <p:cNvSpPr txBox="1">
                <a:spLocks noChangeArrowheads="1"/>
              </p:cNvSpPr>
              <p:nvPr/>
            </p:nvSpPr>
            <p:spPr bwMode="auto">
              <a:xfrm>
                <a:off x="48" y="0"/>
                <a:ext cx="381" cy="5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30755" name="Text Box 38"/>
              <p:cNvSpPr txBox="1">
                <a:spLocks noChangeArrowheads="1"/>
              </p:cNvSpPr>
              <p:nvPr/>
            </p:nvSpPr>
            <p:spPr bwMode="auto">
              <a:xfrm>
                <a:off x="0" y="384"/>
                <a:ext cx="381" cy="5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</a:t>
                </a:r>
              </a:p>
            </p:txBody>
          </p:sp>
        </p:grpSp>
        <p:sp>
          <p:nvSpPr>
            <p:cNvPr id="30756" name="Text Box 39"/>
            <p:cNvSpPr txBox="1">
              <a:spLocks noChangeArrowheads="1"/>
            </p:cNvSpPr>
            <p:nvPr/>
          </p:nvSpPr>
          <p:spPr bwMode="auto">
            <a:xfrm>
              <a:off x="0" y="340"/>
              <a:ext cx="983" cy="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45</a:t>
              </a:r>
            </a:p>
          </p:txBody>
        </p:sp>
        <p:sp>
          <p:nvSpPr>
            <p:cNvPr id="30757" name="Text Box 40"/>
            <p:cNvSpPr txBox="1">
              <a:spLocks noChangeArrowheads="1"/>
            </p:cNvSpPr>
            <p:nvPr/>
          </p:nvSpPr>
          <p:spPr bwMode="auto">
            <a:xfrm>
              <a:off x="908" y="340"/>
              <a:ext cx="982" cy="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－</a:t>
              </a:r>
            </a:p>
          </p:txBody>
        </p:sp>
        <p:sp>
          <p:nvSpPr>
            <p:cNvPr id="30758" name="Text Box 41"/>
            <p:cNvSpPr txBox="1">
              <a:spLocks noChangeArrowheads="1"/>
            </p:cNvSpPr>
            <p:nvPr/>
          </p:nvSpPr>
          <p:spPr bwMode="auto">
            <a:xfrm>
              <a:off x="1815" y="340"/>
              <a:ext cx="1003" cy="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45</a:t>
              </a:r>
            </a:p>
          </p:txBody>
        </p:sp>
        <p:sp>
          <p:nvSpPr>
            <p:cNvPr id="30759" name="Text Box 42"/>
            <p:cNvSpPr txBox="1">
              <a:spLocks noChangeArrowheads="1"/>
            </p:cNvSpPr>
            <p:nvPr/>
          </p:nvSpPr>
          <p:spPr bwMode="auto">
            <a:xfrm>
              <a:off x="2723" y="340"/>
              <a:ext cx="767" cy="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  <a:sym typeface="宋体" panose="02010600030101010101" pitchFamily="2" charset="-122"/>
                </a:rPr>
                <a:t>×</a:t>
              </a:r>
            </a:p>
          </p:txBody>
        </p:sp>
        <p:sp>
          <p:nvSpPr>
            <p:cNvPr id="3100" name="Line 43"/>
            <p:cNvSpPr>
              <a:spLocks noChangeShapeType="1"/>
            </p:cNvSpPr>
            <p:nvPr/>
          </p:nvSpPr>
          <p:spPr bwMode="auto">
            <a:xfrm>
              <a:off x="3629" y="680"/>
              <a:ext cx="65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7" name="Group 55"/>
          <p:cNvGrpSpPr/>
          <p:nvPr/>
        </p:nvGrpSpPr>
        <p:grpSpPr bwMode="auto">
          <a:xfrm>
            <a:off x="2193925" y="3716338"/>
            <a:ext cx="3960813" cy="908050"/>
            <a:chOff x="0" y="0"/>
            <a:chExt cx="4958" cy="1431"/>
          </a:xfrm>
        </p:grpSpPr>
        <p:sp>
          <p:nvSpPr>
            <p:cNvPr id="3089" name="Line 45"/>
            <p:cNvSpPr>
              <a:spLocks noChangeShapeType="1"/>
            </p:cNvSpPr>
            <p:nvPr/>
          </p:nvSpPr>
          <p:spPr bwMode="auto">
            <a:xfrm>
              <a:off x="1443" y="680"/>
              <a:ext cx="65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zh-CN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30763" name="Text Box 46"/>
            <p:cNvSpPr txBox="1">
              <a:spLocks noChangeArrowheads="1"/>
            </p:cNvSpPr>
            <p:nvPr/>
          </p:nvSpPr>
          <p:spPr bwMode="auto">
            <a:xfrm>
              <a:off x="0" y="228"/>
              <a:ext cx="989" cy="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45</a:t>
              </a:r>
            </a:p>
          </p:txBody>
        </p:sp>
        <p:sp>
          <p:nvSpPr>
            <p:cNvPr id="30764" name="Text Box 47"/>
            <p:cNvSpPr txBox="1">
              <a:spLocks noChangeArrowheads="1"/>
            </p:cNvSpPr>
            <p:nvPr/>
          </p:nvSpPr>
          <p:spPr bwMode="auto">
            <a:xfrm>
              <a:off x="741" y="283"/>
              <a:ext cx="683" cy="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latin typeface="Times New Roman" panose="02020603050405020304" pitchFamily="18" charset="0"/>
                  <a:cs typeface="Times New Roman" panose="02020603050405020304" pitchFamily="18" charset="0"/>
                  <a:sym typeface="宋体" panose="02010600030101010101" pitchFamily="2" charset="-122"/>
                </a:rPr>
                <a:t>×</a:t>
              </a:r>
            </a:p>
          </p:txBody>
        </p:sp>
        <p:sp>
          <p:nvSpPr>
            <p:cNvPr id="30765" name="Text Box 48"/>
            <p:cNvSpPr txBox="1">
              <a:spLocks noChangeArrowheads="1"/>
            </p:cNvSpPr>
            <p:nvPr/>
          </p:nvSpPr>
          <p:spPr bwMode="auto">
            <a:xfrm>
              <a:off x="1457" y="0"/>
              <a:ext cx="458" cy="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30766" name="Text Box 49"/>
            <p:cNvSpPr txBox="1">
              <a:spLocks noChangeArrowheads="1"/>
            </p:cNvSpPr>
            <p:nvPr/>
          </p:nvSpPr>
          <p:spPr bwMode="auto">
            <a:xfrm>
              <a:off x="1443" y="606"/>
              <a:ext cx="458" cy="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30767" name="Text Box 50"/>
            <p:cNvSpPr txBox="1">
              <a:spLocks noChangeArrowheads="1"/>
            </p:cNvSpPr>
            <p:nvPr/>
          </p:nvSpPr>
          <p:spPr bwMode="auto">
            <a:xfrm>
              <a:off x="2236" y="228"/>
              <a:ext cx="2722" cy="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=  25</a:t>
              </a:r>
              <a:r>
                <a:rPr lang="zh-CN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（人）</a:t>
              </a:r>
            </a:p>
          </p:txBody>
        </p:sp>
      </p:grpSp>
      <p:sp>
        <p:nvSpPr>
          <p:cNvPr id="30768" name="Text Box 51"/>
          <p:cNvSpPr txBox="1">
            <a:spLocks noChangeArrowheads="1"/>
          </p:cNvSpPr>
          <p:nvPr/>
        </p:nvSpPr>
        <p:spPr bwMode="auto">
          <a:xfrm>
            <a:off x="250825" y="5114925"/>
            <a:ext cx="18748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综合列式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</a:p>
        </p:txBody>
      </p:sp>
      <p:sp>
        <p:nvSpPr>
          <p:cNvPr id="30769" name="Text Box 52"/>
          <p:cNvSpPr txBox="1">
            <a:spLocks noChangeArrowheads="1"/>
          </p:cNvSpPr>
          <p:nvPr/>
        </p:nvSpPr>
        <p:spPr bwMode="auto">
          <a:xfrm>
            <a:off x="2193925" y="4508500"/>
            <a:ext cx="38163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25=20</a:t>
            </a:r>
            <a:r>
              <a:rPr lang="zh-CN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（人）</a:t>
            </a:r>
          </a:p>
        </p:txBody>
      </p:sp>
      <p:grpSp>
        <p:nvGrpSpPr>
          <p:cNvPr id="30770" name="组合 56"/>
          <p:cNvGrpSpPr/>
          <p:nvPr/>
        </p:nvGrpSpPr>
        <p:grpSpPr bwMode="auto">
          <a:xfrm>
            <a:off x="3070225" y="428625"/>
            <a:ext cx="417513" cy="908050"/>
            <a:chOff x="6082952" y="1806866"/>
            <a:chExt cx="417874" cy="907754"/>
          </a:xfrm>
        </p:grpSpPr>
        <p:sp>
          <p:nvSpPr>
            <p:cNvPr id="30771" name="Text Box 9"/>
            <p:cNvSpPr txBox="1">
              <a:spLocks noChangeArrowheads="1"/>
            </p:cNvSpPr>
            <p:nvPr/>
          </p:nvSpPr>
          <p:spPr bwMode="auto">
            <a:xfrm>
              <a:off x="6092288" y="1806866"/>
              <a:ext cx="36580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30772" name="Text Box 10"/>
            <p:cNvSpPr txBox="1">
              <a:spLocks noChangeArrowheads="1"/>
            </p:cNvSpPr>
            <p:nvPr/>
          </p:nvSpPr>
          <p:spPr bwMode="auto">
            <a:xfrm>
              <a:off x="6082952" y="2191400"/>
              <a:ext cx="36580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3088" name="Line 13"/>
            <p:cNvSpPr>
              <a:spLocks noChangeShapeType="1"/>
            </p:cNvSpPr>
            <p:nvPr/>
          </p:nvSpPr>
          <p:spPr bwMode="auto">
            <a:xfrm>
              <a:off x="6084541" y="2284548"/>
              <a:ext cx="416285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0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0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0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ldLvl="0"/>
      <p:bldP spid="30724" grpId="0" bldLvl="0"/>
      <p:bldP spid="30751" grpId="0" bldLvl="0"/>
      <p:bldP spid="30768" grpId="0" bldLvl="0"/>
      <p:bldP spid="30769" grpId="0" bldLvl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11" descr="200803241905406035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897063"/>
            <a:ext cx="1604963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AutoShape 2"/>
          <p:cNvSpPr>
            <a:spLocks noChangeArrowheads="1"/>
          </p:cNvSpPr>
          <p:nvPr/>
        </p:nvSpPr>
        <p:spPr bwMode="auto">
          <a:xfrm>
            <a:off x="252413" y="766763"/>
            <a:ext cx="3743325" cy="862012"/>
          </a:xfrm>
          <a:prstGeom prst="wedgeEllipseCallout">
            <a:avLst>
              <a:gd name="adj1" fmla="val -8458"/>
              <a:gd name="adj2" fmla="val 104236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想一想，还可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以怎样算？</a:t>
            </a:r>
          </a:p>
        </p:txBody>
      </p:sp>
      <p:grpSp>
        <p:nvGrpSpPr>
          <p:cNvPr id="2" name="Group 13"/>
          <p:cNvGrpSpPr/>
          <p:nvPr/>
        </p:nvGrpSpPr>
        <p:grpSpPr bwMode="auto">
          <a:xfrm>
            <a:off x="4645025" y="1774825"/>
            <a:ext cx="1792288" cy="1169988"/>
            <a:chOff x="0" y="0"/>
            <a:chExt cx="2821" cy="1842"/>
          </a:xfrm>
        </p:grpSpPr>
        <p:grpSp>
          <p:nvGrpSpPr>
            <p:cNvPr id="32773" name="Group 14"/>
            <p:cNvGrpSpPr/>
            <p:nvPr/>
          </p:nvGrpSpPr>
          <p:grpSpPr bwMode="auto">
            <a:xfrm>
              <a:off x="2173" y="0"/>
              <a:ext cx="648" cy="1474"/>
              <a:chOff x="0" y="0"/>
              <a:chExt cx="428" cy="935"/>
            </a:xfrm>
          </p:grpSpPr>
          <p:sp>
            <p:nvSpPr>
              <p:cNvPr id="32774" name="Text Box 5"/>
              <p:cNvSpPr txBox="1">
                <a:spLocks noChangeArrowheads="1"/>
              </p:cNvSpPr>
              <p:nvPr/>
            </p:nvSpPr>
            <p:spPr bwMode="auto">
              <a:xfrm>
                <a:off x="48" y="0"/>
                <a:ext cx="380" cy="5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32775" name="Text Box 6"/>
              <p:cNvSpPr txBox="1">
                <a:spLocks noChangeArrowheads="1"/>
              </p:cNvSpPr>
              <p:nvPr/>
            </p:nvSpPr>
            <p:spPr bwMode="auto">
              <a:xfrm>
                <a:off x="0" y="413"/>
                <a:ext cx="380" cy="5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</a:t>
                </a:r>
              </a:p>
            </p:txBody>
          </p:sp>
        </p:grpSp>
        <p:grpSp>
          <p:nvGrpSpPr>
            <p:cNvPr id="32776" name="Group 17"/>
            <p:cNvGrpSpPr/>
            <p:nvPr/>
          </p:nvGrpSpPr>
          <p:grpSpPr bwMode="auto">
            <a:xfrm>
              <a:off x="996" y="0"/>
              <a:ext cx="589" cy="1474"/>
              <a:chOff x="58" y="0"/>
              <a:chExt cx="389" cy="935"/>
            </a:xfrm>
          </p:grpSpPr>
          <p:sp>
            <p:nvSpPr>
              <p:cNvPr id="32777" name="Text Box 8"/>
              <p:cNvSpPr txBox="1">
                <a:spLocks noChangeArrowheads="1"/>
              </p:cNvSpPr>
              <p:nvPr/>
            </p:nvSpPr>
            <p:spPr bwMode="auto">
              <a:xfrm>
                <a:off x="67" y="0"/>
                <a:ext cx="380" cy="5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32778" name="Text Box 9"/>
              <p:cNvSpPr txBox="1">
                <a:spLocks noChangeArrowheads="1"/>
              </p:cNvSpPr>
              <p:nvPr/>
            </p:nvSpPr>
            <p:spPr bwMode="auto">
              <a:xfrm>
                <a:off x="58" y="412"/>
                <a:ext cx="380" cy="5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</a:t>
                </a:r>
              </a:p>
            </p:txBody>
          </p:sp>
        </p:grpSp>
        <p:sp>
          <p:nvSpPr>
            <p:cNvPr id="32779" name="Text Box 10"/>
            <p:cNvSpPr txBox="1">
              <a:spLocks noChangeArrowheads="1"/>
            </p:cNvSpPr>
            <p:nvPr/>
          </p:nvSpPr>
          <p:spPr bwMode="auto">
            <a:xfrm>
              <a:off x="0" y="340"/>
              <a:ext cx="1797" cy="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－</a:t>
              </a:r>
            </a:p>
            <a:p>
              <a:pPr>
                <a:buFont typeface="Arial" panose="020B0604020202020204" pitchFamily="34" charset="0"/>
                <a:buNone/>
              </a:pPr>
              <a:endPara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endParaRPr>
            </a:p>
          </p:txBody>
        </p:sp>
        <p:sp>
          <p:nvSpPr>
            <p:cNvPr id="32780" name="Text Box 11"/>
            <p:cNvSpPr txBox="1">
              <a:spLocks noChangeArrowheads="1"/>
            </p:cNvSpPr>
            <p:nvPr/>
          </p:nvSpPr>
          <p:spPr bwMode="auto">
            <a:xfrm>
              <a:off x="1589" y="340"/>
              <a:ext cx="657" cy="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4126" name="Line 12"/>
            <p:cNvSpPr>
              <a:spLocks noChangeShapeType="1"/>
            </p:cNvSpPr>
            <p:nvPr/>
          </p:nvSpPr>
          <p:spPr bwMode="auto">
            <a:xfrm>
              <a:off x="2154" y="800"/>
              <a:ext cx="65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127" name="Line 13"/>
            <p:cNvSpPr>
              <a:spLocks noChangeShapeType="1"/>
            </p:cNvSpPr>
            <p:nvPr/>
          </p:nvSpPr>
          <p:spPr bwMode="auto">
            <a:xfrm>
              <a:off x="1009" y="800"/>
              <a:ext cx="65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32783" name="Text Box 14"/>
          <p:cNvSpPr txBox="1">
            <a:spLocks noChangeArrowheads="1"/>
          </p:cNvSpPr>
          <p:nvPr/>
        </p:nvSpPr>
        <p:spPr bwMode="auto">
          <a:xfrm>
            <a:off x="2557463" y="1990725"/>
            <a:ext cx="18716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分步列式：</a:t>
            </a:r>
          </a:p>
        </p:txBody>
      </p:sp>
      <p:grpSp>
        <p:nvGrpSpPr>
          <p:cNvPr id="5" name="Group 25"/>
          <p:cNvGrpSpPr/>
          <p:nvPr/>
        </p:nvGrpSpPr>
        <p:grpSpPr bwMode="auto">
          <a:xfrm>
            <a:off x="4572000" y="2711450"/>
            <a:ext cx="3671888" cy="966788"/>
            <a:chOff x="0" y="0"/>
            <a:chExt cx="4833" cy="1536"/>
          </a:xfrm>
        </p:grpSpPr>
        <p:grpSp>
          <p:nvGrpSpPr>
            <p:cNvPr id="32785" name="Group 26"/>
            <p:cNvGrpSpPr/>
            <p:nvPr/>
          </p:nvGrpSpPr>
          <p:grpSpPr bwMode="auto">
            <a:xfrm>
              <a:off x="1473" y="0"/>
              <a:ext cx="654" cy="1536"/>
              <a:chOff x="0" y="0"/>
              <a:chExt cx="656" cy="1538"/>
            </a:xfrm>
          </p:grpSpPr>
          <p:sp>
            <p:nvSpPr>
              <p:cNvPr id="32786" name="Text Box 17"/>
              <p:cNvSpPr txBox="1">
                <a:spLocks noChangeArrowheads="1"/>
              </p:cNvSpPr>
              <p:nvPr/>
            </p:nvSpPr>
            <p:spPr bwMode="auto">
              <a:xfrm>
                <a:off x="90" y="0"/>
                <a:ext cx="483" cy="8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32787" name="Text Box 18"/>
              <p:cNvSpPr txBox="1">
                <a:spLocks noChangeArrowheads="1"/>
              </p:cNvSpPr>
              <p:nvPr/>
            </p:nvSpPr>
            <p:spPr bwMode="auto">
              <a:xfrm>
                <a:off x="126" y="705"/>
                <a:ext cx="483" cy="8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</a:t>
                </a:r>
              </a:p>
            </p:txBody>
          </p:sp>
          <p:sp>
            <p:nvSpPr>
              <p:cNvPr id="4121" name="Line 19"/>
              <p:cNvSpPr>
                <a:spLocks noChangeShapeType="1"/>
              </p:cNvSpPr>
              <p:nvPr/>
            </p:nvSpPr>
            <p:spPr bwMode="auto">
              <a:xfrm>
                <a:off x="0" y="740"/>
                <a:ext cx="65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sp>
          <p:nvSpPr>
            <p:cNvPr id="32789" name="Text Box 20"/>
            <p:cNvSpPr txBox="1">
              <a:spLocks noChangeArrowheads="1"/>
            </p:cNvSpPr>
            <p:nvPr/>
          </p:nvSpPr>
          <p:spPr bwMode="auto">
            <a:xfrm>
              <a:off x="0" y="262"/>
              <a:ext cx="955" cy="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45</a:t>
              </a:r>
            </a:p>
          </p:txBody>
        </p:sp>
        <p:sp>
          <p:nvSpPr>
            <p:cNvPr id="32790" name="Text Box 21"/>
            <p:cNvSpPr txBox="1">
              <a:spLocks noChangeArrowheads="1"/>
            </p:cNvSpPr>
            <p:nvPr/>
          </p:nvSpPr>
          <p:spPr bwMode="auto">
            <a:xfrm>
              <a:off x="794" y="262"/>
              <a:ext cx="796" cy="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  <a:sym typeface="宋体" panose="02010600030101010101" pitchFamily="2" charset="-122"/>
                </a:rPr>
                <a:t>×</a:t>
              </a:r>
            </a:p>
          </p:txBody>
        </p:sp>
        <p:sp>
          <p:nvSpPr>
            <p:cNvPr id="32791" name="Text Box 22"/>
            <p:cNvSpPr txBox="1">
              <a:spLocks noChangeArrowheads="1"/>
            </p:cNvSpPr>
            <p:nvPr/>
          </p:nvSpPr>
          <p:spPr bwMode="auto">
            <a:xfrm>
              <a:off x="2265" y="262"/>
              <a:ext cx="698" cy="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32792" name="Text Box 23"/>
            <p:cNvSpPr txBox="1">
              <a:spLocks noChangeArrowheads="1"/>
            </p:cNvSpPr>
            <p:nvPr/>
          </p:nvSpPr>
          <p:spPr bwMode="auto">
            <a:xfrm>
              <a:off x="2721" y="294"/>
              <a:ext cx="2112" cy="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20</a:t>
              </a:r>
              <a:r>
                <a:rPr lang="zh-CN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（人）</a:t>
              </a:r>
            </a:p>
          </p:txBody>
        </p:sp>
      </p:grpSp>
      <p:sp>
        <p:nvSpPr>
          <p:cNvPr id="32793" name="Text Box 24"/>
          <p:cNvSpPr txBox="1">
            <a:spLocks noChangeArrowheads="1"/>
          </p:cNvSpPr>
          <p:nvPr/>
        </p:nvSpPr>
        <p:spPr bwMode="auto">
          <a:xfrm>
            <a:off x="2628900" y="4006850"/>
            <a:ext cx="19431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综合列式：</a:t>
            </a:r>
          </a:p>
        </p:txBody>
      </p:sp>
      <p:grpSp>
        <p:nvGrpSpPr>
          <p:cNvPr id="7" name="Group 35"/>
          <p:cNvGrpSpPr/>
          <p:nvPr/>
        </p:nvGrpSpPr>
        <p:grpSpPr bwMode="auto">
          <a:xfrm>
            <a:off x="4313238" y="3790950"/>
            <a:ext cx="4400550" cy="1173163"/>
            <a:chOff x="35" y="0"/>
            <a:chExt cx="5324" cy="1824"/>
          </a:xfrm>
        </p:grpSpPr>
        <p:sp>
          <p:nvSpPr>
            <p:cNvPr id="32795" name="Text Box 26"/>
            <p:cNvSpPr txBox="1">
              <a:spLocks noChangeArrowheads="1"/>
            </p:cNvSpPr>
            <p:nvPr/>
          </p:nvSpPr>
          <p:spPr bwMode="auto">
            <a:xfrm>
              <a:off x="2455" y="0"/>
              <a:ext cx="443" cy="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32796" name="Text Box 27"/>
            <p:cNvSpPr txBox="1">
              <a:spLocks noChangeArrowheads="1"/>
            </p:cNvSpPr>
            <p:nvPr/>
          </p:nvSpPr>
          <p:spPr bwMode="auto">
            <a:xfrm>
              <a:off x="2422" y="609"/>
              <a:ext cx="443" cy="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4108" name="Line 28"/>
            <p:cNvSpPr>
              <a:spLocks noChangeShapeType="1"/>
            </p:cNvSpPr>
            <p:nvPr/>
          </p:nvSpPr>
          <p:spPr bwMode="auto">
            <a:xfrm>
              <a:off x="2422" y="681"/>
              <a:ext cx="45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2798" name="Text Box 29"/>
            <p:cNvSpPr txBox="1">
              <a:spLocks noChangeArrowheads="1"/>
            </p:cNvSpPr>
            <p:nvPr/>
          </p:nvSpPr>
          <p:spPr bwMode="auto">
            <a:xfrm>
              <a:off x="35" y="292"/>
              <a:ext cx="918" cy="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45</a:t>
              </a:r>
            </a:p>
          </p:txBody>
        </p:sp>
        <p:sp>
          <p:nvSpPr>
            <p:cNvPr id="32799" name="Text Box 30"/>
            <p:cNvSpPr txBox="1">
              <a:spLocks noChangeArrowheads="1"/>
            </p:cNvSpPr>
            <p:nvPr/>
          </p:nvSpPr>
          <p:spPr bwMode="auto">
            <a:xfrm>
              <a:off x="680" y="340"/>
              <a:ext cx="784" cy="8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  <a:sym typeface="宋体" panose="02010600030101010101" pitchFamily="2" charset="-122"/>
                </a:rPr>
                <a:t>×</a:t>
              </a:r>
            </a:p>
          </p:txBody>
        </p:sp>
        <p:sp>
          <p:nvSpPr>
            <p:cNvPr id="32800" name="Text Box 31"/>
            <p:cNvSpPr txBox="1">
              <a:spLocks noChangeArrowheads="1"/>
            </p:cNvSpPr>
            <p:nvPr/>
          </p:nvSpPr>
          <p:spPr bwMode="auto">
            <a:xfrm>
              <a:off x="1020" y="340"/>
              <a:ext cx="2094" cy="1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（</a:t>
              </a: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 </a:t>
              </a:r>
              <a:r>
                <a: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－</a:t>
              </a:r>
            </a:p>
            <a:p>
              <a:pPr>
                <a:buFont typeface="Arial" panose="020B0604020202020204" pitchFamily="34" charset="0"/>
                <a:buNone/>
              </a:pPr>
              <a:endPara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endParaRPr>
            </a:p>
          </p:txBody>
        </p:sp>
        <p:sp>
          <p:nvSpPr>
            <p:cNvPr id="32801" name="Text Box 32"/>
            <p:cNvSpPr txBox="1">
              <a:spLocks noChangeArrowheads="1"/>
            </p:cNvSpPr>
            <p:nvPr/>
          </p:nvSpPr>
          <p:spPr bwMode="auto">
            <a:xfrm>
              <a:off x="2835" y="340"/>
              <a:ext cx="689" cy="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）</a:t>
              </a:r>
            </a:p>
          </p:txBody>
        </p:sp>
        <p:sp>
          <p:nvSpPr>
            <p:cNvPr id="32802" name="Text Box 33"/>
            <p:cNvSpPr txBox="1">
              <a:spLocks noChangeArrowheads="1"/>
            </p:cNvSpPr>
            <p:nvPr/>
          </p:nvSpPr>
          <p:spPr bwMode="auto">
            <a:xfrm>
              <a:off x="3200" y="340"/>
              <a:ext cx="2159" cy="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= </a:t>
              </a: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20</a:t>
              </a:r>
              <a:r>
                <a:rPr lang="zh-CN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（人）</a:t>
              </a:r>
            </a:p>
          </p:txBody>
        </p:sp>
      </p:grpSp>
      <p:sp>
        <p:nvSpPr>
          <p:cNvPr id="32803" name="Text Box 34"/>
          <p:cNvSpPr txBox="1">
            <a:spLocks noChangeArrowheads="1"/>
          </p:cNvSpPr>
          <p:nvPr/>
        </p:nvSpPr>
        <p:spPr bwMode="auto">
          <a:xfrm>
            <a:off x="2052638" y="5159375"/>
            <a:ext cx="59785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答：女运动员有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人</a:t>
            </a:r>
            <a:r>
              <a:rPr lang="zh-CN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3" grpId="0" bldLvl="0"/>
      <p:bldP spid="32793" grpId="0" bldLvl="0"/>
      <p:bldP spid="32803" grpId="0" bldLvl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5" descr="未标题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2667000"/>
            <a:ext cx="5105400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142875" y="500063"/>
            <a:ext cx="885825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例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</a:rPr>
              <a:t>、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一捆彩带的长是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米。某蛋糕店今天已经用去这捆彩带的      ，还剩多少米彩带？</a:t>
            </a:r>
          </a:p>
        </p:txBody>
      </p:sp>
      <p:grpSp>
        <p:nvGrpSpPr>
          <p:cNvPr id="16387" name="组合 19"/>
          <p:cNvGrpSpPr/>
          <p:nvPr/>
        </p:nvGrpSpPr>
        <p:grpSpPr bwMode="auto">
          <a:xfrm>
            <a:off x="1714500" y="784225"/>
            <a:ext cx="571500" cy="952500"/>
            <a:chOff x="1285852" y="2977218"/>
            <a:chExt cx="571504" cy="951848"/>
          </a:xfrm>
        </p:grpSpPr>
        <p:sp>
          <p:nvSpPr>
            <p:cNvPr id="16388" name="TextBox 9"/>
            <p:cNvSpPr txBox="1">
              <a:spLocks noChangeArrowheads="1"/>
            </p:cNvSpPr>
            <p:nvPr/>
          </p:nvSpPr>
          <p:spPr bwMode="auto">
            <a:xfrm>
              <a:off x="1295401" y="2977218"/>
              <a:ext cx="56195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389" name="TextBox 9"/>
            <p:cNvSpPr txBox="1">
              <a:spLocks noChangeArrowheads="1"/>
            </p:cNvSpPr>
            <p:nvPr/>
          </p:nvSpPr>
          <p:spPr bwMode="auto">
            <a:xfrm>
              <a:off x="1285852" y="3405846"/>
              <a:ext cx="56195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1285852" y="3429346"/>
              <a:ext cx="428628" cy="158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组合 5"/>
          <p:cNvGrpSpPr/>
          <p:nvPr/>
        </p:nvGrpSpPr>
        <p:grpSpPr bwMode="auto">
          <a:xfrm>
            <a:off x="3178175" y="1238250"/>
            <a:ext cx="5746750" cy="1235075"/>
            <a:chOff x="2957819" y="2051346"/>
            <a:chExt cx="5745520" cy="1234449"/>
          </a:xfrm>
        </p:grpSpPr>
        <p:pic>
          <p:nvPicPr>
            <p:cNvPr id="16392" name="Picture 2" descr="C:\Users\fenzhao\Desktop\冀教4B抠图\正文(77)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880373" y="2051346"/>
              <a:ext cx="822966" cy="1234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圆角矩形标注 24"/>
            <p:cNvSpPr/>
            <p:nvPr/>
          </p:nvSpPr>
          <p:spPr>
            <a:xfrm>
              <a:off x="2957819" y="2214776"/>
              <a:ext cx="4756720" cy="928216"/>
            </a:xfrm>
            <a:prstGeom prst="wedgeRoundRectCallout">
              <a:avLst>
                <a:gd name="adj1" fmla="val 54139"/>
                <a:gd name="adj2" fmla="val -2116"/>
                <a:gd name="adj3" fmla="val 16667"/>
              </a:avLst>
            </a:prstGeom>
            <a:solidFill>
              <a:srgbClr val="FFFFCC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把这捆彩带的长度看作单位“</a:t>
              </a:r>
              <a:r>
                <a:rPr lang="en-US" altLang="zh-CN" sz="28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zh-CN" altLang="en-US" sz="28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”，画出线段图分析一下。</a:t>
              </a:r>
            </a:p>
          </p:txBody>
        </p:sp>
      </p:grpSp>
      <p:graphicFrame>
        <p:nvGraphicFramePr>
          <p:cNvPr id="26" name="表格 25"/>
          <p:cNvGraphicFramePr>
            <a:graphicFrameLocks noGrp="1"/>
          </p:cNvGraphicFramePr>
          <p:nvPr/>
        </p:nvGraphicFramePr>
        <p:xfrm>
          <a:off x="1000125" y="3182938"/>
          <a:ext cx="6929440" cy="368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5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5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5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58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58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39" marR="91439" marT="45898" marB="45898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39" marR="91439" marT="45898" marB="45898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39" marR="91439" marT="45898" marB="45898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39" marR="91439" marT="45898" marB="45898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39" marR="91439" marT="45898" marB="45898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4" name="组合 28"/>
          <p:cNvGrpSpPr/>
          <p:nvPr/>
        </p:nvGrpSpPr>
        <p:grpSpPr bwMode="auto">
          <a:xfrm>
            <a:off x="1000125" y="3619500"/>
            <a:ext cx="6929438" cy="952500"/>
            <a:chOff x="1000101" y="3214686"/>
            <a:chExt cx="6929487" cy="951848"/>
          </a:xfrm>
        </p:grpSpPr>
        <p:sp>
          <p:nvSpPr>
            <p:cNvPr id="16409" name="TextBox 9"/>
            <p:cNvSpPr txBox="1">
              <a:spLocks noChangeArrowheads="1"/>
            </p:cNvSpPr>
            <p:nvPr/>
          </p:nvSpPr>
          <p:spPr bwMode="auto">
            <a:xfrm>
              <a:off x="3929058" y="3643314"/>
              <a:ext cx="114300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“</a:t>
              </a: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”</a:t>
              </a:r>
            </a:p>
          </p:txBody>
        </p:sp>
        <p:sp>
          <p:nvSpPr>
            <p:cNvPr id="27" name="左大括号 26"/>
            <p:cNvSpPr/>
            <p:nvPr/>
          </p:nvSpPr>
          <p:spPr>
            <a:xfrm rot="16200000">
              <a:off x="4214984" y="-197"/>
              <a:ext cx="499721" cy="6929487"/>
            </a:xfrm>
            <a:prstGeom prst="leftBrac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grpSp>
        <p:nvGrpSpPr>
          <p:cNvPr id="5" name="组合 34"/>
          <p:cNvGrpSpPr/>
          <p:nvPr/>
        </p:nvGrpSpPr>
        <p:grpSpPr bwMode="auto">
          <a:xfrm>
            <a:off x="1000125" y="2071688"/>
            <a:ext cx="2786063" cy="1143000"/>
            <a:chOff x="1000100" y="2000240"/>
            <a:chExt cx="2786082" cy="1143008"/>
          </a:xfrm>
        </p:grpSpPr>
        <p:sp>
          <p:nvSpPr>
            <p:cNvPr id="28" name="左大括号 27"/>
            <p:cNvSpPr/>
            <p:nvPr/>
          </p:nvSpPr>
          <p:spPr>
            <a:xfrm rot="5400000">
              <a:off x="2143108" y="1500174"/>
              <a:ext cx="500067" cy="2786082"/>
            </a:xfrm>
            <a:prstGeom prst="leftBrace">
              <a:avLst>
                <a:gd name="adj1" fmla="val 8333"/>
                <a:gd name="adj2" fmla="val 50000"/>
              </a:avLst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6413" name="TextBox 9"/>
            <p:cNvSpPr txBox="1">
              <a:spLocks noChangeArrowheads="1"/>
            </p:cNvSpPr>
            <p:nvPr/>
          </p:nvSpPr>
          <p:spPr bwMode="auto">
            <a:xfrm>
              <a:off x="1857356" y="2214554"/>
              <a:ext cx="157163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用去</a:t>
              </a:r>
            </a:p>
          </p:txBody>
        </p:sp>
        <p:grpSp>
          <p:nvGrpSpPr>
            <p:cNvPr id="16414" name="组合 30"/>
            <p:cNvGrpSpPr/>
            <p:nvPr/>
          </p:nvGrpSpPr>
          <p:grpSpPr bwMode="auto">
            <a:xfrm>
              <a:off x="2786050" y="2000240"/>
              <a:ext cx="571504" cy="951848"/>
              <a:chOff x="1285852" y="2977218"/>
              <a:chExt cx="571504" cy="951848"/>
            </a:xfrm>
          </p:grpSpPr>
          <p:sp>
            <p:nvSpPr>
              <p:cNvPr id="16415" name="TextBox 9"/>
              <p:cNvSpPr txBox="1">
                <a:spLocks noChangeArrowheads="1"/>
              </p:cNvSpPr>
              <p:nvPr/>
            </p:nvSpPr>
            <p:spPr bwMode="auto">
              <a:xfrm>
                <a:off x="1295401" y="2977218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416" name="TextBox 9"/>
              <p:cNvSpPr txBox="1">
                <a:spLocks noChangeArrowheads="1"/>
              </p:cNvSpPr>
              <p:nvPr/>
            </p:nvSpPr>
            <p:spPr bwMode="auto">
              <a:xfrm>
                <a:off x="1285852" y="3405846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4" name="直接连接符 33"/>
              <p:cNvCxnSpPr/>
              <p:nvPr/>
            </p:nvCxnSpPr>
            <p:spPr>
              <a:xfrm>
                <a:off x="1285852" y="3429658"/>
                <a:ext cx="428628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" name="组合 35"/>
          <p:cNvGrpSpPr/>
          <p:nvPr/>
        </p:nvGrpSpPr>
        <p:grpSpPr bwMode="auto">
          <a:xfrm>
            <a:off x="3786188" y="2286000"/>
            <a:ext cx="4143375" cy="857250"/>
            <a:chOff x="1000100" y="2214554"/>
            <a:chExt cx="4143404" cy="857256"/>
          </a:xfrm>
        </p:grpSpPr>
        <p:sp>
          <p:nvSpPr>
            <p:cNvPr id="37" name="左大括号 36"/>
            <p:cNvSpPr/>
            <p:nvPr/>
          </p:nvSpPr>
          <p:spPr>
            <a:xfrm rot="5400000">
              <a:off x="2857488" y="785794"/>
              <a:ext cx="428628" cy="4143404"/>
            </a:xfrm>
            <a:prstGeom prst="leftBrace">
              <a:avLst>
                <a:gd name="adj1" fmla="val 8333"/>
                <a:gd name="adj2" fmla="val 50000"/>
              </a:avLst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6420" name="TextBox 9"/>
            <p:cNvSpPr txBox="1">
              <a:spLocks noChangeArrowheads="1"/>
            </p:cNvSpPr>
            <p:nvPr/>
          </p:nvSpPr>
          <p:spPr bwMode="auto">
            <a:xfrm>
              <a:off x="2143108" y="2214554"/>
              <a:ext cx="185738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还剩？米</a:t>
              </a:r>
            </a:p>
          </p:txBody>
        </p:sp>
      </p:grpSp>
      <p:grpSp>
        <p:nvGrpSpPr>
          <p:cNvPr id="8" name="组合 45"/>
          <p:cNvGrpSpPr/>
          <p:nvPr/>
        </p:nvGrpSpPr>
        <p:grpSpPr bwMode="auto">
          <a:xfrm>
            <a:off x="-357188" y="3886200"/>
            <a:ext cx="5214938" cy="1543050"/>
            <a:chOff x="0" y="4071624"/>
            <a:chExt cx="5214942" cy="1543061"/>
          </a:xfrm>
        </p:grpSpPr>
        <p:pic>
          <p:nvPicPr>
            <p:cNvPr id="16422" name="图片 43" descr="正文(50)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0" y="4071624"/>
              <a:ext cx="1285884" cy="1543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" name="圆角矩形标注 44"/>
            <p:cNvSpPr/>
            <p:nvPr/>
          </p:nvSpPr>
          <p:spPr bwMode="auto">
            <a:xfrm>
              <a:off x="1500189" y="4643128"/>
              <a:ext cx="3714753" cy="571504"/>
            </a:xfrm>
            <a:prstGeom prst="wedgeRoundRectCallout">
              <a:avLst>
                <a:gd name="adj1" fmla="val -57768"/>
                <a:gd name="adj2" fmla="val 15389"/>
                <a:gd name="adj3" fmla="val 16667"/>
              </a:avLst>
            </a:prstGeom>
            <a:solidFill>
              <a:srgbClr val="A7F3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dirty="0"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先算用了多少米</a:t>
              </a:r>
              <a:r>
                <a:rPr lang="en-US" altLang="zh-CN" sz="2800" b="1" dirty="0"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……</a:t>
              </a:r>
              <a:endParaRPr lang="zh-CN" altLang="en-US" sz="28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" name="组合 51"/>
          <p:cNvGrpSpPr/>
          <p:nvPr/>
        </p:nvGrpSpPr>
        <p:grpSpPr bwMode="auto">
          <a:xfrm>
            <a:off x="1285875" y="5048250"/>
            <a:ext cx="3214688" cy="952500"/>
            <a:chOff x="1714480" y="5048920"/>
            <a:chExt cx="3214710" cy="951848"/>
          </a:xfrm>
        </p:grpSpPr>
        <p:grpSp>
          <p:nvGrpSpPr>
            <p:cNvPr id="16425" name="组合 46"/>
            <p:cNvGrpSpPr/>
            <p:nvPr/>
          </p:nvGrpSpPr>
          <p:grpSpPr bwMode="auto">
            <a:xfrm>
              <a:off x="2571736" y="5048920"/>
              <a:ext cx="571504" cy="951848"/>
              <a:chOff x="1285852" y="2977218"/>
              <a:chExt cx="571504" cy="951848"/>
            </a:xfrm>
          </p:grpSpPr>
          <p:sp>
            <p:nvSpPr>
              <p:cNvPr id="16426" name="TextBox 9"/>
              <p:cNvSpPr txBox="1">
                <a:spLocks noChangeArrowheads="1"/>
              </p:cNvSpPr>
              <p:nvPr/>
            </p:nvSpPr>
            <p:spPr bwMode="auto">
              <a:xfrm>
                <a:off x="1295401" y="2977218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427" name="TextBox 9"/>
              <p:cNvSpPr txBox="1">
                <a:spLocks noChangeArrowheads="1"/>
              </p:cNvSpPr>
              <p:nvPr/>
            </p:nvSpPr>
            <p:spPr bwMode="auto">
              <a:xfrm>
                <a:off x="1285852" y="3405846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50" name="直接连接符 49"/>
              <p:cNvCxnSpPr/>
              <p:nvPr/>
            </p:nvCxnSpPr>
            <p:spPr>
              <a:xfrm>
                <a:off x="1285852" y="3429346"/>
                <a:ext cx="428628" cy="158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429" name="TextBox 9"/>
            <p:cNvSpPr txBox="1">
              <a:spLocks noChangeArrowheads="1"/>
            </p:cNvSpPr>
            <p:nvPr/>
          </p:nvSpPr>
          <p:spPr bwMode="auto">
            <a:xfrm>
              <a:off x="1714480" y="5263234"/>
              <a:ext cx="321471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60×      </a:t>
              </a:r>
              <a:r>
                <a:rPr lang="zh-CN" alt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  <a:r>
                <a:rPr lang="en-US" altLang="zh-CN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24</a:t>
              </a:r>
              <a:r>
                <a:rPr lang="zh-CN" alt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（米）</a:t>
              </a:r>
              <a:r>
                <a:rPr lang="en-US" altLang="zh-CN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endPara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6430" name="TextBox 9"/>
          <p:cNvSpPr txBox="1">
            <a:spLocks noChangeArrowheads="1"/>
          </p:cNvSpPr>
          <p:nvPr/>
        </p:nvSpPr>
        <p:spPr bwMode="auto">
          <a:xfrm>
            <a:off x="1285875" y="5905500"/>
            <a:ext cx="32861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（米）</a:t>
            </a:r>
          </a:p>
        </p:txBody>
      </p:sp>
      <p:grpSp>
        <p:nvGrpSpPr>
          <p:cNvPr id="11" name="组合 54"/>
          <p:cNvGrpSpPr/>
          <p:nvPr/>
        </p:nvGrpSpPr>
        <p:grpSpPr bwMode="auto">
          <a:xfrm>
            <a:off x="5072063" y="3857625"/>
            <a:ext cx="4071937" cy="1484313"/>
            <a:chOff x="5072066" y="3786190"/>
            <a:chExt cx="4071934" cy="1484323"/>
          </a:xfrm>
        </p:grpSpPr>
        <p:pic>
          <p:nvPicPr>
            <p:cNvPr id="16432" name="图片 42" descr="正文(50).pn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7929554" y="3786190"/>
              <a:ext cx="1214446" cy="1484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" name="圆角矩形标注 53"/>
            <p:cNvSpPr/>
            <p:nvPr/>
          </p:nvSpPr>
          <p:spPr bwMode="auto">
            <a:xfrm>
              <a:off x="5072066" y="4071942"/>
              <a:ext cx="2786060" cy="1000132"/>
            </a:xfrm>
            <a:prstGeom prst="wedgeRoundRectCallout">
              <a:avLst>
                <a:gd name="adj1" fmla="val 60809"/>
                <a:gd name="adj2" fmla="val 9491"/>
                <a:gd name="adj3" fmla="val 16667"/>
              </a:avLst>
            </a:prstGeom>
            <a:solidFill>
              <a:srgbClr val="A7F3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dirty="0"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先算还剩这捆彩带的几分之几。</a:t>
              </a:r>
            </a:p>
          </p:txBody>
        </p:sp>
      </p:grpSp>
      <p:grpSp>
        <p:nvGrpSpPr>
          <p:cNvPr id="12" name="组合 65"/>
          <p:cNvGrpSpPr/>
          <p:nvPr/>
        </p:nvGrpSpPr>
        <p:grpSpPr bwMode="auto">
          <a:xfrm>
            <a:off x="5143500" y="5072063"/>
            <a:ext cx="2286000" cy="952500"/>
            <a:chOff x="5143504" y="5072074"/>
            <a:chExt cx="2286016" cy="951848"/>
          </a:xfrm>
        </p:grpSpPr>
        <p:grpSp>
          <p:nvGrpSpPr>
            <p:cNvPr id="16435" name="组合 55"/>
            <p:cNvGrpSpPr/>
            <p:nvPr/>
          </p:nvGrpSpPr>
          <p:grpSpPr bwMode="auto">
            <a:xfrm>
              <a:off x="5143504" y="5072074"/>
              <a:ext cx="1857388" cy="951848"/>
              <a:chOff x="1857356" y="5048920"/>
              <a:chExt cx="1857388" cy="951848"/>
            </a:xfrm>
          </p:grpSpPr>
          <p:grpSp>
            <p:nvGrpSpPr>
              <p:cNvPr id="16436" name="组合 46"/>
              <p:cNvGrpSpPr/>
              <p:nvPr/>
            </p:nvGrpSpPr>
            <p:grpSpPr bwMode="auto">
              <a:xfrm>
                <a:off x="2571736" y="5048920"/>
                <a:ext cx="571504" cy="951848"/>
                <a:chOff x="1285852" y="2977218"/>
                <a:chExt cx="571504" cy="951848"/>
              </a:xfrm>
            </p:grpSpPr>
            <p:sp>
              <p:nvSpPr>
                <p:cNvPr id="16437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1295401" y="2977218"/>
                  <a:ext cx="561955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zh-CN" altLang="en-US" sz="28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438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1285852" y="3405846"/>
                  <a:ext cx="561955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</a:t>
                  </a:r>
                  <a:endParaRPr lang="zh-CN" altLang="en-US" sz="28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61" name="直接连接符 60"/>
                <p:cNvCxnSpPr/>
                <p:nvPr/>
              </p:nvCxnSpPr>
              <p:spPr>
                <a:xfrm>
                  <a:off x="1285852" y="3429345"/>
                  <a:ext cx="428628" cy="1587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440" name="TextBox 9"/>
              <p:cNvSpPr txBox="1">
                <a:spLocks noChangeArrowheads="1"/>
              </p:cNvSpPr>
              <p:nvPr/>
            </p:nvSpPr>
            <p:spPr bwMode="auto">
              <a:xfrm>
                <a:off x="1857356" y="5263234"/>
                <a:ext cx="185738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zh-CN" alt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－       ＝</a:t>
                </a:r>
              </a:p>
            </p:txBody>
          </p:sp>
        </p:grpSp>
        <p:grpSp>
          <p:nvGrpSpPr>
            <p:cNvPr id="16441" name="组合 61"/>
            <p:cNvGrpSpPr/>
            <p:nvPr/>
          </p:nvGrpSpPr>
          <p:grpSpPr bwMode="auto">
            <a:xfrm>
              <a:off x="6858016" y="5072074"/>
              <a:ext cx="571504" cy="951848"/>
              <a:chOff x="1285852" y="2977218"/>
              <a:chExt cx="571504" cy="951848"/>
            </a:xfrm>
          </p:grpSpPr>
          <p:sp>
            <p:nvSpPr>
              <p:cNvPr id="16442" name="TextBox 9"/>
              <p:cNvSpPr txBox="1">
                <a:spLocks noChangeArrowheads="1"/>
              </p:cNvSpPr>
              <p:nvPr/>
            </p:nvSpPr>
            <p:spPr bwMode="auto">
              <a:xfrm>
                <a:off x="1295401" y="2977218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443" name="TextBox 9"/>
              <p:cNvSpPr txBox="1">
                <a:spLocks noChangeArrowheads="1"/>
              </p:cNvSpPr>
              <p:nvPr/>
            </p:nvSpPr>
            <p:spPr bwMode="auto">
              <a:xfrm>
                <a:off x="1285852" y="3405846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65" name="直接连接符 64"/>
              <p:cNvCxnSpPr/>
              <p:nvPr/>
            </p:nvCxnSpPr>
            <p:spPr>
              <a:xfrm>
                <a:off x="1285852" y="3429345"/>
                <a:ext cx="428628" cy="158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" name="组合 66"/>
          <p:cNvGrpSpPr/>
          <p:nvPr/>
        </p:nvGrpSpPr>
        <p:grpSpPr bwMode="auto">
          <a:xfrm>
            <a:off x="5143500" y="5762625"/>
            <a:ext cx="3214688" cy="952500"/>
            <a:chOff x="1857992" y="5048920"/>
            <a:chExt cx="3214710" cy="951848"/>
          </a:xfrm>
        </p:grpSpPr>
        <p:grpSp>
          <p:nvGrpSpPr>
            <p:cNvPr id="16446" name="组合 46"/>
            <p:cNvGrpSpPr/>
            <p:nvPr/>
          </p:nvGrpSpPr>
          <p:grpSpPr bwMode="auto">
            <a:xfrm>
              <a:off x="2571736" y="5048920"/>
              <a:ext cx="571504" cy="951848"/>
              <a:chOff x="1285852" y="2977218"/>
              <a:chExt cx="571504" cy="951848"/>
            </a:xfrm>
          </p:grpSpPr>
          <p:sp>
            <p:nvSpPr>
              <p:cNvPr id="16447" name="TextBox 9"/>
              <p:cNvSpPr txBox="1">
                <a:spLocks noChangeArrowheads="1"/>
              </p:cNvSpPr>
              <p:nvPr/>
            </p:nvSpPr>
            <p:spPr bwMode="auto">
              <a:xfrm>
                <a:off x="1295401" y="2977218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448" name="TextBox 9"/>
              <p:cNvSpPr txBox="1">
                <a:spLocks noChangeArrowheads="1"/>
              </p:cNvSpPr>
              <p:nvPr/>
            </p:nvSpPr>
            <p:spPr bwMode="auto">
              <a:xfrm>
                <a:off x="1285852" y="3405846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72" name="直接连接符 71"/>
              <p:cNvCxnSpPr/>
              <p:nvPr/>
            </p:nvCxnSpPr>
            <p:spPr>
              <a:xfrm>
                <a:off x="1286488" y="3429346"/>
                <a:ext cx="428628" cy="158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450" name="TextBox 9"/>
            <p:cNvSpPr txBox="1">
              <a:spLocks noChangeArrowheads="1"/>
            </p:cNvSpPr>
            <p:nvPr/>
          </p:nvSpPr>
          <p:spPr bwMode="auto">
            <a:xfrm>
              <a:off x="1857992" y="5263234"/>
              <a:ext cx="321471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60×      </a:t>
              </a:r>
              <a:r>
                <a:rPr lang="zh-CN" alt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  <a:r>
                <a:rPr lang="en-US" altLang="zh-CN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36</a:t>
              </a:r>
              <a:r>
                <a:rPr lang="zh-CN" alt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（米）</a:t>
              </a:r>
              <a:r>
                <a:rPr lang="en-US" altLang="zh-CN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endPara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组合 4"/>
          <p:cNvGrpSpPr/>
          <p:nvPr/>
        </p:nvGrpSpPr>
        <p:grpSpPr bwMode="auto">
          <a:xfrm>
            <a:off x="-142875" y="1360488"/>
            <a:ext cx="4714875" cy="1500187"/>
            <a:chOff x="0" y="785794"/>
            <a:chExt cx="4714908" cy="1500198"/>
          </a:xfrm>
        </p:grpSpPr>
        <p:pic>
          <p:nvPicPr>
            <p:cNvPr id="19459" name="图片 1" descr="正文(50)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785794"/>
              <a:ext cx="1350178" cy="1500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圆角矩形标注 3"/>
            <p:cNvSpPr/>
            <p:nvPr/>
          </p:nvSpPr>
          <p:spPr bwMode="auto">
            <a:xfrm>
              <a:off x="1214447" y="1000108"/>
              <a:ext cx="3500461" cy="1000132"/>
            </a:xfrm>
            <a:prstGeom prst="wedgeRoundRectCallout">
              <a:avLst>
                <a:gd name="adj1" fmla="val -56320"/>
                <a:gd name="adj2" fmla="val 16864"/>
                <a:gd name="adj3" fmla="val 16667"/>
              </a:avLst>
            </a:prstGeom>
            <a:solidFill>
              <a:srgbClr val="A7F3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dirty="0"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我和红红的算法一样，列成一个综合算式。</a:t>
              </a:r>
            </a:p>
          </p:txBody>
        </p:sp>
      </p:grpSp>
      <p:grpSp>
        <p:nvGrpSpPr>
          <p:cNvPr id="3" name="组合 5"/>
          <p:cNvGrpSpPr/>
          <p:nvPr/>
        </p:nvGrpSpPr>
        <p:grpSpPr bwMode="auto">
          <a:xfrm>
            <a:off x="1428750" y="2932113"/>
            <a:ext cx="2143125" cy="952500"/>
            <a:chOff x="1000100" y="5048920"/>
            <a:chExt cx="2143140" cy="951848"/>
          </a:xfrm>
        </p:grpSpPr>
        <p:grpSp>
          <p:nvGrpSpPr>
            <p:cNvPr id="19462" name="组合 46"/>
            <p:cNvGrpSpPr/>
            <p:nvPr/>
          </p:nvGrpSpPr>
          <p:grpSpPr bwMode="auto">
            <a:xfrm>
              <a:off x="2571736" y="5048920"/>
              <a:ext cx="571504" cy="951848"/>
              <a:chOff x="1285852" y="2977218"/>
              <a:chExt cx="571504" cy="951848"/>
            </a:xfrm>
          </p:grpSpPr>
          <p:sp>
            <p:nvSpPr>
              <p:cNvPr id="19463" name="TextBox 9"/>
              <p:cNvSpPr txBox="1">
                <a:spLocks noChangeArrowheads="1"/>
              </p:cNvSpPr>
              <p:nvPr/>
            </p:nvSpPr>
            <p:spPr bwMode="auto">
              <a:xfrm>
                <a:off x="1295401" y="2977218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464" name="TextBox 9"/>
              <p:cNvSpPr txBox="1">
                <a:spLocks noChangeArrowheads="1"/>
              </p:cNvSpPr>
              <p:nvPr/>
            </p:nvSpPr>
            <p:spPr bwMode="auto">
              <a:xfrm>
                <a:off x="1285852" y="3405846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1" name="直接连接符 10"/>
              <p:cNvCxnSpPr/>
              <p:nvPr/>
            </p:nvCxnSpPr>
            <p:spPr>
              <a:xfrm>
                <a:off x="1285852" y="3429345"/>
                <a:ext cx="428628" cy="158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466" name="TextBox 9"/>
            <p:cNvSpPr txBox="1">
              <a:spLocks noChangeArrowheads="1"/>
            </p:cNvSpPr>
            <p:nvPr/>
          </p:nvSpPr>
          <p:spPr bwMode="auto">
            <a:xfrm>
              <a:off x="1000100" y="5263234"/>
              <a:ext cx="214314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60</a:t>
              </a:r>
              <a:r>
                <a: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－</a:t>
              </a: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60×</a:t>
              </a:r>
              <a:endPara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9467" name="TextBox 9"/>
          <p:cNvSpPr txBox="1">
            <a:spLocks noChangeArrowheads="1"/>
          </p:cNvSpPr>
          <p:nvPr/>
        </p:nvSpPr>
        <p:spPr bwMode="auto">
          <a:xfrm>
            <a:off x="1000125" y="3694113"/>
            <a:ext cx="20002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＝ 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8" name="TextBox 9"/>
          <p:cNvSpPr txBox="1">
            <a:spLocks noChangeArrowheads="1"/>
          </p:cNvSpPr>
          <p:nvPr/>
        </p:nvSpPr>
        <p:spPr bwMode="auto">
          <a:xfrm>
            <a:off x="1000125" y="4122738"/>
            <a:ext cx="20002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＝ 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（米）</a:t>
            </a:r>
          </a:p>
        </p:txBody>
      </p:sp>
      <p:grpSp>
        <p:nvGrpSpPr>
          <p:cNvPr id="6" name="组合 19"/>
          <p:cNvGrpSpPr/>
          <p:nvPr/>
        </p:nvGrpSpPr>
        <p:grpSpPr bwMode="auto">
          <a:xfrm>
            <a:off x="4643438" y="1216025"/>
            <a:ext cx="4572000" cy="1809750"/>
            <a:chOff x="4643438" y="714356"/>
            <a:chExt cx="4572032" cy="1809763"/>
          </a:xfrm>
        </p:grpSpPr>
        <p:pic>
          <p:nvPicPr>
            <p:cNvPr id="19470" name="图片 2" descr="正文(50)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858148" y="714356"/>
              <a:ext cx="1357322" cy="1809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圆角矩形标注 18"/>
            <p:cNvSpPr/>
            <p:nvPr/>
          </p:nvSpPr>
          <p:spPr bwMode="auto">
            <a:xfrm>
              <a:off x="4643438" y="1071547"/>
              <a:ext cx="3286148" cy="928694"/>
            </a:xfrm>
            <a:prstGeom prst="wedgeRoundRectCallout">
              <a:avLst>
                <a:gd name="adj1" fmla="val 55934"/>
                <a:gd name="adj2" fmla="val -2116"/>
                <a:gd name="adj3" fmla="val 16667"/>
              </a:avLst>
            </a:prstGeom>
            <a:solidFill>
              <a:srgbClr val="FFFFCC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聪聪的算法列成一个算式要加小括号。</a:t>
              </a:r>
            </a:p>
          </p:txBody>
        </p:sp>
      </p:grpSp>
      <p:grpSp>
        <p:nvGrpSpPr>
          <p:cNvPr id="7" name="组合 20"/>
          <p:cNvGrpSpPr/>
          <p:nvPr/>
        </p:nvGrpSpPr>
        <p:grpSpPr bwMode="auto">
          <a:xfrm>
            <a:off x="4857750" y="2932113"/>
            <a:ext cx="3000375" cy="952500"/>
            <a:chOff x="785786" y="5048920"/>
            <a:chExt cx="3000396" cy="951848"/>
          </a:xfrm>
        </p:grpSpPr>
        <p:grpSp>
          <p:nvGrpSpPr>
            <p:cNvPr id="19473" name="组合 46"/>
            <p:cNvGrpSpPr/>
            <p:nvPr/>
          </p:nvGrpSpPr>
          <p:grpSpPr bwMode="auto">
            <a:xfrm>
              <a:off x="2571736" y="5048920"/>
              <a:ext cx="571504" cy="951848"/>
              <a:chOff x="1285852" y="2977218"/>
              <a:chExt cx="571504" cy="951848"/>
            </a:xfrm>
          </p:grpSpPr>
          <p:sp>
            <p:nvSpPr>
              <p:cNvPr id="19474" name="TextBox 9"/>
              <p:cNvSpPr txBox="1">
                <a:spLocks noChangeArrowheads="1"/>
              </p:cNvSpPr>
              <p:nvPr/>
            </p:nvSpPr>
            <p:spPr bwMode="auto">
              <a:xfrm>
                <a:off x="1295401" y="2977218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475" name="TextBox 24"/>
              <p:cNvSpPr txBox="1">
                <a:spLocks noChangeArrowheads="1"/>
              </p:cNvSpPr>
              <p:nvPr/>
            </p:nvSpPr>
            <p:spPr bwMode="auto">
              <a:xfrm>
                <a:off x="1285852" y="3405846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6" name="直接连接符 25"/>
              <p:cNvCxnSpPr/>
              <p:nvPr/>
            </p:nvCxnSpPr>
            <p:spPr>
              <a:xfrm>
                <a:off x="1285852" y="3429345"/>
                <a:ext cx="428628" cy="158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477" name="TextBox 9"/>
            <p:cNvSpPr txBox="1">
              <a:spLocks noChangeArrowheads="1"/>
            </p:cNvSpPr>
            <p:nvPr/>
          </p:nvSpPr>
          <p:spPr bwMode="auto">
            <a:xfrm>
              <a:off x="785786" y="5240080"/>
              <a:ext cx="300039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60×</a:t>
              </a:r>
              <a:r>
                <a: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（</a:t>
              </a: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－      ）</a:t>
              </a:r>
            </a:p>
          </p:txBody>
        </p:sp>
      </p:grpSp>
      <p:grpSp>
        <p:nvGrpSpPr>
          <p:cNvPr id="9" name="组合 26"/>
          <p:cNvGrpSpPr/>
          <p:nvPr/>
        </p:nvGrpSpPr>
        <p:grpSpPr bwMode="auto">
          <a:xfrm>
            <a:off x="4500563" y="3551238"/>
            <a:ext cx="1785937" cy="952500"/>
            <a:chOff x="1357290" y="5048920"/>
            <a:chExt cx="1785950" cy="951848"/>
          </a:xfrm>
        </p:grpSpPr>
        <p:grpSp>
          <p:nvGrpSpPr>
            <p:cNvPr id="19479" name="组合 46"/>
            <p:cNvGrpSpPr/>
            <p:nvPr/>
          </p:nvGrpSpPr>
          <p:grpSpPr bwMode="auto">
            <a:xfrm>
              <a:off x="2571736" y="5048920"/>
              <a:ext cx="571504" cy="951848"/>
              <a:chOff x="1285852" y="2977218"/>
              <a:chExt cx="571504" cy="951848"/>
            </a:xfrm>
          </p:grpSpPr>
          <p:sp>
            <p:nvSpPr>
              <p:cNvPr id="19480" name="TextBox 9"/>
              <p:cNvSpPr txBox="1">
                <a:spLocks noChangeArrowheads="1"/>
              </p:cNvSpPr>
              <p:nvPr/>
            </p:nvSpPr>
            <p:spPr bwMode="auto">
              <a:xfrm>
                <a:off x="1295401" y="2977218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481" name="TextBox 9"/>
              <p:cNvSpPr txBox="1">
                <a:spLocks noChangeArrowheads="1"/>
              </p:cNvSpPr>
              <p:nvPr/>
            </p:nvSpPr>
            <p:spPr bwMode="auto">
              <a:xfrm>
                <a:off x="1285852" y="3405846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2" name="直接连接符 31"/>
              <p:cNvCxnSpPr/>
              <p:nvPr/>
            </p:nvCxnSpPr>
            <p:spPr>
              <a:xfrm>
                <a:off x="1285852" y="3429345"/>
                <a:ext cx="428628" cy="158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483" name="TextBox 9"/>
            <p:cNvSpPr txBox="1">
              <a:spLocks noChangeArrowheads="1"/>
            </p:cNvSpPr>
            <p:nvPr/>
          </p:nvSpPr>
          <p:spPr bwMode="auto">
            <a:xfrm>
              <a:off x="1357290" y="5263234"/>
              <a:ext cx="171451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＝ </a:t>
              </a: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60×      </a:t>
              </a:r>
              <a:endPara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9484" name="TextBox 9"/>
          <p:cNvSpPr txBox="1">
            <a:spLocks noChangeArrowheads="1"/>
          </p:cNvSpPr>
          <p:nvPr/>
        </p:nvSpPr>
        <p:spPr bwMode="auto">
          <a:xfrm>
            <a:off x="4500563" y="4360863"/>
            <a:ext cx="20002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＝ 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（米）</a:t>
            </a:r>
          </a:p>
        </p:txBody>
      </p:sp>
      <p:sp>
        <p:nvSpPr>
          <p:cNvPr id="19485" name="TextBox 9"/>
          <p:cNvSpPr txBox="1">
            <a:spLocks noChangeArrowheads="1"/>
          </p:cNvSpPr>
          <p:nvPr/>
        </p:nvSpPr>
        <p:spPr bwMode="auto">
          <a:xfrm>
            <a:off x="4429125" y="5003800"/>
            <a:ext cx="35718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答：还剩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米彩带。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7" grpId="0"/>
      <p:bldP spid="19468" grpId="0"/>
      <p:bldP spid="19484" grpId="0"/>
      <p:bldP spid="1948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9"/>
          <p:cNvSpPr txBox="1">
            <a:spLocks noChangeArrowheads="1"/>
          </p:cNvSpPr>
          <p:nvPr/>
        </p:nvSpPr>
        <p:spPr bwMode="auto">
          <a:xfrm>
            <a:off x="676275" y="520700"/>
            <a:ext cx="550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先说一说运算顺序，再计算。</a:t>
            </a:r>
          </a:p>
        </p:txBody>
      </p:sp>
      <p:grpSp>
        <p:nvGrpSpPr>
          <p:cNvPr id="20483" name="组合 17"/>
          <p:cNvGrpSpPr/>
          <p:nvPr/>
        </p:nvGrpSpPr>
        <p:grpSpPr bwMode="auto">
          <a:xfrm>
            <a:off x="1878013" y="1152525"/>
            <a:ext cx="2500312" cy="952500"/>
            <a:chOff x="2357422" y="3000372"/>
            <a:chExt cx="2500330" cy="951848"/>
          </a:xfrm>
        </p:grpSpPr>
        <p:grpSp>
          <p:nvGrpSpPr>
            <p:cNvPr id="20484" name="组合 46"/>
            <p:cNvGrpSpPr/>
            <p:nvPr/>
          </p:nvGrpSpPr>
          <p:grpSpPr bwMode="auto">
            <a:xfrm>
              <a:off x="2357422" y="3000372"/>
              <a:ext cx="571504" cy="951848"/>
              <a:chOff x="1285852" y="2977218"/>
              <a:chExt cx="571504" cy="951848"/>
            </a:xfrm>
          </p:grpSpPr>
          <p:sp>
            <p:nvSpPr>
              <p:cNvPr id="20485" name="TextBox 9"/>
              <p:cNvSpPr txBox="1">
                <a:spLocks noChangeArrowheads="1"/>
              </p:cNvSpPr>
              <p:nvPr/>
            </p:nvSpPr>
            <p:spPr bwMode="auto">
              <a:xfrm>
                <a:off x="1295401" y="2977218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486" name="TextBox 9"/>
              <p:cNvSpPr txBox="1">
                <a:spLocks noChangeArrowheads="1"/>
              </p:cNvSpPr>
              <p:nvPr/>
            </p:nvSpPr>
            <p:spPr bwMode="auto">
              <a:xfrm>
                <a:off x="1285852" y="3405846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8" name="直接连接符 7"/>
              <p:cNvCxnSpPr/>
              <p:nvPr/>
            </p:nvCxnSpPr>
            <p:spPr>
              <a:xfrm>
                <a:off x="1285852" y="3429346"/>
                <a:ext cx="428628" cy="158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488" name="组合 46"/>
            <p:cNvGrpSpPr/>
            <p:nvPr/>
          </p:nvGrpSpPr>
          <p:grpSpPr bwMode="auto">
            <a:xfrm>
              <a:off x="3143240" y="3000372"/>
              <a:ext cx="642942" cy="951848"/>
              <a:chOff x="1214414" y="2977218"/>
              <a:chExt cx="642942" cy="951848"/>
            </a:xfrm>
          </p:grpSpPr>
          <p:sp>
            <p:nvSpPr>
              <p:cNvPr id="20489" name="TextBox 9"/>
              <p:cNvSpPr txBox="1">
                <a:spLocks noChangeArrowheads="1"/>
              </p:cNvSpPr>
              <p:nvPr/>
            </p:nvSpPr>
            <p:spPr bwMode="auto">
              <a:xfrm>
                <a:off x="1295401" y="2977218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490" name="TextBox 9"/>
              <p:cNvSpPr txBox="1">
                <a:spLocks noChangeArrowheads="1"/>
              </p:cNvSpPr>
              <p:nvPr/>
            </p:nvSpPr>
            <p:spPr bwMode="auto">
              <a:xfrm>
                <a:off x="1214414" y="3405846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15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2" name="直接连接符 11"/>
              <p:cNvCxnSpPr/>
              <p:nvPr/>
            </p:nvCxnSpPr>
            <p:spPr>
              <a:xfrm>
                <a:off x="1285853" y="3429346"/>
                <a:ext cx="428628" cy="158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492" name="组合 46"/>
            <p:cNvGrpSpPr/>
            <p:nvPr/>
          </p:nvGrpSpPr>
          <p:grpSpPr bwMode="auto">
            <a:xfrm>
              <a:off x="4000496" y="3000372"/>
              <a:ext cx="642942" cy="951848"/>
              <a:chOff x="1214414" y="2977218"/>
              <a:chExt cx="642942" cy="951848"/>
            </a:xfrm>
          </p:grpSpPr>
          <p:sp>
            <p:nvSpPr>
              <p:cNvPr id="20493" name="TextBox 13"/>
              <p:cNvSpPr txBox="1">
                <a:spLocks noChangeArrowheads="1"/>
              </p:cNvSpPr>
              <p:nvPr/>
            </p:nvSpPr>
            <p:spPr bwMode="auto">
              <a:xfrm>
                <a:off x="1295401" y="2977218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494" name="TextBox 9"/>
              <p:cNvSpPr txBox="1">
                <a:spLocks noChangeArrowheads="1"/>
              </p:cNvSpPr>
              <p:nvPr/>
            </p:nvSpPr>
            <p:spPr bwMode="auto">
              <a:xfrm>
                <a:off x="1214414" y="3405846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16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6" name="直接连接符 15"/>
              <p:cNvCxnSpPr/>
              <p:nvPr/>
            </p:nvCxnSpPr>
            <p:spPr>
              <a:xfrm>
                <a:off x="1285853" y="3429346"/>
                <a:ext cx="428628" cy="158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496" name="TextBox 9"/>
            <p:cNvSpPr txBox="1">
              <a:spLocks noChangeArrowheads="1"/>
            </p:cNvSpPr>
            <p:nvPr/>
          </p:nvSpPr>
          <p:spPr bwMode="auto">
            <a:xfrm>
              <a:off x="2714612" y="3191532"/>
              <a:ext cx="214314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＋      </a:t>
              </a: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×</a:t>
              </a:r>
              <a:endPara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0497" name="组合 36"/>
          <p:cNvGrpSpPr/>
          <p:nvPr/>
        </p:nvGrpSpPr>
        <p:grpSpPr bwMode="auto">
          <a:xfrm>
            <a:off x="1654175" y="3819525"/>
            <a:ext cx="2571750" cy="952500"/>
            <a:chOff x="1214414" y="2620028"/>
            <a:chExt cx="2571768" cy="951848"/>
          </a:xfrm>
        </p:grpSpPr>
        <p:grpSp>
          <p:nvGrpSpPr>
            <p:cNvPr id="20498" name="组合 18"/>
            <p:cNvGrpSpPr/>
            <p:nvPr/>
          </p:nvGrpSpPr>
          <p:grpSpPr bwMode="auto">
            <a:xfrm>
              <a:off x="1214414" y="2620028"/>
              <a:ext cx="2143140" cy="951848"/>
              <a:chOff x="3071802" y="3000372"/>
              <a:chExt cx="2143140" cy="951848"/>
            </a:xfrm>
          </p:grpSpPr>
          <p:grpSp>
            <p:nvGrpSpPr>
              <p:cNvPr id="20499" name="组合 46"/>
              <p:cNvGrpSpPr/>
              <p:nvPr/>
            </p:nvGrpSpPr>
            <p:grpSpPr bwMode="auto">
              <a:xfrm>
                <a:off x="3214678" y="3000372"/>
                <a:ext cx="571504" cy="951848"/>
                <a:chOff x="1285852" y="2977218"/>
                <a:chExt cx="571504" cy="951848"/>
              </a:xfrm>
            </p:grpSpPr>
            <p:sp>
              <p:nvSpPr>
                <p:cNvPr id="20500" name="TextBox 26"/>
                <p:cNvSpPr txBox="1">
                  <a:spLocks noChangeArrowheads="1"/>
                </p:cNvSpPr>
                <p:nvPr/>
              </p:nvSpPr>
              <p:spPr bwMode="auto">
                <a:xfrm>
                  <a:off x="1295401" y="2977218"/>
                  <a:ext cx="561955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zh-CN" altLang="en-US" sz="28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501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1295401" y="3405846"/>
                  <a:ext cx="561955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zh-CN" altLang="en-US" sz="28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9" name="直接连接符 28"/>
                <p:cNvCxnSpPr/>
                <p:nvPr/>
              </p:nvCxnSpPr>
              <p:spPr>
                <a:xfrm>
                  <a:off x="1285852" y="3429346"/>
                  <a:ext cx="428628" cy="158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03" name="组合 46"/>
              <p:cNvGrpSpPr/>
              <p:nvPr/>
            </p:nvGrpSpPr>
            <p:grpSpPr bwMode="auto">
              <a:xfrm>
                <a:off x="4071934" y="3000372"/>
                <a:ext cx="571504" cy="951848"/>
                <a:chOff x="1285852" y="2977218"/>
                <a:chExt cx="571504" cy="951848"/>
              </a:xfrm>
            </p:grpSpPr>
            <p:sp>
              <p:nvSpPr>
                <p:cNvPr id="20504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1295401" y="2977218"/>
                  <a:ext cx="561955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  <a:endParaRPr lang="zh-CN" altLang="en-US" sz="28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505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1295401" y="3405846"/>
                  <a:ext cx="561955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endParaRPr lang="zh-CN" altLang="en-US" sz="28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6" name="直接连接符 25"/>
                <p:cNvCxnSpPr/>
                <p:nvPr/>
              </p:nvCxnSpPr>
              <p:spPr>
                <a:xfrm>
                  <a:off x="1285852" y="3429346"/>
                  <a:ext cx="428628" cy="158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507" name="TextBox 9"/>
              <p:cNvSpPr txBox="1">
                <a:spLocks noChangeArrowheads="1"/>
              </p:cNvSpPr>
              <p:nvPr/>
            </p:nvSpPr>
            <p:spPr bwMode="auto">
              <a:xfrm>
                <a:off x="3071802" y="3214686"/>
                <a:ext cx="2143140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zh-CN" altLang="en-US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×      </a:t>
                </a:r>
                <a:r>
                  <a:rPr lang="zh-CN" altLang="en-US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－</a:t>
                </a:r>
              </a:p>
            </p:txBody>
          </p:sp>
        </p:grpSp>
        <p:grpSp>
          <p:nvGrpSpPr>
            <p:cNvPr id="20508" name="组合 32"/>
            <p:cNvGrpSpPr/>
            <p:nvPr/>
          </p:nvGrpSpPr>
          <p:grpSpPr bwMode="auto">
            <a:xfrm>
              <a:off x="3214678" y="2620028"/>
              <a:ext cx="571504" cy="951848"/>
              <a:chOff x="1285852" y="2977218"/>
              <a:chExt cx="571504" cy="951848"/>
            </a:xfrm>
          </p:grpSpPr>
          <p:sp>
            <p:nvSpPr>
              <p:cNvPr id="20509" name="TextBox 9"/>
              <p:cNvSpPr txBox="1">
                <a:spLocks noChangeArrowheads="1"/>
              </p:cNvSpPr>
              <p:nvPr/>
            </p:nvSpPr>
            <p:spPr bwMode="auto">
              <a:xfrm>
                <a:off x="1295401" y="2977218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510" name="TextBox 9"/>
              <p:cNvSpPr txBox="1">
                <a:spLocks noChangeArrowheads="1"/>
              </p:cNvSpPr>
              <p:nvPr/>
            </p:nvSpPr>
            <p:spPr bwMode="auto">
              <a:xfrm>
                <a:off x="1285852" y="3405846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6" name="直接连接符 35"/>
              <p:cNvCxnSpPr/>
              <p:nvPr/>
            </p:nvCxnSpPr>
            <p:spPr>
              <a:xfrm>
                <a:off x="1285852" y="3429346"/>
                <a:ext cx="428628" cy="158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512" name="组合 52"/>
          <p:cNvGrpSpPr/>
          <p:nvPr/>
        </p:nvGrpSpPr>
        <p:grpSpPr bwMode="auto">
          <a:xfrm>
            <a:off x="4962525" y="1092200"/>
            <a:ext cx="3429000" cy="1071563"/>
            <a:chOff x="4357686" y="857232"/>
            <a:chExt cx="3429024" cy="951848"/>
          </a:xfrm>
        </p:grpSpPr>
        <p:grpSp>
          <p:nvGrpSpPr>
            <p:cNvPr id="20513" name="组合 46"/>
            <p:cNvGrpSpPr/>
            <p:nvPr/>
          </p:nvGrpSpPr>
          <p:grpSpPr bwMode="auto">
            <a:xfrm>
              <a:off x="4572000" y="857232"/>
              <a:ext cx="571504" cy="951848"/>
              <a:chOff x="1285852" y="2977218"/>
              <a:chExt cx="571504" cy="951848"/>
            </a:xfrm>
          </p:grpSpPr>
          <p:sp>
            <p:nvSpPr>
              <p:cNvPr id="20514" name="TextBox 49"/>
              <p:cNvSpPr txBox="1">
                <a:spLocks noChangeArrowheads="1"/>
              </p:cNvSpPr>
              <p:nvPr/>
            </p:nvSpPr>
            <p:spPr bwMode="auto">
              <a:xfrm>
                <a:off x="1295401" y="2977218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515" name="TextBox 9"/>
              <p:cNvSpPr txBox="1">
                <a:spLocks noChangeArrowheads="1"/>
              </p:cNvSpPr>
              <p:nvPr/>
            </p:nvSpPr>
            <p:spPr bwMode="auto">
              <a:xfrm>
                <a:off x="1295401" y="3405846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52" name="直接连接符 51"/>
              <p:cNvCxnSpPr/>
              <p:nvPr/>
            </p:nvCxnSpPr>
            <p:spPr>
              <a:xfrm>
                <a:off x="1285852" y="3428464"/>
                <a:ext cx="428628" cy="282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517" name="组合 46"/>
            <p:cNvGrpSpPr/>
            <p:nvPr/>
          </p:nvGrpSpPr>
          <p:grpSpPr bwMode="auto">
            <a:xfrm>
              <a:off x="5786446" y="857232"/>
              <a:ext cx="571504" cy="951848"/>
              <a:chOff x="1285852" y="2977218"/>
              <a:chExt cx="571504" cy="951848"/>
            </a:xfrm>
          </p:grpSpPr>
          <p:sp>
            <p:nvSpPr>
              <p:cNvPr id="20518" name="TextBox 46"/>
              <p:cNvSpPr txBox="1">
                <a:spLocks noChangeArrowheads="1"/>
              </p:cNvSpPr>
              <p:nvPr/>
            </p:nvSpPr>
            <p:spPr bwMode="auto">
              <a:xfrm>
                <a:off x="1295401" y="2977218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519" name="TextBox 9"/>
              <p:cNvSpPr txBox="1">
                <a:spLocks noChangeArrowheads="1"/>
              </p:cNvSpPr>
              <p:nvPr/>
            </p:nvSpPr>
            <p:spPr bwMode="auto">
              <a:xfrm>
                <a:off x="1295401" y="3405846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49" name="直接连接符 48"/>
              <p:cNvCxnSpPr/>
              <p:nvPr/>
            </p:nvCxnSpPr>
            <p:spPr>
              <a:xfrm>
                <a:off x="1285852" y="3428464"/>
                <a:ext cx="428628" cy="282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521" name="TextBox 9"/>
            <p:cNvSpPr txBox="1">
              <a:spLocks noChangeArrowheads="1"/>
            </p:cNvSpPr>
            <p:nvPr/>
          </p:nvSpPr>
          <p:spPr bwMode="auto">
            <a:xfrm>
              <a:off x="4357686" y="1071546"/>
              <a:ext cx="342902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</a:t>
              </a: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×</a:t>
              </a:r>
              <a:r>
                <a: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（</a:t>
              </a: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</a:t>
              </a:r>
              <a:r>
                <a: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－       ）</a:t>
              </a:r>
            </a:p>
          </p:txBody>
        </p:sp>
        <p:grpSp>
          <p:nvGrpSpPr>
            <p:cNvPr id="20522" name="组合 32"/>
            <p:cNvGrpSpPr/>
            <p:nvPr/>
          </p:nvGrpSpPr>
          <p:grpSpPr bwMode="auto">
            <a:xfrm>
              <a:off x="6786578" y="857232"/>
              <a:ext cx="571504" cy="951848"/>
              <a:chOff x="1285852" y="2977218"/>
              <a:chExt cx="571504" cy="951848"/>
            </a:xfrm>
          </p:grpSpPr>
          <p:sp>
            <p:nvSpPr>
              <p:cNvPr id="20523" name="TextBox 9"/>
              <p:cNvSpPr txBox="1">
                <a:spLocks noChangeArrowheads="1"/>
              </p:cNvSpPr>
              <p:nvPr/>
            </p:nvSpPr>
            <p:spPr bwMode="auto">
              <a:xfrm>
                <a:off x="1295401" y="2977218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524" name="TextBox 9"/>
              <p:cNvSpPr txBox="1">
                <a:spLocks noChangeArrowheads="1"/>
              </p:cNvSpPr>
              <p:nvPr/>
            </p:nvSpPr>
            <p:spPr bwMode="auto">
              <a:xfrm>
                <a:off x="1285852" y="3405846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43" name="直接连接符 42"/>
              <p:cNvCxnSpPr/>
              <p:nvPr/>
            </p:nvCxnSpPr>
            <p:spPr>
              <a:xfrm>
                <a:off x="1285852" y="3428464"/>
                <a:ext cx="428628" cy="282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526" name="组合 53"/>
          <p:cNvGrpSpPr/>
          <p:nvPr/>
        </p:nvGrpSpPr>
        <p:grpSpPr bwMode="auto">
          <a:xfrm>
            <a:off x="4962525" y="3705225"/>
            <a:ext cx="3429000" cy="1006475"/>
            <a:chOff x="4357686" y="857231"/>
            <a:chExt cx="3429024" cy="893390"/>
          </a:xfrm>
        </p:grpSpPr>
        <p:grpSp>
          <p:nvGrpSpPr>
            <p:cNvPr id="20527" name="组合 46"/>
            <p:cNvGrpSpPr/>
            <p:nvPr/>
          </p:nvGrpSpPr>
          <p:grpSpPr bwMode="auto">
            <a:xfrm>
              <a:off x="4500562" y="857231"/>
              <a:ext cx="642942" cy="893390"/>
              <a:chOff x="1214414" y="2977217"/>
              <a:chExt cx="642942" cy="893390"/>
            </a:xfrm>
          </p:grpSpPr>
          <p:sp>
            <p:nvSpPr>
              <p:cNvPr id="20528" name="TextBox 64"/>
              <p:cNvSpPr txBox="1">
                <a:spLocks noChangeArrowheads="1"/>
              </p:cNvSpPr>
              <p:nvPr/>
            </p:nvSpPr>
            <p:spPr bwMode="auto">
              <a:xfrm>
                <a:off x="1214414" y="2977217"/>
                <a:ext cx="561955" cy="464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24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529" name="TextBox 9"/>
              <p:cNvSpPr txBox="1">
                <a:spLocks noChangeArrowheads="1"/>
              </p:cNvSpPr>
              <p:nvPr/>
            </p:nvSpPr>
            <p:spPr bwMode="auto">
              <a:xfrm>
                <a:off x="1295401" y="3405845"/>
                <a:ext cx="561955" cy="464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67" name="直接连接符 66"/>
              <p:cNvCxnSpPr/>
              <p:nvPr/>
            </p:nvCxnSpPr>
            <p:spPr>
              <a:xfrm>
                <a:off x="1285852" y="3429549"/>
                <a:ext cx="428628" cy="140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531" name="组合 46"/>
            <p:cNvGrpSpPr/>
            <p:nvPr/>
          </p:nvGrpSpPr>
          <p:grpSpPr bwMode="auto">
            <a:xfrm>
              <a:off x="5786446" y="857231"/>
              <a:ext cx="571504" cy="893390"/>
              <a:chOff x="1285852" y="2977217"/>
              <a:chExt cx="571504" cy="893390"/>
            </a:xfrm>
          </p:grpSpPr>
          <p:sp>
            <p:nvSpPr>
              <p:cNvPr id="20532" name="TextBox 61"/>
              <p:cNvSpPr txBox="1">
                <a:spLocks noChangeArrowheads="1"/>
              </p:cNvSpPr>
              <p:nvPr/>
            </p:nvSpPr>
            <p:spPr bwMode="auto">
              <a:xfrm>
                <a:off x="1295401" y="2977217"/>
                <a:ext cx="561955" cy="464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533" name="TextBox 9"/>
              <p:cNvSpPr txBox="1">
                <a:spLocks noChangeArrowheads="1"/>
              </p:cNvSpPr>
              <p:nvPr/>
            </p:nvSpPr>
            <p:spPr bwMode="auto">
              <a:xfrm>
                <a:off x="1295401" y="3405845"/>
                <a:ext cx="561955" cy="464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64" name="直接连接符 63"/>
              <p:cNvCxnSpPr/>
              <p:nvPr/>
            </p:nvCxnSpPr>
            <p:spPr>
              <a:xfrm>
                <a:off x="1285852" y="3429549"/>
                <a:ext cx="428628" cy="140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535" name="TextBox 9"/>
            <p:cNvSpPr txBox="1">
              <a:spLocks noChangeArrowheads="1"/>
            </p:cNvSpPr>
            <p:nvPr/>
          </p:nvSpPr>
          <p:spPr bwMode="auto">
            <a:xfrm>
              <a:off x="4357686" y="1047601"/>
              <a:ext cx="3429024" cy="464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</a:t>
              </a: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×</a:t>
              </a:r>
              <a:r>
                <a: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（</a:t>
              </a: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</a:t>
              </a:r>
              <a:r>
                <a: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＋       ）</a:t>
              </a:r>
            </a:p>
          </p:txBody>
        </p:sp>
        <p:grpSp>
          <p:nvGrpSpPr>
            <p:cNvPr id="20536" name="组合 32"/>
            <p:cNvGrpSpPr/>
            <p:nvPr/>
          </p:nvGrpSpPr>
          <p:grpSpPr bwMode="auto">
            <a:xfrm>
              <a:off x="6786578" y="857232"/>
              <a:ext cx="571504" cy="893389"/>
              <a:chOff x="1285852" y="2977218"/>
              <a:chExt cx="571504" cy="893389"/>
            </a:xfrm>
          </p:grpSpPr>
          <p:sp>
            <p:nvSpPr>
              <p:cNvPr id="20537" name="TextBox 9"/>
              <p:cNvSpPr txBox="1">
                <a:spLocks noChangeArrowheads="1"/>
              </p:cNvSpPr>
              <p:nvPr/>
            </p:nvSpPr>
            <p:spPr bwMode="auto">
              <a:xfrm>
                <a:off x="1295401" y="2977218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538" name="TextBox 9"/>
              <p:cNvSpPr txBox="1">
                <a:spLocks noChangeArrowheads="1"/>
              </p:cNvSpPr>
              <p:nvPr/>
            </p:nvSpPr>
            <p:spPr bwMode="auto">
              <a:xfrm>
                <a:off x="1285852" y="3405845"/>
                <a:ext cx="561955" cy="464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61" name="直接连接符 60"/>
              <p:cNvCxnSpPr/>
              <p:nvPr/>
            </p:nvCxnSpPr>
            <p:spPr>
              <a:xfrm>
                <a:off x="1285852" y="3429549"/>
                <a:ext cx="428628" cy="140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" name="组合 67"/>
          <p:cNvGrpSpPr/>
          <p:nvPr/>
        </p:nvGrpSpPr>
        <p:grpSpPr bwMode="auto">
          <a:xfrm>
            <a:off x="1235075" y="1938338"/>
            <a:ext cx="2009775" cy="952500"/>
            <a:chOff x="1776394" y="3000372"/>
            <a:chExt cx="2009788" cy="951848"/>
          </a:xfrm>
        </p:grpSpPr>
        <p:grpSp>
          <p:nvGrpSpPr>
            <p:cNvPr id="20541" name="组合 46"/>
            <p:cNvGrpSpPr/>
            <p:nvPr/>
          </p:nvGrpSpPr>
          <p:grpSpPr bwMode="auto">
            <a:xfrm>
              <a:off x="2357422" y="3000372"/>
              <a:ext cx="571504" cy="951848"/>
              <a:chOff x="1285852" y="2977218"/>
              <a:chExt cx="571504" cy="951848"/>
            </a:xfrm>
          </p:grpSpPr>
          <p:sp>
            <p:nvSpPr>
              <p:cNvPr id="20542" name="TextBox 9"/>
              <p:cNvSpPr txBox="1">
                <a:spLocks noChangeArrowheads="1"/>
              </p:cNvSpPr>
              <p:nvPr/>
            </p:nvSpPr>
            <p:spPr bwMode="auto">
              <a:xfrm>
                <a:off x="1295401" y="2977218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543" name="TextBox 9"/>
              <p:cNvSpPr txBox="1">
                <a:spLocks noChangeArrowheads="1"/>
              </p:cNvSpPr>
              <p:nvPr/>
            </p:nvSpPr>
            <p:spPr bwMode="auto">
              <a:xfrm>
                <a:off x="1285852" y="3405846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81" name="直接连接符 80"/>
              <p:cNvCxnSpPr/>
              <p:nvPr/>
            </p:nvCxnSpPr>
            <p:spPr>
              <a:xfrm>
                <a:off x="1285853" y="3429345"/>
                <a:ext cx="428628" cy="158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545" name="组合 46"/>
            <p:cNvGrpSpPr/>
            <p:nvPr/>
          </p:nvGrpSpPr>
          <p:grpSpPr bwMode="auto">
            <a:xfrm>
              <a:off x="3143240" y="3000372"/>
              <a:ext cx="642942" cy="951848"/>
              <a:chOff x="1214414" y="2977218"/>
              <a:chExt cx="642942" cy="951848"/>
            </a:xfrm>
          </p:grpSpPr>
          <p:sp>
            <p:nvSpPr>
              <p:cNvPr id="20546" name="TextBox 75"/>
              <p:cNvSpPr txBox="1">
                <a:spLocks noChangeArrowheads="1"/>
              </p:cNvSpPr>
              <p:nvPr/>
            </p:nvSpPr>
            <p:spPr bwMode="auto">
              <a:xfrm>
                <a:off x="1295401" y="2977218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547" name="TextBox 9"/>
              <p:cNvSpPr txBox="1">
                <a:spLocks noChangeArrowheads="1"/>
              </p:cNvSpPr>
              <p:nvPr/>
            </p:nvSpPr>
            <p:spPr bwMode="auto">
              <a:xfrm>
                <a:off x="1214414" y="3405846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78" name="直接连接符 77"/>
              <p:cNvCxnSpPr/>
              <p:nvPr/>
            </p:nvCxnSpPr>
            <p:spPr>
              <a:xfrm>
                <a:off x="1285852" y="3429345"/>
                <a:ext cx="428628" cy="158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549" name="TextBox 9"/>
            <p:cNvSpPr txBox="1">
              <a:spLocks noChangeArrowheads="1"/>
            </p:cNvSpPr>
            <p:nvPr/>
          </p:nvSpPr>
          <p:spPr bwMode="auto">
            <a:xfrm>
              <a:off x="1776394" y="3191532"/>
              <a:ext cx="157163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＝       ＋</a:t>
              </a:r>
            </a:p>
          </p:txBody>
        </p:sp>
      </p:grpSp>
      <p:grpSp>
        <p:nvGrpSpPr>
          <p:cNvPr id="25" name="组合 81"/>
          <p:cNvGrpSpPr/>
          <p:nvPr/>
        </p:nvGrpSpPr>
        <p:grpSpPr bwMode="auto">
          <a:xfrm>
            <a:off x="1235075" y="2700338"/>
            <a:ext cx="1062038" cy="952500"/>
            <a:chOff x="2695564" y="3000372"/>
            <a:chExt cx="1062021" cy="951848"/>
          </a:xfrm>
        </p:grpSpPr>
        <p:grpSp>
          <p:nvGrpSpPr>
            <p:cNvPr id="20551" name="组合 46"/>
            <p:cNvGrpSpPr/>
            <p:nvPr/>
          </p:nvGrpSpPr>
          <p:grpSpPr bwMode="auto">
            <a:xfrm>
              <a:off x="3143240" y="3000372"/>
              <a:ext cx="614345" cy="951848"/>
              <a:chOff x="1214414" y="2977218"/>
              <a:chExt cx="614345" cy="951848"/>
            </a:xfrm>
          </p:grpSpPr>
          <p:sp>
            <p:nvSpPr>
              <p:cNvPr id="20552" name="TextBox 85"/>
              <p:cNvSpPr txBox="1">
                <a:spLocks noChangeArrowheads="1"/>
              </p:cNvSpPr>
              <p:nvPr/>
            </p:nvSpPr>
            <p:spPr bwMode="auto">
              <a:xfrm>
                <a:off x="1266804" y="2977218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11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553" name="TextBox 9"/>
              <p:cNvSpPr txBox="1">
                <a:spLocks noChangeArrowheads="1"/>
              </p:cNvSpPr>
              <p:nvPr/>
            </p:nvSpPr>
            <p:spPr bwMode="auto">
              <a:xfrm>
                <a:off x="1214414" y="3405846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88" name="直接连接符 87"/>
              <p:cNvCxnSpPr/>
              <p:nvPr/>
            </p:nvCxnSpPr>
            <p:spPr>
              <a:xfrm>
                <a:off x="1285843" y="3429345"/>
                <a:ext cx="428618" cy="158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555" name="TextBox 9"/>
            <p:cNvSpPr txBox="1">
              <a:spLocks noChangeArrowheads="1"/>
            </p:cNvSpPr>
            <p:nvPr/>
          </p:nvSpPr>
          <p:spPr bwMode="auto">
            <a:xfrm>
              <a:off x="2695564" y="3191532"/>
              <a:ext cx="71438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＝       </a:t>
              </a:r>
            </a:p>
          </p:txBody>
        </p:sp>
      </p:grpSp>
      <p:grpSp>
        <p:nvGrpSpPr>
          <p:cNvPr id="28" name="组合 91"/>
          <p:cNvGrpSpPr/>
          <p:nvPr/>
        </p:nvGrpSpPr>
        <p:grpSpPr bwMode="auto">
          <a:xfrm>
            <a:off x="4667250" y="1878013"/>
            <a:ext cx="2009775" cy="952500"/>
            <a:chOff x="1776394" y="3000372"/>
            <a:chExt cx="2009788" cy="951848"/>
          </a:xfrm>
        </p:grpSpPr>
        <p:grpSp>
          <p:nvGrpSpPr>
            <p:cNvPr id="20557" name="组合 46"/>
            <p:cNvGrpSpPr/>
            <p:nvPr/>
          </p:nvGrpSpPr>
          <p:grpSpPr bwMode="auto">
            <a:xfrm>
              <a:off x="2357422" y="3000372"/>
              <a:ext cx="571504" cy="951848"/>
              <a:chOff x="1285852" y="2977218"/>
              <a:chExt cx="571504" cy="951848"/>
            </a:xfrm>
          </p:grpSpPr>
          <p:sp>
            <p:nvSpPr>
              <p:cNvPr id="20558" name="TextBox 9"/>
              <p:cNvSpPr txBox="1">
                <a:spLocks noChangeArrowheads="1"/>
              </p:cNvSpPr>
              <p:nvPr/>
            </p:nvSpPr>
            <p:spPr bwMode="auto">
              <a:xfrm>
                <a:off x="1295401" y="2977218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559" name="TextBox 9"/>
              <p:cNvSpPr txBox="1">
                <a:spLocks noChangeArrowheads="1"/>
              </p:cNvSpPr>
              <p:nvPr/>
            </p:nvSpPr>
            <p:spPr bwMode="auto">
              <a:xfrm>
                <a:off x="1285852" y="3405846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01" name="直接连接符 100"/>
              <p:cNvCxnSpPr/>
              <p:nvPr/>
            </p:nvCxnSpPr>
            <p:spPr>
              <a:xfrm>
                <a:off x="1285853" y="3429345"/>
                <a:ext cx="428628" cy="158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561" name="组合 46"/>
            <p:cNvGrpSpPr/>
            <p:nvPr/>
          </p:nvGrpSpPr>
          <p:grpSpPr bwMode="auto">
            <a:xfrm>
              <a:off x="3214678" y="3000372"/>
              <a:ext cx="571504" cy="951848"/>
              <a:chOff x="1285852" y="2977218"/>
              <a:chExt cx="571504" cy="951848"/>
            </a:xfrm>
          </p:grpSpPr>
          <p:sp>
            <p:nvSpPr>
              <p:cNvPr id="20562" name="TextBox 95"/>
              <p:cNvSpPr txBox="1">
                <a:spLocks noChangeArrowheads="1"/>
              </p:cNvSpPr>
              <p:nvPr/>
            </p:nvSpPr>
            <p:spPr bwMode="auto">
              <a:xfrm>
                <a:off x="1295401" y="2977218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563" name="TextBox 9"/>
              <p:cNvSpPr txBox="1">
                <a:spLocks noChangeArrowheads="1"/>
              </p:cNvSpPr>
              <p:nvPr/>
            </p:nvSpPr>
            <p:spPr bwMode="auto">
              <a:xfrm>
                <a:off x="1285852" y="3405846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98" name="直接连接符 97"/>
              <p:cNvCxnSpPr/>
              <p:nvPr/>
            </p:nvCxnSpPr>
            <p:spPr>
              <a:xfrm>
                <a:off x="1285852" y="3429345"/>
                <a:ext cx="428628" cy="158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565" name="TextBox 9"/>
            <p:cNvSpPr txBox="1">
              <a:spLocks noChangeArrowheads="1"/>
            </p:cNvSpPr>
            <p:nvPr/>
          </p:nvSpPr>
          <p:spPr bwMode="auto">
            <a:xfrm>
              <a:off x="1776394" y="3191532"/>
              <a:ext cx="157163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＝       </a:t>
              </a: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×</a:t>
              </a:r>
              <a:endPara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2" name="组合 101"/>
          <p:cNvGrpSpPr/>
          <p:nvPr/>
        </p:nvGrpSpPr>
        <p:grpSpPr bwMode="auto">
          <a:xfrm>
            <a:off x="4686300" y="2592388"/>
            <a:ext cx="1133475" cy="952500"/>
            <a:chOff x="2695564" y="3000372"/>
            <a:chExt cx="1133459" cy="951848"/>
          </a:xfrm>
        </p:grpSpPr>
        <p:grpSp>
          <p:nvGrpSpPr>
            <p:cNvPr id="20567" name="组合 46"/>
            <p:cNvGrpSpPr/>
            <p:nvPr/>
          </p:nvGrpSpPr>
          <p:grpSpPr bwMode="auto">
            <a:xfrm>
              <a:off x="3143240" y="3000372"/>
              <a:ext cx="685783" cy="951848"/>
              <a:chOff x="1214414" y="2977218"/>
              <a:chExt cx="685783" cy="951848"/>
            </a:xfrm>
          </p:grpSpPr>
          <p:sp>
            <p:nvSpPr>
              <p:cNvPr id="20568" name="TextBox 104"/>
              <p:cNvSpPr txBox="1">
                <a:spLocks noChangeArrowheads="1"/>
              </p:cNvSpPr>
              <p:nvPr/>
            </p:nvSpPr>
            <p:spPr bwMode="auto">
              <a:xfrm>
                <a:off x="1338242" y="2977218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569" name="TextBox 9"/>
              <p:cNvSpPr txBox="1">
                <a:spLocks noChangeArrowheads="1"/>
              </p:cNvSpPr>
              <p:nvPr/>
            </p:nvSpPr>
            <p:spPr bwMode="auto">
              <a:xfrm>
                <a:off x="1214414" y="3405846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16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07" name="直接连接符 106"/>
              <p:cNvCxnSpPr/>
              <p:nvPr/>
            </p:nvCxnSpPr>
            <p:spPr>
              <a:xfrm>
                <a:off x="1285844" y="3429345"/>
                <a:ext cx="428619" cy="158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571" name="TextBox 9"/>
            <p:cNvSpPr txBox="1">
              <a:spLocks noChangeArrowheads="1"/>
            </p:cNvSpPr>
            <p:nvPr/>
          </p:nvSpPr>
          <p:spPr bwMode="auto">
            <a:xfrm>
              <a:off x="2695564" y="3191532"/>
              <a:ext cx="71438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＝       </a:t>
              </a:r>
            </a:p>
          </p:txBody>
        </p:sp>
      </p:grpSp>
      <p:grpSp>
        <p:nvGrpSpPr>
          <p:cNvPr id="34" name="组合 107"/>
          <p:cNvGrpSpPr/>
          <p:nvPr/>
        </p:nvGrpSpPr>
        <p:grpSpPr bwMode="auto">
          <a:xfrm>
            <a:off x="1287463" y="4605338"/>
            <a:ext cx="2009775" cy="952500"/>
            <a:chOff x="1776394" y="3000372"/>
            <a:chExt cx="2009788" cy="951848"/>
          </a:xfrm>
        </p:grpSpPr>
        <p:grpSp>
          <p:nvGrpSpPr>
            <p:cNvPr id="20573" name="组合 46"/>
            <p:cNvGrpSpPr/>
            <p:nvPr/>
          </p:nvGrpSpPr>
          <p:grpSpPr bwMode="auto">
            <a:xfrm>
              <a:off x="2357422" y="3000372"/>
              <a:ext cx="571504" cy="951848"/>
              <a:chOff x="1285852" y="2977218"/>
              <a:chExt cx="571504" cy="951848"/>
            </a:xfrm>
          </p:grpSpPr>
          <p:sp>
            <p:nvSpPr>
              <p:cNvPr id="20574" name="TextBox 9"/>
              <p:cNvSpPr txBox="1">
                <a:spLocks noChangeArrowheads="1"/>
              </p:cNvSpPr>
              <p:nvPr/>
            </p:nvSpPr>
            <p:spPr bwMode="auto">
              <a:xfrm>
                <a:off x="1295401" y="2977218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575" name="TextBox 9"/>
              <p:cNvSpPr txBox="1">
                <a:spLocks noChangeArrowheads="1"/>
              </p:cNvSpPr>
              <p:nvPr/>
            </p:nvSpPr>
            <p:spPr bwMode="auto">
              <a:xfrm>
                <a:off x="1285852" y="3405846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17" name="直接连接符 116"/>
              <p:cNvCxnSpPr/>
              <p:nvPr/>
            </p:nvCxnSpPr>
            <p:spPr>
              <a:xfrm>
                <a:off x="1285853" y="3429345"/>
                <a:ext cx="428628" cy="158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577" name="组合 46"/>
            <p:cNvGrpSpPr/>
            <p:nvPr/>
          </p:nvGrpSpPr>
          <p:grpSpPr bwMode="auto">
            <a:xfrm>
              <a:off x="3214678" y="3000372"/>
              <a:ext cx="571504" cy="951848"/>
              <a:chOff x="1285852" y="2977218"/>
              <a:chExt cx="571504" cy="951848"/>
            </a:xfrm>
          </p:grpSpPr>
          <p:sp>
            <p:nvSpPr>
              <p:cNvPr id="20578" name="TextBox 111"/>
              <p:cNvSpPr txBox="1">
                <a:spLocks noChangeArrowheads="1"/>
              </p:cNvSpPr>
              <p:nvPr/>
            </p:nvSpPr>
            <p:spPr bwMode="auto">
              <a:xfrm>
                <a:off x="1295401" y="2977218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579" name="TextBox 9"/>
              <p:cNvSpPr txBox="1">
                <a:spLocks noChangeArrowheads="1"/>
              </p:cNvSpPr>
              <p:nvPr/>
            </p:nvSpPr>
            <p:spPr bwMode="auto">
              <a:xfrm>
                <a:off x="1295401" y="3405846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14" name="直接连接符 113"/>
              <p:cNvCxnSpPr/>
              <p:nvPr/>
            </p:nvCxnSpPr>
            <p:spPr>
              <a:xfrm>
                <a:off x="1285852" y="3429345"/>
                <a:ext cx="428628" cy="158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581" name="TextBox 9"/>
            <p:cNvSpPr txBox="1">
              <a:spLocks noChangeArrowheads="1"/>
            </p:cNvSpPr>
            <p:nvPr/>
          </p:nvSpPr>
          <p:spPr bwMode="auto">
            <a:xfrm>
              <a:off x="1776394" y="3191532"/>
              <a:ext cx="157163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＝       －</a:t>
              </a:r>
            </a:p>
          </p:txBody>
        </p:sp>
      </p:grpSp>
      <p:sp>
        <p:nvSpPr>
          <p:cNvPr id="20582" name="TextBox 9"/>
          <p:cNvSpPr txBox="1">
            <a:spLocks noChangeArrowheads="1"/>
          </p:cNvSpPr>
          <p:nvPr/>
        </p:nvSpPr>
        <p:spPr bwMode="auto">
          <a:xfrm>
            <a:off x="1296988" y="5557838"/>
            <a:ext cx="12858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＝ 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8" name="组合 141"/>
          <p:cNvGrpSpPr/>
          <p:nvPr/>
        </p:nvGrpSpPr>
        <p:grpSpPr bwMode="auto">
          <a:xfrm>
            <a:off x="4176713" y="4568825"/>
            <a:ext cx="2643187" cy="1071563"/>
            <a:chOff x="3714744" y="4071942"/>
            <a:chExt cx="2643206" cy="1071570"/>
          </a:xfrm>
        </p:grpSpPr>
        <p:grpSp>
          <p:nvGrpSpPr>
            <p:cNvPr id="20584" name="组合 46"/>
            <p:cNvGrpSpPr/>
            <p:nvPr/>
          </p:nvGrpSpPr>
          <p:grpSpPr bwMode="auto">
            <a:xfrm>
              <a:off x="4643438" y="4137752"/>
              <a:ext cx="642942" cy="1005760"/>
              <a:chOff x="1214414" y="2977217"/>
              <a:chExt cx="642942" cy="893390"/>
            </a:xfrm>
          </p:grpSpPr>
          <p:sp>
            <p:nvSpPr>
              <p:cNvPr id="20585" name="TextBox 138"/>
              <p:cNvSpPr txBox="1">
                <a:spLocks noChangeArrowheads="1"/>
              </p:cNvSpPr>
              <p:nvPr/>
            </p:nvSpPr>
            <p:spPr bwMode="auto">
              <a:xfrm>
                <a:off x="1214414" y="2977217"/>
                <a:ext cx="561955" cy="464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24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586" name="TextBox 9"/>
              <p:cNvSpPr txBox="1">
                <a:spLocks noChangeArrowheads="1"/>
              </p:cNvSpPr>
              <p:nvPr/>
            </p:nvSpPr>
            <p:spPr bwMode="auto">
              <a:xfrm>
                <a:off x="1295401" y="3405845"/>
                <a:ext cx="561955" cy="464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41" name="直接连接符 140"/>
              <p:cNvCxnSpPr/>
              <p:nvPr/>
            </p:nvCxnSpPr>
            <p:spPr>
              <a:xfrm>
                <a:off x="1285853" y="3429231"/>
                <a:ext cx="428628" cy="141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588" name="组合 46"/>
            <p:cNvGrpSpPr/>
            <p:nvPr/>
          </p:nvGrpSpPr>
          <p:grpSpPr bwMode="auto">
            <a:xfrm>
              <a:off x="5429256" y="4071942"/>
              <a:ext cx="642942" cy="1005760"/>
              <a:chOff x="1214414" y="2977217"/>
              <a:chExt cx="642942" cy="893390"/>
            </a:xfrm>
          </p:grpSpPr>
          <p:sp>
            <p:nvSpPr>
              <p:cNvPr id="20589" name="TextBox 135"/>
              <p:cNvSpPr txBox="1">
                <a:spLocks noChangeArrowheads="1"/>
              </p:cNvSpPr>
              <p:nvPr/>
            </p:nvSpPr>
            <p:spPr bwMode="auto">
              <a:xfrm>
                <a:off x="1214414" y="2977217"/>
                <a:ext cx="561955" cy="464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11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590" name="TextBox 9"/>
              <p:cNvSpPr txBox="1">
                <a:spLocks noChangeArrowheads="1"/>
              </p:cNvSpPr>
              <p:nvPr/>
            </p:nvSpPr>
            <p:spPr bwMode="auto">
              <a:xfrm>
                <a:off x="1295401" y="3405845"/>
                <a:ext cx="561955" cy="464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38" name="直接连接符 137"/>
              <p:cNvCxnSpPr/>
              <p:nvPr/>
            </p:nvCxnSpPr>
            <p:spPr>
              <a:xfrm>
                <a:off x="1285852" y="3429874"/>
                <a:ext cx="428628" cy="141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592" name="TextBox 9"/>
            <p:cNvSpPr txBox="1">
              <a:spLocks noChangeArrowheads="1"/>
            </p:cNvSpPr>
            <p:nvPr/>
          </p:nvSpPr>
          <p:spPr bwMode="auto">
            <a:xfrm>
              <a:off x="3714744" y="4352067"/>
              <a:ext cx="264320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＝     </a:t>
              </a: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× </a:t>
              </a:r>
              <a:endPara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1" name="组合 142"/>
          <p:cNvGrpSpPr/>
          <p:nvPr/>
        </p:nvGrpSpPr>
        <p:grpSpPr bwMode="auto">
          <a:xfrm>
            <a:off x="4176713" y="5491163"/>
            <a:ext cx="1643062" cy="1006475"/>
            <a:chOff x="3714744" y="4137749"/>
            <a:chExt cx="1643074" cy="1005759"/>
          </a:xfrm>
        </p:grpSpPr>
        <p:grpSp>
          <p:nvGrpSpPr>
            <p:cNvPr id="20594" name="组合 46"/>
            <p:cNvGrpSpPr/>
            <p:nvPr/>
          </p:nvGrpSpPr>
          <p:grpSpPr bwMode="auto">
            <a:xfrm>
              <a:off x="4643438" y="4137749"/>
              <a:ext cx="642942" cy="1005759"/>
              <a:chOff x="1214414" y="2977217"/>
              <a:chExt cx="642942" cy="893390"/>
            </a:xfrm>
          </p:grpSpPr>
          <p:sp>
            <p:nvSpPr>
              <p:cNvPr id="20595" name="TextBox 149"/>
              <p:cNvSpPr txBox="1">
                <a:spLocks noChangeArrowheads="1"/>
              </p:cNvSpPr>
              <p:nvPr/>
            </p:nvSpPr>
            <p:spPr bwMode="auto">
              <a:xfrm>
                <a:off x="1214414" y="2977217"/>
                <a:ext cx="561955" cy="464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33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596" name="TextBox 9"/>
              <p:cNvSpPr txBox="1">
                <a:spLocks noChangeArrowheads="1"/>
              </p:cNvSpPr>
              <p:nvPr/>
            </p:nvSpPr>
            <p:spPr bwMode="auto">
              <a:xfrm>
                <a:off x="1295401" y="3405845"/>
                <a:ext cx="561955" cy="464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52" name="直接连接符 151"/>
              <p:cNvCxnSpPr/>
              <p:nvPr/>
            </p:nvCxnSpPr>
            <p:spPr>
              <a:xfrm>
                <a:off x="1285853" y="3429548"/>
                <a:ext cx="428628" cy="141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598" name="TextBox 9"/>
            <p:cNvSpPr txBox="1">
              <a:spLocks noChangeArrowheads="1"/>
            </p:cNvSpPr>
            <p:nvPr/>
          </p:nvSpPr>
          <p:spPr bwMode="auto">
            <a:xfrm>
              <a:off x="3714744" y="4352067"/>
              <a:ext cx="164307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＝     </a:t>
              </a: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3"/>
          <p:cNvSpPr txBox="1">
            <a:spLocks noChangeArrowheads="1"/>
          </p:cNvSpPr>
          <p:nvPr/>
        </p:nvSpPr>
        <p:spPr bwMode="auto">
          <a:xfrm>
            <a:off x="285750" y="214313"/>
            <a:ext cx="88582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打字员打一本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240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页的书稿。第一天打了这本书稿页数的        ，第二天打了这本书稿页数的        。</a:t>
            </a:r>
          </a:p>
        </p:txBody>
      </p:sp>
      <p:grpSp>
        <p:nvGrpSpPr>
          <p:cNvPr id="21507" name="组合 19"/>
          <p:cNvGrpSpPr/>
          <p:nvPr/>
        </p:nvGrpSpPr>
        <p:grpSpPr bwMode="auto">
          <a:xfrm>
            <a:off x="857250" y="642938"/>
            <a:ext cx="928688" cy="1085850"/>
            <a:chOff x="1285873" y="2905829"/>
            <a:chExt cx="928693" cy="1084392"/>
          </a:xfrm>
        </p:grpSpPr>
        <p:sp>
          <p:nvSpPr>
            <p:cNvPr id="21508" name="TextBox 9"/>
            <p:cNvSpPr txBox="1">
              <a:spLocks noChangeArrowheads="1"/>
            </p:cNvSpPr>
            <p:nvPr/>
          </p:nvSpPr>
          <p:spPr bwMode="auto">
            <a:xfrm>
              <a:off x="1295401" y="2905829"/>
              <a:ext cx="561955" cy="58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509" name="TextBox 9"/>
            <p:cNvSpPr txBox="1">
              <a:spLocks noChangeArrowheads="1"/>
            </p:cNvSpPr>
            <p:nvPr/>
          </p:nvSpPr>
          <p:spPr bwMode="auto">
            <a:xfrm>
              <a:off x="1295414" y="3405846"/>
              <a:ext cx="919152" cy="58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1285873" y="3429001"/>
              <a:ext cx="428627" cy="158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511" name="组合 19"/>
          <p:cNvGrpSpPr/>
          <p:nvPr/>
        </p:nvGrpSpPr>
        <p:grpSpPr bwMode="auto">
          <a:xfrm>
            <a:off x="6286500" y="787400"/>
            <a:ext cx="928688" cy="1085850"/>
            <a:chOff x="1285873" y="2905829"/>
            <a:chExt cx="928693" cy="1084392"/>
          </a:xfrm>
        </p:grpSpPr>
        <p:sp>
          <p:nvSpPr>
            <p:cNvPr id="21512" name="TextBox 9"/>
            <p:cNvSpPr txBox="1">
              <a:spLocks noChangeArrowheads="1"/>
            </p:cNvSpPr>
            <p:nvPr/>
          </p:nvSpPr>
          <p:spPr bwMode="auto">
            <a:xfrm>
              <a:off x="1295401" y="2905829"/>
              <a:ext cx="561955" cy="58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513" name="TextBox 9"/>
            <p:cNvSpPr txBox="1">
              <a:spLocks noChangeArrowheads="1"/>
            </p:cNvSpPr>
            <p:nvPr/>
          </p:nvSpPr>
          <p:spPr bwMode="auto">
            <a:xfrm>
              <a:off x="1295414" y="3405846"/>
              <a:ext cx="919152" cy="58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1285873" y="3429001"/>
              <a:ext cx="428627" cy="158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515" name="组合 29"/>
          <p:cNvGrpSpPr/>
          <p:nvPr/>
        </p:nvGrpSpPr>
        <p:grpSpPr bwMode="auto">
          <a:xfrm>
            <a:off x="276225" y="1316038"/>
            <a:ext cx="5394325" cy="1885950"/>
            <a:chOff x="828042" y="1207745"/>
            <a:chExt cx="5394335" cy="1884399"/>
          </a:xfrm>
        </p:grpSpPr>
        <p:pic>
          <p:nvPicPr>
            <p:cNvPr id="21516" name="图片 26" descr="正文(52)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28042" y="1207745"/>
              <a:ext cx="2603505" cy="1884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圆角矩形标注 28"/>
            <p:cNvSpPr/>
            <p:nvPr/>
          </p:nvSpPr>
          <p:spPr bwMode="auto">
            <a:xfrm>
              <a:off x="3571247" y="1428226"/>
              <a:ext cx="2651130" cy="929510"/>
            </a:xfrm>
            <a:prstGeom prst="wedgeRoundRectCallout">
              <a:avLst>
                <a:gd name="adj1" fmla="val -66287"/>
                <a:gd name="adj2" fmla="val -6390"/>
                <a:gd name="adj3" fmla="val 16667"/>
              </a:avLst>
            </a:prstGeom>
            <a:solidFill>
              <a:srgbClr val="A7F3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dirty="0"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两天一共打了多少页呢？</a:t>
              </a:r>
            </a:p>
          </p:txBody>
        </p:sp>
      </p:grpSp>
      <p:grpSp>
        <p:nvGrpSpPr>
          <p:cNvPr id="5" name="组合 34"/>
          <p:cNvGrpSpPr/>
          <p:nvPr/>
        </p:nvGrpSpPr>
        <p:grpSpPr bwMode="auto">
          <a:xfrm>
            <a:off x="4827588" y="1327150"/>
            <a:ext cx="4173537" cy="1844675"/>
            <a:chOff x="4827268" y="1396992"/>
            <a:chExt cx="4173221" cy="1845998"/>
          </a:xfrm>
        </p:grpSpPr>
        <p:pic>
          <p:nvPicPr>
            <p:cNvPr id="21519" name="图片 31" descr="正文(52)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928951" y="1396992"/>
              <a:ext cx="1071538" cy="1250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圆角矩形标注 32"/>
            <p:cNvSpPr/>
            <p:nvPr/>
          </p:nvSpPr>
          <p:spPr bwMode="auto">
            <a:xfrm>
              <a:off x="4827268" y="2599592"/>
              <a:ext cx="3500172" cy="643398"/>
            </a:xfrm>
            <a:prstGeom prst="wedgeRoundRectCallout">
              <a:avLst>
                <a:gd name="adj1" fmla="val 42680"/>
                <a:gd name="adj2" fmla="val -99580"/>
                <a:gd name="adj3" fmla="val 16667"/>
              </a:avLst>
            </a:prstGeom>
            <a:solidFill>
              <a:srgbClr val="FFFFCC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试着列综合算式解答。</a:t>
              </a:r>
            </a:p>
          </p:txBody>
        </p:sp>
      </p:grpSp>
      <p:grpSp>
        <p:nvGrpSpPr>
          <p:cNvPr id="6" name="组合 4"/>
          <p:cNvGrpSpPr/>
          <p:nvPr/>
        </p:nvGrpSpPr>
        <p:grpSpPr bwMode="auto">
          <a:xfrm>
            <a:off x="227013" y="2559050"/>
            <a:ext cx="3132137" cy="1500188"/>
            <a:chOff x="11430" y="477182"/>
            <a:chExt cx="3131831" cy="1500198"/>
          </a:xfrm>
        </p:grpSpPr>
        <p:pic>
          <p:nvPicPr>
            <p:cNvPr id="21522" name="图片 1" descr="正文(50)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1430" y="477182"/>
              <a:ext cx="1350178" cy="1500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" name="圆角矩形标注 37"/>
            <p:cNvSpPr/>
            <p:nvPr/>
          </p:nvSpPr>
          <p:spPr bwMode="auto">
            <a:xfrm>
              <a:off x="1214637" y="1285225"/>
              <a:ext cx="1928624" cy="571504"/>
            </a:xfrm>
            <a:prstGeom prst="wedgeRoundRectCallout">
              <a:avLst>
                <a:gd name="adj1" fmla="val -59379"/>
                <a:gd name="adj2" fmla="val -11523"/>
                <a:gd name="adj3" fmla="val 16667"/>
              </a:avLst>
            </a:prstGeom>
            <a:solidFill>
              <a:srgbClr val="A7F3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dirty="0"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我这样算：</a:t>
              </a:r>
            </a:p>
          </p:txBody>
        </p:sp>
      </p:grpSp>
      <p:grpSp>
        <p:nvGrpSpPr>
          <p:cNvPr id="8" name="组合 54"/>
          <p:cNvGrpSpPr/>
          <p:nvPr/>
        </p:nvGrpSpPr>
        <p:grpSpPr bwMode="auto">
          <a:xfrm>
            <a:off x="1000125" y="3927475"/>
            <a:ext cx="3500438" cy="2214563"/>
            <a:chOff x="1142976" y="4214818"/>
            <a:chExt cx="3500462" cy="2214578"/>
          </a:xfrm>
        </p:grpSpPr>
        <p:sp>
          <p:nvSpPr>
            <p:cNvPr id="39" name="矩形 38"/>
            <p:cNvSpPr/>
            <p:nvPr/>
          </p:nvSpPr>
          <p:spPr>
            <a:xfrm>
              <a:off x="1142976" y="4286256"/>
              <a:ext cx="3357586" cy="214314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lt1"/>
                </a:solidFill>
              </a:endParaRPr>
            </a:p>
          </p:txBody>
        </p:sp>
        <p:grpSp>
          <p:nvGrpSpPr>
            <p:cNvPr id="21526" name="组合 53"/>
            <p:cNvGrpSpPr/>
            <p:nvPr/>
          </p:nvGrpSpPr>
          <p:grpSpPr bwMode="auto">
            <a:xfrm>
              <a:off x="1500166" y="4214818"/>
              <a:ext cx="3143272" cy="1085225"/>
              <a:chOff x="4643438" y="4572008"/>
              <a:chExt cx="3143272" cy="1085225"/>
            </a:xfrm>
          </p:grpSpPr>
          <p:sp>
            <p:nvSpPr>
              <p:cNvPr id="21527" name="TextBox 9"/>
              <p:cNvSpPr txBox="1">
                <a:spLocks noChangeArrowheads="1"/>
              </p:cNvSpPr>
              <p:nvPr/>
            </p:nvSpPr>
            <p:spPr bwMode="auto">
              <a:xfrm>
                <a:off x="4643438" y="4857760"/>
                <a:ext cx="3000375" cy="523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240×</a:t>
                </a:r>
                <a:r>
                  <a:rPr lang="zh-CN" altLang="en-US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（     ＋      ）</a:t>
                </a:r>
              </a:p>
            </p:txBody>
          </p:sp>
          <p:grpSp>
            <p:nvGrpSpPr>
              <p:cNvPr id="21528" name="组合 19"/>
              <p:cNvGrpSpPr/>
              <p:nvPr/>
            </p:nvGrpSpPr>
            <p:grpSpPr bwMode="auto">
              <a:xfrm>
                <a:off x="5785491" y="4572008"/>
                <a:ext cx="639071" cy="1004372"/>
                <a:chOff x="1070617" y="2905829"/>
                <a:chExt cx="639064" cy="1003024"/>
              </a:xfrm>
            </p:grpSpPr>
            <p:sp>
              <p:nvSpPr>
                <p:cNvPr id="21529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1072163" y="2905829"/>
                  <a:ext cx="561955" cy="5843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32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zh-CN" altLang="en-US" sz="32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530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1075319" y="3333882"/>
                  <a:ext cx="634362" cy="5749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32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endParaRPr lang="zh-CN" altLang="en-US" sz="32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49" name="直接连接符 48"/>
                <p:cNvCxnSpPr/>
                <p:nvPr/>
              </p:nvCxnSpPr>
              <p:spPr>
                <a:xfrm>
                  <a:off x="1069984" y="3429004"/>
                  <a:ext cx="428623" cy="158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532" name="组合 19"/>
              <p:cNvGrpSpPr/>
              <p:nvPr/>
            </p:nvGrpSpPr>
            <p:grpSpPr bwMode="auto">
              <a:xfrm>
                <a:off x="6858006" y="4572008"/>
                <a:ext cx="928704" cy="1085225"/>
                <a:chOff x="1285873" y="2848748"/>
                <a:chExt cx="928693" cy="1083768"/>
              </a:xfrm>
            </p:grpSpPr>
            <p:sp>
              <p:nvSpPr>
                <p:cNvPr id="21533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1295401" y="2848748"/>
                  <a:ext cx="561955" cy="5843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32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zh-CN" altLang="en-US" sz="32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534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1295414" y="3348141"/>
                  <a:ext cx="919152" cy="5843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32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</a:t>
                  </a:r>
                  <a:endParaRPr lang="zh-CN" altLang="en-US" sz="32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53" name="直接连接符 52"/>
                <p:cNvCxnSpPr/>
                <p:nvPr/>
              </p:nvCxnSpPr>
              <p:spPr>
                <a:xfrm>
                  <a:off x="1285882" y="3348143"/>
                  <a:ext cx="428623" cy="1585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2" name="组合 26"/>
          <p:cNvGrpSpPr/>
          <p:nvPr/>
        </p:nvGrpSpPr>
        <p:grpSpPr bwMode="auto">
          <a:xfrm>
            <a:off x="928688" y="4760913"/>
            <a:ext cx="2000250" cy="952500"/>
            <a:chOff x="1142975" y="5048920"/>
            <a:chExt cx="2000265" cy="951846"/>
          </a:xfrm>
        </p:grpSpPr>
        <p:grpSp>
          <p:nvGrpSpPr>
            <p:cNvPr id="21537" name="组合 46"/>
            <p:cNvGrpSpPr/>
            <p:nvPr/>
          </p:nvGrpSpPr>
          <p:grpSpPr bwMode="auto">
            <a:xfrm>
              <a:off x="2500307" y="5048920"/>
              <a:ext cx="642933" cy="951846"/>
              <a:chOff x="1214423" y="2977218"/>
              <a:chExt cx="642933" cy="951846"/>
            </a:xfrm>
          </p:grpSpPr>
          <p:sp>
            <p:nvSpPr>
              <p:cNvPr id="21538" name="TextBox 9"/>
              <p:cNvSpPr txBox="1">
                <a:spLocks noChangeArrowheads="1"/>
              </p:cNvSpPr>
              <p:nvPr/>
            </p:nvSpPr>
            <p:spPr bwMode="auto">
              <a:xfrm>
                <a:off x="1295401" y="2977218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539" name="TextBox 9"/>
              <p:cNvSpPr txBox="1">
                <a:spLocks noChangeArrowheads="1"/>
              </p:cNvSpPr>
              <p:nvPr/>
            </p:nvSpPr>
            <p:spPr bwMode="auto">
              <a:xfrm>
                <a:off x="1214423" y="3405844"/>
                <a:ext cx="56195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61" name="直接连接符 60"/>
              <p:cNvCxnSpPr/>
              <p:nvPr/>
            </p:nvCxnSpPr>
            <p:spPr>
              <a:xfrm>
                <a:off x="1285852" y="3429344"/>
                <a:ext cx="428628" cy="158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541" name="TextBox 9"/>
            <p:cNvSpPr txBox="1">
              <a:spLocks noChangeArrowheads="1"/>
            </p:cNvSpPr>
            <p:nvPr/>
          </p:nvSpPr>
          <p:spPr bwMode="auto">
            <a:xfrm>
              <a:off x="1142975" y="5263381"/>
              <a:ext cx="178595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＝ </a:t>
              </a: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240×      </a:t>
              </a:r>
              <a:endPara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1542" name="TextBox 9"/>
          <p:cNvSpPr txBox="1">
            <a:spLocks noChangeArrowheads="1"/>
          </p:cNvSpPr>
          <p:nvPr/>
        </p:nvSpPr>
        <p:spPr bwMode="auto">
          <a:xfrm>
            <a:off x="928688" y="5618163"/>
            <a:ext cx="20002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＝ 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（页）</a:t>
            </a:r>
          </a:p>
        </p:txBody>
      </p:sp>
      <p:grpSp>
        <p:nvGrpSpPr>
          <p:cNvPr id="14" name="组合 63"/>
          <p:cNvGrpSpPr/>
          <p:nvPr/>
        </p:nvGrpSpPr>
        <p:grpSpPr bwMode="auto">
          <a:xfrm>
            <a:off x="5643563" y="2955925"/>
            <a:ext cx="3467100" cy="1192213"/>
            <a:chOff x="5643570" y="3026601"/>
            <a:chExt cx="3467410" cy="1193003"/>
          </a:xfrm>
        </p:grpSpPr>
        <p:pic>
          <p:nvPicPr>
            <p:cNvPr id="21544" name="图片 30" descr="正文(52).pn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8039410" y="3026601"/>
              <a:ext cx="1071570" cy="11930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3" name="圆角矩形标注 62"/>
            <p:cNvSpPr/>
            <p:nvPr/>
          </p:nvSpPr>
          <p:spPr bwMode="auto">
            <a:xfrm>
              <a:off x="5643570" y="3428505"/>
              <a:ext cx="2286204" cy="571879"/>
            </a:xfrm>
            <a:prstGeom prst="wedgeRoundRectCallout">
              <a:avLst>
                <a:gd name="adj1" fmla="val 62557"/>
                <a:gd name="adj2" fmla="val 6542"/>
                <a:gd name="adj3" fmla="val 16667"/>
              </a:avLst>
            </a:prstGeom>
            <a:solidFill>
              <a:srgbClr val="A7F3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dirty="0"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这样算简便！</a:t>
              </a:r>
            </a:p>
          </p:txBody>
        </p:sp>
      </p:grpSp>
      <p:grpSp>
        <p:nvGrpSpPr>
          <p:cNvPr id="15" name="组合 81"/>
          <p:cNvGrpSpPr/>
          <p:nvPr/>
        </p:nvGrpSpPr>
        <p:grpSpPr bwMode="auto">
          <a:xfrm>
            <a:off x="4572000" y="3927475"/>
            <a:ext cx="4071938" cy="2027238"/>
            <a:chOff x="4714876" y="4143383"/>
            <a:chExt cx="4071966" cy="2026930"/>
          </a:xfrm>
        </p:grpSpPr>
        <p:sp>
          <p:nvSpPr>
            <p:cNvPr id="66" name="矩形 65"/>
            <p:cNvSpPr/>
            <p:nvPr/>
          </p:nvSpPr>
          <p:spPr>
            <a:xfrm>
              <a:off x="4714876" y="4214810"/>
              <a:ext cx="3786214" cy="195550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lt1"/>
                </a:solidFill>
              </a:endParaRPr>
            </a:p>
          </p:txBody>
        </p:sp>
        <p:grpSp>
          <p:nvGrpSpPr>
            <p:cNvPr id="21548" name="组合 76"/>
            <p:cNvGrpSpPr/>
            <p:nvPr/>
          </p:nvGrpSpPr>
          <p:grpSpPr bwMode="auto">
            <a:xfrm>
              <a:off x="5143504" y="4143382"/>
              <a:ext cx="3643338" cy="1116795"/>
              <a:chOff x="4786314" y="4214821"/>
              <a:chExt cx="3643338" cy="1116795"/>
            </a:xfrm>
          </p:grpSpPr>
          <p:sp>
            <p:nvSpPr>
              <p:cNvPr id="21549" name="TextBox 9"/>
              <p:cNvSpPr txBox="1">
                <a:spLocks noChangeArrowheads="1"/>
              </p:cNvSpPr>
              <p:nvPr/>
            </p:nvSpPr>
            <p:spPr bwMode="auto">
              <a:xfrm>
                <a:off x="4786314" y="4500570"/>
                <a:ext cx="3000375" cy="523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240×</a:t>
                </a:r>
                <a:r>
                  <a:rPr lang="zh-CN" altLang="en-US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＋</a:t>
                </a: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240×</a:t>
                </a:r>
                <a:r>
                  <a:rPr lang="zh-CN" altLang="en-US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</a:p>
            </p:txBody>
          </p:sp>
          <p:grpSp>
            <p:nvGrpSpPr>
              <p:cNvPr id="21550" name="组合 19"/>
              <p:cNvGrpSpPr/>
              <p:nvPr/>
            </p:nvGrpSpPr>
            <p:grpSpPr bwMode="auto">
              <a:xfrm>
                <a:off x="5635906" y="4237675"/>
                <a:ext cx="919162" cy="1093940"/>
                <a:chOff x="1135345" y="2928656"/>
                <a:chExt cx="919152" cy="1092471"/>
              </a:xfrm>
            </p:grpSpPr>
            <p:sp>
              <p:nvSpPr>
                <p:cNvPr id="21551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1142980" y="2928656"/>
                  <a:ext cx="561955" cy="5843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32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zh-CN" altLang="en-US" sz="32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552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1135345" y="3436752"/>
                  <a:ext cx="919152" cy="5843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32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endParaRPr lang="zh-CN" altLang="en-US" sz="32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76" name="直接连接符 75"/>
                <p:cNvCxnSpPr/>
                <p:nvPr/>
              </p:nvCxnSpPr>
              <p:spPr>
                <a:xfrm>
                  <a:off x="1147772" y="3451118"/>
                  <a:ext cx="428623" cy="158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554" name="组合 19"/>
              <p:cNvGrpSpPr/>
              <p:nvPr/>
            </p:nvGrpSpPr>
            <p:grpSpPr bwMode="auto">
              <a:xfrm>
                <a:off x="7500948" y="4214821"/>
                <a:ext cx="928704" cy="1085226"/>
                <a:chOff x="1285873" y="2848748"/>
                <a:chExt cx="928693" cy="1083768"/>
              </a:xfrm>
            </p:grpSpPr>
            <p:sp>
              <p:nvSpPr>
                <p:cNvPr id="21555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1295401" y="2848748"/>
                  <a:ext cx="561955" cy="5843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32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zh-CN" altLang="en-US" sz="32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556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1295414" y="3348141"/>
                  <a:ext cx="919152" cy="5843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32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</a:t>
                  </a:r>
                  <a:endParaRPr lang="zh-CN" altLang="en-US" sz="32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73" name="直接连接符 72"/>
                <p:cNvCxnSpPr/>
                <p:nvPr/>
              </p:nvCxnSpPr>
              <p:spPr>
                <a:xfrm>
                  <a:off x="1285883" y="3348064"/>
                  <a:ext cx="428623" cy="1585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1558" name="TextBox 9"/>
          <p:cNvSpPr txBox="1">
            <a:spLocks noChangeArrowheads="1"/>
          </p:cNvSpPr>
          <p:nvPr/>
        </p:nvSpPr>
        <p:spPr bwMode="auto">
          <a:xfrm>
            <a:off x="4500563" y="4832350"/>
            <a:ext cx="20002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＝ 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59" name="TextBox 9"/>
          <p:cNvSpPr txBox="1">
            <a:spLocks noChangeArrowheads="1"/>
          </p:cNvSpPr>
          <p:nvPr/>
        </p:nvSpPr>
        <p:spPr bwMode="auto">
          <a:xfrm>
            <a:off x="4500563" y="5356225"/>
            <a:ext cx="20002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＝ 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（页）</a:t>
            </a:r>
          </a:p>
        </p:txBody>
      </p:sp>
      <p:sp>
        <p:nvSpPr>
          <p:cNvPr id="21560" name="TextBox 9"/>
          <p:cNvSpPr txBox="1">
            <a:spLocks noChangeArrowheads="1"/>
          </p:cNvSpPr>
          <p:nvPr/>
        </p:nvSpPr>
        <p:spPr bwMode="auto">
          <a:xfrm>
            <a:off x="4545013" y="5981700"/>
            <a:ext cx="45005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答：两天一共打了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页。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42" grpId="0"/>
      <p:bldP spid="21558" grpId="0"/>
      <p:bldP spid="21559" grpId="0"/>
      <p:bldP spid="215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组合 53"/>
          <p:cNvGrpSpPr/>
          <p:nvPr/>
        </p:nvGrpSpPr>
        <p:grpSpPr bwMode="auto">
          <a:xfrm>
            <a:off x="642938" y="1430338"/>
            <a:ext cx="3857625" cy="1079500"/>
            <a:chOff x="4643438" y="4572010"/>
            <a:chExt cx="3857652" cy="1079501"/>
          </a:xfrm>
        </p:grpSpPr>
        <p:sp>
          <p:nvSpPr>
            <p:cNvPr id="22531" name="TextBox 9"/>
            <p:cNvSpPr txBox="1">
              <a:spLocks noChangeArrowheads="1"/>
            </p:cNvSpPr>
            <p:nvPr/>
          </p:nvSpPr>
          <p:spPr bwMode="auto">
            <a:xfrm>
              <a:off x="4643438" y="4857760"/>
              <a:ext cx="3857652" cy="523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240×</a:t>
              </a:r>
              <a:r>
                <a: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（     ＋      ）＝</a:t>
              </a:r>
            </a:p>
          </p:txBody>
        </p:sp>
        <p:grpSp>
          <p:nvGrpSpPr>
            <p:cNvPr id="22532" name="组合 19"/>
            <p:cNvGrpSpPr/>
            <p:nvPr/>
          </p:nvGrpSpPr>
          <p:grpSpPr bwMode="auto">
            <a:xfrm>
              <a:off x="5796286" y="4572010"/>
              <a:ext cx="704197" cy="1079500"/>
              <a:chOff x="1081412" y="2905829"/>
              <a:chExt cx="704189" cy="1078050"/>
            </a:xfrm>
          </p:grpSpPr>
          <p:sp>
            <p:nvSpPr>
              <p:cNvPr id="22533" name="TextBox 9"/>
              <p:cNvSpPr txBox="1">
                <a:spLocks noChangeArrowheads="1"/>
              </p:cNvSpPr>
              <p:nvPr/>
            </p:nvSpPr>
            <p:spPr bwMode="auto">
              <a:xfrm>
                <a:off x="1223646" y="2905829"/>
                <a:ext cx="561955" cy="584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32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zh-CN" altLang="en-US" sz="32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534" name="TextBox 9"/>
              <p:cNvSpPr txBox="1">
                <a:spLocks noChangeArrowheads="1"/>
              </p:cNvSpPr>
              <p:nvPr/>
            </p:nvSpPr>
            <p:spPr bwMode="auto">
              <a:xfrm>
                <a:off x="1223646" y="3405537"/>
                <a:ext cx="515618" cy="5783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32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endParaRPr lang="zh-CN" altLang="en-US" sz="32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3" name="直接连接符 12"/>
              <p:cNvCxnSpPr/>
              <p:nvPr/>
            </p:nvCxnSpPr>
            <p:spPr>
              <a:xfrm>
                <a:off x="1081097" y="3429001"/>
                <a:ext cx="428623" cy="158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536" name="组合 19"/>
            <p:cNvGrpSpPr/>
            <p:nvPr/>
          </p:nvGrpSpPr>
          <p:grpSpPr bwMode="auto">
            <a:xfrm>
              <a:off x="6714503" y="4572011"/>
              <a:ext cx="571480" cy="1079500"/>
              <a:chOff x="1142372" y="2848748"/>
              <a:chExt cx="571474" cy="1078050"/>
            </a:xfrm>
          </p:grpSpPr>
          <p:sp>
            <p:nvSpPr>
              <p:cNvPr id="22537" name="TextBox 9"/>
              <p:cNvSpPr txBox="1">
                <a:spLocks noChangeArrowheads="1"/>
              </p:cNvSpPr>
              <p:nvPr/>
            </p:nvSpPr>
            <p:spPr bwMode="auto">
              <a:xfrm>
                <a:off x="1151891" y="2848748"/>
                <a:ext cx="561955" cy="584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32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zh-CN" altLang="en-US" sz="32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538" name="TextBox 9"/>
              <p:cNvSpPr txBox="1">
                <a:spLocks noChangeArrowheads="1"/>
              </p:cNvSpPr>
              <p:nvPr/>
            </p:nvSpPr>
            <p:spPr bwMode="auto">
              <a:xfrm>
                <a:off x="1151897" y="3348456"/>
                <a:ext cx="515618" cy="5783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32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endParaRPr lang="zh-CN" altLang="en-US" sz="32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0" name="直接连接符 9"/>
              <p:cNvCxnSpPr/>
              <p:nvPr/>
            </p:nvCxnSpPr>
            <p:spPr>
              <a:xfrm>
                <a:off x="1143008" y="3348138"/>
                <a:ext cx="428623" cy="158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组合 76"/>
          <p:cNvGrpSpPr/>
          <p:nvPr/>
        </p:nvGrpSpPr>
        <p:grpSpPr bwMode="auto">
          <a:xfrm>
            <a:off x="4000500" y="1430338"/>
            <a:ext cx="3643313" cy="1085850"/>
            <a:chOff x="4786314" y="4214818"/>
            <a:chExt cx="3643338" cy="1085229"/>
          </a:xfrm>
        </p:grpSpPr>
        <p:sp>
          <p:nvSpPr>
            <p:cNvPr id="22541" name="TextBox 9"/>
            <p:cNvSpPr txBox="1">
              <a:spLocks noChangeArrowheads="1"/>
            </p:cNvSpPr>
            <p:nvPr/>
          </p:nvSpPr>
          <p:spPr bwMode="auto">
            <a:xfrm>
              <a:off x="4786314" y="4500570"/>
              <a:ext cx="3000375" cy="523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240×</a:t>
              </a:r>
              <a:r>
                <a: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＋</a:t>
              </a: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240×</a:t>
              </a:r>
              <a:r>
                <a: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</a:t>
              </a:r>
            </a:p>
          </p:txBody>
        </p:sp>
        <p:grpSp>
          <p:nvGrpSpPr>
            <p:cNvPr id="22542" name="组合 19"/>
            <p:cNvGrpSpPr/>
            <p:nvPr/>
          </p:nvGrpSpPr>
          <p:grpSpPr bwMode="auto">
            <a:xfrm>
              <a:off x="5642934" y="4214818"/>
              <a:ext cx="571479" cy="1079500"/>
              <a:chOff x="1142373" y="2905829"/>
              <a:chExt cx="571473" cy="1078050"/>
            </a:xfrm>
          </p:grpSpPr>
          <p:sp>
            <p:nvSpPr>
              <p:cNvPr id="22543" name="TextBox 9"/>
              <p:cNvSpPr txBox="1">
                <a:spLocks noChangeArrowheads="1"/>
              </p:cNvSpPr>
              <p:nvPr/>
            </p:nvSpPr>
            <p:spPr bwMode="auto">
              <a:xfrm>
                <a:off x="1151891" y="2905829"/>
                <a:ext cx="561955" cy="584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32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zh-CN" altLang="en-US" sz="32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544" name="TextBox 9"/>
              <p:cNvSpPr txBox="1">
                <a:spLocks noChangeArrowheads="1"/>
              </p:cNvSpPr>
              <p:nvPr/>
            </p:nvSpPr>
            <p:spPr bwMode="auto">
              <a:xfrm>
                <a:off x="1151898" y="3405537"/>
                <a:ext cx="548637" cy="5783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32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endParaRPr lang="zh-CN" altLang="en-US" sz="32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5" name="直接连接符 34"/>
              <p:cNvCxnSpPr/>
              <p:nvPr/>
            </p:nvCxnSpPr>
            <p:spPr>
              <a:xfrm>
                <a:off x="1143009" y="3428701"/>
                <a:ext cx="428623" cy="158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546" name="组合 19"/>
            <p:cNvGrpSpPr/>
            <p:nvPr/>
          </p:nvGrpSpPr>
          <p:grpSpPr bwMode="auto">
            <a:xfrm>
              <a:off x="7500948" y="4214821"/>
              <a:ext cx="928704" cy="1085226"/>
              <a:chOff x="1285873" y="2848748"/>
              <a:chExt cx="928693" cy="1083768"/>
            </a:xfrm>
          </p:grpSpPr>
          <p:sp>
            <p:nvSpPr>
              <p:cNvPr id="22547" name="TextBox 9"/>
              <p:cNvSpPr txBox="1">
                <a:spLocks noChangeArrowheads="1"/>
              </p:cNvSpPr>
              <p:nvPr/>
            </p:nvSpPr>
            <p:spPr bwMode="auto">
              <a:xfrm>
                <a:off x="1295401" y="2848748"/>
                <a:ext cx="561955" cy="584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32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zh-CN" altLang="en-US" sz="32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548" name="TextBox 9"/>
              <p:cNvSpPr txBox="1">
                <a:spLocks noChangeArrowheads="1"/>
              </p:cNvSpPr>
              <p:nvPr/>
            </p:nvSpPr>
            <p:spPr bwMode="auto">
              <a:xfrm>
                <a:off x="1295414" y="3348141"/>
                <a:ext cx="919152" cy="584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32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endParaRPr lang="zh-CN" altLang="en-US" sz="32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2" name="直接连接符 31"/>
              <p:cNvCxnSpPr/>
              <p:nvPr/>
            </p:nvCxnSpPr>
            <p:spPr>
              <a:xfrm>
                <a:off x="1285883" y="3347850"/>
                <a:ext cx="428623" cy="158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2550" name="TextBox 9"/>
          <p:cNvSpPr txBox="1">
            <a:spLocks noChangeArrowheads="1"/>
          </p:cNvSpPr>
          <p:nvPr/>
        </p:nvSpPr>
        <p:spPr bwMode="auto">
          <a:xfrm>
            <a:off x="214313" y="3359150"/>
            <a:ext cx="8572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整数乘法的运算定律，分数乘法同样适用。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9"/>
          <p:cNvSpPr txBox="1">
            <a:spLocks noChangeArrowheads="1"/>
          </p:cNvSpPr>
          <p:nvPr/>
        </p:nvSpPr>
        <p:spPr bwMode="auto">
          <a:xfrm>
            <a:off x="285750" y="787400"/>
            <a:ext cx="550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怎样算简便就怎样算。</a:t>
            </a:r>
          </a:p>
        </p:txBody>
      </p:sp>
      <p:grpSp>
        <p:nvGrpSpPr>
          <p:cNvPr id="23555" name="组合 17"/>
          <p:cNvGrpSpPr/>
          <p:nvPr/>
        </p:nvGrpSpPr>
        <p:grpSpPr bwMode="auto">
          <a:xfrm>
            <a:off x="1216025" y="1216025"/>
            <a:ext cx="2500313" cy="952500"/>
            <a:chOff x="2357422" y="3000372"/>
            <a:chExt cx="2500330" cy="951848"/>
          </a:xfrm>
        </p:grpSpPr>
        <p:grpSp>
          <p:nvGrpSpPr>
            <p:cNvPr id="23556" name="组合 46"/>
            <p:cNvGrpSpPr/>
            <p:nvPr/>
          </p:nvGrpSpPr>
          <p:grpSpPr bwMode="auto">
            <a:xfrm>
              <a:off x="2357422" y="3000372"/>
              <a:ext cx="571504" cy="951848"/>
              <a:chOff x="1285852" y="2977218"/>
              <a:chExt cx="571504" cy="951848"/>
            </a:xfrm>
          </p:grpSpPr>
          <p:sp>
            <p:nvSpPr>
              <p:cNvPr id="23557" name="TextBox 9"/>
              <p:cNvSpPr txBox="1">
                <a:spLocks noChangeArrowheads="1"/>
              </p:cNvSpPr>
              <p:nvPr/>
            </p:nvSpPr>
            <p:spPr bwMode="auto">
              <a:xfrm>
                <a:off x="1295401" y="2977218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558" name="TextBox 9"/>
              <p:cNvSpPr txBox="1">
                <a:spLocks noChangeArrowheads="1"/>
              </p:cNvSpPr>
              <p:nvPr/>
            </p:nvSpPr>
            <p:spPr bwMode="auto">
              <a:xfrm>
                <a:off x="1285852" y="3405846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8" name="直接连接符 7"/>
              <p:cNvCxnSpPr/>
              <p:nvPr/>
            </p:nvCxnSpPr>
            <p:spPr>
              <a:xfrm>
                <a:off x="1285852" y="3429346"/>
                <a:ext cx="428628" cy="158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560" name="组合 46"/>
            <p:cNvGrpSpPr/>
            <p:nvPr/>
          </p:nvGrpSpPr>
          <p:grpSpPr bwMode="auto">
            <a:xfrm>
              <a:off x="3143240" y="3000372"/>
              <a:ext cx="642942" cy="951848"/>
              <a:chOff x="1214414" y="2977218"/>
              <a:chExt cx="642942" cy="951848"/>
            </a:xfrm>
          </p:grpSpPr>
          <p:sp>
            <p:nvSpPr>
              <p:cNvPr id="23561" name="TextBox 9"/>
              <p:cNvSpPr txBox="1">
                <a:spLocks noChangeArrowheads="1"/>
              </p:cNvSpPr>
              <p:nvPr/>
            </p:nvSpPr>
            <p:spPr bwMode="auto">
              <a:xfrm>
                <a:off x="1295401" y="2977218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562" name="TextBox 9"/>
              <p:cNvSpPr txBox="1">
                <a:spLocks noChangeArrowheads="1"/>
              </p:cNvSpPr>
              <p:nvPr/>
            </p:nvSpPr>
            <p:spPr bwMode="auto">
              <a:xfrm>
                <a:off x="1214414" y="3405846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15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2" name="直接连接符 11"/>
              <p:cNvCxnSpPr/>
              <p:nvPr/>
            </p:nvCxnSpPr>
            <p:spPr>
              <a:xfrm>
                <a:off x="1285851" y="3429346"/>
                <a:ext cx="428628" cy="158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564" name="组合 46"/>
            <p:cNvGrpSpPr/>
            <p:nvPr/>
          </p:nvGrpSpPr>
          <p:grpSpPr bwMode="auto">
            <a:xfrm>
              <a:off x="4071933" y="3000372"/>
              <a:ext cx="571505" cy="951848"/>
              <a:chOff x="1285851" y="2977218"/>
              <a:chExt cx="571505" cy="951848"/>
            </a:xfrm>
          </p:grpSpPr>
          <p:sp>
            <p:nvSpPr>
              <p:cNvPr id="23565" name="TextBox 13"/>
              <p:cNvSpPr txBox="1">
                <a:spLocks noChangeArrowheads="1"/>
              </p:cNvSpPr>
              <p:nvPr/>
            </p:nvSpPr>
            <p:spPr bwMode="auto">
              <a:xfrm>
                <a:off x="1295401" y="2977218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566" name="TextBox 9"/>
              <p:cNvSpPr txBox="1">
                <a:spLocks noChangeArrowheads="1"/>
              </p:cNvSpPr>
              <p:nvPr/>
            </p:nvSpPr>
            <p:spPr bwMode="auto">
              <a:xfrm>
                <a:off x="1295388" y="3405846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6" name="直接连接符 15"/>
              <p:cNvCxnSpPr/>
              <p:nvPr/>
            </p:nvCxnSpPr>
            <p:spPr>
              <a:xfrm>
                <a:off x="1285852" y="3429346"/>
                <a:ext cx="428628" cy="158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568" name="TextBox 9"/>
            <p:cNvSpPr txBox="1">
              <a:spLocks noChangeArrowheads="1"/>
            </p:cNvSpPr>
            <p:nvPr/>
          </p:nvSpPr>
          <p:spPr bwMode="auto">
            <a:xfrm>
              <a:off x="2714612" y="3191532"/>
              <a:ext cx="214314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×</a:t>
              </a:r>
              <a:r>
                <a: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</a:t>
              </a: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×</a:t>
              </a:r>
              <a:endPara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3569" name="组合 171"/>
          <p:cNvGrpSpPr/>
          <p:nvPr/>
        </p:nvGrpSpPr>
        <p:grpSpPr bwMode="auto">
          <a:xfrm>
            <a:off x="787400" y="2852738"/>
            <a:ext cx="3429000" cy="1006475"/>
            <a:chOff x="1571628" y="2565401"/>
            <a:chExt cx="3429000" cy="1006475"/>
          </a:xfrm>
        </p:grpSpPr>
        <p:grpSp>
          <p:nvGrpSpPr>
            <p:cNvPr id="23570" name="组合 46"/>
            <p:cNvGrpSpPr/>
            <p:nvPr/>
          </p:nvGrpSpPr>
          <p:grpSpPr bwMode="auto">
            <a:xfrm>
              <a:off x="3071806" y="2565401"/>
              <a:ext cx="571500" cy="1006475"/>
              <a:chOff x="1285852" y="2977217"/>
              <a:chExt cx="571504" cy="893390"/>
            </a:xfrm>
          </p:grpSpPr>
          <p:sp>
            <p:nvSpPr>
              <p:cNvPr id="23571" name="TextBox 61"/>
              <p:cNvSpPr txBox="1">
                <a:spLocks noChangeArrowheads="1"/>
              </p:cNvSpPr>
              <p:nvPr/>
            </p:nvSpPr>
            <p:spPr bwMode="auto">
              <a:xfrm>
                <a:off x="1295401" y="2977217"/>
                <a:ext cx="561955" cy="464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572" name="TextBox 9"/>
              <p:cNvSpPr txBox="1">
                <a:spLocks noChangeArrowheads="1"/>
              </p:cNvSpPr>
              <p:nvPr/>
            </p:nvSpPr>
            <p:spPr bwMode="auto">
              <a:xfrm>
                <a:off x="1295401" y="3405845"/>
                <a:ext cx="561955" cy="464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64" name="直接连接符 63"/>
              <p:cNvCxnSpPr/>
              <p:nvPr/>
            </p:nvCxnSpPr>
            <p:spPr>
              <a:xfrm>
                <a:off x="1285862" y="3429548"/>
                <a:ext cx="428628" cy="141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574" name="TextBox 9"/>
            <p:cNvSpPr txBox="1">
              <a:spLocks noChangeArrowheads="1"/>
            </p:cNvSpPr>
            <p:nvPr/>
          </p:nvSpPr>
          <p:spPr bwMode="auto">
            <a:xfrm>
              <a:off x="1571628" y="2786058"/>
              <a:ext cx="3429000" cy="523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（</a:t>
              </a: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</a:t>
              </a:r>
              <a:r>
                <a: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＋       ）</a:t>
              </a: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×12</a:t>
              </a:r>
              <a:endPara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3575" name="组合 32"/>
            <p:cNvGrpSpPr/>
            <p:nvPr/>
          </p:nvGrpSpPr>
          <p:grpSpPr bwMode="auto">
            <a:xfrm>
              <a:off x="2143112" y="2565402"/>
              <a:ext cx="571500" cy="1006474"/>
              <a:chOff x="1285852" y="2977218"/>
              <a:chExt cx="571504" cy="893389"/>
            </a:xfrm>
          </p:grpSpPr>
          <p:sp>
            <p:nvSpPr>
              <p:cNvPr id="23576" name="TextBox 9"/>
              <p:cNvSpPr txBox="1">
                <a:spLocks noChangeArrowheads="1"/>
              </p:cNvSpPr>
              <p:nvPr/>
            </p:nvSpPr>
            <p:spPr bwMode="auto">
              <a:xfrm>
                <a:off x="1295401" y="2977218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577" name="TextBox 9"/>
              <p:cNvSpPr txBox="1">
                <a:spLocks noChangeArrowheads="1"/>
              </p:cNvSpPr>
              <p:nvPr/>
            </p:nvSpPr>
            <p:spPr bwMode="auto">
              <a:xfrm>
                <a:off x="1285852" y="3405845"/>
                <a:ext cx="561955" cy="464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61" name="直接连接符 60"/>
              <p:cNvCxnSpPr/>
              <p:nvPr/>
            </p:nvCxnSpPr>
            <p:spPr>
              <a:xfrm>
                <a:off x="1285868" y="3429548"/>
                <a:ext cx="428628" cy="141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3579" name="TextBox 9"/>
          <p:cNvSpPr txBox="1">
            <a:spLocks noChangeArrowheads="1"/>
          </p:cNvSpPr>
          <p:nvPr/>
        </p:nvSpPr>
        <p:spPr bwMode="auto">
          <a:xfrm>
            <a:off x="73025" y="4930775"/>
            <a:ext cx="26431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＝ 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组合 142"/>
          <p:cNvGrpSpPr/>
          <p:nvPr/>
        </p:nvGrpSpPr>
        <p:grpSpPr bwMode="auto">
          <a:xfrm>
            <a:off x="4002088" y="3781425"/>
            <a:ext cx="1643062" cy="1006475"/>
            <a:chOff x="3714744" y="4137749"/>
            <a:chExt cx="1643074" cy="1005759"/>
          </a:xfrm>
        </p:grpSpPr>
        <p:grpSp>
          <p:nvGrpSpPr>
            <p:cNvPr id="23581" name="组合 46"/>
            <p:cNvGrpSpPr/>
            <p:nvPr/>
          </p:nvGrpSpPr>
          <p:grpSpPr bwMode="auto">
            <a:xfrm>
              <a:off x="4714875" y="4137749"/>
              <a:ext cx="571515" cy="1005759"/>
              <a:chOff x="1285851" y="2977217"/>
              <a:chExt cx="571515" cy="893390"/>
            </a:xfrm>
          </p:grpSpPr>
          <p:sp>
            <p:nvSpPr>
              <p:cNvPr id="23582" name="TextBox 149"/>
              <p:cNvSpPr txBox="1">
                <a:spLocks noChangeArrowheads="1"/>
              </p:cNvSpPr>
              <p:nvPr/>
            </p:nvSpPr>
            <p:spPr bwMode="auto">
              <a:xfrm>
                <a:off x="1295411" y="2977217"/>
                <a:ext cx="561955" cy="464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583" name="TextBox 9"/>
              <p:cNvSpPr txBox="1">
                <a:spLocks noChangeArrowheads="1"/>
              </p:cNvSpPr>
              <p:nvPr/>
            </p:nvSpPr>
            <p:spPr bwMode="auto">
              <a:xfrm>
                <a:off x="1295401" y="3405845"/>
                <a:ext cx="561955" cy="464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52" name="直接连接符 151"/>
              <p:cNvCxnSpPr/>
              <p:nvPr/>
            </p:nvCxnSpPr>
            <p:spPr>
              <a:xfrm>
                <a:off x="1285852" y="3429549"/>
                <a:ext cx="428628" cy="140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585" name="TextBox 9"/>
            <p:cNvSpPr txBox="1">
              <a:spLocks noChangeArrowheads="1"/>
            </p:cNvSpPr>
            <p:nvPr/>
          </p:nvSpPr>
          <p:spPr bwMode="auto">
            <a:xfrm>
              <a:off x="3714744" y="4352067"/>
              <a:ext cx="164307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＝     </a:t>
              </a: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3586" name="TextBox 9"/>
          <p:cNvSpPr txBox="1">
            <a:spLocks noChangeArrowheads="1"/>
          </p:cNvSpPr>
          <p:nvPr/>
        </p:nvSpPr>
        <p:spPr bwMode="auto">
          <a:xfrm>
            <a:off x="144463" y="1335088"/>
            <a:ext cx="12858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</a:p>
        </p:txBody>
      </p:sp>
      <p:grpSp>
        <p:nvGrpSpPr>
          <p:cNvPr id="13" name="组合 121"/>
          <p:cNvGrpSpPr/>
          <p:nvPr/>
        </p:nvGrpSpPr>
        <p:grpSpPr bwMode="auto">
          <a:xfrm>
            <a:off x="3917950" y="715963"/>
            <a:ext cx="5108575" cy="1663700"/>
            <a:chOff x="3857644" y="428604"/>
            <a:chExt cx="5108071" cy="1664211"/>
          </a:xfrm>
        </p:grpSpPr>
        <p:pic>
          <p:nvPicPr>
            <p:cNvPr id="23588" name="图片 119" descr="正文(52)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429520" y="428604"/>
              <a:ext cx="1536195" cy="1664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1" name="圆角矩形标注 120"/>
            <p:cNvSpPr/>
            <p:nvPr/>
          </p:nvSpPr>
          <p:spPr bwMode="auto">
            <a:xfrm>
              <a:off x="3857644" y="500063"/>
              <a:ext cx="3500093" cy="643135"/>
            </a:xfrm>
            <a:prstGeom prst="wedgeRoundRectCallout">
              <a:avLst>
                <a:gd name="adj1" fmla="val 63940"/>
                <a:gd name="adj2" fmla="val -6704"/>
                <a:gd name="adj3" fmla="val 16667"/>
              </a:avLst>
            </a:prstGeom>
            <a:solidFill>
              <a:srgbClr val="FFFFCC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（</a:t>
              </a:r>
              <a:r>
                <a:rPr lang="en-US" altLang="zh-CN" sz="28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zh-CN" altLang="en-US" sz="28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）题这样算简便！</a:t>
              </a:r>
            </a:p>
          </p:txBody>
        </p:sp>
      </p:grpSp>
      <p:grpSp>
        <p:nvGrpSpPr>
          <p:cNvPr id="14" name="组合 155"/>
          <p:cNvGrpSpPr/>
          <p:nvPr/>
        </p:nvGrpSpPr>
        <p:grpSpPr bwMode="auto">
          <a:xfrm>
            <a:off x="4502150" y="1620838"/>
            <a:ext cx="3000375" cy="2095500"/>
            <a:chOff x="4214810" y="1190616"/>
            <a:chExt cx="3000379" cy="2095508"/>
          </a:xfrm>
        </p:grpSpPr>
        <p:grpSp>
          <p:nvGrpSpPr>
            <p:cNvPr id="23591" name="组合 67"/>
            <p:cNvGrpSpPr/>
            <p:nvPr/>
          </p:nvGrpSpPr>
          <p:grpSpPr bwMode="auto">
            <a:xfrm>
              <a:off x="4214810" y="2333624"/>
              <a:ext cx="2643206" cy="952500"/>
              <a:chOff x="1776395" y="3000372"/>
              <a:chExt cx="2643221" cy="951848"/>
            </a:xfrm>
          </p:grpSpPr>
          <p:grpSp>
            <p:nvGrpSpPr>
              <p:cNvPr id="23592" name="组合 46"/>
              <p:cNvGrpSpPr/>
              <p:nvPr/>
            </p:nvGrpSpPr>
            <p:grpSpPr bwMode="auto">
              <a:xfrm>
                <a:off x="2357422" y="3000372"/>
                <a:ext cx="2062194" cy="951848"/>
                <a:chOff x="1285852" y="2977218"/>
                <a:chExt cx="2062194" cy="951848"/>
              </a:xfrm>
            </p:grpSpPr>
            <p:sp>
              <p:nvSpPr>
                <p:cNvPr id="23593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1366840" y="2977218"/>
                  <a:ext cx="1981206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7×4×5</a:t>
                  </a:r>
                  <a:endParaRPr lang="zh-CN" altLang="en-US" sz="28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594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1285852" y="3405846"/>
                  <a:ext cx="1919317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8×15×7</a:t>
                  </a:r>
                  <a:endParaRPr lang="zh-CN" altLang="en-US" sz="28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81" name="直接连接符 80"/>
                <p:cNvCxnSpPr/>
                <p:nvPr/>
              </p:nvCxnSpPr>
              <p:spPr>
                <a:xfrm flipV="1">
                  <a:off x="1285854" y="3405547"/>
                  <a:ext cx="1562111" cy="237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596" name="TextBox 9"/>
              <p:cNvSpPr txBox="1">
                <a:spLocks noChangeArrowheads="1"/>
              </p:cNvSpPr>
              <p:nvPr/>
            </p:nvSpPr>
            <p:spPr bwMode="auto">
              <a:xfrm>
                <a:off x="1776395" y="3191532"/>
                <a:ext cx="64294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zh-CN" altLang="en-US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＝       </a:t>
                </a:r>
              </a:p>
            </p:txBody>
          </p:sp>
        </p:grpSp>
        <p:grpSp>
          <p:nvGrpSpPr>
            <p:cNvPr id="23597" name="组合 17"/>
            <p:cNvGrpSpPr/>
            <p:nvPr/>
          </p:nvGrpSpPr>
          <p:grpSpPr bwMode="auto">
            <a:xfrm>
              <a:off x="4714876" y="1190616"/>
              <a:ext cx="2500313" cy="952500"/>
              <a:chOff x="2357422" y="3000372"/>
              <a:chExt cx="2500330" cy="951848"/>
            </a:xfrm>
          </p:grpSpPr>
          <p:grpSp>
            <p:nvGrpSpPr>
              <p:cNvPr id="23598" name="组合 46"/>
              <p:cNvGrpSpPr/>
              <p:nvPr/>
            </p:nvGrpSpPr>
            <p:grpSpPr bwMode="auto">
              <a:xfrm>
                <a:off x="2357422" y="3000372"/>
                <a:ext cx="571504" cy="951848"/>
                <a:chOff x="1285852" y="2977218"/>
                <a:chExt cx="571504" cy="951848"/>
              </a:xfrm>
            </p:grpSpPr>
            <p:sp>
              <p:nvSpPr>
                <p:cNvPr id="23599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1295401" y="2977218"/>
                  <a:ext cx="561955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7</a:t>
                  </a:r>
                  <a:endParaRPr lang="zh-CN" altLang="en-US" sz="28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600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1285852" y="3405846"/>
                  <a:ext cx="561955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8</a:t>
                  </a:r>
                  <a:endParaRPr lang="zh-CN" altLang="en-US" sz="28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136" name="直接连接符 135"/>
                <p:cNvCxnSpPr/>
                <p:nvPr/>
              </p:nvCxnSpPr>
              <p:spPr>
                <a:xfrm>
                  <a:off x="1285850" y="3429347"/>
                  <a:ext cx="428629" cy="1587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602" name="组合 46"/>
              <p:cNvGrpSpPr/>
              <p:nvPr/>
            </p:nvGrpSpPr>
            <p:grpSpPr bwMode="auto">
              <a:xfrm>
                <a:off x="3143240" y="3000372"/>
                <a:ext cx="642942" cy="951848"/>
                <a:chOff x="1214414" y="2977218"/>
                <a:chExt cx="642942" cy="951848"/>
              </a:xfrm>
            </p:grpSpPr>
            <p:sp>
              <p:nvSpPr>
                <p:cNvPr id="23603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1295401" y="2977218"/>
                  <a:ext cx="561955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endParaRPr lang="zh-CN" altLang="en-US" sz="28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604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1214414" y="3405846"/>
                  <a:ext cx="561955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15</a:t>
                  </a:r>
                  <a:endParaRPr lang="zh-CN" altLang="en-US" sz="28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133" name="直接连接符 132"/>
                <p:cNvCxnSpPr/>
                <p:nvPr/>
              </p:nvCxnSpPr>
              <p:spPr>
                <a:xfrm>
                  <a:off x="1285851" y="3429347"/>
                  <a:ext cx="428628" cy="1587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606" name="组合 46"/>
              <p:cNvGrpSpPr/>
              <p:nvPr/>
            </p:nvGrpSpPr>
            <p:grpSpPr bwMode="auto">
              <a:xfrm>
                <a:off x="4071933" y="3000372"/>
                <a:ext cx="571505" cy="951848"/>
                <a:chOff x="1285851" y="2977218"/>
                <a:chExt cx="571505" cy="951848"/>
              </a:xfrm>
            </p:grpSpPr>
            <p:sp>
              <p:nvSpPr>
                <p:cNvPr id="23607" name="TextBox 13"/>
                <p:cNvSpPr txBox="1">
                  <a:spLocks noChangeArrowheads="1"/>
                </p:cNvSpPr>
                <p:nvPr/>
              </p:nvSpPr>
              <p:spPr bwMode="auto">
                <a:xfrm>
                  <a:off x="1295401" y="2977218"/>
                  <a:ext cx="561955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</a:t>
                  </a:r>
                  <a:endParaRPr lang="zh-CN" altLang="en-US" sz="28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608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1295388" y="3405846"/>
                  <a:ext cx="561955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7</a:t>
                  </a:r>
                  <a:endParaRPr lang="zh-CN" altLang="en-US" sz="28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130" name="直接连接符 129"/>
                <p:cNvCxnSpPr/>
                <p:nvPr/>
              </p:nvCxnSpPr>
              <p:spPr>
                <a:xfrm>
                  <a:off x="1285852" y="3429347"/>
                  <a:ext cx="428629" cy="1587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610" name="TextBox 9"/>
              <p:cNvSpPr txBox="1">
                <a:spLocks noChangeArrowheads="1"/>
              </p:cNvSpPr>
              <p:nvPr/>
            </p:nvSpPr>
            <p:spPr bwMode="auto">
              <a:xfrm>
                <a:off x="2714612" y="3191532"/>
                <a:ext cx="2143140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×</a:t>
                </a:r>
                <a:r>
                  <a:rPr lang="zh-CN" altLang="en-US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×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23611" name="TextBox 9"/>
          <p:cNvSpPr txBox="1">
            <a:spLocks noChangeArrowheads="1"/>
          </p:cNvSpPr>
          <p:nvPr/>
        </p:nvSpPr>
        <p:spPr bwMode="auto">
          <a:xfrm>
            <a:off x="5216525" y="2430463"/>
            <a:ext cx="5619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4" name="直接连接符 153"/>
          <p:cNvCxnSpPr/>
          <p:nvPr/>
        </p:nvCxnSpPr>
        <p:spPr>
          <a:xfrm rot="16200000" flipH="1">
            <a:off x="5180806" y="2894807"/>
            <a:ext cx="357187" cy="2857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接连接符 157"/>
          <p:cNvCxnSpPr/>
          <p:nvPr/>
        </p:nvCxnSpPr>
        <p:spPr>
          <a:xfrm rot="16200000" flipH="1">
            <a:off x="6395244" y="3323432"/>
            <a:ext cx="357187" cy="2857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14" name="TextBox 9"/>
          <p:cNvSpPr txBox="1">
            <a:spLocks noChangeArrowheads="1"/>
          </p:cNvSpPr>
          <p:nvPr/>
        </p:nvSpPr>
        <p:spPr bwMode="auto">
          <a:xfrm>
            <a:off x="6359525" y="3502025"/>
            <a:ext cx="561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0" name="直接连接符 159"/>
          <p:cNvCxnSpPr/>
          <p:nvPr/>
        </p:nvCxnSpPr>
        <p:spPr>
          <a:xfrm rot="16200000" flipH="1">
            <a:off x="5680869" y="2823369"/>
            <a:ext cx="357188" cy="2857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直接连接符 160"/>
          <p:cNvCxnSpPr/>
          <p:nvPr/>
        </p:nvCxnSpPr>
        <p:spPr>
          <a:xfrm rot="16200000" flipH="1">
            <a:off x="5037931" y="3323432"/>
            <a:ext cx="357187" cy="2857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17" name="TextBox 9"/>
          <p:cNvSpPr txBox="1">
            <a:spLocks noChangeArrowheads="1"/>
          </p:cNvSpPr>
          <p:nvPr/>
        </p:nvSpPr>
        <p:spPr bwMode="auto">
          <a:xfrm>
            <a:off x="5716588" y="2478088"/>
            <a:ext cx="5619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618" name="TextBox 9"/>
          <p:cNvSpPr txBox="1">
            <a:spLocks noChangeArrowheads="1"/>
          </p:cNvSpPr>
          <p:nvPr/>
        </p:nvSpPr>
        <p:spPr bwMode="auto">
          <a:xfrm>
            <a:off x="5073650" y="3478213"/>
            <a:ext cx="5619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4" name="直接连接符 163"/>
          <p:cNvCxnSpPr/>
          <p:nvPr/>
        </p:nvCxnSpPr>
        <p:spPr>
          <a:xfrm rot="16200000" flipH="1">
            <a:off x="6252369" y="2894807"/>
            <a:ext cx="357187" cy="2857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接连接符 164"/>
          <p:cNvCxnSpPr/>
          <p:nvPr/>
        </p:nvCxnSpPr>
        <p:spPr>
          <a:xfrm rot="16200000" flipH="1">
            <a:off x="5752306" y="3323432"/>
            <a:ext cx="357187" cy="2857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21" name="TextBox 9"/>
          <p:cNvSpPr txBox="1">
            <a:spLocks noChangeArrowheads="1"/>
          </p:cNvSpPr>
          <p:nvPr/>
        </p:nvSpPr>
        <p:spPr bwMode="auto">
          <a:xfrm>
            <a:off x="6297613" y="2430463"/>
            <a:ext cx="5619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622" name="TextBox 9"/>
          <p:cNvSpPr txBox="1">
            <a:spLocks noChangeArrowheads="1"/>
          </p:cNvSpPr>
          <p:nvPr/>
        </p:nvSpPr>
        <p:spPr bwMode="auto">
          <a:xfrm>
            <a:off x="5716588" y="3478213"/>
            <a:ext cx="5619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623" name="TextBox 9"/>
          <p:cNvSpPr txBox="1">
            <a:spLocks noChangeArrowheads="1"/>
          </p:cNvSpPr>
          <p:nvPr/>
        </p:nvSpPr>
        <p:spPr bwMode="auto">
          <a:xfrm>
            <a:off x="73025" y="3049588"/>
            <a:ext cx="12858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</a:p>
        </p:txBody>
      </p:sp>
      <p:grpSp>
        <p:nvGrpSpPr>
          <p:cNvPr id="22" name="组合 45"/>
          <p:cNvGrpSpPr/>
          <p:nvPr/>
        </p:nvGrpSpPr>
        <p:grpSpPr bwMode="auto">
          <a:xfrm>
            <a:off x="3121025" y="4906963"/>
            <a:ext cx="5464175" cy="1543050"/>
            <a:chOff x="0" y="4143380"/>
            <a:chExt cx="5065172" cy="1543061"/>
          </a:xfrm>
        </p:grpSpPr>
        <p:pic>
          <p:nvPicPr>
            <p:cNvPr id="23625" name="图片 43" descr="正文(50)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4143380"/>
              <a:ext cx="1285884" cy="1543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1" name="圆角矩形标注 170"/>
            <p:cNvSpPr/>
            <p:nvPr/>
          </p:nvSpPr>
          <p:spPr bwMode="auto">
            <a:xfrm>
              <a:off x="1499539" y="4356107"/>
              <a:ext cx="3565633" cy="968382"/>
            </a:xfrm>
            <a:prstGeom prst="wedgeRoundRectCallout">
              <a:avLst>
                <a:gd name="adj1" fmla="val -57768"/>
                <a:gd name="adj2" fmla="val 15389"/>
                <a:gd name="adj3" fmla="val 16667"/>
              </a:avLst>
            </a:prstGeom>
            <a:solidFill>
              <a:srgbClr val="A7F3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dirty="0"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（</a:t>
              </a:r>
              <a:r>
                <a:rPr lang="en-US" altLang="zh-CN" sz="28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zh-CN" altLang="en-US" sz="2800" b="1" dirty="0"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）题用乘法分配律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b="1" dirty="0"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 运算比较简便！</a:t>
              </a:r>
            </a:p>
          </p:txBody>
        </p:sp>
      </p:grpSp>
      <p:grpSp>
        <p:nvGrpSpPr>
          <p:cNvPr id="23" name="组合 182"/>
          <p:cNvGrpSpPr/>
          <p:nvPr/>
        </p:nvGrpSpPr>
        <p:grpSpPr bwMode="auto">
          <a:xfrm>
            <a:off x="144463" y="3709988"/>
            <a:ext cx="4357687" cy="1006475"/>
            <a:chOff x="357158" y="5286388"/>
            <a:chExt cx="4357694" cy="1006475"/>
          </a:xfrm>
        </p:grpSpPr>
        <p:grpSp>
          <p:nvGrpSpPr>
            <p:cNvPr id="23628" name="组合 46"/>
            <p:cNvGrpSpPr/>
            <p:nvPr/>
          </p:nvGrpSpPr>
          <p:grpSpPr bwMode="auto">
            <a:xfrm>
              <a:off x="2928930" y="5286388"/>
              <a:ext cx="571500" cy="1006474"/>
              <a:chOff x="1285852" y="2977217"/>
              <a:chExt cx="571504" cy="893390"/>
            </a:xfrm>
          </p:grpSpPr>
          <p:sp>
            <p:nvSpPr>
              <p:cNvPr id="23629" name="TextBox 61"/>
              <p:cNvSpPr txBox="1">
                <a:spLocks noChangeArrowheads="1"/>
              </p:cNvSpPr>
              <p:nvPr/>
            </p:nvSpPr>
            <p:spPr bwMode="auto">
              <a:xfrm>
                <a:off x="1295401" y="2977217"/>
                <a:ext cx="561955" cy="464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630" name="TextBox 9"/>
              <p:cNvSpPr txBox="1">
                <a:spLocks noChangeArrowheads="1"/>
              </p:cNvSpPr>
              <p:nvPr/>
            </p:nvSpPr>
            <p:spPr bwMode="auto">
              <a:xfrm>
                <a:off x="1295401" y="3405845"/>
                <a:ext cx="561955" cy="464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82" name="直接连接符 181"/>
              <p:cNvCxnSpPr/>
              <p:nvPr/>
            </p:nvCxnSpPr>
            <p:spPr>
              <a:xfrm>
                <a:off x="1285834" y="3429549"/>
                <a:ext cx="428629" cy="141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632" name="TextBox 9"/>
            <p:cNvSpPr txBox="1">
              <a:spLocks noChangeArrowheads="1"/>
            </p:cNvSpPr>
            <p:nvPr/>
          </p:nvSpPr>
          <p:spPr bwMode="auto">
            <a:xfrm>
              <a:off x="357158" y="5548615"/>
              <a:ext cx="435769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</a:t>
              </a:r>
              <a:r>
                <a: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＝      </a:t>
              </a: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×12 </a:t>
              </a:r>
              <a:r>
                <a: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＋     </a:t>
              </a:r>
              <a:r>
                <a:rPr lang="en-US" altLang="zh-C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×12</a:t>
              </a:r>
              <a:endPara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3633" name="组合 32"/>
            <p:cNvGrpSpPr/>
            <p:nvPr/>
          </p:nvGrpSpPr>
          <p:grpSpPr bwMode="auto">
            <a:xfrm>
              <a:off x="1295380" y="5286389"/>
              <a:ext cx="571500" cy="1006474"/>
              <a:chOff x="1285852" y="2977218"/>
              <a:chExt cx="571504" cy="893389"/>
            </a:xfrm>
          </p:grpSpPr>
          <p:sp>
            <p:nvSpPr>
              <p:cNvPr id="23634" name="TextBox 9"/>
              <p:cNvSpPr txBox="1">
                <a:spLocks noChangeArrowheads="1"/>
              </p:cNvSpPr>
              <p:nvPr/>
            </p:nvSpPr>
            <p:spPr bwMode="auto">
              <a:xfrm>
                <a:off x="1295401" y="2977218"/>
                <a:ext cx="5619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635" name="TextBox 9"/>
              <p:cNvSpPr txBox="1">
                <a:spLocks noChangeArrowheads="1"/>
              </p:cNvSpPr>
              <p:nvPr/>
            </p:nvSpPr>
            <p:spPr bwMode="auto">
              <a:xfrm>
                <a:off x="1285852" y="3405845"/>
                <a:ext cx="561955" cy="464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79" name="直接连接符 178"/>
              <p:cNvCxnSpPr/>
              <p:nvPr/>
            </p:nvCxnSpPr>
            <p:spPr>
              <a:xfrm>
                <a:off x="1285844" y="3429548"/>
                <a:ext cx="428629" cy="141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84" name="直接连接符 183"/>
          <p:cNvCxnSpPr/>
          <p:nvPr/>
        </p:nvCxnSpPr>
        <p:spPr>
          <a:xfrm rot="16200000" flipH="1">
            <a:off x="1894681" y="4109244"/>
            <a:ext cx="357188" cy="2857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直接连接符 184"/>
          <p:cNvCxnSpPr/>
          <p:nvPr/>
        </p:nvCxnSpPr>
        <p:spPr>
          <a:xfrm rot="16200000" flipH="1">
            <a:off x="1037431" y="4323557"/>
            <a:ext cx="357187" cy="2857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39" name="TextBox 9"/>
          <p:cNvSpPr txBox="1">
            <a:spLocks noChangeArrowheads="1"/>
          </p:cNvSpPr>
          <p:nvPr/>
        </p:nvSpPr>
        <p:spPr bwMode="auto">
          <a:xfrm>
            <a:off x="1939925" y="3644900"/>
            <a:ext cx="5619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640" name="TextBox 9"/>
          <p:cNvSpPr txBox="1">
            <a:spLocks noChangeArrowheads="1"/>
          </p:cNvSpPr>
          <p:nvPr/>
        </p:nvSpPr>
        <p:spPr bwMode="auto">
          <a:xfrm>
            <a:off x="1073150" y="4549775"/>
            <a:ext cx="5619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8" name="直接连接符 187"/>
          <p:cNvCxnSpPr/>
          <p:nvPr/>
        </p:nvCxnSpPr>
        <p:spPr>
          <a:xfrm rot="16200000" flipH="1">
            <a:off x="3537744" y="4109244"/>
            <a:ext cx="357188" cy="2857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直接连接符 188"/>
          <p:cNvCxnSpPr/>
          <p:nvPr/>
        </p:nvCxnSpPr>
        <p:spPr>
          <a:xfrm rot="16200000" flipH="1">
            <a:off x="2751931" y="4323557"/>
            <a:ext cx="357187" cy="2857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43" name="TextBox 9"/>
          <p:cNvSpPr txBox="1">
            <a:spLocks noChangeArrowheads="1"/>
          </p:cNvSpPr>
          <p:nvPr/>
        </p:nvSpPr>
        <p:spPr bwMode="auto">
          <a:xfrm>
            <a:off x="3582988" y="3644900"/>
            <a:ext cx="5619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644" name="TextBox 9"/>
          <p:cNvSpPr txBox="1">
            <a:spLocks noChangeArrowheads="1"/>
          </p:cNvSpPr>
          <p:nvPr/>
        </p:nvSpPr>
        <p:spPr bwMode="auto">
          <a:xfrm>
            <a:off x="2725738" y="4502150"/>
            <a:ext cx="5619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645" name="TextBox 9"/>
          <p:cNvSpPr txBox="1">
            <a:spLocks noChangeArrowheads="1"/>
          </p:cNvSpPr>
          <p:nvPr/>
        </p:nvSpPr>
        <p:spPr bwMode="auto">
          <a:xfrm>
            <a:off x="73025" y="5407025"/>
            <a:ext cx="26431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＝ 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3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3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3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3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3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3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23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23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23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23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3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3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9" grpId="0"/>
      <p:bldP spid="23611" grpId="0"/>
      <p:bldP spid="23614" grpId="0"/>
      <p:bldP spid="23617" grpId="0"/>
      <p:bldP spid="23618" grpId="0"/>
      <p:bldP spid="23621" grpId="0"/>
      <p:bldP spid="23622" grpId="0"/>
      <p:bldP spid="23639" grpId="0"/>
      <p:bldP spid="23640" grpId="0"/>
      <p:bldP spid="23643" grpId="0"/>
      <p:bldP spid="23644" grpId="0"/>
      <p:bldP spid="236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0"/>
          <p:cNvSpPr txBox="1">
            <a:spLocks noChangeArrowheads="1"/>
          </p:cNvSpPr>
          <p:nvPr/>
        </p:nvSpPr>
        <p:spPr bwMode="auto">
          <a:xfrm>
            <a:off x="571500" y="1366838"/>
            <a:ext cx="6308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4000" b="1" dirty="0">
                <a:latin typeface="Times New Roman" panose="02020603050405020304" pitchFamily="18" charset="0"/>
              </a:rPr>
              <a:t>说一说先算什么，再解答。</a:t>
            </a:r>
          </a:p>
        </p:txBody>
      </p:sp>
      <p:sp>
        <p:nvSpPr>
          <p:cNvPr id="24579" name="TextBox 18"/>
          <p:cNvSpPr txBox="1">
            <a:spLocks noChangeArrowheads="1"/>
          </p:cNvSpPr>
          <p:nvPr/>
        </p:nvSpPr>
        <p:spPr bwMode="auto">
          <a:xfrm>
            <a:off x="642938" y="2381250"/>
            <a:ext cx="8215312" cy="256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一个捕鱼队九月份捕鱼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吨，十月份</a:t>
            </a:r>
            <a:endParaRPr lang="en-US" altLang="zh-C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的捕鱼吨数比九月份增加      。十月份</a:t>
            </a:r>
            <a:endParaRPr lang="en-US" altLang="zh-C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捕鱼多少吨？</a:t>
            </a:r>
          </a:p>
        </p:txBody>
      </p:sp>
      <p:graphicFrame>
        <p:nvGraphicFramePr>
          <p:cNvPr id="2052" name="Object 2"/>
          <p:cNvGraphicFramePr>
            <a:graphicFrameLocks noChangeAspect="1"/>
          </p:cNvGraphicFramePr>
          <p:nvPr/>
        </p:nvGraphicFramePr>
        <p:xfrm>
          <a:off x="5826125" y="3121025"/>
          <a:ext cx="531813" cy="135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r:id="rId4" imgW="114300" imgH="292100" progId="Equation.DSMT4">
                  <p:embed/>
                </p:oleObj>
              </mc:Choice>
              <mc:Fallback>
                <p:oleObj r:id="rId4" imgW="114300" imgH="2921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25" y="3121025"/>
                        <a:ext cx="531813" cy="1357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1" name="WordArt 4"/>
          <p:cNvSpPr>
            <a:spLocks noChangeArrowheads="1" noChangeShapeType="1" noTextEdit="1"/>
          </p:cNvSpPr>
          <p:nvPr/>
        </p:nvSpPr>
        <p:spPr bwMode="auto">
          <a:xfrm>
            <a:off x="339725" y="533400"/>
            <a:ext cx="2162175" cy="73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作业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ldLvl="0"/>
      <p:bldP spid="2457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0"/>
          <p:cNvSpPr txBox="1">
            <a:spLocks noChangeArrowheads="1"/>
          </p:cNvSpPr>
          <p:nvPr/>
        </p:nvSpPr>
        <p:spPr bwMode="auto">
          <a:xfrm>
            <a:off x="1809750" y="4962525"/>
            <a:ext cx="49434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4000" b="1">
                <a:latin typeface="Times New Roman" panose="02020603050405020304" pitchFamily="18" charset="0"/>
              </a:rPr>
              <a:t>答</a:t>
            </a:r>
            <a:r>
              <a:rPr lang="en-US" altLang="zh-CN" sz="4000" b="1">
                <a:latin typeface="Times New Roman" panose="02020603050405020304" pitchFamily="18" charset="0"/>
              </a:rPr>
              <a:t>:</a:t>
            </a:r>
            <a:r>
              <a:rPr lang="zh-CN" altLang="en-US" sz="4000" b="1">
                <a:latin typeface="Times New Roman" panose="02020603050405020304" pitchFamily="18" charset="0"/>
              </a:rPr>
              <a:t>十月份捕鱼</a:t>
            </a:r>
            <a:r>
              <a:rPr lang="en-US" altLang="zh-CN" sz="4000" b="1">
                <a:latin typeface="Times New Roman" panose="02020603050405020304" pitchFamily="18" charset="0"/>
              </a:rPr>
              <a:t>90</a:t>
            </a:r>
            <a:r>
              <a:rPr lang="zh-CN" altLang="en-US" sz="4000" b="1">
                <a:latin typeface="Times New Roman" panose="02020603050405020304" pitchFamily="18" charset="0"/>
              </a:rPr>
              <a:t>吨。</a:t>
            </a:r>
          </a:p>
        </p:txBody>
      </p:sp>
      <p:grpSp>
        <p:nvGrpSpPr>
          <p:cNvPr id="2" name="Group 32"/>
          <p:cNvGrpSpPr/>
          <p:nvPr/>
        </p:nvGrpSpPr>
        <p:grpSpPr bwMode="auto">
          <a:xfrm>
            <a:off x="7524750" y="1358900"/>
            <a:ext cx="647700" cy="1477963"/>
            <a:chOff x="3470" y="935"/>
            <a:chExt cx="408" cy="931"/>
          </a:xfrm>
        </p:grpSpPr>
        <p:sp>
          <p:nvSpPr>
            <p:cNvPr id="26628" name="Text Box 33"/>
            <p:cNvSpPr txBox="1">
              <a:spLocks noChangeArrowheads="1"/>
            </p:cNvSpPr>
            <p:nvPr/>
          </p:nvSpPr>
          <p:spPr bwMode="auto">
            <a:xfrm>
              <a:off x="3534" y="935"/>
              <a:ext cx="299" cy="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5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  <a:p>
              <a:pPr>
                <a:buFont typeface="Arial" panose="020B0604020202020204" pitchFamily="34" charset="0"/>
                <a:buNone/>
              </a:pPr>
              <a:r>
                <a:rPr lang="en-US" altLang="zh-CN" sz="45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26629" name="Line 34"/>
            <p:cNvSpPr>
              <a:spLocks noChangeShapeType="1"/>
            </p:cNvSpPr>
            <p:nvPr/>
          </p:nvSpPr>
          <p:spPr bwMode="auto">
            <a:xfrm>
              <a:off x="3470" y="1405"/>
              <a:ext cx="4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6630" name="Text Box 35"/>
          <p:cNvSpPr txBox="1">
            <a:spLocks noChangeArrowheads="1"/>
          </p:cNvSpPr>
          <p:nvPr/>
        </p:nvSpPr>
        <p:spPr bwMode="auto">
          <a:xfrm>
            <a:off x="4573588" y="1700213"/>
            <a:ext cx="5183187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500" b="1">
                <a:latin typeface="Times New Roman" panose="02020603050405020304" pitchFamily="18" charset="0"/>
              </a:rPr>
              <a:t>   63×</a:t>
            </a:r>
            <a:r>
              <a:rPr lang="zh-CN" altLang="en-US" sz="4500" b="1">
                <a:latin typeface="Times New Roman" panose="02020603050405020304" pitchFamily="18" charset="0"/>
              </a:rPr>
              <a:t>（</a:t>
            </a:r>
            <a:r>
              <a:rPr lang="en-US" altLang="zh-CN" sz="4500" b="1">
                <a:latin typeface="Times New Roman" panose="02020603050405020304" pitchFamily="18" charset="0"/>
              </a:rPr>
              <a:t>1+</a:t>
            </a:r>
            <a:r>
              <a:rPr lang="zh-CN" altLang="en-US" sz="4500" b="1">
                <a:latin typeface="Times New Roman" panose="02020603050405020304" pitchFamily="18" charset="0"/>
              </a:rPr>
              <a:t>　  ）</a:t>
            </a:r>
            <a:endParaRPr lang="en-US" altLang="zh-CN" sz="4500" b="1">
              <a:latin typeface="Times New Roman" panose="02020603050405020304" pitchFamily="18" charset="0"/>
            </a:endParaRPr>
          </a:p>
        </p:txBody>
      </p:sp>
      <p:sp>
        <p:nvSpPr>
          <p:cNvPr id="26631" name="Text Box 36"/>
          <p:cNvSpPr txBox="1">
            <a:spLocks noChangeArrowheads="1"/>
          </p:cNvSpPr>
          <p:nvPr/>
        </p:nvSpPr>
        <p:spPr bwMode="auto">
          <a:xfrm>
            <a:off x="4679950" y="2701925"/>
            <a:ext cx="140652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500" b="1">
                <a:latin typeface="Times New Roman" panose="02020603050405020304" pitchFamily="18" charset="0"/>
              </a:rPr>
              <a:t>=63×</a:t>
            </a:r>
          </a:p>
        </p:txBody>
      </p:sp>
      <p:grpSp>
        <p:nvGrpSpPr>
          <p:cNvPr id="3" name="Group 48"/>
          <p:cNvGrpSpPr/>
          <p:nvPr/>
        </p:nvGrpSpPr>
        <p:grpSpPr bwMode="auto">
          <a:xfrm>
            <a:off x="6264275" y="2341563"/>
            <a:ext cx="935038" cy="1477962"/>
            <a:chOff x="4105" y="1480"/>
            <a:chExt cx="589" cy="931"/>
          </a:xfrm>
        </p:grpSpPr>
        <p:sp>
          <p:nvSpPr>
            <p:cNvPr id="11" name="Text Box 38"/>
            <p:cNvSpPr txBox="1">
              <a:spLocks noChangeArrowheads="1"/>
            </p:cNvSpPr>
            <p:nvPr/>
          </p:nvSpPr>
          <p:spPr bwMode="auto">
            <a:xfrm>
              <a:off x="4137" y="1480"/>
              <a:ext cx="482" cy="93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45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45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45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45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45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5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5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5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5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b="1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10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b="1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7</a:t>
              </a:r>
            </a:p>
          </p:txBody>
        </p:sp>
        <p:sp>
          <p:nvSpPr>
            <p:cNvPr id="26634" name="Line 39"/>
            <p:cNvSpPr>
              <a:spLocks noChangeShapeType="1"/>
            </p:cNvSpPr>
            <p:nvPr/>
          </p:nvSpPr>
          <p:spPr bwMode="auto">
            <a:xfrm>
              <a:off x="4105" y="1950"/>
              <a:ext cx="58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6635" name="Text Box 40"/>
          <p:cNvSpPr txBox="1">
            <a:spLocks noChangeArrowheads="1"/>
          </p:cNvSpPr>
          <p:nvPr/>
        </p:nvSpPr>
        <p:spPr bwMode="auto">
          <a:xfrm>
            <a:off x="4679950" y="3722688"/>
            <a:ext cx="2801938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500" b="1">
                <a:latin typeface="Times New Roman" panose="02020603050405020304" pitchFamily="18" charset="0"/>
              </a:rPr>
              <a:t>=90</a:t>
            </a:r>
            <a:r>
              <a:rPr lang="zh-CN" altLang="en-US" sz="4500" b="1">
                <a:latin typeface="Times New Roman" panose="02020603050405020304" pitchFamily="18" charset="0"/>
              </a:rPr>
              <a:t>（吨）</a:t>
            </a:r>
            <a:endParaRPr lang="en-US" altLang="zh-CN" sz="4500" b="1">
              <a:latin typeface="Times New Roman" panose="02020603050405020304" pitchFamily="18" charset="0"/>
            </a:endParaRPr>
          </a:p>
        </p:txBody>
      </p:sp>
      <p:grpSp>
        <p:nvGrpSpPr>
          <p:cNvPr id="5" name="Group 42"/>
          <p:cNvGrpSpPr/>
          <p:nvPr/>
        </p:nvGrpSpPr>
        <p:grpSpPr bwMode="auto">
          <a:xfrm>
            <a:off x="3600450" y="1357313"/>
            <a:ext cx="647700" cy="1477962"/>
            <a:chOff x="3334" y="935"/>
            <a:chExt cx="408" cy="931"/>
          </a:xfrm>
        </p:grpSpPr>
        <p:sp>
          <p:nvSpPr>
            <p:cNvPr id="26637" name="Text Box 43"/>
            <p:cNvSpPr txBox="1">
              <a:spLocks noChangeArrowheads="1"/>
            </p:cNvSpPr>
            <p:nvPr/>
          </p:nvSpPr>
          <p:spPr bwMode="auto">
            <a:xfrm>
              <a:off x="3366" y="935"/>
              <a:ext cx="299" cy="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45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  <a:p>
              <a:pPr>
                <a:buFont typeface="Arial" panose="020B0604020202020204" pitchFamily="34" charset="0"/>
                <a:buNone/>
              </a:pPr>
              <a:r>
                <a:rPr lang="en-US" altLang="zh-CN" sz="45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26638" name="Line 44"/>
            <p:cNvSpPr>
              <a:spLocks noChangeShapeType="1"/>
            </p:cNvSpPr>
            <p:nvPr/>
          </p:nvSpPr>
          <p:spPr bwMode="auto">
            <a:xfrm>
              <a:off x="3334" y="1405"/>
              <a:ext cx="4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6639" name="Text Box 45"/>
          <p:cNvSpPr txBox="1">
            <a:spLocks noChangeArrowheads="1"/>
          </p:cNvSpPr>
          <p:nvPr/>
        </p:nvSpPr>
        <p:spPr bwMode="auto">
          <a:xfrm>
            <a:off x="719138" y="1716088"/>
            <a:ext cx="453707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500" b="1">
                <a:latin typeface="Times New Roman" panose="02020603050405020304" pitchFamily="18" charset="0"/>
              </a:rPr>
              <a:t>    63+63×</a:t>
            </a:r>
          </a:p>
        </p:txBody>
      </p:sp>
      <p:sp>
        <p:nvSpPr>
          <p:cNvPr id="26640" name="Text Box 46"/>
          <p:cNvSpPr txBox="1">
            <a:spLocks noChangeArrowheads="1"/>
          </p:cNvSpPr>
          <p:nvPr/>
        </p:nvSpPr>
        <p:spPr bwMode="auto">
          <a:xfrm>
            <a:off x="685800" y="2773363"/>
            <a:ext cx="197802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500" b="1">
                <a:latin typeface="Times New Roman" panose="02020603050405020304" pitchFamily="18" charset="0"/>
              </a:rPr>
              <a:t>=63+27</a:t>
            </a:r>
          </a:p>
        </p:txBody>
      </p:sp>
      <p:sp>
        <p:nvSpPr>
          <p:cNvPr id="26641" name="Text Box 47"/>
          <p:cNvSpPr txBox="1">
            <a:spLocks noChangeArrowheads="1"/>
          </p:cNvSpPr>
          <p:nvPr/>
        </p:nvSpPr>
        <p:spPr bwMode="auto">
          <a:xfrm>
            <a:off x="685800" y="3746500"/>
            <a:ext cx="2801938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500" b="1">
                <a:latin typeface="Times New Roman" panose="02020603050405020304" pitchFamily="18" charset="0"/>
              </a:rPr>
              <a:t>=90</a:t>
            </a:r>
            <a:r>
              <a:rPr lang="zh-CN" altLang="en-US" sz="4500" b="1">
                <a:latin typeface="Times New Roman" panose="02020603050405020304" pitchFamily="18" charset="0"/>
              </a:rPr>
              <a:t>（吨）</a:t>
            </a:r>
            <a:endParaRPr lang="en-US" altLang="zh-CN" sz="4500" b="1">
              <a:latin typeface="Times New Roman" panose="02020603050405020304" pitchFamily="18" charset="0"/>
            </a:endParaRPr>
          </a:p>
        </p:txBody>
      </p:sp>
      <p:grpSp>
        <p:nvGrpSpPr>
          <p:cNvPr id="6" name="Group 81"/>
          <p:cNvGrpSpPr/>
          <p:nvPr/>
        </p:nvGrpSpPr>
        <p:grpSpPr bwMode="auto">
          <a:xfrm>
            <a:off x="3616325" y="1363663"/>
            <a:ext cx="4984750" cy="1477962"/>
            <a:chOff x="2298" y="1129"/>
            <a:chExt cx="3140" cy="931"/>
          </a:xfrm>
        </p:grpSpPr>
        <p:sp>
          <p:nvSpPr>
            <p:cNvPr id="21" name="Text Box 61"/>
            <p:cNvSpPr txBox="1">
              <a:spLocks noChangeArrowheads="1"/>
            </p:cNvSpPr>
            <p:nvPr/>
          </p:nvSpPr>
          <p:spPr bwMode="auto">
            <a:xfrm>
              <a:off x="2298" y="1338"/>
              <a:ext cx="3140" cy="49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>
              <a:lvl1pPr eaLnBrk="0" hangingPunct="0">
                <a:defRPr sz="45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45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45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45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45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5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5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5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5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b="1" dirty="0">
                  <a:solidFill>
                    <a:srgbClr val="FF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            </a:t>
              </a:r>
              <a:r>
                <a:rPr lang="en-US" altLang="zh-CN" b="1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lang="zh-CN" altLang="en-US" b="1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（</a:t>
              </a:r>
              <a:r>
                <a:rPr lang="en-US" altLang="zh-CN" b="1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1+  </a:t>
              </a:r>
              <a:r>
                <a:rPr lang="zh-CN" altLang="en-US" b="1" dirty="0">
                  <a:solidFill>
                    <a:srgbClr val="FF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　</a:t>
              </a:r>
              <a:r>
                <a:rPr lang="zh-CN" altLang="en-US" b="1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）</a:t>
              </a:r>
              <a:endPara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grpSp>
          <p:nvGrpSpPr>
            <p:cNvPr id="26644" name="Group 58"/>
            <p:cNvGrpSpPr/>
            <p:nvPr/>
          </p:nvGrpSpPr>
          <p:grpSpPr bwMode="auto">
            <a:xfrm>
              <a:off x="4760" y="1129"/>
              <a:ext cx="408" cy="931"/>
              <a:chOff x="3536" y="935"/>
              <a:chExt cx="408" cy="931"/>
            </a:xfrm>
          </p:grpSpPr>
          <p:sp>
            <p:nvSpPr>
              <p:cNvPr id="26645" name="Text Box 59"/>
              <p:cNvSpPr txBox="1">
                <a:spLocks noChangeArrowheads="1"/>
              </p:cNvSpPr>
              <p:nvPr/>
            </p:nvSpPr>
            <p:spPr bwMode="auto">
              <a:xfrm>
                <a:off x="3600" y="935"/>
                <a:ext cx="299" cy="9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45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45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</a:p>
            </p:txBody>
          </p:sp>
          <p:sp>
            <p:nvSpPr>
              <p:cNvPr id="26646" name="Line 60"/>
              <p:cNvSpPr>
                <a:spLocks noChangeShapeType="1"/>
              </p:cNvSpPr>
              <p:nvPr/>
            </p:nvSpPr>
            <p:spPr bwMode="auto">
              <a:xfrm>
                <a:off x="3536" y="1402"/>
                <a:ext cx="40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10" name="Group 82"/>
          <p:cNvGrpSpPr/>
          <p:nvPr/>
        </p:nvGrpSpPr>
        <p:grpSpPr bwMode="auto">
          <a:xfrm>
            <a:off x="758825" y="1360488"/>
            <a:ext cx="3484563" cy="1477962"/>
            <a:chOff x="467" y="1140"/>
            <a:chExt cx="2195" cy="931"/>
          </a:xfrm>
        </p:grpSpPr>
        <p:grpSp>
          <p:nvGrpSpPr>
            <p:cNvPr id="26648" name="Group 67"/>
            <p:cNvGrpSpPr/>
            <p:nvPr/>
          </p:nvGrpSpPr>
          <p:grpSpPr bwMode="auto">
            <a:xfrm>
              <a:off x="2254" y="1140"/>
              <a:ext cx="408" cy="931"/>
              <a:chOff x="3316" y="949"/>
              <a:chExt cx="408" cy="931"/>
            </a:xfrm>
          </p:grpSpPr>
          <p:sp>
            <p:nvSpPr>
              <p:cNvPr id="26649" name="Text Box 68"/>
              <p:cNvSpPr txBox="1">
                <a:spLocks noChangeArrowheads="1"/>
              </p:cNvSpPr>
              <p:nvPr/>
            </p:nvSpPr>
            <p:spPr bwMode="auto">
              <a:xfrm>
                <a:off x="3354" y="949"/>
                <a:ext cx="299" cy="9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45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45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</a:p>
            </p:txBody>
          </p:sp>
          <p:sp>
            <p:nvSpPr>
              <p:cNvPr id="26650" name="Line 69"/>
              <p:cNvSpPr>
                <a:spLocks noChangeShapeType="1"/>
              </p:cNvSpPr>
              <p:nvPr/>
            </p:nvSpPr>
            <p:spPr bwMode="auto">
              <a:xfrm>
                <a:off x="3316" y="1417"/>
                <a:ext cx="40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7" name="Text Box 70"/>
            <p:cNvSpPr txBox="1">
              <a:spLocks noChangeArrowheads="1"/>
            </p:cNvSpPr>
            <p:nvPr/>
          </p:nvSpPr>
          <p:spPr bwMode="auto">
            <a:xfrm>
              <a:off x="467" y="1362"/>
              <a:ext cx="1712" cy="49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>
              <a:lvl1pPr eaLnBrk="0" hangingPunct="0">
                <a:defRPr sz="45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45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45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45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45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5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5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5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5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b="1" dirty="0">
                  <a:solidFill>
                    <a:srgbClr val="FF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       63×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ldLvl="0"/>
      <p:bldP spid="26630" grpId="0" bldLvl="0"/>
      <p:bldP spid="26631" grpId="0" bldLvl="0"/>
      <p:bldP spid="26635" grpId="0" bldLvl="0"/>
      <p:bldP spid="26639" grpId="0" bldLvl="0"/>
      <p:bldP spid="26640" grpId="0" bldLvl="0"/>
      <p:bldP spid="26641" grpId="0" bldLvl="0"/>
    </p:bldLst>
  </p:timing>
</p:sld>
</file>

<file path=ppt/theme/theme1.xml><?xml version="1.0" encoding="utf-8"?>
<a:theme xmlns:a="http://schemas.openxmlformats.org/drawingml/2006/main" name="WWW.2PPT.COM&#10;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760</Words>
  <Application>Microsoft Office PowerPoint</Application>
  <PresentationFormat>全屏显示(4:3)</PresentationFormat>
  <Paragraphs>277</Paragraphs>
  <Slides>13</Slides>
  <Notes>7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8</cp:revision>
  <dcterms:created xsi:type="dcterms:W3CDTF">2017-01-21T06:37:00Z</dcterms:created>
  <dcterms:modified xsi:type="dcterms:W3CDTF">2023-01-16T20:05:22Z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5EB5CB4A516A44C2B2E4340265971540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