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notesSlides/notesSlide3.xml" ContentType="application/vnd.openxmlformats-officedocument.presentationml.notesSlide+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notesSlides/notesSlide12.xml" ContentType="application/vnd.openxmlformats-officedocument.presentationml.notesSlide+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54484"/>
    <a:srgbClr val="2C4077"/>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75" d="100"/>
          <a:sy n="75" d="100"/>
        </p:scale>
        <p:origin x="-2022" y="-1254"/>
      </p:cViewPr>
      <p:guideLst>
        <p:guide orient="horz" pos="2165"/>
        <p:guide pos="3835"/>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矩形 10"/>
          <p:cNvSpPr/>
          <p:nvPr userDrawn="1"/>
        </p:nvSpPr>
        <p:spPr>
          <a:xfrm>
            <a:off x="9770404" y="32330"/>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4.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5" cstate="screen"/>
          <a:srcRect/>
          <a:stretch>
            <a:fillRect/>
          </a:stretch>
        </p:blipFill>
        <p:spPr>
          <a:xfrm>
            <a:off x="3990226" y="5180"/>
            <a:ext cx="7973268" cy="2729892"/>
          </a:xfrm>
          <a:prstGeom prst="rect">
            <a:avLst/>
          </a:prstGeom>
        </p:spPr>
      </p:pic>
      <p:pic>
        <p:nvPicPr>
          <p:cNvPr id="17" name="图片 16"/>
          <p:cNvPicPr>
            <a:picLocks noChangeAspect="1"/>
          </p:cNvPicPr>
          <p:nvPr/>
        </p:nvPicPr>
        <p:blipFill>
          <a:blip r:embed="rId6"/>
          <a:stretch>
            <a:fillRect/>
          </a:stretch>
        </p:blipFill>
        <p:spPr>
          <a:xfrm>
            <a:off x="896315" y="2298120"/>
            <a:ext cx="5638566" cy="2261889"/>
          </a:xfrm>
          <a:prstGeom prst="rect">
            <a:avLst/>
          </a:prstGeom>
        </p:spPr>
      </p:pic>
      <p:sp>
        <p:nvSpPr>
          <p:cNvPr id="6" name="文本框 5"/>
          <p:cNvSpPr txBox="1"/>
          <p:nvPr/>
        </p:nvSpPr>
        <p:spPr>
          <a:xfrm>
            <a:off x="2007235" y="4718685"/>
            <a:ext cx="1440180" cy="368300"/>
          </a:xfrm>
          <a:prstGeom prst="rect">
            <a:avLst/>
          </a:prstGeom>
          <a:noFill/>
        </p:spPr>
        <p:txBody>
          <a:bodyPr wrap="none" rtlCol="0">
            <a:spAutoFit/>
          </a:bodyPr>
          <a:lstStyle/>
          <a:p>
            <a:r>
              <a:rPr lang="zh-CN" altLang="en-US" dirty="0">
                <a:solidFill>
                  <a:schemeClr val="bg1"/>
                </a:solidFill>
                <a:latin typeface="思源黑体 CN Normal" panose="020B0400000000000000" charset="-122"/>
                <a:ea typeface="思源黑体 CN Normal" panose="020B0400000000000000" charset="-122"/>
              </a:rPr>
              <a:t>汇报人</a:t>
            </a:r>
            <a:r>
              <a:rPr lang="zh-CN" altLang="en-US" dirty="0" smtClean="0">
                <a:solidFill>
                  <a:schemeClr val="bg1"/>
                </a:solidFill>
                <a:latin typeface="思源黑体 CN Normal" panose="020B0400000000000000" charset="-122"/>
                <a:ea typeface="思源黑体 CN Normal" panose="020B0400000000000000" charset="-122"/>
              </a:rPr>
              <a:t>：</a:t>
            </a:r>
            <a:r>
              <a:rPr lang="en-US" dirty="0" smtClean="0">
                <a:solidFill>
                  <a:schemeClr val="bg1"/>
                </a:solidFill>
                <a:latin typeface="思源黑体 CN Normal" panose="020B0400000000000000" charset="-122"/>
                <a:ea typeface="思源黑体 CN Normal" panose="020B0400000000000000" charset="-122"/>
              </a:rPr>
              <a:t>xxx</a:t>
            </a:r>
            <a:endParaRPr lang="en-US" dirty="0">
              <a:solidFill>
                <a:schemeClr val="bg1"/>
              </a:solidFill>
              <a:latin typeface="思源黑体 CN Normal" panose="020B0400000000000000" charset="-122"/>
              <a:ea typeface="思源黑体 CN Normal" panose="020B0400000000000000" charset="-122"/>
            </a:endParaRPr>
          </a:p>
        </p:txBody>
      </p:sp>
    </p:spTree>
    <p:custDataLst>
      <p:tags r:id="rId1"/>
    </p:custData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51" name="组合 50"/>
          <p:cNvGrpSpPr/>
          <p:nvPr/>
        </p:nvGrpSpPr>
        <p:grpSpPr>
          <a:xfrm>
            <a:off x="7226029" y="1802161"/>
            <a:ext cx="3081083" cy="834815"/>
            <a:chOff x="7483989" y="3433235"/>
            <a:chExt cx="3081083" cy="834815"/>
          </a:xfrm>
        </p:grpSpPr>
        <p:sp>
          <p:nvSpPr>
            <p:cNvPr id="52" name="矩形 51"/>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3" name="矩形 52"/>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4" name="组合 53"/>
          <p:cNvGrpSpPr/>
          <p:nvPr/>
        </p:nvGrpSpPr>
        <p:grpSpPr>
          <a:xfrm>
            <a:off x="8098101" y="3507976"/>
            <a:ext cx="3081083" cy="834815"/>
            <a:chOff x="7483989" y="3433235"/>
            <a:chExt cx="3081083" cy="834815"/>
          </a:xfrm>
        </p:grpSpPr>
        <p:sp>
          <p:nvSpPr>
            <p:cNvPr id="55" name="矩形 54"/>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6" name="矩形 55"/>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7" name="组合 56"/>
          <p:cNvGrpSpPr/>
          <p:nvPr/>
        </p:nvGrpSpPr>
        <p:grpSpPr>
          <a:xfrm>
            <a:off x="6813731" y="5236062"/>
            <a:ext cx="3081083" cy="834815"/>
            <a:chOff x="7483989" y="3433235"/>
            <a:chExt cx="3081083" cy="834815"/>
          </a:xfrm>
        </p:grpSpPr>
        <p:sp>
          <p:nvSpPr>
            <p:cNvPr id="58" name="矩形 57"/>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9" name="矩形 58"/>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60" name="组合 59"/>
          <p:cNvGrpSpPr/>
          <p:nvPr/>
        </p:nvGrpSpPr>
        <p:grpSpPr>
          <a:xfrm>
            <a:off x="1571502" y="4675808"/>
            <a:ext cx="3081083" cy="834815"/>
            <a:chOff x="7483989" y="3433235"/>
            <a:chExt cx="3081083" cy="834815"/>
          </a:xfrm>
        </p:grpSpPr>
        <p:sp>
          <p:nvSpPr>
            <p:cNvPr id="61" name="矩形 6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62" name="矩形 61"/>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63" name="组合 62"/>
          <p:cNvGrpSpPr/>
          <p:nvPr/>
        </p:nvGrpSpPr>
        <p:grpSpPr>
          <a:xfrm>
            <a:off x="1287811" y="2007308"/>
            <a:ext cx="3081083" cy="834815"/>
            <a:chOff x="7483989" y="3433235"/>
            <a:chExt cx="3081083" cy="834815"/>
          </a:xfrm>
        </p:grpSpPr>
        <p:sp>
          <p:nvSpPr>
            <p:cNvPr id="64" name="矩形 63"/>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65" name="矩形 64"/>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7" name="图片 6"/>
          <p:cNvPicPr>
            <a:picLocks noChangeAspect="1"/>
          </p:cNvPicPr>
          <p:nvPr/>
        </p:nvPicPr>
        <p:blipFill>
          <a:blip r:embed="rId6"/>
          <a:stretch>
            <a:fillRect/>
          </a:stretch>
        </p:blipFill>
        <p:spPr>
          <a:xfrm>
            <a:off x="3338421" y="2069522"/>
            <a:ext cx="4217846" cy="3166590"/>
          </a:xfrm>
          <a:prstGeom prst="rect">
            <a:avLst/>
          </a:prstGeom>
        </p:spPr>
      </p:pic>
      <p:pic>
        <p:nvPicPr>
          <p:cNvPr id="10" name="图片 9"/>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6733468" y="1802330"/>
            <a:ext cx="492443" cy="606362"/>
          </a:xfrm>
          <a:prstGeom prst="rect">
            <a:avLst/>
          </a:prstGeom>
        </p:spPr>
      </p:pic>
      <p:pic>
        <p:nvPicPr>
          <p:cNvPr id="2" name="图片 1"/>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94948" y="2065855"/>
            <a:ext cx="492443" cy="606362"/>
          </a:xfrm>
          <a:prstGeom prst="rect">
            <a:avLst/>
          </a:prstGeom>
        </p:spPr>
      </p:pic>
      <p:pic>
        <p:nvPicPr>
          <p:cNvPr id="3" name="图片 2"/>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1078793" y="4675705"/>
            <a:ext cx="492443" cy="606362"/>
          </a:xfrm>
          <a:prstGeom prst="rect">
            <a:avLst/>
          </a:prstGeom>
        </p:spPr>
      </p:pic>
      <p:pic>
        <p:nvPicPr>
          <p:cNvPr id="5" name="图片 4"/>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6320718" y="5236410"/>
            <a:ext cx="492443" cy="606362"/>
          </a:xfrm>
          <a:prstGeom prst="rect">
            <a:avLst/>
          </a:prstGeom>
        </p:spPr>
      </p:pic>
      <p:pic>
        <p:nvPicPr>
          <p:cNvPr id="8" name="图片 7"/>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605323" y="3507940"/>
            <a:ext cx="492443" cy="606362"/>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3439160" y="2307590"/>
            <a:ext cx="1447165" cy="11068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03</a:t>
            </a:r>
          </a:p>
        </p:txBody>
      </p:sp>
      <p:sp>
        <p:nvSpPr>
          <p:cNvPr id="16" name="文本框 15"/>
          <p:cNvSpPr txBox="1"/>
          <p:nvPr/>
        </p:nvSpPr>
        <p:spPr>
          <a:xfrm>
            <a:off x="2435860" y="353314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pic>
        <p:nvPicPr>
          <p:cNvPr id="24" name="图片 23"/>
          <p:cNvPicPr>
            <a:picLocks noChangeAspect="1"/>
          </p:cNvPicPr>
          <p:nvPr/>
        </p:nvPicPr>
        <p:blipFill>
          <a:blip r:embed="rId5" cstate="screen"/>
          <a:stretch>
            <a:fillRect/>
          </a:stretch>
        </p:blipFill>
        <p:spPr>
          <a:xfrm>
            <a:off x="2374900" y="2190115"/>
            <a:ext cx="1389380" cy="1343025"/>
          </a:xfrm>
          <a:prstGeom prst="rect">
            <a:avLst/>
          </a:prstGeom>
        </p:spPr>
      </p:pic>
      <p:sp>
        <p:nvSpPr>
          <p:cNvPr id="4" name="文本框 3"/>
          <p:cNvSpPr txBox="1"/>
          <p:nvPr/>
        </p:nvSpPr>
        <p:spPr>
          <a:xfrm>
            <a:off x="2483485" y="408940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5" name="文本框 4"/>
          <p:cNvSpPr txBox="1"/>
          <p:nvPr/>
        </p:nvSpPr>
        <p:spPr>
          <a:xfrm>
            <a:off x="2483485" y="449199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6" name="文本框 5"/>
          <p:cNvSpPr txBox="1"/>
          <p:nvPr/>
        </p:nvSpPr>
        <p:spPr>
          <a:xfrm>
            <a:off x="2483485" y="489458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Tree>
    <p:custDataLst>
      <p:tags r:id="rId1"/>
    </p:custData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2" name="组合 1"/>
          <p:cNvGrpSpPr/>
          <p:nvPr/>
        </p:nvGrpSpPr>
        <p:grpSpPr>
          <a:xfrm>
            <a:off x="1733436" y="1644269"/>
            <a:ext cx="3654219" cy="834815"/>
            <a:chOff x="1188606" y="1963039"/>
            <a:chExt cx="3654219" cy="834815"/>
          </a:xfrm>
        </p:grpSpPr>
        <p:sp>
          <p:nvSpPr>
            <p:cNvPr id="3" name="Freeform: Shape 153"/>
            <p:cNvSpPr/>
            <p:nvPr/>
          </p:nvSpPr>
          <p:spPr bwMode="auto">
            <a:xfrm>
              <a:off x="1188606" y="2152175"/>
              <a:ext cx="352147" cy="350069"/>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88" name="组合 87"/>
            <p:cNvGrpSpPr/>
            <p:nvPr/>
          </p:nvGrpSpPr>
          <p:grpSpPr>
            <a:xfrm>
              <a:off x="1761742" y="1963039"/>
              <a:ext cx="3081083" cy="834815"/>
              <a:chOff x="7483989" y="3433235"/>
              <a:chExt cx="3081083" cy="834815"/>
            </a:xfrm>
          </p:grpSpPr>
          <p:sp>
            <p:nvSpPr>
              <p:cNvPr id="89" name="矩形 8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90" name="矩形 89"/>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grpSp>
        <p:nvGrpSpPr>
          <p:cNvPr id="4" name="组合 3"/>
          <p:cNvGrpSpPr/>
          <p:nvPr/>
        </p:nvGrpSpPr>
        <p:grpSpPr>
          <a:xfrm>
            <a:off x="1733436" y="2913275"/>
            <a:ext cx="3654219" cy="834815"/>
            <a:chOff x="1188606" y="3232045"/>
            <a:chExt cx="3654219" cy="834815"/>
          </a:xfrm>
        </p:grpSpPr>
        <p:sp>
          <p:nvSpPr>
            <p:cNvPr id="8" name="Freeform: Shape 157"/>
            <p:cNvSpPr/>
            <p:nvPr/>
          </p:nvSpPr>
          <p:spPr bwMode="auto">
            <a:xfrm>
              <a:off x="1188606" y="3434406"/>
              <a:ext cx="352147" cy="352146"/>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bg1"/>
            </a:solidFill>
            <a:ln>
              <a:noFill/>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91" name="组合 90"/>
            <p:cNvGrpSpPr/>
            <p:nvPr/>
          </p:nvGrpSpPr>
          <p:grpSpPr>
            <a:xfrm>
              <a:off x="1761742" y="3232045"/>
              <a:ext cx="3081083" cy="834815"/>
              <a:chOff x="7483989" y="3433235"/>
              <a:chExt cx="3081083" cy="834815"/>
            </a:xfrm>
          </p:grpSpPr>
          <p:sp>
            <p:nvSpPr>
              <p:cNvPr id="92" name="矩形 91"/>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93" name="矩形 92"/>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pic>
        <p:nvPicPr>
          <p:cNvPr id="10" name="图片 9"/>
          <p:cNvPicPr>
            <a:picLocks noChangeAspect="1"/>
          </p:cNvPicPr>
          <p:nvPr/>
        </p:nvPicPr>
        <p:blipFill rotWithShape="1">
          <a:blip r:embed="rId6" cstate="screen"/>
          <a:srcRect/>
          <a:stretch>
            <a:fillRect/>
          </a:stretch>
        </p:blipFill>
        <p:spPr>
          <a:xfrm>
            <a:off x="6404610" y="1600835"/>
            <a:ext cx="5792470" cy="3382010"/>
          </a:xfrm>
          <a:prstGeom prst="rect">
            <a:avLst/>
          </a:prstGeom>
        </p:spPr>
      </p:pic>
      <p:pic>
        <p:nvPicPr>
          <p:cNvPr id="5" name="图片 4"/>
          <p:cNvPicPr>
            <a:picLocks noChangeAspect="1"/>
          </p:cNvPicPr>
          <p:nvPr/>
        </p:nvPicPr>
        <p:blipFill rotWithShape="1">
          <a:blip r:embed="rId7" cstate="screen"/>
          <a:srcRect l="12679" t="17562" r="12391" b="8092"/>
          <a:stretch>
            <a:fillRect/>
          </a:stretch>
        </p:blipFill>
        <p:spPr>
          <a:xfrm rot="2040000">
            <a:off x="1837880" y="3736531"/>
            <a:ext cx="3186372" cy="3161479"/>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44" name="组合 43"/>
          <p:cNvGrpSpPr/>
          <p:nvPr/>
        </p:nvGrpSpPr>
        <p:grpSpPr>
          <a:xfrm>
            <a:off x="8035290" y="1993581"/>
            <a:ext cx="3081083" cy="834815"/>
            <a:chOff x="7483989" y="3433235"/>
            <a:chExt cx="3081083" cy="834815"/>
          </a:xfrm>
        </p:grpSpPr>
        <p:sp>
          <p:nvSpPr>
            <p:cNvPr id="45" name="矩形 44"/>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46" name="矩形 45"/>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47" name="组合 46"/>
          <p:cNvGrpSpPr/>
          <p:nvPr/>
        </p:nvGrpSpPr>
        <p:grpSpPr>
          <a:xfrm>
            <a:off x="8035290" y="3324564"/>
            <a:ext cx="3081083" cy="834815"/>
            <a:chOff x="7483989" y="3433235"/>
            <a:chExt cx="3081083" cy="834815"/>
          </a:xfrm>
        </p:grpSpPr>
        <p:sp>
          <p:nvSpPr>
            <p:cNvPr id="48" name="矩形 47"/>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49" name="矩形 48"/>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0" name="组合 49"/>
          <p:cNvGrpSpPr/>
          <p:nvPr/>
        </p:nvGrpSpPr>
        <p:grpSpPr>
          <a:xfrm>
            <a:off x="8035290" y="4655546"/>
            <a:ext cx="3081083" cy="834815"/>
            <a:chOff x="7483989" y="3433235"/>
            <a:chExt cx="3081083" cy="834815"/>
          </a:xfrm>
        </p:grpSpPr>
        <p:sp>
          <p:nvSpPr>
            <p:cNvPr id="51" name="矩形 5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2" name="矩形 51"/>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3" name="组合 52"/>
          <p:cNvGrpSpPr/>
          <p:nvPr/>
        </p:nvGrpSpPr>
        <p:grpSpPr>
          <a:xfrm>
            <a:off x="1251911" y="1993581"/>
            <a:ext cx="3081083" cy="834815"/>
            <a:chOff x="7483989" y="3433235"/>
            <a:chExt cx="3081083" cy="834815"/>
          </a:xfrm>
        </p:grpSpPr>
        <p:sp>
          <p:nvSpPr>
            <p:cNvPr id="54" name="矩形 53"/>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5" name="矩形 54"/>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6" name="组合 55"/>
          <p:cNvGrpSpPr/>
          <p:nvPr/>
        </p:nvGrpSpPr>
        <p:grpSpPr>
          <a:xfrm>
            <a:off x="1251911" y="3324564"/>
            <a:ext cx="3081083" cy="834815"/>
            <a:chOff x="7483989" y="3433235"/>
            <a:chExt cx="3081083" cy="834815"/>
          </a:xfrm>
        </p:grpSpPr>
        <p:sp>
          <p:nvSpPr>
            <p:cNvPr id="57" name="矩形 56"/>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8" name="矩形 57"/>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9" name="组合 58"/>
          <p:cNvGrpSpPr/>
          <p:nvPr/>
        </p:nvGrpSpPr>
        <p:grpSpPr>
          <a:xfrm>
            <a:off x="1251911" y="4655546"/>
            <a:ext cx="3081083" cy="834815"/>
            <a:chOff x="7483989" y="3433235"/>
            <a:chExt cx="3081083" cy="834815"/>
          </a:xfrm>
        </p:grpSpPr>
        <p:sp>
          <p:nvSpPr>
            <p:cNvPr id="60" name="矩形 59"/>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61" name="矩形 60"/>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3" name="图片 2"/>
          <p:cNvPicPr>
            <a:picLocks noChangeAspect="1"/>
          </p:cNvPicPr>
          <p:nvPr/>
        </p:nvPicPr>
        <p:blipFill>
          <a:blip r:embed="rId6"/>
          <a:stretch>
            <a:fillRect/>
          </a:stretch>
        </p:blipFill>
        <p:spPr>
          <a:xfrm>
            <a:off x="4226560" y="1558925"/>
            <a:ext cx="3739515" cy="3739515"/>
          </a:xfrm>
          <a:prstGeom prst="rect">
            <a:avLst/>
          </a:prstGeom>
        </p:spPr>
      </p:pic>
      <p:pic>
        <p:nvPicPr>
          <p:cNvPr id="5" name="图片 4"/>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59388" y="2058870"/>
            <a:ext cx="492443" cy="606362"/>
          </a:xfrm>
          <a:prstGeom prst="rect">
            <a:avLst/>
          </a:prstGeom>
        </p:spPr>
      </p:pic>
      <p:pic>
        <p:nvPicPr>
          <p:cNvPr id="7" name="图片 6"/>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59388" y="3431677"/>
            <a:ext cx="492443" cy="605790"/>
          </a:xfrm>
          <a:prstGeom prst="rect">
            <a:avLst/>
          </a:prstGeom>
        </p:spPr>
      </p:pic>
      <p:pic>
        <p:nvPicPr>
          <p:cNvPr id="8" name="图片 7"/>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551348" y="3464697"/>
            <a:ext cx="492443" cy="605790"/>
          </a:xfrm>
          <a:prstGeom prst="rect">
            <a:avLst/>
          </a:prstGeom>
        </p:spPr>
      </p:pic>
      <p:pic>
        <p:nvPicPr>
          <p:cNvPr id="9" name="图片 8"/>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59388" y="4803912"/>
            <a:ext cx="492443" cy="605790"/>
          </a:xfrm>
          <a:prstGeom prst="rect">
            <a:avLst/>
          </a:prstGeom>
        </p:spPr>
      </p:pic>
      <p:pic>
        <p:nvPicPr>
          <p:cNvPr id="10" name="图片 9"/>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551348" y="4803912"/>
            <a:ext cx="492443" cy="605790"/>
          </a:xfrm>
          <a:prstGeom prst="rect">
            <a:avLst/>
          </a:prstGeom>
        </p:spPr>
      </p:pic>
      <p:pic>
        <p:nvPicPr>
          <p:cNvPr id="11" name="图片 10"/>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7551348" y="2124910"/>
            <a:ext cx="492443" cy="606362"/>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69" name="组合 68"/>
          <p:cNvGrpSpPr/>
          <p:nvPr/>
        </p:nvGrpSpPr>
        <p:grpSpPr>
          <a:xfrm>
            <a:off x="8352882" y="2322408"/>
            <a:ext cx="2444495" cy="834815"/>
            <a:chOff x="7483989" y="3433235"/>
            <a:chExt cx="2444495" cy="834815"/>
          </a:xfrm>
        </p:grpSpPr>
        <p:sp>
          <p:nvSpPr>
            <p:cNvPr id="70" name="矩形 69"/>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71" name="矩形 70"/>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72" name="组合 71"/>
          <p:cNvGrpSpPr/>
          <p:nvPr/>
        </p:nvGrpSpPr>
        <p:grpSpPr>
          <a:xfrm>
            <a:off x="8352882" y="3851001"/>
            <a:ext cx="2444495" cy="834815"/>
            <a:chOff x="7483989" y="3433235"/>
            <a:chExt cx="2444495" cy="834815"/>
          </a:xfrm>
        </p:grpSpPr>
        <p:sp>
          <p:nvSpPr>
            <p:cNvPr id="73" name="矩形 72"/>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74" name="矩形 73"/>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75" name="组合 74"/>
          <p:cNvGrpSpPr/>
          <p:nvPr/>
        </p:nvGrpSpPr>
        <p:grpSpPr>
          <a:xfrm>
            <a:off x="1153639" y="2322408"/>
            <a:ext cx="2444494" cy="834815"/>
            <a:chOff x="7483990" y="3433235"/>
            <a:chExt cx="2444494" cy="834815"/>
          </a:xfrm>
        </p:grpSpPr>
        <p:sp>
          <p:nvSpPr>
            <p:cNvPr id="76" name="矩形 75"/>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77" name="矩形 76"/>
            <p:cNvSpPr/>
            <p:nvPr/>
          </p:nvSpPr>
          <p:spPr>
            <a:xfrm>
              <a:off x="7877932"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78" name="组合 77"/>
          <p:cNvGrpSpPr/>
          <p:nvPr/>
        </p:nvGrpSpPr>
        <p:grpSpPr>
          <a:xfrm>
            <a:off x="1153639" y="3851001"/>
            <a:ext cx="2444494" cy="834815"/>
            <a:chOff x="7483990" y="3433235"/>
            <a:chExt cx="2444494" cy="834815"/>
          </a:xfrm>
        </p:grpSpPr>
        <p:sp>
          <p:nvSpPr>
            <p:cNvPr id="79" name="矩形 78"/>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80" name="矩形 79"/>
            <p:cNvSpPr/>
            <p:nvPr/>
          </p:nvSpPr>
          <p:spPr>
            <a:xfrm>
              <a:off x="7877932"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81" name="组合 80"/>
          <p:cNvGrpSpPr/>
          <p:nvPr/>
        </p:nvGrpSpPr>
        <p:grpSpPr>
          <a:xfrm>
            <a:off x="1656776" y="4844749"/>
            <a:ext cx="8877874" cy="959482"/>
            <a:chOff x="4585593" y="3382435"/>
            <a:chExt cx="8877874" cy="959482"/>
          </a:xfrm>
        </p:grpSpPr>
        <p:sp>
          <p:nvSpPr>
            <p:cNvPr id="82" name="矩形 81"/>
            <p:cNvSpPr/>
            <p:nvPr/>
          </p:nvSpPr>
          <p:spPr>
            <a:xfrm>
              <a:off x="4585593" y="3732519"/>
              <a:ext cx="8877874" cy="6093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用户可以在投影仪或者计算机上进行演示也可以将演示文稿打印出来制用户可以在投影仪或者计算机上进行演示也可以将作成胶片用户可以在投影仪或者计算机上进行演示也可以打印出来制作成胶片</a:t>
              </a:r>
            </a:p>
          </p:txBody>
        </p:sp>
        <p:sp>
          <p:nvSpPr>
            <p:cNvPr id="83" name="矩形 82"/>
            <p:cNvSpPr/>
            <p:nvPr/>
          </p:nvSpPr>
          <p:spPr>
            <a:xfrm>
              <a:off x="7999254" y="3382435"/>
              <a:ext cx="2050552" cy="40665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13" name="图片 12"/>
          <p:cNvPicPr>
            <a:picLocks noChangeAspect="1"/>
          </p:cNvPicPr>
          <p:nvPr/>
        </p:nvPicPr>
        <p:blipFill>
          <a:blip r:embed="rId6" cstate="screen"/>
          <a:stretch>
            <a:fillRect/>
          </a:stretch>
        </p:blipFill>
        <p:spPr>
          <a:xfrm>
            <a:off x="4049380" y="842683"/>
            <a:ext cx="4093083" cy="4093083"/>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3439160" y="2307590"/>
            <a:ext cx="1447165" cy="11068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04</a:t>
            </a:r>
          </a:p>
        </p:txBody>
      </p:sp>
      <p:sp>
        <p:nvSpPr>
          <p:cNvPr id="16" name="文本框 15"/>
          <p:cNvSpPr txBox="1"/>
          <p:nvPr/>
        </p:nvSpPr>
        <p:spPr>
          <a:xfrm>
            <a:off x="2435860" y="353314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pic>
        <p:nvPicPr>
          <p:cNvPr id="24" name="图片 23"/>
          <p:cNvPicPr>
            <a:picLocks noChangeAspect="1"/>
          </p:cNvPicPr>
          <p:nvPr/>
        </p:nvPicPr>
        <p:blipFill>
          <a:blip r:embed="rId5" cstate="screen"/>
          <a:stretch>
            <a:fillRect/>
          </a:stretch>
        </p:blipFill>
        <p:spPr>
          <a:xfrm>
            <a:off x="2374900" y="2190115"/>
            <a:ext cx="1389380" cy="1343025"/>
          </a:xfrm>
          <a:prstGeom prst="rect">
            <a:avLst/>
          </a:prstGeom>
        </p:spPr>
      </p:pic>
      <p:sp>
        <p:nvSpPr>
          <p:cNvPr id="4" name="文本框 3"/>
          <p:cNvSpPr txBox="1"/>
          <p:nvPr/>
        </p:nvSpPr>
        <p:spPr>
          <a:xfrm>
            <a:off x="2483485" y="408940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5" name="文本框 4"/>
          <p:cNvSpPr txBox="1"/>
          <p:nvPr/>
        </p:nvSpPr>
        <p:spPr>
          <a:xfrm>
            <a:off x="2483485" y="449199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6" name="文本框 5"/>
          <p:cNvSpPr txBox="1"/>
          <p:nvPr/>
        </p:nvSpPr>
        <p:spPr>
          <a:xfrm>
            <a:off x="2483485" y="489458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Tree>
    <p:custDataLst>
      <p:tags r:id="rId1"/>
    </p:custData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cxnSp>
        <p:nvCxnSpPr>
          <p:cNvPr id="4" name="直接连接符 3"/>
          <p:cNvCxnSpPr/>
          <p:nvPr/>
        </p:nvCxnSpPr>
        <p:spPr>
          <a:xfrm>
            <a:off x="5690235" y="1714500"/>
            <a:ext cx="0" cy="4143375"/>
          </a:xfrm>
          <a:prstGeom prst="line">
            <a:avLst/>
          </a:prstGeom>
          <a:ln w="9525"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flipH="1">
            <a:off x="2816225" y="1714500"/>
            <a:ext cx="904240" cy="90424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任意多边形: 形状 54"/>
          <p:cNvSpPr/>
          <p:nvPr/>
        </p:nvSpPr>
        <p:spPr>
          <a:xfrm flipH="1">
            <a:off x="3034030" y="1975485"/>
            <a:ext cx="468630" cy="382270"/>
          </a:xfrm>
          <a:custGeom>
            <a:avLst/>
            <a:gdLst>
              <a:gd name="connsiteX0" fmla="*/ 163513 w 338575"/>
              <a:gd name="connsiteY0" fmla="*/ 228600 h 276225"/>
              <a:gd name="connsiteX1" fmla="*/ 191294 w 338575"/>
              <a:gd name="connsiteY1" fmla="*/ 228600 h 276225"/>
              <a:gd name="connsiteX2" fmla="*/ 197909 w 338575"/>
              <a:gd name="connsiteY2" fmla="*/ 240185 h 276225"/>
              <a:gd name="connsiteX3" fmla="*/ 201878 w 338575"/>
              <a:gd name="connsiteY3" fmla="*/ 228600 h 276225"/>
              <a:gd name="connsiteX4" fmla="*/ 227013 w 338575"/>
              <a:gd name="connsiteY4" fmla="*/ 228600 h 276225"/>
              <a:gd name="connsiteX5" fmla="*/ 212461 w 338575"/>
              <a:gd name="connsiteY5" fmla="*/ 268502 h 276225"/>
              <a:gd name="connsiteX6" fmla="*/ 203200 w 338575"/>
              <a:gd name="connsiteY6" fmla="*/ 276225 h 276225"/>
              <a:gd name="connsiteX7" fmla="*/ 201878 w 338575"/>
              <a:gd name="connsiteY7" fmla="*/ 276225 h 276225"/>
              <a:gd name="connsiteX8" fmla="*/ 192617 w 338575"/>
              <a:gd name="connsiteY8" fmla="*/ 271077 h 276225"/>
              <a:gd name="connsiteX9" fmla="*/ 163513 w 338575"/>
              <a:gd name="connsiteY9" fmla="*/ 228600 h 276225"/>
              <a:gd name="connsiteX10" fmla="*/ 69850 w 338575"/>
              <a:gd name="connsiteY10" fmla="*/ 207962 h 276225"/>
              <a:gd name="connsiteX11" fmla="*/ 98425 w 338575"/>
              <a:gd name="connsiteY11" fmla="*/ 236537 h 276225"/>
              <a:gd name="connsiteX12" fmla="*/ 69850 w 338575"/>
              <a:gd name="connsiteY12" fmla="*/ 265112 h 276225"/>
              <a:gd name="connsiteX13" fmla="*/ 41275 w 338575"/>
              <a:gd name="connsiteY13" fmla="*/ 236537 h 276225"/>
              <a:gd name="connsiteX14" fmla="*/ 69850 w 338575"/>
              <a:gd name="connsiteY14" fmla="*/ 207962 h 276225"/>
              <a:gd name="connsiteX15" fmla="*/ 3957 w 338575"/>
              <a:gd name="connsiteY15" fmla="*/ 92075 h 276225"/>
              <a:gd name="connsiteX16" fmla="*/ 269093 w 338575"/>
              <a:gd name="connsiteY16" fmla="*/ 92075 h 276225"/>
              <a:gd name="connsiteX17" fmla="*/ 271731 w 338575"/>
              <a:gd name="connsiteY17" fmla="*/ 93387 h 276225"/>
              <a:gd name="connsiteX18" fmla="*/ 273050 w 338575"/>
              <a:gd name="connsiteY18" fmla="*/ 97321 h 276225"/>
              <a:gd name="connsiteX19" fmla="*/ 234797 w 338575"/>
              <a:gd name="connsiteY19" fmla="*/ 210102 h 276225"/>
              <a:gd name="connsiteX20" fmla="*/ 230839 w 338575"/>
              <a:gd name="connsiteY20" fmla="*/ 212725 h 276225"/>
              <a:gd name="connsiteX21" fmla="*/ 106846 w 338575"/>
              <a:gd name="connsiteY21" fmla="*/ 212725 h 276225"/>
              <a:gd name="connsiteX22" fmla="*/ 69911 w 338575"/>
              <a:gd name="connsiteY22" fmla="*/ 193054 h 276225"/>
              <a:gd name="connsiteX23" fmla="*/ 64635 w 338575"/>
              <a:gd name="connsiteY23" fmla="*/ 193054 h 276225"/>
              <a:gd name="connsiteX24" fmla="*/ 0 w 338575"/>
              <a:gd name="connsiteY24" fmla="*/ 97321 h 276225"/>
              <a:gd name="connsiteX25" fmla="*/ 0 w 338575"/>
              <a:gd name="connsiteY25" fmla="*/ 93387 h 276225"/>
              <a:gd name="connsiteX26" fmla="*/ 3957 w 338575"/>
              <a:gd name="connsiteY26" fmla="*/ 92075 h 276225"/>
              <a:gd name="connsiteX27" fmla="*/ 325870 w 338575"/>
              <a:gd name="connsiteY27" fmla="*/ 83703 h 276225"/>
              <a:gd name="connsiteX28" fmla="*/ 334384 w 338575"/>
              <a:gd name="connsiteY28" fmla="*/ 86501 h 276225"/>
              <a:gd name="connsiteX29" fmla="*/ 335719 w 338575"/>
              <a:gd name="connsiteY29" fmla="*/ 102304 h 276225"/>
              <a:gd name="connsiteX30" fmla="*/ 255588 w 338575"/>
              <a:gd name="connsiteY30" fmla="*/ 198438 h 276225"/>
              <a:gd name="connsiteX31" fmla="*/ 275621 w 338575"/>
              <a:gd name="connsiteY31" fmla="*/ 137860 h 276225"/>
              <a:gd name="connsiteX32" fmla="*/ 318358 w 338575"/>
              <a:gd name="connsiteY32" fmla="*/ 87818 h 276225"/>
              <a:gd name="connsiteX33" fmla="*/ 325870 w 338575"/>
              <a:gd name="connsiteY33" fmla="*/ 83703 h 276225"/>
              <a:gd name="connsiteX34" fmla="*/ 146580 w 338575"/>
              <a:gd name="connsiteY34" fmla="*/ 0 h 276225"/>
              <a:gd name="connsiteX35" fmla="*/ 184944 w 338575"/>
              <a:gd name="connsiteY35" fmla="*/ 29410 h 276225"/>
              <a:gd name="connsiteX36" fmla="*/ 203465 w 338575"/>
              <a:gd name="connsiteY36" fmla="*/ 42779 h 276225"/>
              <a:gd name="connsiteX37" fmla="*/ 252413 w 338575"/>
              <a:gd name="connsiteY37" fmla="*/ 76200 h 276225"/>
              <a:gd name="connsiteX38" fmla="*/ 14288 w 338575"/>
              <a:gd name="connsiteY38" fmla="*/ 76200 h 276225"/>
              <a:gd name="connsiteX39" fmla="*/ 63236 w 338575"/>
              <a:gd name="connsiteY39" fmla="*/ 42779 h 276225"/>
              <a:gd name="connsiteX40" fmla="*/ 72496 w 338575"/>
              <a:gd name="connsiteY40" fmla="*/ 42779 h 276225"/>
              <a:gd name="connsiteX41" fmla="*/ 117476 w 338575"/>
              <a:gd name="connsiteY41" fmla="*/ 14705 h 276225"/>
              <a:gd name="connsiteX42" fmla="*/ 146580 w 338575"/>
              <a:gd name="connsiteY4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8575" h="276225">
                <a:moveTo>
                  <a:pt x="163513" y="228600"/>
                </a:moveTo>
                <a:cubicBezTo>
                  <a:pt x="163513" y="228600"/>
                  <a:pt x="163513" y="228600"/>
                  <a:pt x="191294" y="228600"/>
                </a:cubicBezTo>
                <a:cubicBezTo>
                  <a:pt x="191294" y="228600"/>
                  <a:pt x="191294" y="228600"/>
                  <a:pt x="197909" y="240185"/>
                </a:cubicBezTo>
                <a:cubicBezTo>
                  <a:pt x="197909" y="240185"/>
                  <a:pt x="197909" y="240185"/>
                  <a:pt x="201878" y="228600"/>
                </a:cubicBezTo>
                <a:cubicBezTo>
                  <a:pt x="201878" y="228600"/>
                  <a:pt x="201878" y="228600"/>
                  <a:pt x="227013" y="228600"/>
                </a:cubicBezTo>
                <a:lnTo>
                  <a:pt x="212461" y="268502"/>
                </a:lnTo>
                <a:cubicBezTo>
                  <a:pt x="211138" y="272364"/>
                  <a:pt x="208492" y="274938"/>
                  <a:pt x="203200" y="276225"/>
                </a:cubicBezTo>
                <a:cubicBezTo>
                  <a:pt x="203200" y="276225"/>
                  <a:pt x="201878" y="276225"/>
                  <a:pt x="201878" y="276225"/>
                </a:cubicBezTo>
                <a:cubicBezTo>
                  <a:pt x="197909" y="276225"/>
                  <a:pt x="193940" y="274938"/>
                  <a:pt x="192617" y="271077"/>
                </a:cubicBezTo>
                <a:cubicBezTo>
                  <a:pt x="192617" y="271077"/>
                  <a:pt x="192617" y="271077"/>
                  <a:pt x="163513" y="228600"/>
                </a:cubicBezTo>
                <a:close/>
                <a:moveTo>
                  <a:pt x="69850" y="207962"/>
                </a:moveTo>
                <a:cubicBezTo>
                  <a:pt x="85632" y="207962"/>
                  <a:pt x="98425" y="220755"/>
                  <a:pt x="98425" y="236537"/>
                </a:cubicBezTo>
                <a:cubicBezTo>
                  <a:pt x="98425" y="252319"/>
                  <a:pt x="85632" y="265112"/>
                  <a:pt x="69850" y="265112"/>
                </a:cubicBezTo>
                <a:cubicBezTo>
                  <a:pt x="54068" y="265112"/>
                  <a:pt x="41275" y="252319"/>
                  <a:pt x="41275" y="236537"/>
                </a:cubicBezTo>
                <a:cubicBezTo>
                  <a:pt x="41275" y="220755"/>
                  <a:pt x="54068" y="207962"/>
                  <a:pt x="69850" y="207962"/>
                </a:cubicBezTo>
                <a:close/>
                <a:moveTo>
                  <a:pt x="3957" y="92075"/>
                </a:moveTo>
                <a:cubicBezTo>
                  <a:pt x="3957" y="92075"/>
                  <a:pt x="3957" y="92075"/>
                  <a:pt x="269093" y="92075"/>
                </a:cubicBezTo>
                <a:cubicBezTo>
                  <a:pt x="270412" y="92075"/>
                  <a:pt x="271731" y="93387"/>
                  <a:pt x="271731" y="93387"/>
                </a:cubicBezTo>
                <a:cubicBezTo>
                  <a:pt x="273050" y="94698"/>
                  <a:pt x="273050" y="96009"/>
                  <a:pt x="273050" y="97321"/>
                </a:cubicBezTo>
                <a:cubicBezTo>
                  <a:pt x="273050" y="97321"/>
                  <a:pt x="273050" y="97321"/>
                  <a:pt x="234797" y="210102"/>
                </a:cubicBezTo>
                <a:cubicBezTo>
                  <a:pt x="233478" y="211414"/>
                  <a:pt x="232158" y="212725"/>
                  <a:pt x="230839" y="212725"/>
                </a:cubicBezTo>
                <a:cubicBezTo>
                  <a:pt x="230839" y="212725"/>
                  <a:pt x="230839" y="212725"/>
                  <a:pt x="106846" y="212725"/>
                </a:cubicBezTo>
                <a:cubicBezTo>
                  <a:pt x="98931" y="200923"/>
                  <a:pt x="85740" y="193054"/>
                  <a:pt x="69911" y="193054"/>
                </a:cubicBezTo>
                <a:cubicBezTo>
                  <a:pt x="67273" y="193054"/>
                  <a:pt x="65954" y="193054"/>
                  <a:pt x="64635" y="193054"/>
                </a:cubicBezTo>
                <a:cubicBezTo>
                  <a:pt x="64635" y="193054"/>
                  <a:pt x="64635" y="193054"/>
                  <a:pt x="0" y="97321"/>
                </a:cubicBezTo>
                <a:cubicBezTo>
                  <a:pt x="0" y="96009"/>
                  <a:pt x="0" y="94698"/>
                  <a:pt x="0" y="93387"/>
                </a:cubicBezTo>
                <a:cubicBezTo>
                  <a:pt x="1319" y="93387"/>
                  <a:pt x="2638" y="92075"/>
                  <a:pt x="3957" y="92075"/>
                </a:cubicBezTo>
                <a:close/>
                <a:moveTo>
                  <a:pt x="325870" y="83703"/>
                </a:moveTo>
                <a:cubicBezTo>
                  <a:pt x="328708" y="83538"/>
                  <a:pt x="331713" y="84526"/>
                  <a:pt x="334384" y="86501"/>
                </a:cubicBezTo>
                <a:cubicBezTo>
                  <a:pt x="339726" y="90452"/>
                  <a:pt x="339726" y="98353"/>
                  <a:pt x="335719" y="102304"/>
                </a:cubicBezTo>
                <a:cubicBezTo>
                  <a:pt x="335719" y="102304"/>
                  <a:pt x="335719" y="102304"/>
                  <a:pt x="255588" y="198438"/>
                </a:cubicBezTo>
                <a:cubicBezTo>
                  <a:pt x="255588" y="198438"/>
                  <a:pt x="255588" y="198438"/>
                  <a:pt x="275621" y="137860"/>
                </a:cubicBezTo>
                <a:cubicBezTo>
                  <a:pt x="275621" y="137860"/>
                  <a:pt x="275621" y="137860"/>
                  <a:pt x="318358" y="87818"/>
                </a:cubicBezTo>
                <a:cubicBezTo>
                  <a:pt x="320361" y="85184"/>
                  <a:pt x="323032" y="83867"/>
                  <a:pt x="325870" y="83703"/>
                </a:cubicBezTo>
                <a:close/>
                <a:moveTo>
                  <a:pt x="146580" y="0"/>
                </a:moveTo>
                <a:cubicBezTo>
                  <a:pt x="165100" y="0"/>
                  <a:pt x="179653" y="12031"/>
                  <a:pt x="184944" y="29410"/>
                </a:cubicBezTo>
                <a:cubicBezTo>
                  <a:pt x="192882" y="30747"/>
                  <a:pt x="199496" y="36094"/>
                  <a:pt x="203465" y="42779"/>
                </a:cubicBezTo>
                <a:cubicBezTo>
                  <a:pt x="225955" y="42779"/>
                  <a:pt x="244475" y="56147"/>
                  <a:pt x="252413" y="76200"/>
                </a:cubicBezTo>
                <a:lnTo>
                  <a:pt x="14288" y="76200"/>
                </a:lnTo>
                <a:cubicBezTo>
                  <a:pt x="22226" y="56147"/>
                  <a:pt x="42069" y="42779"/>
                  <a:pt x="63236" y="42779"/>
                </a:cubicBezTo>
                <a:cubicBezTo>
                  <a:pt x="67205" y="42779"/>
                  <a:pt x="69851" y="42779"/>
                  <a:pt x="72496" y="42779"/>
                </a:cubicBezTo>
                <a:cubicBezTo>
                  <a:pt x="80434" y="26737"/>
                  <a:pt x="97632" y="14705"/>
                  <a:pt x="117476" y="14705"/>
                </a:cubicBezTo>
                <a:cubicBezTo>
                  <a:pt x="124090" y="5347"/>
                  <a:pt x="135996" y="0"/>
                  <a:pt x="146580" y="0"/>
                </a:cubicBezTo>
                <a:close/>
              </a:path>
            </a:pathLst>
          </a:custGeom>
          <a:solidFill>
            <a:schemeClr val="bg1"/>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椭圆 25"/>
          <p:cNvSpPr/>
          <p:nvPr/>
        </p:nvSpPr>
        <p:spPr>
          <a:xfrm flipH="1">
            <a:off x="1496060" y="1714500"/>
            <a:ext cx="904240" cy="90424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任意多边形: 形状 56"/>
          <p:cNvSpPr/>
          <p:nvPr/>
        </p:nvSpPr>
        <p:spPr>
          <a:xfrm flipH="1">
            <a:off x="1713865" y="1941195"/>
            <a:ext cx="468630" cy="450850"/>
          </a:xfrm>
          <a:custGeom>
            <a:avLst/>
            <a:gdLst>
              <a:gd name="connsiteX0" fmla="*/ 87400 w 338138"/>
              <a:gd name="connsiteY0" fmla="*/ 185737 h 325437"/>
              <a:gd name="connsiteX1" fmla="*/ 90049 w 338138"/>
              <a:gd name="connsiteY1" fmla="*/ 185737 h 325437"/>
              <a:gd name="connsiteX2" fmla="*/ 92697 w 338138"/>
              <a:gd name="connsiteY2" fmla="*/ 187043 h 325437"/>
              <a:gd name="connsiteX3" fmla="*/ 119182 w 338138"/>
              <a:gd name="connsiteY3" fmla="*/ 198793 h 325437"/>
              <a:gd name="connsiteX4" fmla="*/ 121831 w 338138"/>
              <a:gd name="connsiteY4" fmla="*/ 201405 h 325437"/>
              <a:gd name="connsiteX5" fmla="*/ 131101 w 338138"/>
              <a:gd name="connsiteY5" fmla="*/ 226211 h 325437"/>
              <a:gd name="connsiteX6" fmla="*/ 141694 w 338138"/>
              <a:gd name="connsiteY6" fmla="*/ 201405 h 325437"/>
              <a:gd name="connsiteX7" fmla="*/ 144343 w 338138"/>
              <a:gd name="connsiteY7" fmla="*/ 198793 h 325437"/>
              <a:gd name="connsiteX8" fmla="*/ 170828 w 338138"/>
              <a:gd name="connsiteY8" fmla="*/ 187043 h 325437"/>
              <a:gd name="connsiteX9" fmla="*/ 173476 w 338138"/>
              <a:gd name="connsiteY9" fmla="*/ 185737 h 325437"/>
              <a:gd name="connsiteX10" fmla="*/ 176125 w 338138"/>
              <a:gd name="connsiteY10" fmla="*/ 185737 h 325437"/>
              <a:gd name="connsiteX11" fmla="*/ 237040 w 338138"/>
              <a:gd name="connsiteY11" fmla="*/ 219683 h 325437"/>
              <a:gd name="connsiteX12" fmla="*/ 263525 w 338138"/>
              <a:gd name="connsiteY12" fmla="*/ 281047 h 325437"/>
              <a:gd name="connsiteX13" fmla="*/ 263525 w 338138"/>
              <a:gd name="connsiteY13" fmla="*/ 283658 h 325437"/>
              <a:gd name="connsiteX14" fmla="*/ 131101 w 338138"/>
              <a:gd name="connsiteY14" fmla="*/ 325437 h 325437"/>
              <a:gd name="connsiteX15" fmla="*/ 0 w 338138"/>
              <a:gd name="connsiteY15" fmla="*/ 283658 h 325437"/>
              <a:gd name="connsiteX16" fmla="*/ 0 w 338138"/>
              <a:gd name="connsiteY16" fmla="*/ 281047 h 325437"/>
              <a:gd name="connsiteX17" fmla="*/ 26485 w 338138"/>
              <a:gd name="connsiteY17" fmla="*/ 219683 h 325437"/>
              <a:gd name="connsiteX18" fmla="*/ 87400 w 338138"/>
              <a:gd name="connsiteY18" fmla="*/ 185737 h 325437"/>
              <a:gd name="connsiteX19" fmla="*/ 131108 w 338138"/>
              <a:gd name="connsiteY19" fmla="*/ 25400 h 325437"/>
              <a:gd name="connsiteX20" fmla="*/ 186098 w 338138"/>
              <a:gd name="connsiteY20" fmla="*/ 46600 h 325437"/>
              <a:gd name="connsiteX21" fmla="*/ 195263 w 338138"/>
              <a:gd name="connsiteY21" fmla="*/ 77075 h 325437"/>
              <a:gd name="connsiteX22" fmla="*/ 191335 w 338138"/>
              <a:gd name="connsiteY22" fmla="*/ 89000 h 325437"/>
              <a:gd name="connsiteX23" fmla="*/ 191335 w 338138"/>
              <a:gd name="connsiteY23" fmla="*/ 135375 h 325437"/>
              <a:gd name="connsiteX24" fmla="*/ 192645 w 338138"/>
              <a:gd name="connsiteY24" fmla="*/ 143325 h 325437"/>
              <a:gd name="connsiteX25" fmla="*/ 157294 w 338138"/>
              <a:gd name="connsiteY25" fmla="*/ 145975 h 325437"/>
              <a:gd name="connsiteX26" fmla="*/ 153366 w 338138"/>
              <a:gd name="connsiteY26" fmla="*/ 145975 h 325437"/>
              <a:gd name="connsiteX27" fmla="*/ 141583 w 338138"/>
              <a:gd name="connsiteY27" fmla="*/ 142000 h 325437"/>
              <a:gd name="connsiteX28" fmla="*/ 128490 w 338138"/>
              <a:gd name="connsiteY28" fmla="*/ 142000 h 325437"/>
              <a:gd name="connsiteX29" fmla="*/ 110160 w 338138"/>
              <a:gd name="connsiteY29" fmla="*/ 159225 h 325437"/>
              <a:gd name="connsiteX30" fmla="*/ 128490 w 338138"/>
              <a:gd name="connsiteY30" fmla="*/ 177775 h 325437"/>
              <a:gd name="connsiteX31" fmla="*/ 141583 w 338138"/>
              <a:gd name="connsiteY31" fmla="*/ 177775 h 325437"/>
              <a:gd name="connsiteX32" fmla="*/ 152057 w 338138"/>
              <a:gd name="connsiteY32" fmla="*/ 173800 h 325437"/>
              <a:gd name="connsiteX33" fmla="*/ 157294 w 338138"/>
              <a:gd name="connsiteY33" fmla="*/ 173800 h 325437"/>
              <a:gd name="connsiteX34" fmla="*/ 174315 w 338138"/>
              <a:gd name="connsiteY34" fmla="*/ 173800 h 325437"/>
              <a:gd name="connsiteX35" fmla="*/ 131108 w 338138"/>
              <a:gd name="connsiteY35" fmla="*/ 193675 h 325437"/>
              <a:gd name="connsiteX36" fmla="*/ 69572 w 338138"/>
              <a:gd name="connsiteY36" fmla="*/ 145975 h 325437"/>
              <a:gd name="connsiteX37" fmla="*/ 72191 w 338138"/>
              <a:gd name="connsiteY37" fmla="*/ 135375 h 325437"/>
              <a:gd name="connsiteX38" fmla="*/ 72191 w 338138"/>
              <a:gd name="connsiteY38" fmla="*/ 89000 h 325437"/>
              <a:gd name="connsiteX39" fmla="*/ 68263 w 338138"/>
              <a:gd name="connsiteY39" fmla="*/ 75750 h 325437"/>
              <a:gd name="connsiteX40" fmla="*/ 81356 w 338138"/>
              <a:gd name="connsiteY40" fmla="*/ 39975 h 325437"/>
              <a:gd name="connsiteX41" fmla="*/ 131108 w 338138"/>
              <a:gd name="connsiteY41" fmla="*/ 25400 h 325437"/>
              <a:gd name="connsiteX42" fmla="*/ 212887 w 338138"/>
              <a:gd name="connsiteY42" fmla="*/ 0 h 325437"/>
              <a:gd name="connsiteX43" fmla="*/ 338138 w 338138"/>
              <a:gd name="connsiteY43" fmla="*/ 95557 h 325437"/>
              <a:gd name="connsiteX44" fmla="*/ 311769 w 338138"/>
              <a:gd name="connsiteY44" fmla="*/ 154462 h 325437"/>
              <a:gd name="connsiteX45" fmla="*/ 302540 w 338138"/>
              <a:gd name="connsiteY45" fmla="*/ 215984 h 325437"/>
              <a:gd name="connsiteX46" fmla="*/ 298585 w 338138"/>
              <a:gd name="connsiteY46" fmla="*/ 222529 h 325437"/>
              <a:gd name="connsiteX47" fmla="*/ 294630 w 338138"/>
              <a:gd name="connsiteY47" fmla="*/ 223838 h 325437"/>
              <a:gd name="connsiteX48" fmla="*/ 290675 w 338138"/>
              <a:gd name="connsiteY48" fmla="*/ 222529 h 325437"/>
              <a:gd name="connsiteX49" fmla="*/ 241893 w 338138"/>
              <a:gd name="connsiteY49" fmla="*/ 188495 h 325437"/>
              <a:gd name="connsiteX50" fmla="*/ 212887 w 338138"/>
              <a:gd name="connsiteY50" fmla="*/ 191113 h 325437"/>
              <a:gd name="connsiteX51" fmla="*/ 206295 w 338138"/>
              <a:gd name="connsiteY51" fmla="*/ 191113 h 325437"/>
              <a:gd name="connsiteX52" fmla="*/ 182563 w 338138"/>
              <a:gd name="connsiteY52" fmla="*/ 179332 h 325437"/>
              <a:gd name="connsiteX53" fmla="*/ 189155 w 338138"/>
              <a:gd name="connsiteY53" fmla="*/ 172787 h 325437"/>
              <a:gd name="connsiteX54" fmla="*/ 191792 w 338138"/>
              <a:gd name="connsiteY54" fmla="*/ 172787 h 325437"/>
              <a:gd name="connsiteX55" fmla="*/ 212887 w 338138"/>
              <a:gd name="connsiteY55" fmla="*/ 174096 h 325437"/>
              <a:gd name="connsiteX56" fmla="*/ 239256 w 338138"/>
              <a:gd name="connsiteY56" fmla="*/ 171478 h 325437"/>
              <a:gd name="connsiteX57" fmla="*/ 245848 w 338138"/>
              <a:gd name="connsiteY57" fmla="*/ 170169 h 325437"/>
              <a:gd name="connsiteX58" fmla="*/ 252440 w 338138"/>
              <a:gd name="connsiteY58" fmla="*/ 174096 h 325437"/>
              <a:gd name="connsiteX59" fmla="*/ 288038 w 338138"/>
              <a:gd name="connsiteY59" fmla="*/ 198967 h 325437"/>
              <a:gd name="connsiteX60" fmla="*/ 294630 w 338138"/>
              <a:gd name="connsiteY60" fmla="*/ 151844 h 325437"/>
              <a:gd name="connsiteX61" fmla="*/ 295948 w 338138"/>
              <a:gd name="connsiteY61" fmla="*/ 145299 h 325437"/>
              <a:gd name="connsiteX62" fmla="*/ 299904 w 338138"/>
              <a:gd name="connsiteY62" fmla="*/ 141372 h 325437"/>
              <a:gd name="connsiteX63" fmla="*/ 319680 w 338138"/>
              <a:gd name="connsiteY63" fmla="*/ 95557 h 325437"/>
              <a:gd name="connsiteX64" fmla="*/ 290675 w 338138"/>
              <a:gd name="connsiteY64" fmla="*/ 41888 h 325437"/>
              <a:gd name="connsiteX65" fmla="*/ 212887 w 338138"/>
              <a:gd name="connsiteY65" fmla="*/ 17017 h 325437"/>
              <a:gd name="connsiteX66" fmla="*/ 204976 w 338138"/>
              <a:gd name="connsiteY66" fmla="*/ 18326 h 325437"/>
              <a:gd name="connsiteX67" fmla="*/ 183882 w 338138"/>
              <a:gd name="connsiteY67" fmla="*/ 2618 h 325437"/>
              <a:gd name="connsiteX68" fmla="*/ 212887 w 338138"/>
              <a:gd name="connsiteY68" fmla="*/ 0 h 325437"/>
              <a:gd name="connsiteX69" fmla="*/ 131102 w 338138"/>
              <a:gd name="connsiteY69" fmla="*/ 0 h 325437"/>
              <a:gd name="connsiteX70" fmla="*/ 207736 w 338138"/>
              <a:gd name="connsiteY70" fmla="*/ 33125 h 325437"/>
              <a:gd name="connsiteX71" fmla="*/ 220949 w 338138"/>
              <a:gd name="connsiteY71" fmla="*/ 78175 h 325437"/>
              <a:gd name="connsiteX72" fmla="*/ 227555 w 338138"/>
              <a:gd name="connsiteY72" fmla="*/ 78175 h 325437"/>
              <a:gd name="connsiteX73" fmla="*/ 238125 w 338138"/>
              <a:gd name="connsiteY73" fmla="*/ 88775 h 325437"/>
              <a:gd name="connsiteX74" fmla="*/ 238125 w 338138"/>
              <a:gd name="connsiteY74" fmla="*/ 135150 h 325437"/>
              <a:gd name="connsiteX75" fmla="*/ 227555 w 338138"/>
              <a:gd name="connsiteY75" fmla="*/ 145750 h 325437"/>
              <a:gd name="connsiteX76" fmla="*/ 222270 w 338138"/>
              <a:gd name="connsiteY76" fmla="*/ 145750 h 325437"/>
              <a:gd name="connsiteX77" fmla="*/ 220949 w 338138"/>
              <a:gd name="connsiteY77" fmla="*/ 147075 h 325437"/>
              <a:gd name="connsiteX78" fmla="*/ 157527 w 338138"/>
              <a:gd name="connsiteY78" fmla="*/ 165625 h 325437"/>
              <a:gd name="connsiteX79" fmla="*/ 148279 w 338138"/>
              <a:gd name="connsiteY79" fmla="*/ 164300 h 325437"/>
              <a:gd name="connsiteX80" fmla="*/ 141672 w 338138"/>
              <a:gd name="connsiteY80" fmla="*/ 168275 h 325437"/>
              <a:gd name="connsiteX81" fmla="*/ 128459 w 338138"/>
              <a:gd name="connsiteY81" fmla="*/ 168275 h 325437"/>
              <a:gd name="connsiteX82" fmla="*/ 119211 w 338138"/>
              <a:gd name="connsiteY82" fmla="*/ 159000 h 325437"/>
              <a:gd name="connsiteX83" fmla="*/ 128459 w 338138"/>
              <a:gd name="connsiteY83" fmla="*/ 149725 h 325437"/>
              <a:gd name="connsiteX84" fmla="*/ 141672 w 338138"/>
              <a:gd name="connsiteY84" fmla="*/ 149725 h 325437"/>
              <a:gd name="connsiteX85" fmla="*/ 149600 w 338138"/>
              <a:gd name="connsiteY85" fmla="*/ 155025 h 325437"/>
              <a:gd name="connsiteX86" fmla="*/ 157527 w 338138"/>
              <a:gd name="connsiteY86" fmla="*/ 155025 h 325437"/>
              <a:gd name="connsiteX87" fmla="*/ 209057 w 338138"/>
              <a:gd name="connsiteY87" fmla="*/ 145750 h 325437"/>
              <a:gd name="connsiteX88" fmla="*/ 199808 w 338138"/>
              <a:gd name="connsiteY88" fmla="*/ 135150 h 325437"/>
              <a:gd name="connsiteX89" fmla="*/ 199808 w 338138"/>
              <a:gd name="connsiteY89" fmla="*/ 88775 h 325437"/>
              <a:gd name="connsiteX90" fmla="*/ 205093 w 338138"/>
              <a:gd name="connsiteY90" fmla="*/ 79500 h 325437"/>
              <a:gd name="connsiteX91" fmla="*/ 194523 w 338138"/>
              <a:gd name="connsiteY91" fmla="*/ 42400 h 325437"/>
              <a:gd name="connsiteX92" fmla="*/ 131102 w 338138"/>
              <a:gd name="connsiteY92" fmla="*/ 15900 h 325437"/>
              <a:gd name="connsiteX93" fmla="*/ 57110 w 338138"/>
              <a:gd name="connsiteY93" fmla="*/ 79500 h 325437"/>
              <a:gd name="connsiteX94" fmla="*/ 63717 w 338138"/>
              <a:gd name="connsiteY94" fmla="*/ 88775 h 325437"/>
              <a:gd name="connsiteX95" fmla="*/ 63717 w 338138"/>
              <a:gd name="connsiteY95" fmla="*/ 135150 h 325437"/>
              <a:gd name="connsiteX96" fmla="*/ 51825 w 338138"/>
              <a:gd name="connsiteY96" fmla="*/ 145750 h 325437"/>
              <a:gd name="connsiteX97" fmla="*/ 35970 w 338138"/>
              <a:gd name="connsiteY97" fmla="*/ 145750 h 325437"/>
              <a:gd name="connsiteX98" fmla="*/ 25400 w 338138"/>
              <a:gd name="connsiteY98" fmla="*/ 135150 h 325437"/>
              <a:gd name="connsiteX99" fmla="*/ 25400 w 338138"/>
              <a:gd name="connsiteY99" fmla="*/ 88775 h 325437"/>
              <a:gd name="connsiteX100" fmla="*/ 35970 w 338138"/>
              <a:gd name="connsiteY100" fmla="*/ 78175 h 325437"/>
              <a:gd name="connsiteX101" fmla="*/ 42576 w 338138"/>
              <a:gd name="connsiteY101" fmla="*/ 78175 h 325437"/>
              <a:gd name="connsiteX102" fmla="*/ 55789 w 338138"/>
              <a:gd name="connsiteY102" fmla="*/ 33125 h 325437"/>
              <a:gd name="connsiteX103" fmla="*/ 131102 w 338138"/>
              <a:gd name="connsiteY103"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5437">
                <a:moveTo>
                  <a:pt x="87400" y="185737"/>
                </a:moveTo>
                <a:cubicBezTo>
                  <a:pt x="88725" y="185737"/>
                  <a:pt x="88725" y="185737"/>
                  <a:pt x="90049" y="185737"/>
                </a:cubicBezTo>
                <a:cubicBezTo>
                  <a:pt x="91373" y="185737"/>
                  <a:pt x="91373" y="185737"/>
                  <a:pt x="92697" y="187043"/>
                </a:cubicBezTo>
                <a:cubicBezTo>
                  <a:pt x="100643" y="192265"/>
                  <a:pt x="109913" y="196182"/>
                  <a:pt x="119182" y="198793"/>
                </a:cubicBezTo>
                <a:cubicBezTo>
                  <a:pt x="120507" y="198793"/>
                  <a:pt x="121831" y="200099"/>
                  <a:pt x="121831" y="201405"/>
                </a:cubicBezTo>
                <a:cubicBezTo>
                  <a:pt x="121831" y="201405"/>
                  <a:pt x="121831" y="201405"/>
                  <a:pt x="131101" y="226211"/>
                </a:cubicBezTo>
                <a:cubicBezTo>
                  <a:pt x="131101" y="226211"/>
                  <a:pt x="131101" y="226211"/>
                  <a:pt x="141694" y="201405"/>
                </a:cubicBezTo>
                <a:cubicBezTo>
                  <a:pt x="141694" y="200099"/>
                  <a:pt x="143019" y="198793"/>
                  <a:pt x="144343" y="198793"/>
                </a:cubicBezTo>
                <a:cubicBezTo>
                  <a:pt x="153613" y="196182"/>
                  <a:pt x="162882" y="192265"/>
                  <a:pt x="170828" y="187043"/>
                </a:cubicBezTo>
                <a:cubicBezTo>
                  <a:pt x="172152" y="185737"/>
                  <a:pt x="172152" y="185737"/>
                  <a:pt x="173476" y="185737"/>
                </a:cubicBezTo>
                <a:cubicBezTo>
                  <a:pt x="174801" y="185737"/>
                  <a:pt x="174801" y="185737"/>
                  <a:pt x="176125" y="185737"/>
                </a:cubicBezTo>
                <a:cubicBezTo>
                  <a:pt x="192016" y="193571"/>
                  <a:pt x="227770" y="213155"/>
                  <a:pt x="237040" y="219683"/>
                </a:cubicBezTo>
                <a:cubicBezTo>
                  <a:pt x="252931" y="230128"/>
                  <a:pt x="259552" y="258851"/>
                  <a:pt x="263525" y="281047"/>
                </a:cubicBezTo>
                <a:cubicBezTo>
                  <a:pt x="263525" y="281047"/>
                  <a:pt x="263525" y="282352"/>
                  <a:pt x="263525" y="283658"/>
                </a:cubicBezTo>
                <a:cubicBezTo>
                  <a:pt x="262201" y="284963"/>
                  <a:pt x="246310" y="325437"/>
                  <a:pt x="131101" y="325437"/>
                </a:cubicBezTo>
                <a:cubicBezTo>
                  <a:pt x="17215" y="325437"/>
                  <a:pt x="1324" y="284963"/>
                  <a:pt x="0" y="283658"/>
                </a:cubicBezTo>
                <a:cubicBezTo>
                  <a:pt x="0" y="282352"/>
                  <a:pt x="0" y="281047"/>
                  <a:pt x="0" y="281047"/>
                </a:cubicBezTo>
                <a:cubicBezTo>
                  <a:pt x="1324" y="273213"/>
                  <a:pt x="9270" y="231434"/>
                  <a:pt x="26485" y="219683"/>
                </a:cubicBezTo>
                <a:cubicBezTo>
                  <a:pt x="35755" y="213155"/>
                  <a:pt x="72834" y="193571"/>
                  <a:pt x="87400" y="185737"/>
                </a:cubicBezTo>
                <a:close/>
                <a:moveTo>
                  <a:pt x="131108" y="25400"/>
                </a:moveTo>
                <a:cubicBezTo>
                  <a:pt x="159913" y="25400"/>
                  <a:pt x="178243" y="32025"/>
                  <a:pt x="186098" y="46600"/>
                </a:cubicBezTo>
                <a:cubicBezTo>
                  <a:pt x="191335" y="53225"/>
                  <a:pt x="193954" y="63825"/>
                  <a:pt x="195263" y="77075"/>
                </a:cubicBezTo>
                <a:cubicBezTo>
                  <a:pt x="192645" y="79725"/>
                  <a:pt x="191335" y="85025"/>
                  <a:pt x="191335" y="89000"/>
                </a:cubicBezTo>
                <a:cubicBezTo>
                  <a:pt x="191335" y="89000"/>
                  <a:pt x="191335" y="89000"/>
                  <a:pt x="191335" y="135375"/>
                </a:cubicBezTo>
                <a:cubicBezTo>
                  <a:pt x="191335" y="138025"/>
                  <a:pt x="191335" y="140675"/>
                  <a:pt x="192645" y="143325"/>
                </a:cubicBezTo>
                <a:cubicBezTo>
                  <a:pt x="184789" y="144650"/>
                  <a:pt x="174315" y="145975"/>
                  <a:pt x="157294" y="145975"/>
                </a:cubicBezTo>
                <a:cubicBezTo>
                  <a:pt x="155985" y="145975"/>
                  <a:pt x="154676" y="145975"/>
                  <a:pt x="153366" y="145975"/>
                </a:cubicBezTo>
                <a:cubicBezTo>
                  <a:pt x="150748" y="143325"/>
                  <a:pt x="145511" y="142000"/>
                  <a:pt x="141583" y="142000"/>
                </a:cubicBezTo>
                <a:cubicBezTo>
                  <a:pt x="141583" y="142000"/>
                  <a:pt x="141583" y="142000"/>
                  <a:pt x="128490" y="142000"/>
                </a:cubicBezTo>
                <a:cubicBezTo>
                  <a:pt x="118016" y="142000"/>
                  <a:pt x="110160" y="149950"/>
                  <a:pt x="110160" y="159225"/>
                </a:cubicBezTo>
                <a:cubicBezTo>
                  <a:pt x="110160" y="169825"/>
                  <a:pt x="118016" y="177775"/>
                  <a:pt x="128490" y="177775"/>
                </a:cubicBezTo>
                <a:cubicBezTo>
                  <a:pt x="128490" y="177775"/>
                  <a:pt x="128490" y="177775"/>
                  <a:pt x="141583" y="177775"/>
                </a:cubicBezTo>
                <a:cubicBezTo>
                  <a:pt x="145511" y="177775"/>
                  <a:pt x="149438" y="176450"/>
                  <a:pt x="152057" y="173800"/>
                </a:cubicBezTo>
                <a:cubicBezTo>
                  <a:pt x="153366" y="173800"/>
                  <a:pt x="154676" y="173800"/>
                  <a:pt x="157294" y="173800"/>
                </a:cubicBezTo>
                <a:cubicBezTo>
                  <a:pt x="162531" y="173800"/>
                  <a:pt x="169078" y="173800"/>
                  <a:pt x="174315" y="173800"/>
                </a:cubicBezTo>
                <a:cubicBezTo>
                  <a:pt x="159913" y="187050"/>
                  <a:pt x="141583" y="193675"/>
                  <a:pt x="131108" y="193675"/>
                </a:cubicBezTo>
                <a:cubicBezTo>
                  <a:pt x="115397" y="193675"/>
                  <a:pt x="83974" y="179100"/>
                  <a:pt x="69572" y="145975"/>
                </a:cubicBezTo>
                <a:cubicBezTo>
                  <a:pt x="70882" y="143325"/>
                  <a:pt x="72191" y="139350"/>
                  <a:pt x="72191" y="135375"/>
                </a:cubicBezTo>
                <a:cubicBezTo>
                  <a:pt x="72191" y="135375"/>
                  <a:pt x="72191" y="135375"/>
                  <a:pt x="72191" y="89000"/>
                </a:cubicBezTo>
                <a:cubicBezTo>
                  <a:pt x="72191" y="85025"/>
                  <a:pt x="70882" y="79725"/>
                  <a:pt x="68263" y="75750"/>
                </a:cubicBezTo>
                <a:cubicBezTo>
                  <a:pt x="69572" y="59850"/>
                  <a:pt x="74810" y="47925"/>
                  <a:pt x="81356" y="39975"/>
                </a:cubicBezTo>
                <a:cubicBezTo>
                  <a:pt x="91830" y="29375"/>
                  <a:pt x="107541" y="25400"/>
                  <a:pt x="131108" y="25400"/>
                </a:cubicBezTo>
                <a:close/>
                <a:moveTo>
                  <a:pt x="212887" y="0"/>
                </a:moveTo>
                <a:cubicBezTo>
                  <a:pt x="281446" y="0"/>
                  <a:pt x="338138" y="43197"/>
                  <a:pt x="338138" y="95557"/>
                </a:cubicBezTo>
                <a:cubicBezTo>
                  <a:pt x="338138" y="117810"/>
                  <a:pt x="328909" y="137445"/>
                  <a:pt x="311769" y="154462"/>
                </a:cubicBezTo>
                <a:cubicBezTo>
                  <a:pt x="311769" y="154462"/>
                  <a:pt x="311769" y="154462"/>
                  <a:pt x="302540" y="215984"/>
                </a:cubicBezTo>
                <a:cubicBezTo>
                  <a:pt x="302540" y="219911"/>
                  <a:pt x="301222" y="221220"/>
                  <a:pt x="298585" y="222529"/>
                </a:cubicBezTo>
                <a:cubicBezTo>
                  <a:pt x="297267" y="222529"/>
                  <a:pt x="295948" y="223838"/>
                  <a:pt x="294630" y="223838"/>
                </a:cubicBezTo>
                <a:cubicBezTo>
                  <a:pt x="293311" y="223838"/>
                  <a:pt x="291993" y="222529"/>
                  <a:pt x="290675" y="222529"/>
                </a:cubicBezTo>
                <a:cubicBezTo>
                  <a:pt x="290675" y="222529"/>
                  <a:pt x="290675" y="222529"/>
                  <a:pt x="241893" y="188495"/>
                </a:cubicBezTo>
                <a:cubicBezTo>
                  <a:pt x="232664" y="191113"/>
                  <a:pt x="223435" y="191113"/>
                  <a:pt x="212887" y="191113"/>
                </a:cubicBezTo>
                <a:cubicBezTo>
                  <a:pt x="210250" y="191113"/>
                  <a:pt x="207613" y="191113"/>
                  <a:pt x="206295" y="191113"/>
                </a:cubicBezTo>
                <a:cubicBezTo>
                  <a:pt x="198384" y="187186"/>
                  <a:pt x="190474" y="183259"/>
                  <a:pt x="182563" y="179332"/>
                </a:cubicBezTo>
                <a:cubicBezTo>
                  <a:pt x="182563" y="179332"/>
                  <a:pt x="182563" y="179332"/>
                  <a:pt x="189155" y="172787"/>
                </a:cubicBezTo>
                <a:cubicBezTo>
                  <a:pt x="190474" y="172787"/>
                  <a:pt x="190474" y="172787"/>
                  <a:pt x="191792" y="172787"/>
                </a:cubicBezTo>
                <a:cubicBezTo>
                  <a:pt x="198384" y="174096"/>
                  <a:pt x="204976" y="174096"/>
                  <a:pt x="212887" y="174096"/>
                </a:cubicBezTo>
                <a:cubicBezTo>
                  <a:pt x="222116" y="174096"/>
                  <a:pt x="230027" y="172787"/>
                  <a:pt x="239256" y="171478"/>
                </a:cubicBezTo>
                <a:cubicBezTo>
                  <a:pt x="239256" y="171478"/>
                  <a:pt x="239256" y="171478"/>
                  <a:pt x="245848" y="170169"/>
                </a:cubicBezTo>
                <a:cubicBezTo>
                  <a:pt x="245848" y="170169"/>
                  <a:pt x="245848" y="170169"/>
                  <a:pt x="252440" y="174096"/>
                </a:cubicBezTo>
                <a:cubicBezTo>
                  <a:pt x="252440" y="174096"/>
                  <a:pt x="252440" y="174096"/>
                  <a:pt x="288038" y="198967"/>
                </a:cubicBezTo>
                <a:cubicBezTo>
                  <a:pt x="288038" y="198967"/>
                  <a:pt x="288038" y="198967"/>
                  <a:pt x="294630" y="151844"/>
                </a:cubicBezTo>
                <a:cubicBezTo>
                  <a:pt x="294630" y="151844"/>
                  <a:pt x="294630" y="151844"/>
                  <a:pt x="295948" y="145299"/>
                </a:cubicBezTo>
                <a:cubicBezTo>
                  <a:pt x="295948" y="145299"/>
                  <a:pt x="295948" y="145299"/>
                  <a:pt x="299904" y="141372"/>
                </a:cubicBezTo>
                <a:cubicBezTo>
                  <a:pt x="313088" y="128282"/>
                  <a:pt x="319680" y="112574"/>
                  <a:pt x="319680" y="95557"/>
                </a:cubicBezTo>
                <a:cubicBezTo>
                  <a:pt x="319680" y="75922"/>
                  <a:pt x="309133" y="56287"/>
                  <a:pt x="290675" y="41888"/>
                </a:cubicBezTo>
                <a:cubicBezTo>
                  <a:pt x="269580" y="26180"/>
                  <a:pt x="241893" y="17017"/>
                  <a:pt x="212887" y="17017"/>
                </a:cubicBezTo>
                <a:cubicBezTo>
                  <a:pt x="210250" y="17017"/>
                  <a:pt x="207613" y="18326"/>
                  <a:pt x="204976" y="18326"/>
                </a:cubicBezTo>
                <a:cubicBezTo>
                  <a:pt x="199703" y="11781"/>
                  <a:pt x="191792" y="6545"/>
                  <a:pt x="183882" y="2618"/>
                </a:cubicBezTo>
                <a:cubicBezTo>
                  <a:pt x="193111" y="1309"/>
                  <a:pt x="202340" y="0"/>
                  <a:pt x="212887" y="0"/>
                </a:cubicBezTo>
                <a:close/>
                <a:moveTo>
                  <a:pt x="131102" y="0"/>
                </a:moveTo>
                <a:cubicBezTo>
                  <a:pt x="169419" y="0"/>
                  <a:pt x="194523" y="10600"/>
                  <a:pt x="207736" y="33125"/>
                </a:cubicBezTo>
                <a:cubicBezTo>
                  <a:pt x="215663" y="46375"/>
                  <a:pt x="219627" y="60950"/>
                  <a:pt x="220949" y="78175"/>
                </a:cubicBezTo>
                <a:cubicBezTo>
                  <a:pt x="220949" y="78175"/>
                  <a:pt x="220949" y="78175"/>
                  <a:pt x="227555" y="78175"/>
                </a:cubicBezTo>
                <a:cubicBezTo>
                  <a:pt x="232840" y="78175"/>
                  <a:pt x="238125" y="83475"/>
                  <a:pt x="238125" y="88775"/>
                </a:cubicBezTo>
                <a:cubicBezTo>
                  <a:pt x="238125" y="88775"/>
                  <a:pt x="238125" y="88775"/>
                  <a:pt x="238125" y="135150"/>
                </a:cubicBezTo>
                <a:cubicBezTo>
                  <a:pt x="238125" y="141775"/>
                  <a:pt x="232840" y="145750"/>
                  <a:pt x="227555" y="145750"/>
                </a:cubicBezTo>
                <a:cubicBezTo>
                  <a:pt x="227555" y="145750"/>
                  <a:pt x="227555" y="145750"/>
                  <a:pt x="222270" y="145750"/>
                </a:cubicBezTo>
                <a:cubicBezTo>
                  <a:pt x="222270" y="147075"/>
                  <a:pt x="220949" y="147075"/>
                  <a:pt x="220949" y="147075"/>
                </a:cubicBezTo>
                <a:cubicBezTo>
                  <a:pt x="213021" y="159000"/>
                  <a:pt x="190559" y="165625"/>
                  <a:pt x="157527" y="165625"/>
                </a:cubicBezTo>
                <a:cubicBezTo>
                  <a:pt x="154885" y="165625"/>
                  <a:pt x="150921" y="165625"/>
                  <a:pt x="148279" y="164300"/>
                </a:cubicBezTo>
                <a:cubicBezTo>
                  <a:pt x="146957" y="166950"/>
                  <a:pt x="144315" y="168275"/>
                  <a:pt x="141672" y="168275"/>
                </a:cubicBezTo>
                <a:cubicBezTo>
                  <a:pt x="141672" y="168275"/>
                  <a:pt x="141672" y="168275"/>
                  <a:pt x="128459" y="168275"/>
                </a:cubicBezTo>
                <a:cubicBezTo>
                  <a:pt x="123174" y="168275"/>
                  <a:pt x="119211" y="164300"/>
                  <a:pt x="119211" y="159000"/>
                </a:cubicBezTo>
                <a:cubicBezTo>
                  <a:pt x="119211" y="153700"/>
                  <a:pt x="123174" y="149725"/>
                  <a:pt x="128459" y="149725"/>
                </a:cubicBezTo>
                <a:cubicBezTo>
                  <a:pt x="128459" y="149725"/>
                  <a:pt x="128459" y="149725"/>
                  <a:pt x="141672" y="149725"/>
                </a:cubicBezTo>
                <a:cubicBezTo>
                  <a:pt x="144315" y="149725"/>
                  <a:pt x="148279" y="152375"/>
                  <a:pt x="149600" y="155025"/>
                </a:cubicBezTo>
                <a:cubicBezTo>
                  <a:pt x="152242" y="155025"/>
                  <a:pt x="154885" y="155025"/>
                  <a:pt x="157527" y="155025"/>
                </a:cubicBezTo>
                <a:cubicBezTo>
                  <a:pt x="186595" y="155025"/>
                  <a:pt x="201129" y="151050"/>
                  <a:pt x="209057" y="145750"/>
                </a:cubicBezTo>
                <a:cubicBezTo>
                  <a:pt x="203772" y="144425"/>
                  <a:pt x="199808" y="140450"/>
                  <a:pt x="199808" y="135150"/>
                </a:cubicBezTo>
                <a:cubicBezTo>
                  <a:pt x="199808" y="135150"/>
                  <a:pt x="199808" y="135150"/>
                  <a:pt x="199808" y="88775"/>
                </a:cubicBezTo>
                <a:cubicBezTo>
                  <a:pt x="199808" y="84800"/>
                  <a:pt x="202451" y="82150"/>
                  <a:pt x="205093" y="79500"/>
                </a:cubicBezTo>
                <a:cubicBezTo>
                  <a:pt x="203772" y="64925"/>
                  <a:pt x="201129" y="51675"/>
                  <a:pt x="194523" y="42400"/>
                </a:cubicBezTo>
                <a:cubicBezTo>
                  <a:pt x="183953" y="23850"/>
                  <a:pt x="164134" y="15900"/>
                  <a:pt x="131102" y="15900"/>
                </a:cubicBezTo>
                <a:cubicBezTo>
                  <a:pt x="75609" y="15900"/>
                  <a:pt x="61074" y="42400"/>
                  <a:pt x="57110" y="79500"/>
                </a:cubicBezTo>
                <a:cubicBezTo>
                  <a:pt x="61074" y="82150"/>
                  <a:pt x="63717" y="84800"/>
                  <a:pt x="63717" y="88775"/>
                </a:cubicBezTo>
                <a:cubicBezTo>
                  <a:pt x="63717" y="88775"/>
                  <a:pt x="63717" y="88775"/>
                  <a:pt x="63717" y="135150"/>
                </a:cubicBezTo>
                <a:cubicBezTo>
                  <a:pt x="63717" y="141775"/>
                  <a:pt x="58432" y="145750"/>
                  <a:pt x="51825" y="145750"/>
                </a:cubicBezTo>
                <a:cubicBezTo>
                  <a:pt x="51825" y="145750"/>
                  <a:pt x="51825" y="145750"/>
                  <a:pt x="35970" y="145750"/>
                </a:cubicBezTo>
                <a:cubicBezTo>
                  <a:pt x="30685" y="145750"/>
                  <a:pt x="25400" y="141775"/>
                  <a:pt x="25400" y="135150"/>
                </a:cubicBezTo>
                <a:cubicBezTo>
                  <a:pt x="25400" y="135150"/>
                  <a:pt x="25400" y="135150"/>
                  <a:pt x="25400" y="88775"/>
                </a:cubicBezTo>
                <a:cubicBezTo>
                  <a:pt x="25400" y="83475"/>
                  <a:pt x="30685" y="78175"/>
                  <a:pt x="35970" y="78175"/>
                </a:cubicBezTo>
                <a:cubicBezTo>
                  <a:pt x="35970" y="78175"/>
                  <a:pt x="35970" y="78175"/>
                  <a:pt x="42576" y="78175"/>
                </a:cubicBezTo>
                <a:cubicBezTo>
                  <a:pt x="43898" y="60950"/>
                  <a:pt x="47862" y="46375"/>
                  <a:pt x="55789" y="33125"/>
                </a:cubicBezTo>
                <a:cubicBezTo>
                  <a:pt x="69002" y="10600"/>
                  <a:pt x="94106" y="0"/>
                  <a:pt x="131102" y="0"/>
                </a:cubicBezTo>
                <a:close/>
              </a:path>
            </a:pathLst>
          </a:custGeom>
          <a:solidFill>
            <a:schemeClr val="bg1"/>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椭圆 23"/>
          <p:cNvSpPr/>
          <p:nvPr/>
        </p:nvSpPr>
        <p:spPr>
          <a:xfrm flipH="1">
            <a:off x="4136390" y="1714500"/>
            <a:ext cx="904240" cy="90424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任意多边形: 形状 73"/>
          <p:cNvSpPr/>
          <p:nvPr/>
        </p:nvSpPr>
        <p:spPr>
          <a:xfrm flipH="1">
            <a:off x="4363085" y="1932305"/>
            <a:ext cx="450850" cy="468630"/>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chemeClr val="bg1"/>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8" name="组合 7"/>
          <p:cNvGrpSpPr/>
          <p:nvPr/>
        </p:nvGrpSpPr>
        <p:grpSpPr>
          <a:xfrm flipH="1">
            <a:off x="1174115" y="3295650"/>
            <a:ext cx="3996690" cy="1073150"/>
            <a:chOff x="6666643" y="3344398"/>
            <a:chExt cx="3996732" cy="1073413"/>
          </a:xfrm>
        </p:grpSpPr>
        <p:cxnSp>
          <p:nvCxnSpPr>
            <p:cNvPr id="9" name="直接连接符 8"/>
            <p:cNvCxnSpPr/>
            <p:nvPr/>
          </p:nvCxnSpPr>
          <p:spPr>
            <a:xfrm>
              <a:off x="6715879" y="3772899"/>
              <a:ext cx="394749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45"/>
            <p:cNvSpPr/>
            <p:nvPr/>
          </p:nvSpPr>
          <p:spPr>
            <a:xfrm>
              <a:off x="6715879" y="3408028"/>
              <a:ext cx="270119" cy="280121"/>
            </a:xfrm>
            <a:custGeom>
              <a:avLst/>
              <a:gdLst>
                <a:gd name="connsiteX0" fmla="*/ 128587 w 312287"/>
                <a:gd name="connsiteY0" fmla="*/ 12700 h 323850"/>
                <a:gd name="connsiteX1" fmla="*/ 11112 w 312287"/>
                <a:gd name="connsiteY1" fmla="*/ 129382 h 323850"/>
                <a:gd name="connsiteX2" fmla="*/ 128587 w 312287"/>
                <a:gd name="connsiteY2" fmla="*/ 246064 h 323850"/>
                <a:gd name="connsiteX3" fmla="*/ 246062 w 312287"/>
                <a:gd name="connsiteY3" fmla="*/ 129382 h 323850"/>
                <a:gd name="connsiteX4" fmla="*/ 128587 w 312287"/>
                <a:gd name="connsiteY4" fmla="*/ 12700 h 323850"/>
                <a:gd name="connsiteX5" fmla="*/ 128775 w 312287"/>
                <a:gd name="connsiteY5" fmla="*/ 0 h 323850"/>
                <a:gd name="connsiteX6" fmla="*/ 257549 w 312287"/>
                <a:gd name="connsiteY6" fmla="*/ 128491 h 323850"/>
                <a:gd name="connsiteX7" fmla="*/ 219442 w 312287"/>
                <a:gd name="connsiteY7" fmla="*/ 218959 h 323850"/>
                <a:gd name="connsiteX8" fmla="*/ 311424 w 312287"/>
                <a:gd name="connsiteY8" fmla="*/ 314672 h 323850"/>
                <a:gd name="connsiteX9" fmla="*/ 310110 w 312287"/>
                <a:gd name="connsiteY9" fmla="*/ 322539 h 323850"/>
                <a:gd name="connsiteX10" fmla="*/ 306168 w 312287"/>
                <a:gd name="connsiteY10" fmla="*/ 323850 h 323850"/>
                <a:gd name="connsiteX11" fmla="*/ 302226 w 312287"/>
                <a:gd name="connsiteY11" fmla="*/ 322539 h 323850"/>
                <a:gd name="connsiteX12" fmla="*/ 210244 w 312287"/>
                <a:gd name="connsiteY12" fmla="*/ 228137 h 323850"/>
                <a:gd name="connsiteX13" fmla="*/ 128775 w 312287"/>
                <a:gd name="connsiteY13" fmla="*/ 256982 h 323850"/>
                <a:gd name="connsiteX14" fmla="*/ 0 w 312287"/>
                <a:gd name="connsiteY14" fmla="*/ 128491 h 323850"/>
                <a:gd name="connsiteX15" fmla="*/ 128775 w 312287"/>
                <a:gd name="connsiteY1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287" h="323850">
                  <a:moveTo>
                    <a:pt x="128587" y="12700"/>
                  </a:moveTo>
                  <a:cubicBezTo>
                    <a:pt x="63707" y="12700"/>
                    <a:pt x="11112" y="64940"/>
                    <a:pt x="11112" y="129382"/>
                  </a:cubicBezTo>
                  <a:cubicBezTo>
                    <a:pt x="11112" y="193824"/>
                    <a:pt x="63707" y="246064"/>
                    <a:pt x="128587" y="246064"/>
                  </a:cubicBezTo>
                  <a:cubicBezTo>
                    <a:pt x="193467" y="246064"/>
                    <a:pt x="246062" y="193824"/>
                    <a:pt x="246062" y="129382"/>
                  </a:cubicBezTo>
                  <a:cubicBezTo>
                    <a:pt x="246062" y="64940"/>
                    <a:pt x="193467" y="12700"/>
                    <a:pt x="128587" y="12700"/>
                  </a:cubicBezTo>
                  <a:close/>
                  <a:moveTo>
                    <a:pt x="128775" y="0"/>
                  </a:moveTo>
                  <a:cubicBezTo>
                    <a:pt x="199732" y="0"/>
                    <a:pt x="257549" y="57690"/>
                    <a:pt x="257549" y="128491"/>
                  </a:cubicBezTo>
                  <a:cubicBezTo>
                    <a:pt x="257549" y="163892"/>
                    <a:pt x="243095" y="196670"/>
                    <a:pt x="219442" y="218959"/>
                  </a:cubicBezTo>
                  <a:cubicBezTo>
                    <a:pt x="219442" y="218959"/>
                    <a:pt x="219442" y="218959"/>
                    <a:pt x="311424" y="314672"/>
                  </a:cubicBezTo>
                  <a:cubicBezTo>
                    <a:pt x="312738" y="315983"/>
                    <a:pt x="312738" y="319917"/>
                    <a:pt x="310110" y="322539"/>
                  </a:cubicBezTo>
                  <a:cubicBezTo>
                    <a:pt x="310110" y="323850"/>
                    <a:pt x="307482" y="323850"/>
                    <a:pt x="306168" y="323850"/>
                  </a:cubicBezTo>
                  <a:cubicBezTo>
                    <a:pt x="304854" y="323850"/>
                    <a:pt x="303540" y="323850"/>
                    <a:pt x="302226" y="322539"/>
                  </a:cubicBezTo>
                  <a:cubicBezTo>
                    <a:pt x="302226" y="322539"/>
                    <a:pt x="302226" y="322539"/>
                    <a:pt x="210244" y="228137"/>
                  </a:cubicBezTo>
                  <a:cubicBezTo>
                    <a:pt x="187906" y="246493"/>
                    <a:pt x="160311" y="256982"/>
                    <a:pt x="128775" y="256982"/>
                  </a:cubicBezTo>
                  <a:cubicBezTo>
                    <a:pt x="57817" y="256982"/>
                    <a:pt x="0" y="199292"/>
                    <a:pt x="0" y="128491"/>
                  </a:cubicBezTo>
                  <a:cubicBezTo>
                    <a:pt x="0" y="57690"/>
                    <a:pt x="57817" y="0"/>
                    <a:pt x="128775" y="0"/>
                  </a:cubicBezTo>
                  <a:close/>
                </a:path>
              </a:pathLst>
            </a:cu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62" name="组合 61"/>
            <p:cNvGrpSpPr/>
            <p:nvPr/>
          </p:nvGrpSpPr>
          <p:grpSpPr>
            <a:xfrm>
              <a:off x="6666643" y="3344398"/>
              <a:ext cx="3996731" cy="1073413"/>
              <a:chOff x="7108328" y="3199066"/>
              <a:chExt cx="3996731" cy="1073413"/>
            </a:xfrm>
          </p:grpSpPr>
          <p:sp>
            <p:nvSpPr>
              <p:cNvPr id="63" name="矩形 62"/>
              <p:cNvSpPr/>
              <p:nvPr/>
            </p:nvSpPr>
            <p:spPr>
              <a:xfrm>
                <a:off x="7108328" y="3663081"/>
                <a:ext cx="3996731" cy="6093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64" name="矩形 63"/>
              <p:cNvSpPr/>
              <p:nvPr/>
            </p:nvSpPr>
            <p:spPr>
              <a:xfrm>
                <a:off x="7694811" y="3199066"/>
                <a:ext cx="2050552" cy="40665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grpSp>
        <p:nvGrpSpPr>
          <p:cNvPr id="10" name="组合 9"/>
          <p:cNvGrpSpPr/>
          <p:nvPr/>
        </p:nvGrpSpPr>
        <p:grpSpPr>
          <a:xfrm flipH="1">
            <a:off x="1214120" y="5162550"/>
            <a:ext cx="3637280" cy="714375"/>
            <a:chOff x="6986355" y="5211358"/>
            <a:chExt cx="3637169" cy="714140"/>
          </a:xfrm>
        </p:grpSpPr>
        <p:grpSp>
          <p:nvGrpSpPr>
            <p:cNvPr id="19" name="组合 18"/>
            <p:cNvGrpSpPr/>
            <p:nvPr/>
          </p:nvGrpSpPr>
          <p:grpSpPr>
            <a:xfrm>
              <a:off x="6986355" y="5211358"/>
              <a:ext cx="714140" cy="714140"/>
              <a:chOff x="7235355" y="4921281"/>
              <a:chExt cx="761316" cy="761316"/>
            </a:xfrm>
          </p:grpSpPr>
          <p:sp>
            <p:nvSpPr>
              <p:cNvPr id="32" name="矩形: 圆角 63"/>
              <p:cNvSpPr/>
              <p:nvPr/>
            </p:nvSpPr>
            <p:spPr>
              <a:xfrm>
                <a:off x="7235355" y="4921281"/>
                <a:ext cx="761316" cy="761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任意多边形: 形状 47"/>
              <p:cNvSpPr/>
              <p:nvPr/>
            </p:nvSpPr>
            <p:spPr>
              <a:xfrm>
                <a:off x="7442977" y="5129141"/>
                <a:ext cx="346073" cy="345596"/>
              </a:xfrm>
              <a:custGeom>
                <a:avLst/>
                <a:gdLst>
                  <a:gd name="connsiteX0" fmla="*/ 142851 w 336480"/>
                  <a:gd name="connsiteY0" fmla="*/ 229463 h 336016"/>
                  <a:gd name="connsiteX1" fmla="*/ 152983 w 336480"/>
                  <a:gd name="connsiteY1" fmla="*/ 229627 h 336016"/>
                  <a:gd name="connsiteX2" fmla="*/ 160827 w 336480"/>
                  <a:gd name="connsiteY2" fmla="*/ 247930 h 336016"/>
                  <a:gd name="connsiteX3" fmla="*/ 124221 w 336480"/>
                  <a:gd name="connsiteY3" fmla="*/ 327678 h 336016"/>
                  <a:gd name="connsiteX4" fmla="*/ 105918 w 336480"/>
                  <a:gd name="connsiteY4" fmla="*/ 334215 h 336016"/>
                  <a:gd name="connsiteX5" fmla="*/ 99382 w 336480"/>
                  <a:gd name="connsiteY5" fmla="*/ 315912 h 336016"/>
                  <a:gd name="connsiteX6" fmla="*/ 134680 w 336480"/>
                  <a:gd name="connsiteY6" fmla="*/ 236164 h 336016"/>
                  <a:gd name="connsiteX7" fmla="*/ 142851 w 336480"/>
                  <a:gd name="connsiteY7" fmla="*/ 229463 h 336016"/>
                  <a:gd name="connsiteX8" fmla="*/ 122081 w 336480"/>
                  <a:gd name="connsiteY8" fmla="*/ 201355 h 336016"/>
                  <a:gd name="connsiteX9" fmla="*/ 132722 w 336480"/>
                  <a:gd name="connsiteY9" fmla="*/ 205345 h 336016"/>
                  <a:gd name="connsiteX10" fmla="*/ 132722 w 336480"/>
                  <a:gd name="connsiteY10" fmla="*/ 225296 h 336016"/>
                  <a:gd name="connsiteX11" fmla="*/ 66218 w 336480"/>
                  <a:gd name="connsiteY11" fmla="*/ 291800 h 336016"/>
                  <a:gd name="connsiteX12" fmla="*/ 46267 w 336480"/>
                  <a:gd name="connsiteY12" fmla="*/ 291800 h 336016"/>
                  <a:gd name="connsiteX13" fmla="*/ 46267 w 336480"/>
                  <a:gd name="connsiteY13" fmla="*/ 271849 h 336016"/>
                  <a:gd name="connsiteX14" fmla="*/ 111441 w 336480"/>
                  <a:gd name="connsiteY14" fmla="*/ 205345 h 336016"/>
                  <a:gd name="connsiteX15" fmla="*/ 122081 w 336480"/>
                  <a:gd name="connsiteY15" fmla="*/ 201355 h 336016"/>
                  <a:gd name="connsiteX16" fmla="*/ 100115 w 336480"/>
                  <a:gd name="connsiteY16" fmla="*/ 177086 h 336016"/>
                  <a:gd name="connsiteX17" fmla="*/ 108403 w 336480"/>
                  <a:gd name="connsiteY17" fmla="*/ 183814 h 336016"/>
                  <a:gd name="connsiteX18" fmla="*/ 100447 w 336480"/>
                  <a:gd name="connsiteY18" fmla="*/ 202193 h 336016"/>
                  <a:gd name="connsiteX19" fmla="*/ 20884 w 336480"/>
                  <a:gd name="connsiteY19" fmla="*/ 238950 h 336016"/>
                  <a:gd name="connsiteX20" fmla="*/ 994 w 336480"/>
                  <a:gd name="connsiteY20" fmla="*/ 232386 h 336016"/>
                  <a:gd name="connsiteX21" fmla="*/ 8950 w 336480"/>
                  <a:gd name="connsiteY21" fmla="*/ 214008 h 336016"/>
                  <a:gd name="connsiteX22" fmla="*/ 89838 w 336480"/>
                  <a:gd name="connsiteY22" fmla="*/ 177251 h 336016"/>
                  <a:gd name="connsiteX23" fmla="*/ 100115 w 336480"/>
                  <a:gd name="connsiteY23" fmla="*/ 177086 h 336016"/>
                  <a:gd name="connsiteX24" fmla="*/ 222974 w 336480"/>
                  <a:gd name="connsiteY24" fmla="*/ 30162 h 336016"/>
                  <a:gd name="connsiteX25" fmla="*/ 136455 w 336480"/>
                  <a:gd name="connsiteY25" fmla="*/ 115094 h 336016"/>
                  <a:gd name="connsiteX26" fmla="*/ 222974 w 336480"/>
                  <a:gd name="connsiteY26" fmla="*/ 200026 h 336016"/>
                  <a:gd name="connsiteX27" fmla="*/ 309493 w 336480"/>
                  <a:gd name="connsiteY27" fmla="*/ 115094 h 336016"/>
                  <a:gd name="connsiteX28" fmla="*/ 222974 w 336480"/>
                  <a:gd name="connsiteY28" fmla="*/ 30162 h 336016"/>
                  <a:gd name="connsiteX29" fmla="*/ 222180 w 336480"/>
                  <a:gd name="connsiteY29" fmla="*/ 0 h 336016"/>
                  <a:gd name="connsiteX30" fmla="*/ 336480 w 336480"/>
                  <a:gd name="connsiteY30" fmla="*/ 115094 h 336016"/>
                  <a:gd name="connsiteX31" fmla="*/ 222180 w 336480"/>
                  <a:gd name="connsiteY31" fmla="*/ 230188 h 336016"/>
                  <a:gd name="connsiteX32" fmla="*/ 107880 w 336480"/>
                  <a:gd name="connsiteY32" fmla="*/ 115094 h 336016"/>
                  <a:gd name="connsiteX33" fmla="*/ 222180 w 336480"/>
                  <a:gd name="connsiteY33" fmla="*/ 0 h 33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6480" h="336016">
                    <a:moveTo>
                      <a:pt x="142851" y="229463"/>
                    </a:moveTo>
                    <a:cubicBezTo>
                      <a:pt x="146120" y="228319"/>
                      <a:pt x="149715" y="228319"/>
                      <a:pt x="152983" y="229627"/>
                    </a:cubicBezTo>
                    <a:cubicBezTo>
                      <a:pt x="160827" y="232241"/>
                      <a:pt x="163442" y="241393"/>
                      <a:pt x="160827" y="247930"/>
                    </a:cubicBezTo>
                    <a:cubicBezTo>
                      <a:pt x="160827" y="247930"/>
                      <a:pt x="160827" y="247930"/>
                      <a:pt x="124221" y="327678"/>
                    </a:cubicBezTo>
                    <a:cubicBezTo>
                      <a:pt x="121607" y="335522"/>
                      <a:pt x="113762" y="338137"/>
                      <a:pt x="105918" y="334215"/>
                    </a:cubicBezTo>
                    <a:cubicBezTo>
                      <a:pt x="99382" y="331600"/>
                      <a:pt x="96767" y="323756"/>
                      <a:pt x="99382" y="315912"/>
                    </a:cubicBezTo>
                    <a:cubicBezTo>
                      <a:pt x="99382" y="315912"/>
                      <a:pt x="99382" y="315912"/>
                      <a:pt x="134680" y="236164"/>
                    </a:cubicBezTo>
                    <a:cubicBezTo>
                      <a:pt x="136641" y="232895"/>
                      <a:pt x="139583" y="230607"/>
                      <a:pt x="142851" y="229463"/>
                    </a:cubicBezTo>
                    <a:close/>
                    <a:moveTo>
                      <a:pt x="122081" y="201355"/>
                    </a:moveTo>
                    <a:cubicBezTo>
                      <a:pt x="125739" y="201355"/>
                      <a:pt x="129397" y="202685"/>
                      <a:pt x="132722" y="205345"/>
                    </a:cubicBezTo>
                    <a:cubicBezTo>
                      <a:pt x="138042" y="211996"/>
                      <a:pt x="138042" y="219976"/>
                      <a:pt x="132722" y="225296"/>
                    </a:cubicBezTo>
                    <a:cubicBezTo>
                      <a:pt x="132722" y="225296"/>
                      <a:pt x="132722" y="225296"/>
                      <a:pt x="66218" y="291800"/>
                    </a:cubicBezTo>
                    <a:cubicBezTo>
                      <a:pt x="59568" y="298450"/>
                      <a:pt x="51587" y="297120"/>
                      <a:pt x="46267" y="291800"/>
                    </a:cubicBezTo>
                    <a:cubicBezTo>
                      <a:pt x="39617" y="286479"/>
                      <a:pt x="39617" y="277169"/>
                      <a:pt x="46267" y="271849"/>
                    </a:cubicBezTo>
                    <a:cubicBezTo>
                      <a:pt x="46267" y="271849"/>
                      <a:pt x="46267" y="271849"/>
                      <a:pt x="111441" y="205345"/>
                    </a:cubicBezTo>
                    <a:cubicBezTo>
                      <a:pt x="114766" y="202685"/>
                      <a:pt x="118423" y="201355"/>
                      <a:pt x="122081" y="201355"/>
                    </a:cubicBezTo>
                    <a:close/>
                    <a:moveTo>
                      <a:pt x="100115" y="177086"/>
                    </a:moveTo>
                    <a:cubicBezTo>
                      <a:pt x="103430" y="178235"/>
                      <a:pt x="106414" y="180532"/>
                      <a:pt x="108403" y="183814"/>
                    </a:cubicBezTo>
                    <a:cubicBezTo>
                      <a:pt x="111055" y="191691"/>
                      <a:pt x="108403" y="199567"/>
                      <a:pt x="100447" y="202193"/>
                    </a:cubicBezTo>
                    <a:cubicBezTo>
                      <a:pt x="100447" y="202193"/>
                      <a:pt x="100447" y="202193"/>
                      <a:pt x="20884" y="238950"/>
                    </a:cubicBezTo>
                    <a:cubicBezTo>
                      <a:pt x="12928" y="242888"/>
                      <a:pt x="3646" y="238950"/>
                      <a:pt x="994" y="232386"/>
                    </a:cubicBezTo>
                    <a:cubicBezTo>
                      <a:pt x="-1658" y="224510"/>
                      <a:pt x="994" y="216633"/>
                      <a:pt x="8950" y="214008"/>
                    </a:cubicBezTo>
                    <a:cubicBezTo>
                      <a:pt x="8950" y="214008"/>
                      <a:pt x="8950" y="214008"/>
                      <a:pt x="89838" y="177251"/>
                    </a:cubicBezTo>
                    <a:cubicBezTo>
                      <a:pt x="93153" y="175938"/>
                      <a:pt x="96800" y="175938"/>
                      <a:pt x="100115" y="177086"/>
                    </a:cubicBezTo>
                    <a:close/>
                    <a:moveTo>
                      <a:pt x="222974" y="30162"/>
                    </a:moveTo>
                    <a:cubicBezTo>
                      <a:pt x="175191" y="30162"/>
                      <a:pt x="136455" y="68187"/>
                      <a:pt x="136455" y="115094"/>
                    </a:cubicBezTo>
                    <a:cubicBezTo>
                      <a:pt x="136455" y="162001"/>
                      <a:pt x="175191" y="200026"/>
                      <a:pt x="222974" y="200026"/>
                    </a:cubicBezTo>
                    <a:cubicBezTo>
                      <a:pt x="270757" y="200026"/>
                      <a:pt x="309493" y="162001"/>
                      <a:pt x="309493" y="115094"/>
                    </a:cubicBezTo>
                    <a:cubicBezTo>
                      <a:pt x="309493" y="68187"/>
                      <a:pt x="270757" y="30162"/>
                      <a:pt x="222974" y="30162"/>
                    </a:cubicBezTo>
                    <a:close/>
                    <a:moveTo>
                      <a:pt x="222180" y="0"/>
                    </a:moveTo>
                    <a:cubicBezTo>
                      <a:pt x="285306" y="0"/>
                      <a:pt x="336480" y="51529"/>
                      <a:pt x="336480" y="115094"/>
                    </a:cubicBezTo>
                    <a:cubicBezTo>
                      <a:pt x="336480" y="178659"/>
                      <a:pt x="285306" y="230188"/>
                      <a:pt x="222180" y="230188"/>
                    </a:cubicBezTo>
                    <a:cubicBezTo>
                      <a:pt x="159054" y="230188"/>
                      <a:pt x="107880" y="178659"/>
                      <a:pt x="107880" y="115094"/>
                    </a:cubicBezTo>
                    <a:cubicBezTo>
                      <a:pt x="107880" y="51529"/>
                      <a:pt x="159054" y="0"/>
                      <a:pt x="222180" y="0"/>
                    </a:cubicBezTo>
                    <a:close/>
                  </a:path>
                </a:pathLst>
              </a:custGeom>
              <a:solidFill>
                <a:srgbClr val="25448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0" name="组合 19"/>
            <p:cNvGrpSpPr/>
            <p:nvPr/>
          </p:nvGrpSpPr>
          <p:grpSpPr>
            <a:xfrm>
              <a:off x="8817526" y="5211358"/>
              <a:ext cx="714140" cy="714140"/>
              <a:chOff x="9482949" y="4921281"/>
              <a:chExt cx="761316" cy="761316"/>
            </a:xfrm>
          </p:grpSpPr>
          <p:sp>
            <p:nvSpPr>
              <p:cNvPr id="30" name="矩形: 圆角 66"/>
              <p:cNvSpPr/>
              <p:nvPr/>
            </p:nvSpPr>
            <p:spPr>
              <a:xfrm>
                <a:off x="9482949" y="4921281"/>
                <a:ext cx="761316" cy="761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任意多边形: 形状 50"/>
              <p:cNvSpPr/>
              <p:nvPr/>
            </p:nvSpPr>
            <p:spPr>
              <a:xfrm>
                <a:off x="9725656" y="5128903"/>
                <a:ext cx="275903" cy="346073"/>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rgbClr val="25448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65" name="矩形 64"/>
            <p:cNvSpPr/>
            <p:nvPr/>
          </p:nvSpPr>
          <p:spPr>
            <a:xfrm>
              <a:off x="7488193" y="5399788"/>
              <a:ext cx="1328925" cy="33682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文字添加</a:t>
              </a:r>
            </a:p>
          </p:txBody>
        </p:sp>
        <p:sp>
          <p:nvSpPr>
            <p:cNvPr id="66" name="矩形 65"/>
            <p:cNvSpPr/>
            <p:nvPr/>
          </p:nvSpPr>
          <p:spPr>
            <a:xfrm>
              <a:off x="9294599" y="5399788"/>
              <a:ext cx="1328925" cy="33682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文字添加</a:t>
              </a:r>
            </a:p>
          </p:txBody>
        </p:sp>
      </p:grpSp>
      <p:pic>
        <p:nvPicPr>
          <p:cNvPr id="12" name="图片 11"/>
          <p:cNvPicPr>
            <a:picLocks noChangeAspect="1"/>
          </p:cNvPicPr>
          <p:nvPr/>
        </p:nvPicPr>
        <p:blipFill>
          <a:blip r:embed="rId6" cstate="screen"/>
          <a:stretch>
            <a:fillRect/>
          </a:stretch>
        </p:blipFill>
        <p:spPr>
          <a:xfrm>
            <a:off x="6289675" y="1215390"/>
            <a:ext cx="4404360" cy="442785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2" name="组合 1"/>
          <p:cNvGrpSpPr/>
          <p:nvPr/>
        </p:nvGrpSpPr>
        <p:grpSpPr>
          <a:xfrm>
            <a:off x="3067493" y="1889705"/>
            <a:ext cx="6030655" cy="5015161"/>
            <a:chOff x="3067493" y="1889705"/>
            <a:chExt cx="6030655" cy="5015161"/>
          </a:xfrm>
          <a:solidFill>
            <a:schemeClr val="bg1"/>
          </a:solidFill>
        </p:grpSpPr>
        <p:sp>
          <p:nvSpPr>
            <p:cNvPr id="43" name="任意多边形 42"/>
            <p:cNvSpPr/>
            <p:nvPr/>
          </p:nvSpPr>
          <p:spPr>
            <a:xfrm flipH="1">
              <a:off x="4766202" y="1889705"/>
              <a:ext cx="1638079" cy="5015161"/>
            </a:xfrm>
            <a:custGeom>
              <a:avLst/>
              <a:gdLst>
                <a:gd name="connsiteX0" fmla="*/ 1228559 w 1638079"/>
                <a:gd name="connsiteY0" fmla="*/ 0 h 5015161"/>
                <a:gd name="connsiteX1" fmla="*/ 1228559 w 1638079"/>
                <a:gd name="connsiteY1" fmla="*/ 206832 h 5015161"/>
                <a:gd name="connsiteX2" fmla="*/ 716660 w 1638079"/>
                <a:gd name="connsiteY2" fmla="*/ 206832 h 5015161"/>
                <a:gd name="connsiteX3" fmla="*/ 0 w 1638079"/>
                <a:gd name="connsiteY3" fmla="*/ 923492 h 5015161"/>
                <a:gd name="connsiteX4" fmla="*/ 0 w 1638079"/>
                <a:gd name="connsiteY4" fmla="*/ 5015161 h 5015161"/>
                <a:gd name="connsiteX5" fmla="*/ 222992 w 1638079"/>
                <a:gd name="connsiteY5" fmla="*/ 5015161 h 5015161"/>
                <a:gd name="connsiteX6" fmla="*/ 222992 w 1638079"/>
                <a:gd name="connsiteY6" fmla="*/ 923492 h 5015161"/>
                <a:gd name="connsiteX7" fmla="*/ 716660 w 1638079"/>
                <a:gd name="connsiteY7" fmla="*/ 429824 h 5015161"/>
                <a:gd name="connsiteX8" fmla="*/ 1228559 w 1638079"/>
                <a:gd name="connsiteY8" fmla="*/ 429824 h 5015161"/>
                <a:gd name="connsiteX9" fmla="*/ 1228559 w 1638079"/>
                <a:gd name="connsiteY9" fmla="*/ 636656 h 5015161"/>
                <a:gd name="connsiteX10" fmla="*/ 1638079 w 1638079"/>
                <a:gd name="connsiteY10" fmla="*/ 318328 h 501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5015161">
                  <a:moveTo>
                    <a:pt x="1228559" y="0"/>
                  </a:moveTo>
                  <a:lnTo>
                    <a:pt x="1228559" y="206832"/>
                  </a:lnTo>
                  <a:lnTo>
                    <a:pt x="716660" y="206832"/>
                  </a:lnTo>
                  <a:cubicBezTo>
                    <a:pt x="320860" y="206832"/>
                    <a:pt x="0" y="527692"/>
                    <a:pt x="0" y="923492"/>
                  </a:cubicBezTo>
                  <a:lnTo>
                    <a:pt x="0" y="5015161"/>
                  </a:lnTo>
                  <a:lnTo>
                    <a:pt x="222992" y="5015161"/>
                  </a:lnTo>
                  <a:lnTo>
                    <a:pt x="222992" y="923492"/>
                  </a:lnTo>
                  <a:cubicBezTo>
                    <a:pt x="222992" y="650847"/>
                    <a:pt x="444015" y="429824"/>
                    <a:pt x="716660" y="429824"/>
                  </a:cubicBezTo>
                  <a:lnTo>
                    <a:pt x="1228559" y="429824"/>
                  </a:lnTo>
                  <a:lnTo>
                    <a:pt x="1228559" y="636656"/>
                  </a:lnTo>
                  <a:lnTo>
                    <a:pt x="1638079" y="3183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5" name="任意多边形 44"/>
            <p:cNvSpPr/>
            <p:nvPr/>
          </p:nvSpPr>
          <p:spPr>
            <a:xfrm flipH="1">
              <a:off x="4083410" y="4894561"/>
              <a:ext cx="1638079" cy="2010305"/>
            </a:xfrm>
            <a:custGeom>
              <a:avLst/>
              <a:gdLst>
                <a:gd name="connsiteX0" fmla="*/ 1228559 w 1638079"/>
                <a:gd name="connsiteY0" fmla="*/ 0 h 2010305"/>
                <a:gd name="connsiteX1" fmla="*/ 1228559 w 1638079"/>
                <a:gd name="connsiteY1" fmla="*/ 206832 h 2010305"/>
                <a:gd name="connsiteX2" fmla="*/ 716660 w 1638079"/>
                <a:gd name="connsiteY2" fmla="*/ 206832 h 2010305"/>
                <a:gd name="connsiteX3" fmla="*/ 0 w 1638079"/>
                <a:gd name="connsiteY3" fmla="*/ 923492 h 2010305"/>
                <a:gd name="connsiteX4" fmla="*/ 0 w 1638079"/>
                <a:gd name="connsiteY4" fmla="*/ 2010305 h 2010305"/>
                <a:gd name="connsiteX5" fmla="*/ 222992 w 1638079"/>
                <a:gd name="connsiteY5" fmla="*/ 2010305 h 2010305"/>
                <a:gd name="connsiteX6" fmla="*/ 222992 w 1638079"/>
                <a:gd name="connsiteY6" fmla="*/ 923492 h 2010305"/>
                <a:gd name="connsiteX7" fmla="*/ 716660 w 1638079"/>
                <a:gd name="connsiteY7" fmla="*/ 429824 h 2010305"/>
                <a:gd name="connsiteX8" fmla="*/ 1228559 w 1638079"/>
                <a:gd name="connsiteY8" fmla="*/ 429824 h 2010305"/>
                <a:gd name="connsiteX9" fmla="*/ 1228559 w 1638079"/>
                <a:gd name="connsiteY9" fmla="*/ 636656 h 2010305"/>
                <a:gd name="connsiteX10" fmla="*/ 1638079 w 1638079"/>
                <a:gd name="connsiteY10" fmla="*/ 318328 h 20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2010305">
                  <a:moveTo>
                    <a:pt x="1228559" y="0"/>
                  </a:moveTo>
                  <a:lnTo>
                    <a:pt x="1228559" y="206832"/>
                  </a:lnTo>
                  <a:lnTo>
                    <a:pt x="716660" y="206832"/>
                  </a:lnTo>
                  <a:cubicBezTo>
                    <a:pt x="320860" y="206832"/>
                    <a:pt x="0" y="527692"/>
                    <a:pt x="0" y="923492"/>
                  </a:cubicBezTo>
                  <a:lnTo>
                    <a:pt x="0" y="2010305"/>
                  </a:lnTo>
                  <a:lnTo>
                    <a:pt x="222992" y="2010305"/>
                  </a:lnTo>
                  <a:lnTo>
                    <a:pt x="222992" y="923492"/>
                  </a:lnTo>
                  <a:cubicBezTo>
                    <a:pt x="222992" y="650847"/>
                    <a:pt x="444015" y="429824"/>
                    <a:pt x="716660" y="429824"/>
                  </a:cubicBezTo>
                  <a:lnTo>
                    <a:pt x="1228559" y="429824"/>
                  </a:lnTo>
                  <a:lnTo>
                    <a:pt x="1228559" y="636656"/>
                  </a:lnTo>
                  <a:lnTo>
                    <a:pt x="1638079" y="3183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4" name="任意多边形 43"/>
            <p:cNvSpPr/>
            <p:nvPr/>
          </p:nvSpPr>
          <p:spPr>
            <a:xfrm>
              <a:off x="5823293" y="2786071"/>
              <a:ext cx="3274855" cy="4118795"/>
            </a:xfrm>
            <a:custGeom>
              <a:avLst/>
              <a:gdLst>
                <a:gd name="connsiteX0" fmla="*/ 2837793 w 3274855"/>
                <a:gd name="connsiteY0" fmla="*/ 0 h 4118795"/>
                <a:gd name="connsiteX1" fmla="*/ 3274855 w 3274855"/>
                <a:gd name="connsiteY1" fmla="*/ 310685 h 4118795"/>
                <a:gd name="connsiteX2" fmla="*/ 2837793 w 3274855"/>
                <a:gd name="connsiteY2" fmla="*/ 621371 h 4118795"/>
                <a:gd name="connsiteX3" fmla="*/ 2837793 w 3274855"/>
                <a:gd name="connsiteY3" fmla="*/ 425486 h 4118795"/>
                <a:gd name="connsiteX4" fmla="*/ 827359 w 3274855"/>
                <a:gd name="connsiteY4" fmla="*/ 425486 h 4118795"/>
                <a:gd name="connsiteX5" fmla="*/ 229600 w 3274855"/>
                <a:gd name="connsiteY5" fmla="*/ 1023245 h 4118795"/>
                <a:gd name="connsiteX6" fmla="*/ 229600 w 3274855"/>
                <a:gd name="connsiteY6" fmla="*/ 4118795 h 4118795"/>
                <a:gd name="connsiteX7" fmla="*/ 0 w 3274855"/>
                <a:gd name="connsiteY7" fmla="*/ 4118795 h 4118795"/>
                <a:gd name="connsiteX8" fmla="*/ 0 w 3274855"/>
                <a:gd name="connsiteY8" fmla="*/ 1023245 h 4118795"/>
                <a:gd name="connsiteX9" fmla="*/ 827359 w 3274855"/>
                <a:gd name="connsiteY9" fmla="*/ 195886 h 4118795"/>
                <a:gd name="connsiteX10" fmla="*/ 2837793 w 3274855"/>
                <a:gd name="connsiteY10" fmla="*/ 195885 h 411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855" h="4118795">
                  <a:moveTo>
                    <a:pt x="2837793" y="0"/>
                  </a:moveTo>
                  <a:lnTo>
                    <a:pt x="3274855" y="310685"/>
                  </a:lnTo>
                  <a:lnTo>
                    <a:pt x="2837793" y="621371"/>
                  </a:lnTo>
                  <a:lnTo>
                    <a:pt x="2837793" y="425486"/>
                  </a:lnTo>
                  <a:lnTo>
                    <a:pt x="827359" y="425486"/>
                  </a:lnTo>
                  <a:cubicBezTo>
                    <a:pt x="497226" y="425486"/>
                    <a:pt x="229600" y="693112"/>
                    <a:pt x="229600" y="1023245"/>
                  </a:cubicBezTo>
                  <a:lnTo>
                    <a:pt x="229600" y="4118795"/>
                  </a:lnTo>
                  <a:lnTo>
                    <a:pt x="0" y="4118795"/>
                  </a:lnTo>
                  <a:lnTo>
                    <a:pt x="0" y="1023245"/>
                  </a:lnTo>
                  <a:cubicBezTo>
                    <a:pt x="0" y="566307"/>
                    <a:pt x="370421" y="195886"/>
                    <a:pt x="827359" y="195886"/>
                  </a:cubicBezTo>
                  <a:lnTo>
                    <a:pt x="2837793" y="1958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1" name="任意多边形 40"/>
            <p:cNvSpPr/>
            <p:nvPr/>
          </p:nvSpPr>
          <p:spPr>
            <a:xfrm flipH="1">
              <a:off x="3067493" y="3393040"/>
              <a:ext cx="4027164" cy="3511826"/>
            </a:xfrm>
            <a:custGeom>
              <a:avLst/>
              <a:gdLst>
                <a:gd name="connsiteX0" fmla="*/ 3489699 w 4027164"/>
                <a:gd name="connsiteY0" fmla="*/ 0 h 3511826"/>
                <a:gd name="connsiteX1" fmla="*/ 3489699 w 4027164"/>
                <a:gd name="connsiteY1" fmla="*/ 265753 h 3511826"/>
                <a:gd name="connsiteX2" fmla="*/ 1017423 w 4027164"/>
                <a:gd name="connsiteY2" fmla="*/ 265752 h 3511826"/>
                <a:gd name="connsiteX3" fmla="*/ 0 w 4027164"/>
                <a:gd name="connsiteY3" fmla="*/ 1283175 h 3511826"/>
                <a:gd name="connsiteX4" fmla="*/ 0 w 4027164"/>
                <a:gd name="connsiteY4" fmla="*/ 3511826 h 3511826"/>
                <a:gd name="connsiteX5" fmla="*/ 232609 w 4027164"/>
                <a:gd name="connsiteY5" fmla="*/ 3511826 h 3511826"/>
                <a:gd name="connsiteX6" fmla="*/ 232609 w 4027164"/>
                <a:gd name="connsiteY6" fmla="*/ 1283176 h 3511826"/>
                <a:gd name="connsiteX7" fmla="*/ 1017423 w 4027164"/>
                <a:gd name="connsiteY7" fmla="*/ 498362 h 3511826"/>
                <a:gd name="connsiteX8" fmla="*/ 3489699 w 4027164"/>
                <a:gd name="connsiteY8" fmla="*/ 498362 h 3511826"/>
                <a:gd name="connsiteX9" fmla="*/ 3489699 w 4027164"/>
                <a:gd name="connsiteY9" fmla="*/ 764114 h 3511826"/>
                <a:gd name="connsiteX10" fmla="*/ 4027164 w 4027164"/>
                <a:gd name="connsiteY10" fmla="*/ 382057 h 351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7164" h="3511826">
                  <a:moveTo>
                    <a:pt x="3489699" y="0"/>
                  </a:moveTo>
                  <a:lnTo>
                    <a:pt x="3489699" y="265753"/>
                  </a:lnTo>
                  <a:lnTo>
                    <a:pt x="1017423" y="265752"/>
                  </a:lnTo>
                  <a:cubicBezTo>
                    <a:pt x="455516" y="265752"/>
                    <a:pt x="0" y="721268"/>
                    <a:pt x="0" y="1283175"/>
                  </a:cubicBezTo>
                  <a:lnTo>
                    <a:pt x="0" y="3511826"/>
                  </a:lnTo>
                  <a:lnTo>
                    <a:pt x="232609" y="3511826"/>
                  </a:lnTo>
                  <a:lnTo>
                    <a:pt x="232609" y="1283176"/>
                  </a:lnTo>
                  <a:cubicBezTo>
                    <a:pt x="232609" y="849735"/>
                    <a:pt x="583982" y="498362"/>
                    <a:pt x="1017423" y="498362"/>
                  </a:cubicBezTo>
                  <a:lnTo>
                    <a:pt x="3489699" y="498362"/>
                  </a:lnTo>
                  <a:lnTo>
                    <a:pt x="3489699" y="764114"/>
                  </a:lnTo>
                  <a:lnTo>
                    <a:pt x="4027164" y="3820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2" name="任意多边形 41"/>
            <p:cNvSpPr/>
            <p:nvPr/>
          </p:nvSpPr>
          <p:spPr>
            <a:xfrm>
              <a:off x="6520430" y="4347273"/>
              <a:ext cx="1638079" cy="2557593"/>
            </a:xfrm>
            <a:custGeom>
              <a:avLst/>
              <a:gdLst>
                <a:gd name="connsiteX0" fmla="*/ 1228559 w 1638079"/>
                <a:gd name="connsiteY0" fmla="*/ 0 h 2557593"/>
                <a:gd name="connsiteX1" fmla="*/ 1638079 w 1638079"/>
                <a:gd name="connsiteY1" fmla="*/ 318328 h 2557593"/>
                <a:gd name="connsiteX2" fmla="*/ 1228559 w 1638079"/>
                <a:gd name="connsiteY2" fmla="*/ 636656 h 2557593"/>
                <a:gd name="connsiteX3" fmla="*/ 1228559 w 1638079"/>
                <a:gd name="connsiteY3" fmla="*/ 429824 h 2557593"/>
                <a:gd name="connsiteX4" fmla="*/ 716660 w 1638079"/>
                <a:gd name="connsiteY4" fmla="*/ 429824 h 2557593"/>
                <a:gd name="connsiteX5" fmla="*/ 222992 w 1638079"/>
                <a:gd name="connsiteY5" fmla="*/ 923492 h 2557593"/>
                <a:gd name="connsiteX6" fmla="*/ 222992 w 1638079"/>
                <a:gd name="connsiteY6" fmla="*/ 2557593 h 2557593"/>
                <a:gd name="connsiteX7" fmla="*/ 0 w 1638079"/>
                <a:gd name="connsiteY7" fmla="*/ 2557593 h 2557593"/>
                <a:gd name="connsiteX8" fmla="*/ 0 w 1638079"/>
                <a:gd name="connsiteY8" fmla="*/ 923492 h 2557593"/>
                <a:gd name="connsiteX9" fmla="*/ 716660 w 1638079"/>
                <a:gd name="connsiteY9" fmla="*/ 206832 h 2557593"/>
                <a:gd name="connsiteX10" fmla="*/ 1228559 w 1638079"/>
                <a:gd name="connsiteY10" fmla="*/ 206832 h 25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2557593">
                  <a:moveTo>
                    <a:pt x="1228559" y="0"/>
                  </a:moveTo>
                  <a:lnTo>
                    <a:pt x="1638079" y="318328"/>
                  </a:lnTo>
                  <a:lnTo>
                    <a:pt x="1228559" y="636656"/>
                  </a:lnTo>
                  <a:lnTo>
                    <a:pt x="1228559" y="429824"/>
                  </a:lnTo>
                  <a:lnTo>
                    <a:pt x="716660" y="429824"/>
                  </a:lnTo>
                  <a:cubicBezTo>
                    <a:pt x="444015" y="429824"/>
                    <a:pt x="222992" y="650847"/>
                    <a:pt x="222992" y="923492"/>
                  </a:cubicBezTo>
                  <a:lnTo>
                    <a:pt x="222992" y="2557593"/>
                  </a:lnTo>
                  <a:lnTo>
                    <a:pt x="0" y="2557593"/>
                  </a:lnTo>
                  <a:lnTo>
                    <a:pt x="0" y="923492"/>
                  </a:lnTo>
                  <a:cubicBezTo>
                    <a:pt x="0" y="527692"/>
                    <a:pt x="320860" y="206832"/>
                    <a:pt x="716660" y="206832"/>
                  </a:cubicBezTo>
                  <a:lnTo>
                    <a:pt x="1228559" y="2068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 name="组合 2"/>
          <p:cNvGrpSpPr/>
          <p:nvPr/>
        </p:nvGrpSpPr>
        <p:grpSpPr>
          <a:xfrm>
            <a:off x="2220595" y="1659255"/>
            <a:ext cx="2543175" cy="831850"/>
            <a:chOff x="3497" y="2613"/>
            <a:chExt cx="4005" cy="1310"/>
          </a:xfrm>
        </p:grpSpPr>
        <p:grpSp>
          <p:nvGrpSpPr>
            <p:cNvPr id="52" name="组合 51"/>
            <p:cNvGrpSpPr/>
            <p:nvPr/>
          </p:nvGrpSpPr>
          <p:grpSpPr>
            <a:xfrm>
              <a:off x="3497" y="2613"/>
              <a:ext cx="3229" cy="1311"/>
              <a:chOff x="7483989" y="3433235"/>
              <a:chExt cx="2050552" cy="832684"/>
            </a:xfrm>
          </p:grpSpPr>
          <p:sp>
            <p:nvSpPr>
              <p:cNvPr id="53" name="矩形 52"/>
              <p:cNvSpPr/>
              <p:nvPr/>
            </p:nvSpPr>
            <p:spPr>
              <a:xfrm>
                <a:off x="7483990" y="3732519"/>
                <a:ext cx="2050551"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a:t>
                </a:r>
              </a:p>
            </p:txBody>
          </p:sp>
          <p:sp>
            <p:nvSpPr>
              <p:cNvPr id="54" name="矩形 53"/>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5" name="图片 4"/>
            <p:cNvPicPr>
              <a:picLocks noChangeAspect="1"/>
            </p:cNvPicPr>
            <p:nvPr/>
          </p:nvPicPr>
          <p:blipFill rotWithShape="1">
            <a:blip r:embed="rId6" cstate="screen">
              <a:clrChange>
                <a:clrFrom>
                  <a:srgbClr val="FFFFFF"/>
                </a:clrFrom>
                <a:clrTo>
                  <a:srgbClr val="FFFFFF">
                    <a:alpha val="0"/>
                  </a:srgbClr>
                </a:clrTo>
              </a:clrChange>
            </a:blip>
            <a:srcRect/>
            <a:stretch>
              <a:fillRect/>
            </a:stretch>
          </p:blipFill>
          <p:spPr>
            <a:xfrm>
              <a:off x="6726" y="2791"/>
              <a:ext cx="776" cy="955"/>
            </a:xfrm>
            <a:prstGeom prst="rect">
              <a:avLst/>
            </a:prstGeom>
          </p:spPr>
        </p:pic>
      </p:grpSp>
      <p:grpSp>
        <p:nvGrpSpPr>
          <p:cNvPr id="4" name="组合 3"/>
          <p:cNvGrpSpPr/>
          <p:nvPr/>
        </p:nvGrpSpPr>
        <p:grpSpPr>
          <a:xfrm>
            <a:off x="1470660" y="4781550"/>
            <a:ext cx="2543175" cy="831850"/>
            <a:chOff x="3497" y="2613"/>
            <a:chExt cx="4005" cy="1310"/>
          </a:xfrm>
        </p:grpSpPr>
        <p:grpSp>
          <p:nvGrpSpPr>
            <p:cNvPr id="7" name="组合 6"/>
            <p:cNvGrpSpPr/>
            <p:nvPr/>
          </p:nvGrpSpPr>
          <p:grpSpPr>
            <a:xfrm>
              <a:off x="3497" y="2613"/>
              <a:ext cx="3229" cy="1311"/>
              <a:chOff x="7483989" y="3433235"/>
              <a:chExt cx="2050552" cy="832684"/>
            </a:xfrm>
          </p:grpSpPr>
          <p:sp>
            <p:nvSpPr>
              <p:cNvPr id="8" name="矩形 7"/>
              <p:cNvSpPr/>
              <p:nvPr/>
            </p:nvSpPr>
            <p:spPr>
              <a:xfrm>
                <a:off x="7483990" y="3732519"/>
                <a:ext cx="2050551"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a:t>
                </a:r>
              </a:p>
            </p:txBody>
          </p:sp>
          <p:sp>
            <p:nvSpPr>
              <p:cNvPr id="9" name="矩形 8"/>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10" name="图片 9"/>
            <p:cNvPicPr>
              <a:picLocks noChangeAspect="1"/>
            </p:cNvPicPr>
            <p:nvPr/>
          </p:nvPicPr>
          <p:blipFill rotWithShape="1">
            <a:blip r:embed="rId6" cstate="screen">
              <a:clrChange>
                <a:clrFrom>
                  <a:srgbClr val="FFFFFF"/>
                </a:clrFrom>
                <a:clrTo>
                  <a:srgbClr val="FFFFFF">
                    <a:alpha val="0"/>
                  </a:srgbClr>
                </a:clrTo>
              </a:clrChange>
            </a:blip>
            <a:srcRect/>
            <a:stretch>
              <a:fillRect/>
            </a:stretch>
          </p:blipFill>
          <p:spPr>
            <a:xfrm>
              <a:off x="6726" y="2791"/>
              <a:ext cx="776" cy="955"/>
            </a:xfrm>
            <a:prstGeom prst="rect">
              <a:avLst/>
            </a:prstGeom>
          </p:spPr>
        </p:pic>
      </p:grpSp>
      <p:grpSp>
        <p:nvGrpSpPr>
          <p:cNvPr id="11" name="组合 10"/>
          <p:cNvGrpSpPr/>
          <p:nvPr/>
        </p:nvGrpSpPr>
        <p:grpSpPr>
          <a:xfrm>
            <a:off x="447040" y="3355340"/>
            <a:ext cx="2543175" cy="831850"/>
            <a:chOff x="3497" y="2613"/>
            <a:chExt cx="4005" cy="1310"/>
          </a:xfrm>
        </p:grpSpPr>
        <p:grpSp>
          <p:nvGrpSpPr>
            <p:cNvPr id="12" name="组合 11"/>
            <p:cNvGrpSpPr/>
            <p:nvPr/>
          </p:nvGrpSpPr>
          <p:grpSpPr>
            <a:xfrm>
              <a:off x="3497" y="2613"/>
              <a:ext cx="3229" cy="1311"/>
              <a:chOff x="7483989" y="3433235"/>
              <a:chExt cx="2050552" cy="832684"/>
            </a:xfrm>
          </p:grpSpPr>
          <p:sp>
            <p:nvSpPr>
              <p:cNvPr id="13" name="矩形 12"/>
              <p:cNvSpPr/>
              <p:nvPr/>
            </p:nvSpPr>
            <p:spPr>
              <a:xfrm>
                <a:off x="7483990" y="3732519"/>
                <a:ext cx="2050551"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a:t>
                </a:r>
              </a:p>
            </p:txBody>
          </p:sp>
          <p:sp>
            <p:nvSpPr>
              <p:cNvPr id="14" name="矩形 13"/>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15" name="图片 14"/>
            <p:cNvPicPr>
              <a:picLocks noChangeAspect="1"/>
            </p:cNvPicPr>
            <p:nvPr/>
          </p:nvPicPr>
          <p:blipFill rotWithShape="1">
            <a:blip r:embed="rId6" cstate="screen">
              <a:clrChange>
                <a:clrFrom>
                  <a:srgbClr val="FFFFFF"/>
                </a:clrFrom>
                <a:clrTo>
                  <a:srgbClr val="FFFFFF">
                    <a:alpha val="0"/>
                  </a:srgbClr>
                </a:clrTo>
              </a:clrChange>
            </a:blip>
            <a:srcRect/>
            <a:stretch>
              <a:fillRect/>
            </a:stretch>
          </p:blipFill>
          <p:spPr>
            <a:xfrm>
              <a:off x="6726" y="2791"/>
              <a:ext cx="776" cy="955"/>
            </a:xfrm>
            <a:prstGeom prst="rect">
              <a:avLst/>
            </a:prstGeom>
          </p:spPr>
        </p:pic>
      </p:grpSp>
      <p:grpSp>
        <p:nvGrpSpPr>
          <p:cNvPr id="18" name="组合 17"/>
          <p:cNvGrpSpPr/>
          <p:nvPr/>
        </p:nvGrpSpPr>
        <p:grpSpPr>
          <a:xfrm>
            <a:off x="8649335" y="1917700"/>
            <a:ext cx="2706370" cy="831850"/>
            <a:chOff x="13621" y="3020"/>
            <a:chExt cx="4262" cy="1310"/>
          </a:xfrm>
        </p:grpSpPr>
        <p:grpSp>
          <p:nvGrpSpPr>
            <p:cNvPr id="49" name="组合 48"/>
            <p:cNvGrpSpPr/>
            <p:nvPr/>
          </p:nvGrpSpPr>
          <p:grpSpPr>
            <a:xfrm>
              <a:off x="14397" y="3020"/>
              <a:ext cx="3486" cy="1311"/>
              <a:chOff x="7483989" y="3433235"/>
              <a:chExt cx="2213711" cy="832684"/>
            </a:xfrm>
          </p:grpSpPr>
          <p:sp>
            <p:nvSpPr>
              <p:cNvPr id="50" name="矩形 49"/>
              <p:cNvSpPr/>
              <p:nvPr/>
            </p:nvSpPr>
            <p:spPr>
              <a:xfrm>
                <a:off x="7483990" y="3732519"/>
                <a:ext cx="2213710"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51" name="矩形 50"/>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17" name="图片 16"/>
            <p:cNvPicPr>
              <a:picLocks noChangeAspect="1"/>
            </p:cNvPicPr>
            <p:nvPr/>
          </p:nvPicPr>
          <p:blipFill rotWithShape="1">
            <a:blip r:embed="rId6" cstate="screen">
              <a:clrChange>
                <a:clrFrom>
                  <a:srgbClr val="FFFFFF"/>
                </a:clrFrom>
                <a:clrTo>
                  <a:srgbClr val="FFFFFF">
                    <a:alpha val="0"/>
                  </a:srgbClr>
                </a:clrTo>
              </a:clrChange>
            </a:blip>
            <a:srcRect/>
            <a:stretch>
              <a:fillRect/>
            </a:stretch>
          </p:blipFill>
          <p:spPr>
            <a:xfrm>
              <a:off x="13621" y="3198"/>
              <a:ext cx="776" cy="955"/>
            </a:xfrm>
            <a:prstGeom prst="rect">
              <a:avLst/>
            </a:prstGeom>
          </p:spPr>
        </p:pic>
      </p:grpSp>
      <p:grpSp>
        <p:nvGrpSpPr>
          <p:cNvPr id="19" name="组合 18"/>
          <p:cNvGrpSpPr/>
          <p:nvPr/>
        </p:nvGrpSpPr>
        <p:grpSpPr>
          <a:xfrm>
            <a:off x="8236585" y="4234180"/>
            <a:ext cx="2706370" cy="831850"/>
            <a:chOff x="13621" y="3020"/>
            <a:chExt cx="4262" cy="1310"/>
          </a:xfrm>
        </p:grpSpPr>
        <p:grpSp>
          <p:nvGrpSpPr>
            <p:cNvPr id="20" name="组合 19"/>
            <p:cNvGrpSpPr/>
            <p:nvPr/>
          </p:nvGrpSpPr>
          <p:grpSpPr>
            <a:xfrm>
              <a:off x="14397" y="3020"/>
              <a:ext cx="3486" cy="1311"/>
              <a:chOff x="7483989" y="3433235"/>
              <a:chExt cx="2213711" cy="832684"/>
            </a:xfrm>
          </p:grpSpPr>
          <p:sp>
            <p:nvSpPr>
              <p:cNvPr id="21" name="矩形 20"/>
              <p:cNvSpPr/>
              <p:nvPr/>
            </p:nvSpPr>
            <p:spPr>
              <a:xfrm>
                <a:off x="7483990" y="3732519"/>
                <a:ext cx="2213710"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22" name="矩形 21"/>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23" name="图片 22"/>
            <p:cNvPicPr>
              <a:picLocks noChangeAspect="1"/>
            </p:cNvPicPr>
            <p:nvPr/>
          </p:nvPicPr>
          <p:blipFill rotWithShape="1">
            <a:blip r:embed="rId6" cstate="screen">
              <a:clrChange>
                <a:clrFrom>
                  <a:srgbClr val="FFFFFF"/>
                </a:clrFrom>
                <a:clrTo>
                  <a:srgbClr val="FFFFFF">
                    <a:alpha val="0"/>
                  </a:srgbClr>
                </a:clrTo>
              </a:clrChange>
            </a:blip>
            <a:srcRect/>
            <a:stretch>
              <a:fillRect/>
            </a:stretch>
          </p:blipFill>
          <p:spPr>
            <a:xfrm>
              <a:off x="13621" y="3198"/>
              <a:ext cx="776" cy="955"/>
            </a:xfrm>
            <a:prstGeom prst="rect">
              <a:avLst/>
            </a:prstGeom>
          </p:spPr>
        </p:pic>
      </p:grpSp>
    </p:spTree>
    <p:custDataLst>
      <p:tags r:id="rId1"/>
    </p:custData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7" name="图片 16" descr="图片包含 餐桌, 室内, 蛋糕, 点亮&#10;&#10;描述已自动生成"/>
          <p:cNvPicPr>
            <a:picLocks noChangeAspect="1"/>
          </p:cNvPicPr>
          <p:nvPr/>
        </p:nvPicPr>
        <p:blipFill rotWithShape="1">
          <a:blip r:embed="rId5" cstate="screen"/>
          <a:srcRect/>
          <a:stretch>
            <a:fillRect/>
          </a:stretch>
        </p:blipFill>
        <p:spPr>
          <a:xfrm>
            <a:off x="2555875" y="988695"/>
            <a:ext cx="7079615" cy="3671570"/>
          </a:xfrm>
          <a:custGeom>
            <a:avLst/>
            <a:gdLst/>
            <a:ahLst/>
            <a:cxnLst>
              <a:cxn ang="3">
                <a:pos x="hc" y="t"/>
              </a:cxn>
              <a:cxn ang="cd2">
                <a:pos x="l" y="vc"/>
              </a:cxn>
              <a:cxn ang="cd4">
                <a:pos x="hc" y="b"/>
              </a:cxn>
              <a:cxn ang="0">
                <a:pos x="r" y="vc"/>
              </a:cxn>
            </a:cxnLst>
            <a:rect l="l" t="t" r="r" b="b"/>
            <a:pathLst>
              <a:path w="11149" h="5782">
                <a:moveTo>
                  <a:pt x="964" y="0"/>
                </a:moveTo>
                <a:lnTo>
                  <a:pt x="10185" y="0"/>
                </a:lnTo>
                <a:cubicBezTo>
                  <a:pt x="10718" y="0"/>
                  <a:pt x="11149" y="431"/>
                  <a:pt x="11149" y="964"/>
                </a:cubicBezTo>
                <a:lnTo>
                  <a:pt x="11149" y="4818"/>
                </a:lnTo>
                <a:cubicBezTo>
                  <a:pt x="11149" y="5351"/>
                  <a:pt x="10718" y="5782"/>
                  <a:pt x="10185" y="5782"/>
                </a:cubicBezTo>
                <a:lnTo>
                  <a:pt x="964" y="5782"/>
                </a:lnTo>
                <a:cubicBezTo>
                  <a:pt x="431" y="5782"/>
                  <a:pt x="0" y="5351"/>
                  <a:pt x="0" y="4818"/>
                </a:cubicBezTo>
                <a:lnTo>
                  <a:pt x="0" y="964"/>
                </a:lnTo>
                <a:cubicBezTo>
                  <a:pt x="0" y="431"/>
                  <a:pt x="431" y="0"/>
                  <a:pt x="964" y="0"/>
                </a:cubicBezTo>
                <a:close/>
              </a:path>
            </a:pathLst>
          </a:custGeom>
        </p:spPr>
      </p:pic>
      <p:pic>
        <p:nvPicPr>
          <p:cNvPr id="6" name="图片 5"/>
          <p:cNvPicPr>
            <a:picLocks noChangeAspect="1"/>
          </p:cNvPicPr>
          <p:nvPr/>
        </p:nvPicPr>
        <p:blipFill>
          <a:blip r:embed="rId6"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33" name="Group 2"/>
          <p:cNvGrpSpPr/>
          <p:nvPr/>
        </p:nvGrpSpPr>
        <p:grpSpPr>
          <a:xfrm>
            <a:off x="1695450" y="3869690"/>
            <a:ext cx="1252855" cy="1252855"/>
            <a:chOff x="4343400" y="1854886"/>
            <a:chExt cx="457200" cy="457200"/>
          </a:xfrm>
        </p:grpSpPr>
        <p:sp>
          <p:nvSpPr>
            <p:cNvPr id="35" name="Oval 4"/>
            <p:cNvSpPr/>
            <p:nvPr/>
          </p:nvSpPr>
          <p:spPr>
            <a:xfrm>
              <a:off x="4343400" y="1854886"/>
              <a:ext cx="457200" cy="457200"/>
            </a:xfrm>
            <a:prstGeom prst="ellipse">
              <a:avLst/>
            </a:prstGeom>
            <a:solidFill>
              <a:schemeClr val="bg1"/>
            </a:solidFill>
            <a:ln w="28575">
              <a:solidFill>
                <a:srgbClr val="25448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Oval 5"/>
            <p:cNvSpPr/>
            <p:nvPr/>
          </p:nvSpPr>
          <p:spPr>
            <a:xfrm>
              <a:off x="4408030" y="1919516"/>
              <a:ext cx="327939" cy="327939"/>
            </a:xfrm>
            <a:prstGeom prst="ellipse">
              <a:avLst/>
            </a:prstGeom>
            <a:solidFill>
              <a:srgbClr val="2544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34" name="Freeform: Shape 3"/>
          <p:cNvSpPr/>
          <p:nvPr/>
        </p:nvSpPr>
        <p:spPr bwMode="auto">
          <a:xfrm>
            <a:off x="2096135" y="4301490"/>
            <a:ext cx="452120" cy="38989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9" name="Group 7"/>
          <p:cNvGrpSpPr/>
          <p:nvPr/>
        </p:nvGrpSpPr>
        <p:grpSpPr>
          <a:xfrm>
            <a:off x="4211320" y="3869690"/>
            <a:ext cx="1252855" cy="1252855"/>
            <a:chOff x="4343400" y="1854885"/>
            <a:chExt cx="457200" cy="457200"/>
          </a:xfrm>
        </p:grpSpPr>
        <p:sp>
          <p:nvSpPr>
            <p:cNvPr id="31" name="Oval 9"/>
            <p:cNvSpPr/>
            <p:nvPr/>
          </p:nvSpPr>
          <p:spPr>
            <a:xfrm>
              <a:off x="4343400" y="1854885"/>
              <a:ext cx="457200" cy="457200"/>
            </a:xfrm>
            <a:prstGeom prst="ellipse">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Oval 10"/>
            <p:cNvSpPr/>
            <p:nvPr/>
          </p:nvSpPr>
          <p:spPr>
            <a:xfrm>
              <a:off x="4408030" y="1919516"/>
              <a:ext cx="327939" cy="327939"/>
            </a:xfrm>
            <a:prstGeom prst="ellipse">
              <a:avLst/>
            </a:prstGeom>
            <a:solidFill>
              <a:srgbClr val="2544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30" name="Freeform: Shape 8"/>
          <p:cNvSpPr/>
          <p:nvPr/>
        </p:nvSpPr>
        <p:spPr bwMode="auto">
          <a:xfrm>
            <a:off x="4610100" y="4317365"/>
            <a:ext cx="455295" cy="35687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5" name="Group 12"/>
          <p:cNvGrpSpPr/>
          <p:nvPr/>
        </p:nvGrpSpPr>
        <p:grpSpPr>
          <a:xfrm>
            <a:off x="6726555" y="3869690"/>
            <a:ext cx="1252855" cy="1252855"/>
            <a:chOff x="4343400" y="1854885"/>
            <a:chExt cx="457200" cy="457200"/>
          </a:xfrm>
        </p:grpSpPr>
        <p:sp>
          <p:nvSpPr>
            <p:cNvPr id="27" name="Oval 14"/>
            <p:cNvSpPr/>
            <p:nvPr/>
          </p:nvSpPr>
          <p:spPr>
            <a:xfrm>
              <a:off x="4343400" y="1854885"/>
              <a:ext cx="457200" cy="457200"/>
            </a:xfrm>
            <a:prstGeom prst="ellipse">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Oval 15"/>
            <p:cNvSpPr/>
            <p:nvPr/>
          </p:nvSpPr>
          <p:spPr>
            <a:xfrm>
              <a:off x="4408030" y="1919516"/>
              <a:ext cx="327939" cy="327939"/>
            </a:xfrm>
            <a:prstGeom prst="ellipse">
              <a:avLst/>
            </a:prstGeom>
            <a:solidFill>
              <a:srgbClr val="2544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6" name="Freeform: Shape 13"/>
          <p:cNvSpPr/>
          <p:nvPr/>
        </p:nvSpPr>
        <p:spPr bwMode="auto">
          <a:xfrm>
            <a:off x="7127240" y="4332605"/>
            <a:ext cx="452120" cy="32766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1" name="Group 17"/>
          <p:cNvGrpSpPr/>
          <p:nvPr/>
        </p:nvGrpSpPr>
        <p:grpSpPr>
          <a:xfrm>
            <a:off x="9242425" y="3869690"/>
            <a:ext cx="1252855" cy="1252855"/>
            <a:chOff x="4343400" y="1854885"/>
            <a:chExt cx="457200" cy="457200"/>
          </a:xfrm>
        </p:grpSpPr>
        <p:sp>
          <p:nvSpPr>
            <p:cNvPr id="23" name="Oval 19"/>
            <p:cNvSpPr/>
            <p:nvPr/>
          </p:nvSpPr>
          <p:spPr>
            <a:xfrm>
              <a:off x="4343400" y="1854885"/>
              <a:ext cx="457200" cy="457200"/>
            </a:xfrm>
            <a:prstGeom prst="ellipse">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Oval 20"/>
            <p:cNvSpPr/>
            <p:nvPr/>
          </p:nvSpPr>
          <p:spPr>
            <a:xfrm>
              <a:off x="4408030" y="1919516"/>
              <a:ext cx="327939" cy="327939"/>
            </a:xfrm>
            <a:prstGeom prst="ellipse">
              <a:avLst/>
            </a:prstGeom>
            <a:solidFill>
              <a:srgbClr val="2544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2" name="Freeform: Shape 18"/>
          <p:cNvSpPr/>
          <p:nvPr/>
        </p:nvSpPr>
        <p:spPr bwMode="auto">
          <a:xfrm>
            <a:off x="9674225" y="4301490"/>
            <a:ext cx="389890" cy="389890"/>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49" name="组合 48"/>
          <p:cNvGrpSpPr/>
          <p:nvPr/>
        </p:nvGrpSpPr>
        <p:grpSpPr>
          <a:xfrm>
            <a:off x="1296670" y="5288280"/>
            <a:ext cx="2050552" cy="1056414"/>
            <a:chOff x="7999254" y="3433235"/>
            <a:chExt cx="2050552" cy="1056414"/>
          </a:xfrm>
        </p:grpSpPr>
        <p:sp>
          <p:nvSpPr>
            <p:cNvPr id="50" name="矩形 49"/>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1" name="矩形 50"/>
            <p:cNvSpPr/>
            <p:nvPr/>
          </p:nvSpPr>
          <p:spPr>
            <a:xfrm>
              <a:off x="7999254"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2" name="组合 51"/>
          <p:cNvGrpSpPr/>
          <p:nvPr/>
        </p:nvGrpSpPr>
        <p:grpSpPr>
          <a:xfrm>
            <a:off x="3812282" y="5288280"/>
            <a:ext cx="2050552" cy="1056414"/>
            <a:chOff x="7999254" y="3433235"/>
            <a:chExt cx="2050552" cy="1056414"/>
          </a:xfrm>
        </p:grpSpPr>
        <p:sp>
          <p:nvSpPr>
            <p:cNvPr id="4" name="矩形 3"/>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9" name="矩形 8"/>
            <p:cNvSpPr/>
            <p:nvPr/>
          </p:nvSpPr>
          <p:spPr>
            <a:xfrm>
              <a:off x="7999254"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10" name="组合 9"/>
          <p:cNvGrpSpPr/>
          <p:nvPr/>
        </p:nvGrpSpPr>
        <p:grpSpPr>
          <a:xfrm>
            <a:off x="6327893" y="5288280"/>
            <a:ext cx="2050552" cy="1056414"/>
            <a:chOff x="7999254" y="3433235"/>
            <a:chExt cx="2050552" cy="1056414"/>
          </a:xfrm>
        </p:grpSpPr>
        <p:sp>
          <p:nvSpPr>
            <p:cNvPr id="11" name="矩形 10"/>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12" name="矩形 11"/>
            <p:cNvSpPr/>
            <p:nvPr/>
          </p:nvSpPr>
          <p:spPr>
            <a:xfrm>
              <a:off x="7999254"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13" name="组合 12"/>
          <p:cNvGrpSpPr/>
          <p:nvPr/>
        </p:nvGrpSpPr>
        <p:grpSpPr>
          <a:xfrm>
            <a:off x="8843505" y="5288280"/>
            <a:ext cx="2050552" cy="1056414"/>
            <a:chOff x="7999254" y="3433235"/>
            <a:chExt cx="2050552" cy="1056414"/>
          </a:xfrm>
        </p:grpSpPr>
        <p:sp>
          <p:nvSpPr>
            <p:cNvPr id="14" name="矩形 13"/>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15" name="矩形 14"/>
            <p:cNvSpPr/>
            <p:nvPr/>
          </p:nvSpPr>
          <p:spPr>
            <a:xfrm>
              <a:off x="7999254"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spTree>
    <p:custDataLst>
      <p:tags r:id="rId1"/>
    </p:custData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5" cstate="screen"/>
          <a:srcRect/>
          <a:stretch>
            <a:fillRect/>
          </a:stretch>
        </p:blipFill>
        <p:spPr>
          <a:xfrm>
            <a:off x="3990226" y="5180"/>
            <a:ext cx="7973268" cy="2729892"/>
          </a:xfrm>
          <a:prstGeom prst="rect">
            <a:avLst/>
          </a:prstGeom>
        </p:spPr>
      </p:pic>
      <p:sp>
        <p:nvSpPr>
          <p:cNvPr id="6" name="文本框 5"/>
          <p:cNvSpPr txBox="1"/>
          <p:nvPr/>
        </p:nvSpPr>
        <p:spPr>
          <a:xfrm>
            <a:off x="2695575" y="4048760"/>
            <a:ext cx="1554480" cy="368300"/>
          </a:xfrm>
          <a:prstGeom prst="rect">
            <a:avLst/>
          </a:prstGeom>
          <a:noFill/>
        </p:spPr>
        <p:txBody>
          <a:bodyPr wrap="none" rtlCol="0">
            <a:spAutoFit/>
          </a:bodyPr>
          <a:lstStyle/>
          <a:p>
            <a:r>
              <a:rPr lang="zh-CN" altLang="en-US" dirty="0">
                <a:solidFill>
                  <a:schemeClr val="bg1"/>
                </a:solidFill>
                <a:latin typeface="思源黑体 CN Normal" panose="020B0400000000000000" charset="-122"/>
                <a:ea typeface="思源黑体 CN Normal" panose="020B0400000000000000" charset="-122"/>
              </a:rPr>
              <a:t>汇报人</a:t>
            </a:r>
            <a:r>
              <a:rPr lang="zh-CN" altLang="en-US" dirty="0" smtClean="0">
                <a:solidFill>
                  <a:schemeClr val="bg1"/>
                </a:solidFill>
                <a:latin typeface="思源黑体 CN Normal" panose="020B0400000000000000" charset="-122"/>
                <a:ea typeface="思源黑体 CN Normal" panose="020B0400000000000000" charset="-122"/>
              </a:rPr>
              <a:t>：</a:t>
            </a:r>
            <a:r>
              <a:rPr lang="en-US" dirty="0" smtClean="0">
                <a:solidFill>
                  <a:schemeClr val="bg1"/>
                </a:solidFill>
                <a:latin typeface="思源黑体 CN Normal" panose="020B0400000000000000" charset="-122"/>
                <a:ea typeface="思源黑体 CN Normal" panose="020B0400000000000000" charset="-122"/>
              </a:rPr>
              <a:t>XXXX</a:t>
            </a:r>
            <a:endParaRPr lang="en-US" dirty="0">
              <a:solidFill>
                <a:schemeClr val="bg1"/>
              </a:solidFill>
              <a:latin typeface="思源黑体 CN Normal" panose="020B0400000000000000" charset="-122"/>
              <a:ea typeface="思源黑体 CN Normal" panose="020B0400000000000000" charset="-122"/>
            </a:endParaRPr>
          </a:p>
        </p:txBody>
      </p:sp>
      <p:sp>
        <p:nvSpPr>
          <p:cNvPr id="2" name="文本框 1"/>
          <p:cNvSpPr txBox="1"/>
          <p:nvPr/>
        </p:nvSpPr>
        <p:spPr>
          <a:xfrm>
            <a:off x="1323975" y="3034030"/>
            <a:ext cx="4754880" cy="1014730"/>
          </a:xfrm>
          <a:prstGeom prst="rect">
            <a:avLst/>
          </a:prstGeom>
          <a:noFill/>
        </p:spPr>
        <p:txBody>
          <a:bodyPr wrap="none" rtlCol="0">
            <a:spAutoFit/>
          </a:bodyPr>
          <a:lstStyle/>
          <a:p>
            <a:r>
              <a:rPr lang="zh-CN" altLang="en-US" sz="6000">
                <a:solidFill>
                  <a:schemeClr val="bg1"/>
                </a:solidFill>
                <a:latin typeface="思源黑体 Light" panose="020B0300000000000000" charset="-122"/>
                <a:ea typeface="思源黑体 Light" panose="020B0300000000000000" charset="-122"/>
              </a:rPr>
              <a:t>感谢您的观看</a:t>
            </a:r>
          </a:p>
        </p:txBody>
      </p:sp>
    </p:spTree>
    <p:custDataLst>
      <p:tags r:id="rId1"/>
    </p:custData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5" cstate="screen"/>
          <a:srcRect/>
          <a:stretch>
            <a:fillRect/>
          </a:stretch>
        </p:blipFill>
        <p:spPr>
          <a:xfrm>
            <a:off x="3990226" y="5180"/>
            <a:ext cx="7973268" cy="2729892"/>
          </a:xfrm>
          <a:prstGeom prst="rect">
            <a:avLst/>
          </a:prstGeom>
        </p:spPr>
      </p:pic>
      <p:grpSp>
        <p:nvGrpSpPr>
          <p:cNvPr id="3" name="组合 2"/>
          <p:cNvGrpSpPr/>
          <p:nvPr/>
        </p:nvGrpSpPr>
        <p:grpSpPr>
          <a:xfrm>
            <a:off x="3112135" y="2598420"/>
            <a:ext cx="4365625" cy="735330"/>
            <a:chOff x="4901" y="4092"/>
            <a:chExt cx="6875" cy="1158"/>
          </a:xfrm>
        </p:grpSpPr>
        <p:grpSp>
          <p:nvGrpSpPr>
            <p:cNvPr id="25" name="组合 24"/>
            <p:cNvGrpSpPr/>
            <p:nvPr/>
          </p:nvGrpSpPr>
          <p:grpSpPr>
            <a:xfrm>
              <a:off x="5902" y="4260"/>
              <a:ext cx="5874" cy="822"/>
              <a:chOff x="6985101" y="1258444"/>
              <a:chExt cx="3729736" cy="521970"/>
            </a:xfrm>
          </p:grpSpPr>
          <p:sp>
            <p:nvSpPr>
              <p:cNvPr id="9" name="文本框 8"/>
              <p:cNvSpPr txBox="1"/>
              <p:nvPr/>
            </p:nvSpPr>
            <p:spPr>
              <a:xfrm>
                <a:off x="6985101" y="1258444"/>
                <a:ext cx="474980" cy="52197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1.</a:t>
                </a:r>
                <a:endParaRPr lang="zh-CN" altLang="en-US"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endParaRPr>
              </a:p>
            </p:txBody>
          </p:sp>
          <p:sp>
            <p:nvSpPr>
              <p:cNvPr id="2" name="文本框 1"/>
              <p:cNvSpPr txBox="1"/>
              <p:nvPr/>
            </p:nvSpPr>
            <p:spPr>
              <a:xfrm>
                <a:off x="7419520" y="1288597"/>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标题文字添加此处</a:t>
                </a:r>
              </a:p>
            </p:txBody>
          </p:sp>
        </p:grpSp>
        <p:pic>
          <p:nvPicPr>
            <p:cNvPr id="24" name="图片 23"/>
            <p:cNvPicPr>
              <a:picLocks noChangeAspect="1"/>
            </p:cNvPicPr>
            <p:nvPr/>
          </p:nvPicPr>
          <p:blipFill>
            <a:blip r:embed="rId6" cstate="screen"/>
            <a:stretch>
              <a:fillRect/>
            </a:stretch>
          </p:blipFill>
          <p:spPr>
            <a:xfrm>
              <a:off x="4901" y="4092"/>
              <a:ext cx="1198" cy="1158"/>
            </a:xfrm>
            <a:prstGeom prst="rect">
              <a:avLst/>
            </a:prstGeom>
          </p:spPr>
        </p:pic>
      </p:grpSp>
      <p:grpSp>
        <p:nvGrpSpPr>
          <p:cNvPr id="4" name="组合 3"/>
          <p:cNvGrpSpPr/>
          <p:nvPr/>
        </p:nvGrpSpPr>
        <p:grpSpPr>
          <a:xfrm>
            <a:off x="3112135" y="3305810"/>
            <a:ext cx="4365625" cy="735330"/>
            <a:chOff x="4901" y="4092"/>
            <a:chExt cx="6875" cy="1158"/>
          </a:xfrm>
        </p:grpSpPr>
        <p:grpSp>
          <p:nvGrpSpPr>
            <p:cNvPr id="5" name="组合 4"/>
            <p:cNvGrpSpPr/>
            <p:nvPr/>
          </p:nvGrpSpPr>
          <p:grpSpPr>
            <a:xfrm>
              <a:off x="5902" y="4260"/>
              <a:ext cx="5874" cy="822"/>
              <a:chOff x="6985117" y="1258444"/>
              <a:chExt cx="3729720" cy="521970"/>
            </a:xfrm>
          </p:grpSpPr>
          <p:sp>
            <p:nvSpPr>
              <p:cNvPr id="6" name="文本框 5"/>
              <p:cNvSpPr txBox="1"/>
              <p:nvPr/>
            </p:nvSpPr>
            <p:spPr>
              <a:xfrm>
                <a:off x="6985117" y="1258444"/>
                <a:ext cx="474948" cy="52197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2.</a:t>
                </a:r>
                <a:endParaRPr lang="zh-CN" altLang="en-US"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endParaRPr>
              </a:p>
            </p:txBody>
          </p:sp>
          <p:sp>
            <p:nvSpPr>
              <p:cNvPr id="7" name="文本框 6"/>
              <p:cNvSpPr txBox="1"/>
              <p:nvPr/>
            </p:nvSpPr>
            <p:spPr>
              <a:xfrm>
                <a:off x="7419520" y="1288597"/>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标题文字添加此处</a:t>
                </a:r>
              </a:p>
            </p:txBody>
          </p:sp>
        </p:grpSp>
        <p:pic>
          <p:nvPicPr>
            <p:cNvPr id="8" name="图片 7"/>
            <p:cNvPicPr>
              <a:picLocks noChangeAspect="1"/>
            </p:cNvPicPr>
            <p:nvPr/>
          </p:nvPicPr>
          <p:blipFill>
            <a:blip r:embed="rId6" cstate="screen"/>
            <a:stretch>
              <a:fillRect/>
            </a:stretch>
          </p:blipFill>
          <p:spPr>
            <a:xfrm>
              <a:off x="4901" y="4092"/>
              <a:ext cx="1198" cy="1158"/>
            </a:xfrm>
            <a:prstGeom prst="rect">
              <a:avLst/>
            </a:prstGeom>
          </p:spPr>
        </p:pic>
      </p:grpSp>
      <p:grpSp>
        <p:nvGrpSpPr>
          <p:cNvPr id="10" name="组合 9"/>
          <p:cNvGrpSpPr/>
          <p:nvPr/>
        </p:nvGrpSpPr>
        <p:grpSpPr>
          <a:xfrm>
            <a:off x="3112135" y="4013200"/>
            <a:ext cx="4365625" cy="735330"/>
            <a:chOff x="4901" y="4092"/>
            <a:chExt cx="6875" cy="1158"/>
          </a:xfrm>
        </p:grpSpPr>
        <p:grpSp>
          <p:nvGrpSpPr>
            <p:cNvPr id="11" name="组合 10"/>
            <p:cNvGrpSpPr/>
            <p:nvPr/>
          </p:nvGrpSpPr>
          <p:grpSpPr>
            <a:xfrm>
              <a:off x="5902" y="4260"/>
              <a:ext cx="5874" cy="822"/>
              <a:chOff x="6985117" y="1258444"/>
              <a:chExt cx="3729720" cy="521970"/>
            </a:xfrm>
          </p:grpSpPr>
          <p:sp>
            <p:nvSpPr>
              <p:cNvPr id="12" name="文本框 11"/>
              <p:cNvSpPr txBox="1"/>
              <p:nvPr/>
            </p:nvSpPr>
            <p:spPr>
              <a:xfrm>
                <a:off x="6985117" y="1258444"/>
                <a:ext cx="474948" cy="52197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3.</a:t>
                </a:r>
                <a:endParaRPr lang="zh-CN" altLang="en-US"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endParaRPr>
              </a:p>
            </p:txBody>
          </p:sp>
          <p:sp>
            <p:nvSpPr>
              <p:cNvPr id="13" name="文本框 12"/>
              <p:cNvSpPr txBox="1"/>
              <p:nvPr/>
            </p:nvSpPr>
            <p:spPr>
              <a:xfrm>
                <a:off x="7419520" y="1288597"/>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标题文字添加此处</a:t>
                </a:r>
              </a:p>
            </p:txBody>
          </p:sp>
        </p:grpSp>
        <p:pic>
          <p:nvPicPr>
            <p:cNvPr id="15" name="图片 14"/>
            <p:cNvPicPr>
              <a:picLocks noChangeAspect="1"/>
            </p:cNvPicPr>
            <p:nvPr/>
          </p:nvPicPr>
          <p:blipFill>
            <a:blip r:embed="rId6" cstate="screen"/>
            <a:stretch>
              <a:fillRect/>
            </a:stretch>
          </p:blipFill>
          <p:spPr>
            <a:xfrm>
              <a:off x="4901" y="4092"/>
              <a:ext cx="1198" cy="1158"/>
            </a:xfrm>
            <a:prstGeom prst="rect">
              <a:avLst/>
            </a:prstGeom>
          </p:spPr>
        </p:pic>
      </p:grpSp>
      <p:grpSp>
        <p:nvGrpSpPr>
          <p:cNvPr id="16" name="组合 15"/>
          <p:cNvGrpSpPr/>
          <p:nvPr/>
        </p:nvGrpSpPr>
        <p:grpSpPr>
          <a:xfrm>
            <a:off x="3112135" y="4720590"/>
            <a:ext cx="4365625" cy="735330"/>
            <a:chOff x="4901" y="4092"/>
            <a:chExt cx="6875" cy="1158"/>
          </a:xfrm>
        </p:grpSpPr>
        <p:grpSp>
          <p:nvGrpSpPr>
            <p:cNvPr id="17" name="组合 16"/>
            <p:cNvGrpSpPr/>
            <p:nvPr/>
          </p:nvGrpSpPr>
          <p:grpSpPr>
            <a:xfrm>
              <a:off x="5902" y="4260"/>
              <a:ext cx="5874" cy="822"/>
              <a:chOff x="6985117" y="1258444"/>
              <a:chExt cx="3729720" cy="521970"/>
            </a:xfrm>
          </p:grpSpPr>
          <p:sp>
            <p:nvSpPr>
              <p:cNvPr id="18" name="文本框 17"/>
              <p:cNvSpPr txBox="1"/>
              <p:nvPr/>
            </p:nvSpPr>
            <p:spPr>
              <a:xfrm>
                <a:off x="6985117" y="1258444"/>
                <a:ext cx="474948" cy="52197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4.</a:t>
                </a:r>
                <a:endParaRPr lang="zh-CN" altLang="en-US" sz="28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endParaRPr>
              </a:p>
            </p:txBody>
          </p:sp>
          <p:sp>
            <p:nvSpPr>
              <p:cNvPr id="19" name="文本框 18"/>
              <p:cNvSpPr txBox="1"/>
              <p:nvPr/>
            </p:nvSpPr>
            <p:spPr>
              <a:xfrm>
                <a:off x="7419520" y="1288597"/>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标题文字添加此处</a:t>
                </a:r>
              </a:p>
            </p:txBody>
          </p:sp>
        </p:grpSp>
        <p:pic>
          <p:nvPicPr>
            <p:cNvPr id="20" name="图片 19"/>
            <p:cNvPicPr>
              <a:picLocks noChangeAspect="1"/>
            </p:cNvPicPr>
            <p:nvPr/>
          </p:nvPicPr>
          <p:blipFill>
            <a:blip r:embed="rId6" cstate="screen"/>
            <a:stretch>
              <a:fillRect/>
            </a:stretch>
          </p:blipFill>
          <p:spPr>
            <a:xfrm>
              <a:off x="4901" y="4092"/>
              <a:ext cx="1198" cy="1158"/>
            </a:xfrm>
            <a:prstGeom prst="rect">
              <a:avLst/>
            </a:prstGeom>
          </p:spPr>
        </p:pic>
      </p:grpSp>
      <p:sp>
        <p:nvSpPr>
          <p:cNvPr id="21" name="文本框 20"/>
          <p:cNvSpPr txBox="1"/>
          <p:nvPr/>
        </p:nvSpPr>
        <p:spPr>
          <a:xfrm>
            <a:off x="874937" y="3535560"/>
            <a:ext cx="1828800" cy="922020"/>
          </a:xfrm>
          <a:prstGeom prst="rect">
            <a:avLst/>
          </a:prstGeom>
          <a:noFill/>
        </p:spPr>
        <p:txBody>
          <a:bodyPr wrap="square" rtlCol="0">
            <a:spAutoFit/>
            <a:scene3d>
              <a:camera prst="orthographicFront"/>
              <a:lightRig rig="threePt" dir="t"/>
            </a:scene3d>
            <a:sp3d contourW="12700"/>
          </a:bodyPr>
          <a:lstStyle/>
          <a:p>
            <a:pPr algn="dist"/>
            <a:r>
              <a:rPr lang="zh-CN" altLang="en-US" sz="5400" b="1" dirty="0">
                <a:solidFill>
                  <a:schemeClr val="bg1"/>
                </a:solidFill>
                <a:latin typeface="思源黑体 CN Normal" panose="020B0400000000000000" charset="-122"/>
                <a:ea typeface="思源黑体 CN Normal" panose="020B0400000000000000" charset="-122"/>
                <a:cs typeface="阿里巴巴普惠体 R" panose="00020600040101010101" pitchFamily="18" charset="-122"/>
                <a:sym typeface="阿里巴巴普惠体 R" panose="00020600040101010101" pitchFamily="18" charset="-122"/>
              </a:rPr>
              <a:t>目录</a:t>
            </a:r>
          </a:p>
        </p:txBody>
      </p:sp>
    </p:spTree>
    <p:custDataLst>
      <p:tags r:id="rId1"/>
    </p:custData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3439160" y="2307590"/>
            <a:ext cx="1447165" cy="11080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01</a:t>
            </a:r>
          </a:p>
        </p:txBody>
      </p:sp>
      <p:sp>
        <p:nvSpPr>
          <p:cNvPr id="16" name="文本框 15"/>
          <p:cNvSpPr txBox="1"/>
          <p:nvPr/>
        </p:nvSpPr>
        <p:spPr>
          <a:xfrm>
            <a:off x="2435860" y="353314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pic>
        <p:nvPicPr>
          <p:cNvPr id="24" name="图片 23"/>
          <p:cNvPicPr>
            <a:picLocks noChangeAspect="1"/>
          </p:cNvPicPr>
          <p:nvPr/>
        </p:nvPicPr>
        <p:blipFill>
          <a:blip r:embed="rId5" cstate="screen"/>
          <a:stretch>
            <a:fillRect/>
          </a:stretch>
        </p:blipFill>
        <p:spPr>
          <a:xfrm>
            <a:off x="2374900" y="2190115"/>
            <a:ext cx="1389380" cy="1343025"/>
          </a:xfrm>
          <a:prstGeom prst="rect">
            <a:avLst/>
          </a:prstGeom>
        </p:spPr>
      </p:pic>
      <p:sp>
        <p:nvSpPr>
          <p:cNvPr id="4" name="文本框 3"/>
          <p:cNvSpPr txBox="1"/>
          <p:nvPr/>
        </p:nvSpPr>
        <p:spPr>
          <a:xfrm>
            <a:off x="2483485" y="408940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5" name="文本框 4"/>
          <p:cNvSpPr txBox="1"/>
          <p:nvPr/>
        </p:nvSpPr>
        <p:spPr>
          <a:xfrm>
            <a:off x="2483485" y="449199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6" name="文本框 5"/>
          <p:cNvSpPr txBox="1"/>
          <p:nvPr/>
        </p:nvSpPr>
        <p:spPr>
          <a:xfrm>
            <a:off x="2483485" y="489458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Tree>
    <p:custDataLst>
      <p:tags r:id="rId1"/>
    </p:custData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sp>
        <p:nvSpPr>
          <p:cNvPr id="34" name="Rectangle: Rounded Corners 180"/>
          <p:cNvSpPr/>
          <p:nvPr/>
        </p:nvSpPr>
        <p:spPr>
          <a:xfrm>
            <a:off x="1194435" y="2904490"/>
            <a:ext cx="526415" cy="526415"/>
          </a:xfrm>
          <a:prstGeom prst="ellipse">
            <a:avLst/>
          </a:prstGeom>
          <a:solidFill>
            <a:schemeClr val="bg1"/>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Freeform: Shape 181"/>
          <p:cNvSpPr/>
          <p:nvPr/>
        </p:nvSpPr>
        <p:spPr>
          <a:xfrm>
            <a:off x="1333500" y="3036570"/>
            <a:ext cx="262255" cy="262255"/>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2C4077"/>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Rectangle: Rounded Corners 178"/>
          <p:cNvSpPr/>
          <p:nvPr/>
        </p:nvSpPr>
        <p:spPr>
          <a:xfrm>
            <a:off x="1194435" y="1910080"/>
            <a:ext cx="526415" cy="526415"/>
          </a:xfrm>
          <a:prstGeom prst="ellipse">
            <a:avLst/>
          </a:prstGeom>
          <a:solidFill>
            <a:schemeClr val="bg1"/>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Freeform: Shape 179"/>
          <p:cNvSpPr/>
          <p:nvPr/>
        </p:nvSpPr>
        <p:spPr>
          <a:xfrm>
            <a:off x="1323340" y="2054225"/>
            <a:ext cx="282575" cy="229235"/>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2C4077"/>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Rectangle: Rounded Corners 176"/>
          <p:cNvSpPr/>
          <p:nvPr/>
        </p:nvSpPr>
        <p:spPr>
          <a:xfrm>
            <a:off x="1194435" y="4893310"/>
            <a:ext cx="526415" cy="526415"/>
          </a:xfrm>
          <a:prstGeom prst="ellipse">
            <a:avLst/>
          </a:prstGeom>
          <a:solidFill>
            <a:schemeClr val="bg1"/>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Freeform: Shape 177"/>
          <p:cNvSpPr/>
          <p:nvPr/>
        </p:nvSpPr>
        <p:spPr>
          <a:xfrm>
            <a:off x="1342390" y="5005705"/>
            <a:ext cx="244475" cy="309880"/>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2C4077"/>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Rectangle: Rounded Corners 174"/>
          <p:cNvSpPr/>
          <p:nvPr/>
        </p:nvSpPr>
        <p:spPr>
          <a:xfrm>
            <a:off x="1194435" y="3898900"/>
            <a:ext cx="526415" cy="526415"/>
          </a:xfrm>
          <a:prstGeom prst="ellipse">
            <a:avLst/>
          </a:prstGeom>
          <a:solidFill>
            <a:schemeClr val="bg1"/>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Freeform: Shape 175"/>
          <p:cNvSpPr/>
          <p:nvPr/>
        </p:nvSpPr>
        <p:spPr>
          <a:xfrm>
            <a:off x="1313815" y="4034790"/>
            <a:ext cx="301625" cy="237490"/>
          </a:xfrm>
          <a:custGeom>
            <a:avLst/>
            <a:gdLst/>
            <a:ahLst/>
            <a:cxnLst>
              <a:cxn ang="0">
                <a:pos x="wd2" y="hd2"/>
              </a:cxn>
              <a:cxn ang="5400000">
                <a:pos x="wd2" y="hd2"/>
              </a:cxn>
              <a:cxn ang="10800000">
                <a:pos x="wd2" y="hd2"/>
              </a:cxn>
              <a:cxn ang="16200000">
                <a:pos x="wd2" y="hd2"/>
              </a:cxn>
            </a:cxnLst>
            <a:rect l="0" t="0" r="r" b="b"/>
            <a:pathLst>
              <a:path w="21542" h="21600" extrusionOk="0">
                <a:moveTo>
                  <a:pt x="4687" y="0"/>
                </a:moveTo>
                <a:cubicBezTo>
                  <a:pt x="4388" y="0"/>
                  <a:pt x="4151" y="312"/>
                  <a:pt x="4151" y="692"/>
                </a:cubicBezTo>
                <a:lnTo>
                  <a:pt x="4151" y="2973"/>
                </a:lnTo>
                <a:lnTo>
                  <a:pt x="1922" y="2973"/>
                </a:lnTo>
                <a:cubicBezTo>
                  <a:pt x="1624" y="2973"/>
                  <a:pt x="1385" y="3276"/>
                  <a:pt x="1385" y="3655"/>
                </a:cubicBezTo>
                <a:lnTo>
                  <a:pt x="1385" y="6952"/>
                </a:lnTo>
                <a:lnTo>
                  <a:pt x="539" y="6952"/>
                </a:lnTo>
                <a:cubicBezTo>
                  <a:pt x="371" y="6952"/>
                  <a:pt x="218" y="7053"/>
                  <a:pt x="116" y="7221"/>
                </a:cubicBezTo>
                <a:cubicBezTo>
                  <a:pt x="13" y="7389"/>
                  <a:pt x="-25" y="7608"/>
                  <a:pt x="17" y="7814"/>
                </a:cubicBezTo>
                <a:lnTo>
                  <a:pt x="1844" y="16813"/>
                </a:lnTo>
                <a:cubicBezTo>
                  <a:pt x="1891" y="17045"/>
                  <a:pt x="2030" y="17228"/>
                  <a:pt x="2211" y="17298"/>
                </a:cubicBezTo>
                <a:cubicBezTo>
                  <a:pt x="2642" y="17465"/>
                  <a:pt x="2944" y="17745"/>
                  <a:pt x="3212" y="17999"/>
                </a:cubicBezTo>
                <a:cubicBezTo>
                  <a:pt x="3604" y="18368"/>
                  <a:pt x="3943" y="18690"/>
                  <a:pt x="4652" y="18690"/>
                </a:cubicBezTo>
                <a:cubicBezTo>
                  <a:pt x="5361" y="18690"/>
                  <a:pt x="5699" y="18368"/>
                  <a:pt x="6091" y="17999"/>
                </a:cubicBezTo>
                <a:cubicBezTo>
                  <a:pt x="6514" y="17600"/>
                  <a:pt x="6994" y="17145"/>
                  <a:pt x="7918" y="17145"/>
                </a:cubicBezTo>
                <a:cubicBezTo>
                  <a:pt x="8840" y="17145"/>
                  <a:pt x="9315" y="17600"/>
                  <a:pt x="9738" y="17999"/>
                </a:cubicBezTo>
                <a:cubicBezTo>
                  <a:pt x="10130" y="18368"/>
                  <a:pt x="10467" y="18690"/>
                  <a:pt x="11177" y="18690"/>
                </a:cubicBezTo>
                <a:cubicBezTo>
                  <a:pt x="11887" y="18690"/>
                  <a:pt x="12231" y="18368"/>
                  <a:pt x="12623" y="17999"/>
                </a:cubicBezTo>
                <a:cubicBezTo>
                  <a:pt x="13046" y="17600"/>
                  <a:pt x="13519" y="17145"/>
                  <a:pt x="14443" y="17145"/>
                </a:cubicBezTo>
                <a:cubicBezTo>
                  <a:pt x="14876" y="17145"/>
                  <a:pt x="15253" y="17251"/>
                  <a:pt x="15600" y="17460"/>
                </a:cubicBezTo>
                <a:cubicBezTo>
                  <a:pt x="15836" y="17602"/>
                  <a:pt x="16125" y="17506"/>
                  <a:pt x="16277" y="17235"/>
                </a:cubicBezTo>
                <a:lnTo>
                  <a:pt x="21441" y="8038"/>
                </a:lnTo>
                <a:cubicBezTo>
                  <a:pt x="21558" y="7829"/>
                  <a:pt x="21575" y="7558"/>
                  <a:pt x="21483" y="7329"/>
                </a:cubicBezTo>
                <a:cubicBezTo>
                  <a:pt x="21390" y="7099"/>
                  <a:pt x="21205" y="6952"/>
                  <a:pt x="21003" y="6952"/>
                </a:cubicBezTo>
                <a:lnTo>
                  <a:pt x="16884" y="6952"/>
                </a:lnTo>
                <a:lnTo>
                  <a:pt x="15861" y="3422"/>
                </a:lnTo>
                <a:cubicBezTo>
                  <a:pt x="15783" y="3152"/>
                  <a:pt x="15579" y="2973"/>
                  <a:pt x="15353" y="2973"/>
                </a:cubicBezTo>
                <a:lnTo>
                  <a:pt x="8341" y="2973"/>
                </a:lnTo>
                <a:lnTo>
                  <a:pt x="7706" y="476"/>
                </a:lnTo>
                <a:cubicBezTo>
                  <a:pt x="7634" y="193"/>
                  <a:pt x="7425" y="0"/>
                  <a:pt x="7191" y="0"/>
                </a:cubicBezTo>
                <a:lnTo>
                  <a:pt x="4687" y="0"/>
                </a:lnTo>
                <a:close/>
                <a:moveTo>
                  <a:pt x="5230" y="1374"/>
                </a:moveTo>
                <a:cubicBezTo>
                  <a:pt x="5230" y="1374"/>
                  <a:pt x="6803" y="1374"/>
                  <a:pt x="6803" y="1374"/>
                </a:cubicBezTo>
                <a:lnTo>
                  <a:pt x="7212" y="2973"/>
                </a:lnTo>
                <a:lnTo>
                  <a:pt x="5230" y="2973"/>
                </a:lnTo>
                <a:lnTo>
                  <a:pt x="5230" y="1374"/>
                </a:lnTo>
                <a:close/>
                <a:moveTo>
                  <a:pt x="2465" y="4347"/>
                </a:moveTo>
                <a:cubicBezTo>
                  <a:pt x="2465" y="4347"/>
                  <a:pt x="4292" y="4347"/>
                  <a:pt x="4292" y="4347"/>
                </a:cubicBezTo>
                <a:lnTo>
                  <a:pt x="14979" y="4347"/>
                </a:lnTo>
                <a:lnTo>
                  <a:pt x="15734" y="6952"/>
                </a:lnTo>
                <a:lnTo>
                  <a:pt x="2465" y="6952"/>
                </a:lnTo>
                <a:lnTo>
                  <a:pt x="2465" y="4347"/>
                </a:lnTo>
                <a:close/>
                <a:moveTo>
                  <a:pt x="1237" y="8326"/>
                </a:moveTo>
                <a:lnTo>
                  <a:pt x="19952" y="8326"/>
                </a:lnTo>
                <a:cubicBezTo>
                  <a:pt x="19952" y="8326"/>
                  <a:pt x="15642" y="16005"/>
                  <a:pt x="15642" y="16005"/>
                </a:cubicBezTo>
                <a:cubicBezTo>
                  <a:pt x="15270" y="15852"/>
                  <a:pt x="14871" y="15771"/>
                  <a:pt x="14443" y="15771"/>
                </a:cubicBezTo>
                <a:cubicBezTo>
                  <a:pt x="13163" y="15771"/>
                  <a:pt x="12447" y="16447"/>
                  <a:pt x="11974" y="16894"/>
                </a:cubicBezTo>
                <a:cubicBezTo>
                  <a:pt x="11633" y="17215"/>
                  <a:pt x="11530" y="17316"/>
                  <a:pt x="11177" y="17316"/>
                </a:cubicBezTo>
                <a:cubicBezTo>
                  <a:pt x="10824" y="17316"/>
                  <a:pt x="10721" y="17215"/>
                  <a:pt x="10380" y="16894"/>
                </a:cubicBezTo>
                <a:cubicBezTo>
                  <a:pt x="9907" y="16447"/>
                  <a:pt x="9196" y="15771"/>
                  <a:pt x="7918" y="15771"/>
                </a:cubicBezTo>
                <a:cubicBezTo>
                  <a:pt x="6638" y="15771"/>
                  <a:pt x="5923" y="16447"/>
                  <a:pt x="5449" y="16894"/>
                </a:cubicBezTo>
                <a:cubicBezTo>
                  <a:pt x="5108" y="17215"/>
                  <a:pt x="5004" y="17316"/>
                  <a:pt x="4652" y="17316"/>
                </a:cubicBezTo>
                <a:cubicBezTo>
                  <a:pt x="4298" y="17316"/>
                  <a:pt x="4195" y="17215"/>
                  <a:pt x="3854" y="16894"/>
                </a:cubicBezTo>
                <a:cubicBezTo>
                  <a:pt x="3601" y="16656"/>
                  <a:pt x="3272" y="16347"/>
                  <a:pt x="2817" y="16112"/>
                </a:cubicBezTo>
                <a:lnTo>
                  <a:pt x="1237" y="8326"/>
                </a:lnTo>
                <a:close/>
                <a:moveTo>
                  <a:pt x="1442" y="18681"/>
                </a:moveTo>
                <a:cubicBezTo>
                  <a:pt x="1144" y="18681"/>
                  <a:pt x="906" y="18993"/>
                  <a:pt x="906" y="19373"/>
                </a:cubicBezTo>
                <a:cubicBezTo>
                  <a:pt x="906" y="19752"/>
                  <a:pt x="1144" y="20055"/>
                  <a:pt x="1442" y="20055"/>
                </a:cubicBezTo>
                <a:cubicBezTo>
                  <a:pt x="2365" y="20055"/>
                  <a:pt x="2846" y="20510"/>
                  <a:pt x="3269" y="20908"/>
                </a:cubicBezTo>
                <a:cubicBezTo>
                  <a:pt x="3660" y="21278"/>
                  <a:pt x="3999" y="21600"/>
                  <a:pt x="4708" y="21600"/>
                </a:cubicBezTo>
                <a:cubicBezTo>
                  <a:pt x="5417" y="21600"/>
                  <a:pt x="5755" y="21278"/>
                  <a:pt x="6147" y="20908"/>
                </a:cubicBezTo>
                <a:cubicBezTo>
                  <a:pt x="6570" y="20510"/>
                  <a:pt x="7051" y="20055"/>
                  <a:pt x="7974" y="20055"/>
                </a:cubicBezTo>
                <a:cubicBezTo>
                  <a:pt x="8897" y="20055"/>
                  <a:pt x="9378" y="20510"/>
                  <a:pt x="9801" y="20908"/>
                </a:cubicBezTo>
                <a:cubicBezTo>
                  <a:pt x="10193" y="21278"/>
                  <a:pt x="10530" y="21600"/>
                  <a:pt x="11240" y="21600"/>
                </a:cubicBezTo>
                <a:cubicBezTo>
                  <a:pt x="11949" y="21600"/>
                  <a:pt x="12287" y="21278"/>
                  <a:pt x="12679" y="20908"/>
                </a:cubicBezTo>
                <a:cubicBezTo>
                  <a:pt x="13102" y="20510"/>
                  <a:pt x="13577" y="20055"/>
                  <a:pt x="14499" y="20055"/>
                </a:cubicBezTo>
                <a:cubicBezTo>
                  <a:pt x="15423" y="20055"/>
                  <a:pt x="15904" y="20510"/>
                  <a:pt x="16326" y="20908"/>
                </a:cubicBezTo>
                <a:cubicBezTo>
                  <a:pt x="16718" y="21278"/>
                  <a:pt x="17056" y="21600"/>
                  <a:pt x="17765" y="21600"/>
                </a:cubicBezTo>
                <a:cubicBezTo>
                  <a:pt x="18063" y="21600"/>
                  <a:pt x="18309" y="21288"/>
                  <a:pt x="18309" y="20908"/>
                </a:cubicBezTo>
                <a:cubicBezTo>
                  <a:pt x="18309" y="20529"/>
                  <a:pt x="18063" y="20226"/>
                  <a:pt x="17765" y="20226"/>
                </a:cubicBezTo>
                <a:cubicBezTo>
                  <a:pt x="17412" y="20226"/>
                  <a:pt x="17309" y="20125"/>
                  <a:pt x="16968" y="19804"/>
                </a:cubicBezTo>
                <a:cubicBezTo>
                  <a:pt x="16494" y="19357"/>
                  <a:pt x="15779" y="18681"/>
                  <a:pt x="14499" y="18681"/>
                </a:cubicBezTo>
                <a:cubicBezTo>
                  <a:pt x="13221" y="18681"/>
                  <a:pt x="12510" y="19357"/>
                  <a:pt x="12037" y="19804"/>
                </a:cubicBezTo>
                <a:cubicBezTo>
                  <a:pt x="11697" y="20125"/>
                  <a:pt x="11593" y="20226"/>
                  <a:pt x="11240" y="20226"/>
                </a:cubicBezTo>
                <a:cubicBezTo>
                  <a:pt x="10887" y="20226"/>
                  <a:pt x="10785" y="20125"/>
                  <a:pt x="10443" y="19804"/>
                </a:cubicBezTo>
                <a:cubicBezTo>
                  <a:pt x="9970" y="19357"/>
                  <a:pt x="9253" y="18681"/>
                  <a:pt x="7974" y="18681"/>
                </a:cubicBezTo>
                <a:cubicBezTo>
                  <a:pt x="6695" y="18681"/>
                  <a:pt x="5978" y="19357"/>
                  <a:pt x="5505" y="19804"/>
                </a:cubicBezTo>
                <a:cubicBezTo>
                  <a:pt x="5164" y="20125"/>
                  <a:pt x="5061" y="20226"/>
                  <a:pt x="4708" y="20226"/>
                </a:cubicBezTo>
                <a:cubicBezTo>
                  <a:pt x="4355" y="20226"/>
                  <a:pt x="4252" y="20125"/>
                  <a:pt x="3911" y="19804"/>
                </a:cubicBezTo>
                <a:cubicBezTo>
                  <a:pt x="3438" y="19357"/>
                  <a:pt x="2721" y="18681"/>
                  <a:pt x="1442" y="18681"/>
                </a:cubicBezTo>
                <a:close/>
              </a:path>
            </a:pathLst>
          </a:custGeom>
          <a:solidFill>
            <a:srgbClr val="2C4077"/>
          </a:solidFill>
          <a:ln w="12700" cap="flat">
            <a:noFill/>
            <a:miter lim="400000"/>
          </a:ln>
          <a:effectLst/>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97" name="组合 96"/>
          <p:cNvGrpSpPr/>
          <p:nvPr/>
        </p:nvGrpSpPr>
        <p:grpSpPr>
          <a:xfrm>
            <a:off x="1859129" y="1865831"/>
            <a:ext cx="4701254" cy="601162"/>
            <a:chOff x="7483989" y="3433235"/>
            <a:chExt cx="4701254" cy="601162"/>
          </a:xfrm>
        </p:grpSpPr>
        <p:sp>
          <p:nvSpPr>
            <p:cNvPr id="98" name="矩形 97"/>
            <p:cNvSpPr/>
            <p:nvPr/>
          </p:nvSpPr>
          <p:spPr>
            <a:xfrm>
              <a:off x="7483989" y="3732519"/>
              <a:ext cx="4701254" cy="301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99" name="矩形 98"/>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100" name="组合 99"/>
          <p:cNvGrpSpPr/>
          <p:nvPr/>
        </p:nvGrpSpPr>
        <p:grpSpPr>
          <a:xfrm>
            <a:off x="1859129" y="2861003"/>
            <a:ext cx="4701254" cy="601162"/>
            <a:chOff x="7483989" y="3433235"/>
            <a:chExt cx="4701254" cy="601162"/>
          </a:xfrm>
        </p:grpSpPr>
        <p:sp>
          <p:nvSpPr>
            <p:cNvPr id="101" name="矩形 100"/>
            <p:cNvSpPr/>
            <p:nvPr/>
          </p:nvSpPr>
          <p:spPr>
            <a:xfrm>
              <a:off x="7483989" y="3732519"/>
              <a:ext cx="4701254" cy="301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102" name="矩形 101"/>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103" name="组合 102"/>
          <p:cNvGrpSpPr/>
          <p:nvPr/>
        </p:nvGrpSpPr>
        <p:grpSpPr>
          <a:xfrm>
            <a:off x="1859129" y="3848261"/>
            <a:ext cx="4701254" cy="601162"/>
            <a:chOff x="7483989" y="3433235"/>
            <a:chExt cx="4701254" cy="601162"/>
          </a:xfrm>
        </p:grpSpPr>
        <p:sp>
          <p:nvSpPr>
            <p:cNvPr id="104" name="矩形 103"/>
            <p:cNvSpPr/>
            <p:nvPr/>
          </p:nvSpPr>
          <p:spPr>
            <a:xfrm>
              <a:off x="7483989" y="3732519"/>
              <a:ext cx="4701254" cy="301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105" name="矩形 104"/>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106" name="组合 105"/>
          <p:cNvGrpSpPr/>
          <p:nvPr/>
        </p:nvGrpSpPr>
        <p:grpSpPr>
          <a:xfrm>
            <a:off x="1859129" y="4849727"/>
            <a:ext cx="4701254" cy="601162"/>
            <a:chOff x="7483989" y="3433235"/>
            <a:chExt cx="4701254" cy="601162"/>
          </a:xfrm>
        </p:grpSpPr>
        <p:sp>
          <p:nvSpPr>
            <p:cNvPr id="107" name="矩形 106"/>
            <p:cNvSpPr/>
            <p:nvPr/>
          </p:nvSpPr>
          <p:spPr>
            <a:xfrm>
              <a:off x="7483989" y="3732519"/>
              <a:ext cx="4701254" cy="301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108" name="矩形 107"/>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3" name="图片 2"/>
          <p:cNvPicPr>
            <a:picLocks noChangeAspect="1"/>
          </p:cNvPicPr>
          <p:nvPr/>
        </p:nvPicPr>
        <p:blipFill>
          <a:blip r:embed="rId6"/>
          <a:stretch>
            <a:fillRect/>
          </a:stretch>
        </p:blipFill>
        <p:spPr>
          <a:xfrm flipH="1">
            <a:off x="3312160" y="0"/>
            <a:ext cx="8876665" cy="577024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79" name="组合 78"/>
          <p:cNvGrpSpPr/>
          <p:nvPr/>
        </p:nvGrpSpPr>
        <p:grpSpPr>
          <a:xfrm>
            <a:off x="8165971" y="1948395"/>
            <a:ext cx="3081083" cy="834815"/>
            <a:chOff x="7483989" y="3433235"/>
            <a:chExt cx="3081083" cy="834815"/>
          </a:xfrm>
        </p:grpSpPr>
        <p:sp>
          <p:nvSpPr>
            <p:cNvPr id="80" name="矩形 79"/>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81" name="矩形 80"/>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82" name="组合 81"/>
          <p:cNvGrpSpPr/>
          <p:nvPr/>
        </p:nvGrpSpPr>
        <p:grpSpPr>
          <a:xfrm>
            <a:off x="8165971" y="4942434"/>
            <a:ext cx="3081083" cy="834815"/>
            <a:chOff x="7483989" y="3433235"/>
            <a:chExt cx="3081083" cy="834815"/>
          </a:xfrm>
        </p:grpSpPr>
        <p:sp>
          <p:nvSpPr>
            <p:cNvPr id="83" name="矩形 82"/>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84" name="矩形 83"/>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85" name="组合 84"/>
          <p:cNvGrpSpPr/>
          <p:nvPr/>
        </p:nvGrpSpPr>
        <p:grpSpPr>
          <a:xfrm>
            <a:off x="1014535" y="1948395"/>
            <a:ext cx="3081082" cy="834815"/>
            <a:chOff x="7483990" y="3433235"/>
            <a:chExt cx="3081082" cy="834815"/>
          </a:xfrm>
        </p:grpSpPr>
        <p:sp>
          <p:nvSpPr>
            <p:cNvPr id="86" name="矩形 85"/>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87" name="矩形 86"/>
            <p:cNvSpPr/>
            <p:nvPr/>
          </p:nvSpPr>
          <p:spPr>
            <a:xfrm>
              <a:off x="8514520"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88" name="组合 87"/>
          <p:cNvGrpSpPr/>
          <p:nvPr/>
        </p:nvGrpSpPr>
        <p:grpSpPr>
          <a:xfrm>
            <a:off x="1014535" y="4942434"/>
            <a:ext cx="3081082" cy="834815"/>
            <a:chOff x="7483990" y="3433235"/>
            <a:chExt cx="3081082" cy="834815"/>
          </a:xfrm>
        </p:grpSpPr>
        <p:sp>
          <p:nvSpPr>
            <p:cNvPr id="89" name="矩形 8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90" name="矩形 89"/>
            <p:cNvSpPr/>
            <p:nvPr/>
          </p:nvSpPr>
          <p:spPr>
            <a:xfrm>
              <a:off x="8514520"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21" name="图片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3978911" y="1799191"/>
            <a:ext cx="4399156" cy="3890672"/>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sp>
        <p:nvSpPr>
          <p:cNvPr id="22" name="椭圆 21"/>
          <p:cNvSpPr/>
          <p:nvPr/>
        </p:nvSpPr>
        <p:spPr bwMode="auto">
          <a:xfrm>
            <a:off x="5820410" y="3241040"/>
            <a:ext cx="551180" cy="551180"/>
          </a:xfrm>
          <a:prstGeom prst="ellipse">
            <a:avLst/>
          </a:prstGeom>
          <a:noFill/>
          <a:ln w="9525">
            <a:solidFill>
              <a:schemeClr val="bg1"/>
            </a:solidFill>
            <a:round/>
          </a:ln>
        </p:spPr>
        <p:txBody>
          <a:bodyPr anchor="ctr"/>
          <a:lstStyle/>
          <a:p>
            <a:pPr algn="ctr"/>
            <a:endParaRPr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椭圆 22"/>
          <p:cNvSpPr/>
          <p:nvPr/>
        </p:nvSpPr>
        <p:spPr bwMode="auto">
          <a:xfrm>
            <a:off x="5859780" y="3280410"/>
            <a:ext cx="472440" cy="472440"/>
          </a:xfrm>
          <a:prstGeom prst="ellipse">
            <a:avLst/>
          </a:prstGeom>
          <a:solidFill>
            <a:schemeClr val="bg1"/>
          </a:solidFill>
          <a:ln w="19050">
            <a:noFill/>
            <a:round/>
          </a:ln>
        </p:spPr>
        <p:txBody>
          <a:bodyPr vert="horz" wrap="none" lIns="91440" tIns="45720" rIns="91440" bIns="45720" anchor="ctr" anchorCtr="1" compatLnSpc="1">
            <a:normAutofit fontScale="60000" lnSpcReduction="20000"/>
          </a:bodyPr>
          <a:lstStyle/>
          <a:p>
            <a:pPr algn="ctr">
              <a:lnSpc>
                <a:spcPct val="120000"/>
              </a:lnSpc>
            </a:pPr>
            <a:r>
              <a:rPr lang="en-US" altLang="zh-CN" sz="2400"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02</a:t>
            </a:r>
          </a:p>
        </p:txBody>
      </p:sp>
      <p:sp>
        <p:nvSpPr>
          <p:cNvPr id="18" name="椭圆 17"/>
          <p:cNvSpPr/>
          <p:nvPr/>
        </p:nvSpPr>
        <p:spPr bwMode="auto">
          <a:xfrm>
            <a:off x="5820410" y="2148205"/>
            <a:ext cx="551180" cy="551180"/>
          </a:xfrm>
          <a:prstGeom prst="ellipse">
            <a:avLst/>
          </a:prstGeom>
          <a:noFill/>
          <a:ln w="12700" cap="flat" cmpd="sng" algn="ctr">
            <a:solidFill>
              <a:schemeClr val="bg1"/>
            </a:solidFill>
            <a:prstDash val="solid"/>
            <a:round/>
            <a:headEnd type="none" w="med" len="med"/>
            <a:tailEnd type="none" w="med" len="med"/>
          </a:ln>
        </p:spPr>
        <p:txBody>
          <a:bodyPr anchor="ctr"/>
          <a:lstStyle/>
          <a:p>
            <a:pPr algn="ctr"/>
            <a:endParaRPr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椭圆 18"/>
          <p:cNvSpPr/>
          <p:nvPr/>
        </p:nvSpPr>
        <p:spPr bwMode="auto">
          <a:xfrm>
            <a:off x="5859780" y="2187575"/>
            <a:ext cx="472440" cy="472440"/>
          </a:xfrm>
          <a:prstGeom prst="ellipse">
            <a:avLst/>
          </a:prstGeom>
          <a:solidFill>
            <a:schemeClr val="bg1"/>
          </a:solidFill>
          <a:ln w="19050">
            <a:noFill/>
            <a:round/>
          </a:ln>
        </p:spPr>
        <p:txBody>
          <a:bodyPr vert="horz" wrap="none" lIns="91440" tIns="45720" rIns="91440" bIns="45720" anchor="ctr" anchorCtr="1" compatLnSpc="1">
            <a:normAutofit fontScale="60000" lnSpcReduction="20000"/>
          </a:bodyPr>
          <a:lstStyle/>
          <a:p>
            <a:pPr algn="ctr">
              <a:lnSpc>
                <a:spcPct val="120000"/>
              </a:lnSpc>
            </a:pPr>
            <a:r>
              <a:rPr lang="en-US" altLang="zh-CN" sz="2400"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01</a:t>
            </a:r>
          </a:p>
        </p:txBody>
      </p:sp>
      <p:sp>
        <p:nvSpPr>
          <p:cNvPr id="14" name="椭圆 13"/>
          <p:cNvSpPr/>
          <p:nvPr/>
        </p:nvSpPr>
        <p:spPr bwMode="auto">
          <a:xfrm>
            <a:off x="5820410" y="4431665"/>
            <a:ext cx="551180" cy="551180"/>
          </a:xfrm>
          <a:prstGeom prst="ellipse">
            <a:avLst/>
          </a:prstGeom>
          <a:noFill/>
          <a:ln w="12700" cap="flat" cmpd="sng" algn="ctr">
            <a:solidFill>
              <a:schemeClr val="bg1"/>
            </a:solidFill>
            <a:prstDash val="solid"/>
            <a:round/>
            <a:headEnd type="none" w="med" len="med"/>
            <a:tailEnd type="none" w="med" len="med"/>
          </a:ln>
        </p:spPr>
        <p:txBody>
          <a:bodyPr anchor="ctr"/>
          <a:lstStyle/>
          <a:p>
            <a:pPr algn="ctr"/>
            <a:endParaRPr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椭圆 14"/>
          <p:cNvSpPr/>
          <p:nvPr/>
        </p:nvSpPr>
        <p:spPr bwMode="auto">
          <a:xfrm>
            <a:off x="5859780" y="4471035"/>
            <a:ext cx="472440" cy="472440"/>
          </a:xfrm>
          <a:prstGeom prst="ellipse">
            <a:avLst/>
          </a:prstGeom>
          <a:solidFill>
            <a:schemeClr val="bg1"/>
          </a:solidFill>
          <a:ln w="19050">
            <a:noFill/>
            <a:round/>
          </a:ln>
        </p:spPr>
        <p:txBody>
          <a:bodyPr vert="horz" wrap="none" lIns="91440" tIns="45720" rIns="91440" bIns="45720" anchor="ctr" anchorCtr="1" compatLnSpc="1">
            <a:normAutofit fontScale="60000" lnSpcReduction="20000"/>
          </a:bodyPr>
          <a:lstStyle/>
          <a:p>
            <a:pPr algn="ctr">
              <a:lnSpc>
                <a:spcPct val="120000"/>
              </a:lnSpc>
            </a:pPr>
            <a:r>
              <a:rPr lang="en-US" altLang="zh-CN" sz="2400"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03</a:t>
            </a:r>
          </a:p>
        </p:txBody>
      </p:sp>
      <p:grpSp>
        <p:nvGrpSpPr>
          <p:cNvPr id="50" name="组合 49"/>
          <p:cNvGrpSpPr/>
          <p:nvPr/>
        </p:nvGrpSpPr>
        <p:grpSpPr>
          <a:xfrm>
            <a:off x="6499477" y="2006060"/>
            <a:ext cx="3847213" cy="834815"/>
            <a:chOff x="7483989" y="3433235"/>
            <a:chExt cx="3847213" cy="834815"/>
          </a:xfrm>
        </p:grpSpPr>
        <p:sp>
          <p:nvSpPr>
            <p:cNvPr id="51" name="矩形 50"/>
            <p:cNvSpPr/>
            <p:nvPr/>
          </p:nvSpPr>
          <p:spPr>
            <a:xfrm>
              <a:off x="7483990" y="3732519"/>
              <a:ext cx="384721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2" name="矩形 51"/>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3" name="组合 52"/>
          <p:cNvGrpSpPr/>
          <p:nvPr/>
        </p:nvGrpSpPr>
        <p:grpSpPr>
          <a:xfrm>
            <a:off x="6499477" y="3099144"/>
            <a:ext cx="3847213" cy="834815"/>
            <a:chOff x="7483989" y="3433235"/>
            <a:chExt cx="3847213" cy="834815"/>
          </a:xfrm>
        </p:grpSpPr>
        <p:sp>
          <p:nvSpPr>
            <p:cNvPr id="54" name="矩形 53"/>
            <p:cNvSpPr/>
            <p:nvPr/>
          </p:nvSpPr>
          <p:spPr>
            <a:xfrm>
              <a:off x="7483990" y="3732519"/>
              <a:ext cx="384721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5" name="矩形 54"/>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grpSp>
        <p:nvGrpSpPr>
          <p:cNvPr id="56" name="组合 55"/>
          <p:cNvGrpSpPr/>
          <p:nvPr/>
        </p:nvGrpSpPr>
        <p:grpSpPr>
          <a:xfrm>
            <a:off x="6499477" y="4289538"/>
            <a:ext cx="3847213" cy="834815"/>
            <a:chOff x="7483989" y="3433235"/>
            <a:chExt cx="3847213" cy="834815"/>
          </a:xfrm>
        </p:grpSpPr>
        <p:sp>
          <p:nvSpPr>
            <p:cNvPr id="57" name="矩形 56"/>
            <p:cNvSpPr/>
            <p:nvPr/>
          </p:nvSpPr>
          <p:spPr>
            <a:xfrm>
              <a:off x="7483990" y="3732519"/>
              <a:ext cx="384721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58" name="矩形 57"/>
            <p:cNvSpPr/>
            <p:nvPr/>
          </p:nvSpPr>
          <p:spPr>
            <a:xfrm>
              <a:off x="7483989" y="34332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pic>
        <p:nvPicPr>
          <p:cNvPr id="3" name="图片 2"/>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0" b="100000" l="0" r="100000">
                        <a14:backgroundMark x1="2682" y1="30924" x2="0" y2="44980"/>
                        <a14:backgroundMark x1="17625" y1="8434" x2="42912" y2="402"/>
                        <a14:backgroundMark x1="78161" y1="6024" x2="99617" y2="25301"/>
                        <a14:backgroundMark x1="75096" y1="6827" x2="56705" y2="402"/>
                        <a14:backgroundMark x1="42912" y1="3614" x2="71264" y2="3614"/>
                      </a14:backgroundRemoval>
                    </a14:imgEffect>
                  </a14:imgLayer>
                </a14:imgProps>
              </a:ext>
            </a:extLst>
          </a:blip>
          <a:srcRect/>
          <a:stretch>
            <a:fillRect/>
          </a:stretch>
        </p:blipFill>
        <p:spPr>
          <a:xfrm>
            <a:off x="1013232" y="1755051"/>
            <a:ext cx="3694006" cy="3523597"/>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3439160" y="2307590"/>
            <a:ext cx="1447165" cy="11068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02</a:t>
            </a:r>
          </a:p>
        </p:txBody>
      </p:sp>
      <p:sp>
        <p:nvSpPr>
          <p:cNvPr id="16" name="文本框 15"/>
          <p:cNvSpPr txBox="1"/>
          <p:nvPr/>
        </p:nvSpPr>
        <p:spPr>
          <a:xfrm>
            <a:off x="2435860" y="353314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pic>
        <p:nvPicPr>
          <p:cNvPr id="24" name="图片 23"/>
          <p:cNvPicPr>
            <a:picLocks noChangeAspect="1"/>
          </p:cNvPicPr>
          <p:nvPr/>
        </p:nvPicPr>
        <p:blipFill>
          <a:blip r:embed="rId5" cstate="screen"/>
          <a:stretch>
            <a:fillRect/>
          </a:stretch>
        </p:blipFill>
        <p:spPr>
          <a:xfrm>
            <a:off x="2374900" y="2190115"/>
            <a:ext cx="1389380" cy="1343025"/>
          </a:xfrm>
          <a:prstGeom prst="rect">
            <a:avLst/>
          </a:prstGeom>
        </p:spPr>
      </p:pic>
      <p:sp>
        <p:nvSpPr>
          <p:cNvPr id="4" name="文本框 3"/>
          <p:cNvSpPr txBox="1"/>
          <p:nvPr/>
        </p:nvSpPr>
        <p:spPr>
          <a:xfrm>
            <a:off x="2483485" y="408940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5" name="文本框 4"/>
          <p:cNvSpPr txBox="1"/>
          <p:nvPr/>
        </p:nvSpPr>
        <p:spPr>
          <a:xfrm>
            <a:off x="2483485" y="449199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
        <p:nvSpPr>
          <p:cNvPr id="6" name="文本框 5"/>
          <p:cNvSpPr txBox="1"/>
          <p:nvPr/>
        </p:nvSpPr>
        <p:spPr>
          <a:xfrm>
            <a:off x="2483485" y="4894580"/>
            <a:ext cx="2068830" cy="368300"/>
          </a:xfrm>
          <a:prstGeom prst="rect">
            <a:avLst/>
          </a:prstGeom>
          <a:noFill/>
        </p:spPr>
        <p:txBody>
          <a:bodyPr wrap="none" rtlCol="0">
            <a:spAutoFit/>
          </a:bodyPr>
          <a:lstStyle/>
          <a:p>
            <a:pPr marL="285750" indent="-285750">
              <a:buFont typeface="Arial" panose="020B0604020202020204" pitchFamily="34" charset="0"/>
              <a:buChar char="•"/>
            </a:pPr>
            <a:r>
              <a:rPr lang="zh-CN" altLang="en-US">
                <a:solidFill>
                  <a:schemeClr val="bg1"/>
                </a:solidFill>
                <a:latin typeface="思源黑体 Light" panose="020B0300000000000000" charset="-122"/>
                <a:ea typeface="思源黑体 Light" panose="020B0300000000000000" charset="-122"/>
              </a:rPr>
              <a:t>点击添加副标题</a:t>
            </a:r>
          </a:p>
        </p:txBody>
      </p:sp>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grpSp>
        <p:nvGrpSpPr>
          <p:cNvPr id="42" name="组合 41"/>
          <p:cNvGrpSpPr/>
          <p:nvPr/>
        </p:nvGrpSpPr>
        <p:grpSpPr>
          <a:xfrm>
            <a:off x="6292910" y="1890631"/>
            <a:ext cx="4730689" cy="1094514"/>
            <a:chOff x="7483989" y="3395135"/>
            <a:chExt cx="4730689" cy="1094514"/>
          </a:xfrm>
        </p:grpSpPr>
        <p:sp>
          <p:nvSpPr>
            <p:cNvPr id="43" name="矩形 42"/>
            <p:cNvSpPr/>
            <p:nvPr/>
          </p:nvSpPr>
          <p:spPr>
            <a:xfrm>
              <a:off x="7483989" y="3732519"/>
              <a:ext cx="4730689"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用户可以在投影仪或者计算机上进行演示也可以将演示文稿打印出来制作成胶片用户可以在投影仪或者计算机上进行演示也可以将演示文稿打印出来制作成胶片</a:t>
              </a:r>
            </a:p>
          </p:txBody>
        </p:sp>
        <p:sp>
          <p:nvSpPr>
            <p:cNvPr id="44" name="矩形 43"/>
            <p:cNvSpPr/>
            <p:nvPr/>
          </p:nvSpPr>
          <p:spPr>
            <a:xfrm>
              <a:off x="7483989" y="3395135"/>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grpSp>
      <p:sp>
        <p:nvSpPr>
          <p:cNvPr id="27" name="椭圆 26"/>
          <p:cNvSpPr/>
          <p:nvPr/>
        </p:nvSpPr>
        <p:spPr>
          <a:xfrm>
            <a:off x="6329680" y="3207385"/>
            <a:ext cx="494665" cy="494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任意多边形: 形状 19"/>
          <p:cNvSpPr/>
          <p:nvPr/>
        </p:nvSpPr>
        <p:spPr>
          <a:xfrm>
            <a:off x="6433185" y="3310890"/>
            <a:ext cx="287655" cy="287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2C4077"/>
          </a:solidFill>
          <a:ln w="12700">
            <a:miter lim="400000"/>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5" name="矩形 44"/>
          <p:cNvSpPr/>
          <p:nvPr/>
        </p:nvSpPr>
        <p:spPr>
          <a:xfrm>
            <a:off x="6824345" y="3273425"/>
            <a:ext cx="4199255" cy="30162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18" name="椭圆 17"/>
          <p:cNvSpPr/>
          <p:nvPr/>
        </p:nvSpPr>
        <p:spPr>
          <a:xfrm>
            <a:off x="6329680" y="3863975"/>
            <a:ext cx="494665" cy="494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任意多边形: 形状 22"/>
          <p:cNvSpPr/>
          <p:nvPr/>
        </p:nvSpPr>
        <p:spPr>
          <a:xfrm>
            <a:off x="6430010" y="3967480"/>
            <a:ext cx="287655" cy="287655"/>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2C4077"/>
          </a:solidFill>
          <a:ln w="12700">
            <a:miter lim="400000"/>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6" name="矩形 45"/>
          <p:cNvSpPr/>
          <p:nvPr/>
        </p:nvSpPr>
        <p:spPr>
          <a:xfrm>
            <a:off x="6824345" y="3945255"/>
            <a:ext cx="4199255" cy="30162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21" name="椭圆 20"/>
          <p:cNvSpPr/>
          <p:nvPr/>
        </p:nvSpPr>
        <p:spPr>
          <a:xfrm>
            <a:off x="6329680" y="4521200"/>
            <a:ext cx="494665" cy="494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任意多边形: 形状 21"/>
          <p:cNvSpPr/>
          <p:nvPr/>
        </p:nvSpPr>
        <p:spPr>
          <a:xfrm>
            <a:off x="6430010" y="4637405"/>
            <a:ext cx="287655" cy="261620"/>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rgbClr val="2C4077"/>
          </a:solidFill>
          <a:ln w="12700">
            <a:miter lim="400000"/>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7" name="矩形 46"/>
          <p:cNvSpPr/>
          <p:nvPr/>
        </p:nvSpPr>
        <p:spPr>
          <a:xfrm>
            <a:off x="6824345" y="4602480"/>
            <a:ext cx="4199255" cy="30162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sp>
        <p:nvSpPr>
          <p:cNvPr id="24" name="椭圆 23"/>
          <p:cNvSpPr/>
          <p:nvPr/>
        </p:nvSpPr>
        <p:spPr>
          <a:xfrm>
            <a:off x="6329680" y="5177790"/>
            <a:ext cx="494665" cy="494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任意多边形: 形状 20"/>
          <p:cNvSpPr/>
          <p:nvPr/>
        </p:nvSpPr>
        <p:spPr>
          <a:xfrm>
            <a:off x="6435725" y="5281295"/>
            <a:ext cx="287655" cy="287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C4077"/>
          </a:solidFill>
          <a:ln w="12700">
            <a:miter lim="400000"/>
          </a:ln>
        </p:spPr>
        <p:txBody>
          <a:bodyPr anchor="ctr"/>
          <a:lstStyle/>
          <a:p>
            <a:pPr algn="ctr"/>
            <a:endParaRPr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8" name="矩形 47"/>
          <p:cNvSpPr/>
          <p:nvPr/>
        </p:nvSpPr>
        <p:spPr>
          <a:xfrm>
            <a:off x="6824345" y="5274310"/>
            <a:ext cx="4199255" cy="30162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a:t>
            </a:r>
          </a:p>
        </p:txBody>
      </p:sp>
      <p:pic>
        <p:nvPicPr>
          <p:cNvPr id="5" name="图片 4"/>
          <p:cNvPicPr>
            <a:picLocks noChangeAspect="1"/>
          </p:cNvPicPr>
          <p:nvPr/>
        </p:nvPicPr>
        <p:blipFill>
          <a:blip r:embed="rId6"/>
          <a:stretch>
            <a:fillRect/>
          </a:stretch>
        </p:blipFill>
        <p:spPr>
          <a:xfrm>
            <a:off x="2096770" y="1371600"/>
            <a:ext cx="1843405" cy="2217420"/>
          </a:xfrm>
          <a:prstGeom prst="rect">
            <a:avLst/>
          </a:prstGeom>
        </p:spPr>
      </p:pic>
      <p:pic>
        <p:nvPicPr>
          <p:cNvPr id="7" name="图片 6"/>
          <p:cNvPicPr>
            <a:picLocks noChangeAspect="1"/>
          </p:cNvPicPr>
          <p:nvPr/>
        </p:nvPicPr>
        <p:blipFill>
          <a:blip r:embed="rId6"/>
          <a:stretch>
            <a:fillRect/>
          </a:stretch>
        </p:blipFill>
        <p:spPr>
          <a:xfrm rot="19800000">
            <a:off x="1353820" y="3557270"/>
            <a:ext cx="1048385" cy="1261110"/>
          </a:xfrm>
          <a:prstGeom prst="rect">
            <a:avLst/>
          </a:prstGeom>
        </p:spPr>
      </p:pic>
      <p:pic>
        <p:nvPicPr>
          <p:cNvPr id="8" name="图片 7"/>
          <p:cNvPicPr>
            <a:picLocks noChangeAspect="1"/>
          </p:cNvPicPr>
          <p:nvPr/>
        </p:nvPicPr>
        <p:blipFill>
          <a:blip r:embed="rId6"/>
          <a:stretch>
            <a:fillRect/>
          </a:stretch>
        </p:blipFill>
        <p:spPr>
          <a:xfrm rot="20754407">
            <a:off x="3834130" y="3543935"/>
            <a:ext cx="917575" cy="1104265"/>
          </a:xfrm>
          <a:prstGeom prst="rect">
            <a:avLst/>
          </a:prstGeom>
        </p:spPr>
      </p:pic>
      <p:pic>
        <p:nvPicPr>
          <p:cNvPr id="9" name="图片 8"/>
          <p:cNvPicPr>
            <a:picLocks noChangeAspect="1"/>
          </p:cNvPicPr>
          <p:nvPr/>
        </p:nvPicPr>
        <p:blipFill>
          <a:blip r:embed="rId6"/>
          <a:stretch>
            <a:fillRect/>
          </a:stretch>
        </p:blipFill>
        <p:spPr>
          <a:xfrm rot="2151002">
            <a:off x="2348865" y="4725670"/>
            <a:ext cx="1339215" cy="161036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stretch>
            <a:fillRect/>
          </a:stretch>
        </p:blipFill>
        <p:spPr>
          <a:xfrm>
            <a:off x="-125730" y="0"/>
            <a:ext cx="1139190" cy="1100455"/>
          </a:xfrm>
          <a:prstGeom prst="rect">
            <a:avLst/>
          </a:prstGeom>
        </p:spPr>
      </p:pic>
      <p:sp>
        <p:nvSpPr>
          <p:cNvPr id="16" name="文本框 15"/>
          <p:cNvSpPr txBox="1"/>
          <p:nvPr/>
        </p:nvSpPr>
        <p:spPr>
          <a:xfrm>
            <a:off x="1013460" y="257810"/>
            <a:ext cx="3627755" cy="58483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标题文字添加此处</a:t>
            </a:r>
          </a:p>
        </p:txBody>
      </p:sp>
      <p:sp>
        <p:nvSpPr>
          <p:cNvPr id="9" name="TextBox 115"/>
          <p:cNvSpPr txBox="1"/>
          <p:nvPr/>
        </p:nvSpPr>
        <p:spPr>
          <a:xfrm>
            <a:off x="1598469" y="4418185"/>
            <a:ext cx="2224092" cy="403415"/>
          </a:xfrm>
          <a:prstGeom prst="roundRect">
            <a:avLst>
              <a:gd name="adj" fmla="val 50000"/>
            </a:avLst>
          </a:prstGeom>
          <a:solidFill>
            <a:schemeClr val="bg1"/>
          </a:solidFill>
        </p:spPr>
        <p:txBody>
          <a:bodyPr wrap="none">
            <a:normAutofit fontScale="95000" lnSpcReduction="10000"/>
          </a:bodyPr>
          <a:lstStyle/>
          <a:p>
            <a:pPr algn="ctr"/>
            <a:endParaRPr lang="zh-CN" altLang="en-US" sz="1400"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TextBox 116"/>
          <p:cNvSpPr txBox="1"/>
          <p:nvPr/>
        </p:nvSpPr>
        <p:spPr>
          <a:xfrm>
            <a:off x="5012529" y="4418185"/>
            <a:ext cx="2224092" cy="403415"/>
          </a:xfrm>
          <a:prstGeom prst="roundRect">
            <a:avLst>
              <a:gd name="adj" fmla="val 50000"/>
            </a:avLst>
          </a:prstGeom>
          <a:solidFill>
            <a:schemeClr val="bg1"/>
          </a:solidFill>
        </p:spPr>
        <p:txBody>
          <a:bodyPr wrap="none">
            <a:normAutofit fontScale="95000" lnSpcReduction="10000"/>
          </a:bodyPr>
          <a:lstStyle/>
          <a:p>
            <a:pPr algn="ctr"/>
            <a:endParaRPr lang="zh-CN" altLang="en-US" sz="1400"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 name="TextBox 117"/>
          <p:cNvSpPr txBox="1"/>
          <p:nvPr/>
        </p:nvSpPr>
        <p:spPr>
          <a:xfrm>
            <a:off x="8426590" y="4418185"/>
            <a:ext cx="2224092" cy="403415"/>
          </a:xfrm>
          <a:prstGeom prst="roundRect">
            <a:avLst>
              <a:gd name="adj" fmla="val 50000"/>
            </a:avLst>
          </a:prstGeom>
          <a:solidFill>
            <a:schemeClr val="bg1"/>
          </a:solidFill>
        </p:spPr>
        <p:txBody>
          <a:bodyPr wrap="none">
            <a:normAutofit fontScale="95000" lnSpcReduction="10000"/>
          </a:bodyPr>
          <a:lstStyle/>
          <a:p>
            <a:pPr algn="ctr"/>
            <a:endParaRPr lang="zh-CN" altLang="en-US" sz="1400"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146" name="组合 145"/>
          <p:cNvGrpSpPr/>
          <p:nvPr/>
        </p:nvGrpSpPr>
        <p:grpSpPr>
          <a:xfrm>
            <a:off x="4402536" y="4298589"/>
            <a:ext cx="3444082" cy="1603736"/>
            <a:chOff x="4373961" y="3996964"/>
            <a:chExt cx="3444082" cy="1174130"/>
          </a:xfrm>
        </p:grpSpPr>
        <p:cxnSp>
          <p:nvCxnSpPr>
            <p:cNvPr id="7" name="Straight Connector 122"/>
            <p:cNvCxnSpPr/>
            <p:nvPr/>
          </p:nvCxnSpPr>
          <p:spPr>
            <a:xfrm>
              <a:off x="4373961" y="3996964"/>
              <a:ext cx="0" cy="117413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123"/>
            <p:cNvCxnSpPr/>
            <p:nvPr/>
          </p:nvCxnSpPr>
          <p:spPr>
            <a:xfrm>
              <a:off x="7818043" y="3996964"/>
              <a:ext cx="0" cy="117413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40" name="矩形 139"/>
          <p:cNvSpPr/>
          <p:nvPr/>
        </p:nvSpPr>
        <p:spPr>
          <a:xfrm>
            <a:off x="1494022" y="4988843"/>
            <a:ext cx="2432985"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141" name="矩形 140"/>
          <p:cNvSpPr/>
          <p:nvPr/>
        </p:nvSpPr>
        <p:spPr>
          <a:xfrm>
            <a:off x="1703887" y="4434040"/>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sp>
        <p:nvSpPr>
          <p:cNvPr id="142" name="矩形 141"/>
          <p:cNvSpPr/>
          <p:nvPr/>
        </p:nvSpPr>
        <p:spPr>
          <a:xfrm>
            <a:off x="5070181" y="4434040"/>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sp>
        <p:nvSpPr>
          <p:cNvPr id="143" name="矩形 142"/>
          <p:cNvSpPr/>
          <p:nvPr/>
        </p:nvSpPr>
        <p:spPr>
          <a:xfrm>
            <a:off x="8513360" y="4434040"/>
            <a:ext cx="2050552" cy="3717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5448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sp>
        <p:nvSpPr>
          <p:cNvPr id="144" name="矩形 143"/>
          <p:cNvSpPr/>
          <p:nvPr/>
        </p:nvSpPr>
        <p:spPr>
          <a:xfrm>
            <a:off x="4908085" y="4988843"/>
            <a:ext cx="2432985"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sp>
        <p:nvSpPr>
          <p:cNvPr id="145" name="矩形 144"/>
          <p:cNvSpPr/>
          <p:nvPr/>
        </p:nvSpPr>
        <p:spPr>
          <a:xfrm>
            <a:off x="8322148" y="4988843"/>
            <a:ext cx="2432985"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用户可以在投影仪或者计算机上进行演示也可以将演示文稿打印出来制作成胶片</a:t>
            </a:r>
          </a:p>
        </p:txBody>
      </p:sp>
      <p:pic>
        <p:nvPicPr>
          <p:cNvPr id="15" name="图片 14"/>
          <p:cNvPicPr>
            <a:picLocks noChangeAspect="1"/>
          </p:cNvPicPr>
          <p:nvPr/>
        </p:nvPicPr>
        <p:blipFill>
          <a:blip r:embed="rId6" cstate="screen"/>
          <a:stretch>
            <a:fillRect/>
          </a:stretch>
        </p:blipFill>
        <p:spPr>
          <a:xfrm>
            <a:off x="1205230" y="1682115"/>
            <a:ext cx="3047365" cy="2736215"/>
          </a:xfrm>
          <a:prstGeom prst="rect">
            <a:avLst/>
          </a:prstGeom>
        </p:spPr>
      </p:pic>
      <p:pic>
        <p:nvPicPr>
          <p:cNvPr id="2" name="图片 1"/>
          <p:cNvPicPr>
            <a:picLocks noChangeAspect="1"/>
          </p:cNvPicPr>
          <p:nvPr/>
        </p:nvPicPr>
        <p:blipFill>
          <a:blip r:embed="rId7" cstate="screen"/>
          <a:stretch>
            <a:fillRect/>
          </a:stretch>
        </p:blipFill>
        <p:spPr>
          <a:xfrm>
            <a:off x="4544060" y="1278255"/>
            <a:ext cx="3103880" cy="3020060"/>
          </a:xfrm>
          <a:prstGeom prst="rect">
            <a:avLst/>
          </a:prstGeom>
        </p:spPr>
      </p:pic>
      <p:pic>
        <p:nvPicPr>
          <p:cNvPr id="3" name="图片 2"/>
          <p:cNvPicPr>
            <a:picLocks noChangeAspect="1"/>
          </p:cNvPicPr>
          <p:nvPr/>
        </p:nvPicPr>
        <p:blipFill rotWithShape="1">
          <a:blip r:embed="rId8" cstate="screen"/>
          <a:srcRect/>
          <a:stretch>
            <a:fillRect/>
          </a:stretch>
        </p:blipFill>
        <p:spPr>
          <a:xfrm>
            <a:off x="7836358" y="1450935"/>
            <a:ext cx="3403609" cy="2948152"/>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宽屏</PresentationFormat>
  <Paragraphs>158</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阿里巴巴普惠体 R</vt:lpstr>
      <vt:lpstr>思源黑体 CN Normal</vt:lpstr>
      <vt:lpstr>思源黑体 Light</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2022-03-04T03:57:48Z</dcterms:created>
  <dcterms:modified xsi:type="dcterms:W3CDTF">2023-01-10T06:08:12Z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40DA6EBA60E64AE28EBAAA7FDD426BA8</vt:lpwstr>
  </property>
  <property fmtid="{A09F084E-AD41-489F-8076-AA5BE3082BCA}" pid="100">
    <vt:ui4>5</vt:ui4>
  </property>
  <property fmtid="{64440492-4C8B-11D1-8B70-080036B11A03}" pid="11">
    <vt:lpwstr>www.2ppt.com-爱PPT提供资源下载</vt:lpwstr>
  </property>
</Properties>
</file>