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64" r:id="rId2"/>
    <p:sldId id="264" r:id="rId3"/>
    <p:sldId id="263" r:id="rId4"/>
    <p:sldId id="261" r:id="rId5"/>
    <p:sldId id="361" r:id="rId6"/>
    <p:sldId id="360" r:id="rId7"/>
    <p:sldId id="275" r:id="rId8"/>
    <p:sldId id="356" r:id="rId9"/>
    <p:sldId id="286" r:id="rId10"/>
    <p:sldId id="293" r:id="rId11"/>
    <p:sldId id="363" r:id="rId12"/>
    <p:sldId id="350" r:id="rId13"/>
    <p:sldId id="357" r:id="rId14"/>
    <p:sldId id="358" r:id="rId15"/>
    <p:sldId id="288" r:id="rId16"/>
    <p:sldId id="290" r:id="rId17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933FF"/>
    <a:srgbClr val="E30782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36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03598"/>
            <a:ext cx="9144000" cy="839790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/>
            <a:r>
              <a:rPr lang="zh-CN" altLang="en-US" sz="5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体积单位的换算</a:t>
            </a:r>
            <a:endParaRPr lang="zh-CN" altLang="en-US" sz="5000" b="1" dirty="0"/>
          </a:p>
        </p:txBody>
      </p:sp>
      <p:sp>
        <p:nvSpPr>
          <p:cNvPr id="3" name="矩形 2"/>
          <p:cNvSpPr/>
          <p:nvPr/>
        </p:nvSpPr>
        <p:spPr>
          <a:xfrm>
            <a:off x="0" y="372387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3425" y="763787"/>
            <a:ext cx="8517150" cy="127067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6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6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下面每个图形的体积各是多少？填一填，与同伴说一说</a:t>
            </a:r>
            <a:endParaRPr lang="en-US" altLang="zh-CN" sz="26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你是怎么想的。（每个小正方体的棱长为</a:t>
            </a:r>
            <a:r>
              <a:rPr lang="en-US" altLang="zh-CN" sz="2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1cm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</a:t>
            </a:r>
            <a:endParaRPr lang="en-US" altLang="zh-CN" sz="2600" noProof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教材</a:t>
            </a:r>
            <a:r>
              <a:rPr lang="en-US" altLang="zh-CN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P45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T2</a:t>
            </a:r>
            <a:r>
              <a:rPr lang="zh-CN" altLang="en-US" sz="26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6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0178" y="2181132"/>
            <a:ext cx="99593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2800" y="3081180"/>
            <a:ext cx="168795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2202" y="4083918"/>
            <a:ext cx="1189989" cy="68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5"/>
          <p:cNvSpPr txBox="1">
            <a:spLocks noChangeArrowheads="1"/>
          </p:cNvSpPr>
          <p:nvPr/>
        </p:nvSpPr>
        <p:spPr bwMode="auto">
          <a:xfrm>
            <a:off x="3052510" y="2038477"/>
            <a:ext cx="333355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6×1×1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baseline="300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12" name="TextBox 56"/>
          <p:cNvSpPr txBox="1">
            <a:spLocks noChangeArrowheads="1"/>
          </p:cNvSpPr>
          <p:nvPr/>
        </p:nvSpPr>
        <p:spPr bwMode="auto">
          <a:xfrm>
            <a:off x="3176093" y="3057805"/>
            <a:ext cx="333354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9×2×2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36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baseline="300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13" name="TextBox 57"/>
          <p:cNvSpPr txBox="1">
            <a:spLocks noChangeArrowheads="1"/>
          </p:cNvSpPr>
          <p:nvPr/>
        </p:nvSpPr>
        <p:spPr bwMode="auto">
          <a:xfrm>
            <a:off x="3176093" y="4137925"/>
            <a:ext cx="333354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6×3×3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54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baseline="300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27988" y="335143"/>
            <a:ext cx="1050852" cy="122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2984" y="1771747"/>
            <a:ext cx="1360859" cy="177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70705" y="3877981"/>
            <a:ext cx="96541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58"/>
          <p:cNvSpPr txBox="1">
            <a:spLocks noChangeArrowheads="1"/>
          </p:cNvSpPr>
          <p:nvPr/>
        </p:nvSpPr>
        <p:spPr bwMode="auto">
          <a:xfrm>
            <a:off x="3124280" y="853645"/>
            <a:ext cx="392099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4×3×5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60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15" name="TextBox 59"/>
          <p:cNvSpPr txBox="1">
            <a:spLocks noChangeArrowheads="1"/>
          </p:cNvSpPr>
          <p:nvPr/>
        </p:nvSpPr>
        <p:spPr bwMode="auto">
          <a:xfrm>
            <a:off x="3110702" y="2419819"/>
            <a:ext cx="424274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6×7×9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378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</a:p>
        </p:txBody>
      </p:sp>
      <p:sp>
        <p:nvSpPr>
          <p:cNvPr id="16" name="TextBox 60"/>
          <p:cNvSpPr txBox="1">
            <a:spLocks noChangeArrowheads="1"/>
          </p:cNvSpPr>
          <p:nvPr/>
        </p:nvSpPr>
        <p:spPr bwMode="auto">
          <a:xfrm>
            <a:off x="3129659" y="4039999"/>
            <a:ext cx="392099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4×4×3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48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（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3644" y="838580"/>
            <a:ext cx="4140304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P45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74747" y="1402099"/>
            <a:ext cx="8074261" cy="25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5m</a:t>
            </a:r>
            <a:r>
              <a:rPr lang="en-US" altLang="zh-CN" sz="2700" baseline="30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(           ) dm</a:t>
            </a:r>
            <a:r>
              <a:rPr lang="en-US" altLang="zh-CN" sz="2700" baseline="30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	       2800dm</a:t>
            </a:r>
            <a:r>
              <a:rPr lang="en-US" altLang="zh-CN" sz="2700" baseline="30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(           ) m</a:t>
            </a:r>
            <a:r>
              <a:rPr lang="en-US" altLang="zh-CN" sz="2700" baseline="30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720cm</a:t>
            </a:r>
            <a:r>
              <a:rPr lang="en-US" altLang="zh-CN" sz="2700" baseline="30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(           ) dm</a:t>
            </a:r>
            <a:r>
              <a:rPr lang="en-US" altLang="zh-CN" sz="2700" baseline="30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	       1.2m</a:t>
            </a:r>
            <a:r>
              <a:rPr lang="en-US" altLang="zh-CN" sz="2700" baseline="30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(                ) cm</a:t>
            </a:r>
            <a:r>
              <a:rPr lang="en-US" altLang="zh-CN" sz="2700" baseline="30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3600mL</a:t>
            </a:r>
            <a:r>
              <a:rPr lang="zh-CN" altLang="en-US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(           ) L	       3L</a:t>
            </a:r>
            <a:r>
              <a:rPr lang="zh-CN" altLang="en-US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(           ) mL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0.5dm</a:t>
            </a:r>
            <a:r>
              <a:rPr lang="en-US" altLang="zh-CN" sz="2700" baseline="30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 (           ) mL	       600mL</a:t>
            </a:r>
            <a:r>
              <a:rPr lang="zh-CN" altLang="en-US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＝ 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(           ) L</a:t>
            </a:r>
            <a:endParaRPr lang="zh-CN" altLang="en-US" sz="2700" dirty="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TextBox 60"/>
          <p:cNvSpPr txBox="1">
            <a:spLocks noChangeArrowheads="1"/>
          </p:cNvSpPr>
          <p:nvPr/>
        </p:nvSpPr>
        <p:spPr bwMode="auto">
          <a:xfrm>
            <a:off x="1837332" y="1565423"/>
            <a:ext cx="110699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5000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6653756" y="1565423"/>
            <a:ext cx="110699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2.8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2281066" y="2204257"/>
            <a:ext cx="110699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0.72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6087329" y="2203903"/>
            <a:ext cx="171602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1200000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2430683" y="2842614"/>
            <a:ext cx="110699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3.6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5757465" y="2842804"/>
            <a:ext cx="110699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3000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2280222" y="3401627"/>
            <a:ext cx="110699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500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6392080" y="3479562"/>
            <a:ext cx="110699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0.6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4549" y="519523"/>
            <a:ext cx="85171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购买那种包装的牛奶比较合算？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P45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305690" y="2409732"/>
            <a:ext cx="7299203" cy="222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</a:pP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200 mL=0.2 L	               380 mL=0.38 L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2.50÷0.2=12.50(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元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	   3.80÷0.38=10.00(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元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9.00÷1=9.00(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元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	           9.00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＜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10.00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＜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12.50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答：购买第三种包装的牛奶比较合算。</a:t>
            </a:r>
            <a:endParaRPr lang="en-US" altLang="zh-CN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97954" y="928460"/>
            <a:ext cx="5314674" cy="1557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288" y="593817"/>
            <a:ext cx="8517150" cy="131574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请结合生活中的实际情况想一想，电视机包装箱的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长是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60m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60dm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还是</a:t>
            </a:r>
            <a:r>
              <a:rPr lang="en-US" altLang="zh-CN" sz="27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60cm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？宽和高呢？箱子的体积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是多少？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P45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T5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2" descr="1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45527" y="1742893"/>
            <a:ext cx="2600890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820929" y="3052018"/>
            <a:ext cx="6421899" cy="131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体积：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60×50×40=120000(cm³)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答：箱子的体积是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120000 cm³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820929" y="2072554"/>
            <a:ext cx="5070822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23342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电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视机包装箱的长是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60 cm,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宽是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50 cm,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高是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40 cm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611655" y="1336261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11716" y="1877378"/>
            <a:ext cx="7192662" cy="691515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相邻体积、容积单位之间的进率是 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89614" y="35750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1732" y="1290943"/>
            <a:ext cx="8138095" cy="2561273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掌握体积、容积单位之间的进率，会进行体积、容积单位之间的换算。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en-US" altLang="zh-CN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理解相邻体积单位之间的进率是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的推导过程。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84327" y="307816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155040" y="1438383"/>
            <a:ext cx="4427981" cy="160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spcBef>
                <a:spcPct val="50000"/>
              </a:spcBef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常用的体积单位有                                                                 </a:t>
            </a:r>
          </a:p>
          <a:p>
            <a:pPr eaLnBrk="1" hangingPunct="1">
              <a:lnSpc>
                <a:spcPct val="160000"/>
              </a:lnSpc>
              <a:spcBef>
                <a:spcPct val="50000"/>
              </a:spcBef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常用的容积单位有                                     </a:t>
            </a: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4184242" y="2085640"/>
            <a:ext cx="2436122" cy="0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668" tIns="34834" rIns="69668" bIns="34834"/>
          <a:lstStyle/>
          <a:p>
            <a:endParaRPr lang="zh-CN" alt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4184242" y="2948843"/>
            <a:ext cx="2436122" cy="0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9668" tIns="34834" rIns="69668" bIns="34834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184243" y="1626865"/>
            <a:ext cx="2823650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cm³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dm³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m³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61469" y="2518622"/>
            <a:ext cx="1792812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13994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体积、容积单位间的进率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323140" y="1075135"/>
            <a:ext cx="8511672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</a:rPr>
              <a:t>）这些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棱长为</a:t>
            </a:r>
            <a:r>
              <a:rPr lang="en-US" altLang="zh-CN" sz="2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1dm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的正方体盒子中，可以放多少个体</a:t>
            </a:r>
            <a:endParaRPr lang="en-US" altLang="zh-CN" sz="2600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eaLnBrk="0" hangingPunct="0"/>
            <a:r>
              <a:rPr lang="en-US" altLang="zh-CN" sz="26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积为</a:t>
            </a:r>
            <a:r>
              <a:rPr lang="en-US" altLang="zh-CN" sz="26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1cm</a:t>
            </a:r>
            <a:r>
              <a:rPr lang="en-US" altLang="zh-CN" sz="2600" baseline="30000" dirty="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600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的小正方体？想一想，填一填。</a:t>
            </a:r>
          </a:p>
        </p:txBody>
      </p:sp>
      <p:cxnSp>
        <p:nvCxnSpPr>
          <p:cNvPr id="8" name="直接连接符 7"/>
          <p:cNvCxnSpPr/>
          <p:nvPr/>
        </p:nvCxnSpPr>
        <p:spPr>
          <a:xfrm rot="5400000">
            <a:off x="3080280" y="2982491"/>
            <a:ext cx="0" cy="210780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036141" y="1992090"/>
            <a:ext cx="0" cy="205621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036141" y="1992090"/>
            <a:ext cx="2109027" cy="205621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平行四边形 12"/>
          <p:cNvSpPr/>
          <p:nvPr/>
        </p:nvSpPr>
        <p:spPr>
          <a:xfrm rot="16200000" flipV="1">
            <a:off x="314658" y="3021250"/>
            <a:ext cx="2726531" cy="692025"/>
          </a:xfrm>
          <a:prstGeom prst="parallelogram">
            <a:avLst>
              <a:gd name="adj" fmla="val 100963"/>
            </a:avLst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1700" b="1">
              <a:latin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1322147" y="4036394"/>
            <a:ext cx="713994" cy="69770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35"/>
          <p:cNvGrpSpPr/>
          <p:nvPr/>
        </p:nvGrpSpPr>
        <p:grpSpPr bwMode="auto">
          <a:xfrm>
            <a:off x="1965352" y="3848275"/>
            <a:ext cx="2161508" cy="265509"/>
            <a:chOff x="3185740" y="4973330"/>
            <a:chExt cx="2811671" cy="354982"/>
          </a:xfrm>
        </p:grpSpPr>
        <p:cxnSp>
          <p:nvCxnSpPr>
            <p:cNvPr id="16" name="直接连接符 15"/>
            <p:cNvCxnSpPr/>
            <p:nvPr/>
          </p:nvCxnSpPr>
          <p:spPr>
            <a:xfrm rot="5400000">
              <a:off x="4623328" y="3892139"/>
              <a:ext cx="0" cy="274181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立方体 16"/>
            <p:cNvSpPr/>
            <p:nvPr/>
          </p:nvSpPr>
          <p:spPr>
            <a:xfrm>
              <a:off x="3185740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8" name="立方体 17"/>
            <p:cNvSpPr/>
            <p:nvPr/>
          </p:nvSpPr>
          <p:spPr>
            <a:xfrm>
              <a:off x="3457222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9" name="立方体 18"/>
            <p:cNvSpPr/>
            <p:nvPr/>
          </p:nvSpPr>
          <p:spPr>
            <a:xfrm>
              <a:off x="3728705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0" name="立方体 19"/>
            <p:cNvSpPr/>
            <p:nvPr/>
          </p:nvSpPr>
          <p:spPr>
            <a:xfrm>
              <a:off x="4001776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1" name="立方体 20"/>
            <p:cNvSpPr/>
            <p:nvPr/>
          </p:nvSpPr>
          <p:spPr>
            <a:xfrm>
              <a:off x="427643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2" name="立方体 21"/>
            <p:cNvSpPr/>
            <p:nvPr/>
          </p:nvSpPr>
          <p:spPr>
            <a:xfrm>
              <a:off x="454950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3" name="立方体 22"/>
            <p:cNvSpPr/>
            <p:nvPr/>
          </p:nvSpPr>
          <p:spPr>
            <a:xfrm>
              <a:off x="482257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4" name="立方体 23"/>
            <p:cNvSpPr/>
            <p:nvPr/>
          </p:nvSpPr>
          <p:spPr>
            <a:xfrm>
              <a:off x="5098819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5" name="立方体 24"/>
            <p:cNvSpPr/>
            <p:nvPr/>
          </p:nvSpPr>
          <p:spPr>
            <a:xfrm>
              <a:off x="5368714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6" name="立方体 25"/>
            <p:cNvSpPr/>
            <p:nvPr/>
          </p:nvSpPr>
          <p:spPr>
            <a:xfrm>
              <a:off x="5643373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27" name="组合 36"/>
          <p:cNvGrpSpPr/>
          <p:nvPr/>
        </p:nvGrpSpPr>
        <p:grpSpPr bwMode="auto">
          <a:xfrm>
            <a:off x="1899445" y="3910187"/>
            <a:ext cx="2161508" cy="266700"/>
            <a:chOff x="3185740" y="4973330"/>
            <a:chExt cx="2811671" cy="354982"/>
          </a:xfrm>
        </p:grpSpPr>
        <p:cxnSp>
          <p:nvCxnSpPr>
            <p:cNvPr id="28" name="直接连接符 27"/>
            <p:cNvCxnSpPr/>
            <p:nvPr/>
          </p:nvCxnSpPr>
          <p:spPr>
            <a:xfrm rot="5400000">
              <a:off x="4623328" y="3892429"/>
              <a:ext cx="0" cy="274181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立方体 28"/>
            <p:cNvSpPr/>
            <p:nvPr/>
          </p:nvSpPr>
          <p:spPr>
            <a:xfrm>
              <a:off x="3185740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0" name="立方体 29"/>
            <p:cNvSpPr/>
            <p:nvPr/>
          </p:nvSpPr>
          <p:spPr>
            <a:xfrm>
              <a:off x="3457222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1" name="立方体 30"/>
            <p:cNvSpPr/>
            <p:nvPr/>
          </p:nvSpPr>
          <p:spPr>
            <a:xfrm>
              <a:off x="3728705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2" name="立方体 31"/>
            <p:cNvSpPr/>
            <p:nvPr/>
          </p:nvSpPr>
          <p:spPr>
            <a:xfrm>
              <a:off x="4001776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3" name="立方体 32"/>
            <p:cNvSpPr/>
            <p:nvPr/>
          </p:nvSpPr>
          <p:spPr>
            <a:xfrm>
              <a:off x="427643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4" name="立方体 33"/>
            <p:cNvSpPr/>
            <p:nvPr/>
          </p:nvSpPr>
          <p:spPr>
            <a:xfrm>
              <a:off x="454950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6" name="立方体 35"/>
            <p:cNvSpPr/>
            <p:nvPr/>
          </p:nvSpPr>
          <p:spPr>
            <a:xfrm>
              <a:off x="482257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7" name="立方体 36"/>
            <p:cNvSpPr/>
            <p:nvPr/>
          </p:nvSpPr>
          <p:spPr>
            <a:xfrm>
              <a:off x="5098819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8" name="立方体 37"/>
            <p:cNvSpPr/>
            <p:nvPr/>
          </p:nvSpPr>
          <p:spPr>
            <a:xfrm>
              <a:off x="5368714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9" name="立方体 38"/>
            <p:cNvSpPr/>
            <p:nvPr/>
          </p:nvSpPr>
          <p:spPr>
            <a:xfrm>
              <a:off x="5643373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40" name="组合 48"/>
          <p:cNvGrpSpPr/>
          <p:nvPr/>
        </p:nvGrpSpPr>
        <p:grpSpPr bwMode="auto">
          <a:xfrm>
            <a:off x="1833538" y="3974481"/>
            <a:ext cx="2161508" cy="265509"/>
            <a:chOff x="3185740" y="4973330"/>
            <a:chExt cx="2811671" cy="354982"/>
          </a:xfrm>
        </p:grpSpPr>
        <p:cxnSp>
          <p:nvCxnSpPr>
            <p:cNvPr id="41" name="直接连接符 40"/>
            <p:cNvCxnSpPr/>
            <p:nvPr/>
          </p:nvCxnSpPr>
          <p:spPr>
            <a:xfrm rot="5400000">
              <a:off x="4623328" y="3892139"/>
              <a:ext cx="0" cy="274181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立方体 41"/>
            <p:cNvSpPr/>
            <p:nvPr/>
          </p:nvSpPr>
          <p:spPr>
            <a:xfrm>
              <a:off x="3185740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3" name="立方体 42"/>
            <p:cNvSpPr/>
            <p:nvPr/>
          </p:nvSpPr>
          <p:spPr>
            <a:xfrm>
              <a:off x="3457222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4" name="立方体 43"/>
            <p:cNvSpPr/>
            <p:nvPr/>
          </p:nvSpPr>
          <p:spPr>
            <a:xfrm>
              <a:off x="3728705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5" name="立方体 44"/>
            <p:cNvSpPr/>
            <p:nvPr/>
          </p:nvSpPr>
          <p:spPr>
            <a:xfrm>
              <a:off x="4001776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6" name="立方体 45"/>
            <p:cNvSpPr/>
            <p:nvPr/>
          </p:nvSpPr>
          <p:spPr>
            <a:xfrm>
              <a:off x="427643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7" name="立方体 46"/>
            <p:cNvSpPr/>
            <p:nvPr/>
          </p:nvSpPr>
          <p:spPr>
            <a:xfrm>
              <a:off x="454950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8" name="立方体 47"/>
            <p:cNvSpPr/>
            <p:nvPr/>
          </p:nvSpPr>
          <p:spPr>
            <a:xfrm>
              <a:off x="482257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9" name="立方体 48"/>
            <p:cNvSpPr/>
            <p:nvPr/>
          </p:nvSpPr>
          <p:spPr>
            <a:xfrm>
              <a:off x="5098819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50" name="立方体 49"/>
            <p:cNvSpPr/>
            <p:nvPr/>
          </p:nvSpPr>
          <p:spPr>
            <a:xfrm>
              <a:off x="5368714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51" name="立方体 50"/>
            <p:cNvSpPr/>
            <p:nvPr/>
          </p:nvSpPr>
          <p:spPr>
            <a:xfrm>
              <a:off x="5643373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52" name="组合 60"/>
          <p:cNvGrpSpPr/>
          <p:nvPr/>
        </p:nvGrpSpPr>
        <p:grpSpPr bwMode="auto">
          <a:xfrm>
            <a:off x="1763969" y="4043537"/>
            <a:ext cx="2161509" cy="266700"/>
            <a:chOff x="3185740" y="4973330"/>
            <a:chExt cx="2811671" cy="354982"/>
          </a:xfrm>
        </p:grpSpPr>
        <p:cxnSp>
          <p:nvCxnSpPr>
            <p:cNvPr id="53" name="直接连接符 52"/>
            <p:cNvCxnSpPr/>
            <p:nvPr/>
          </p:nvCxnSpPr>
          <p:spPr>
            <a:xfrm rot="5400000">
              <a:off x="4623328" y="3892429"/>
              <a:ext cx="0" cy="274181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立方体 53"/>
            <p:cNvSpPr/>
            <p:nvPr/>
          </p:nvSpPr>
          <p:spPr>
            <a:xfrm>
              <a:off x="3185740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55" name="立方体 54"/>
            <p:cNvSpPr/>
            <p:nvPr/>
          </p:nvSpPr>
          <p:spPr>
            <a:xfrm>
              <a:off x="3457223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56" name="立方体 55"/>
            <p:cNvSpPr/>
            <p:nvPr/>
          </p:nvSpPr>
          <p:spPr>
            <a:xfrm>
              <a:off x="3728705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57" name="立方体 56"/>
            <p:cNvSpPr/>
            <p:nvPr/>
          </p:nvSpPr>
          <p:spPr>
            <a:xfrm>
              <a:off x="4001775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58" name="立方体 57"/>
            <p:cNvSpPr/>
            <p:nvPr/>
          </p:nvSpPr>
          <p:spPr>
            <a:xfrm>
              <a:off x="427643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59" name="立方体 58"/>
            <p:cNvSpPr/>
            <p:nvPr/>
          </p:nvSpPr>
          <p:spPr>
            <a:xfrm>
              <a:off x="454950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0" name="立方体 59"/>
            <p:cNvSpPr/>
            <p:nvPr/>
          </p:nvSpPr>
          <p:spPr>
            <a:xfrm>
              <a:off x="482257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1" name="立方体 60"/>
            <p:cNvSpPr/>
            <p:nvPr/>
          </p:nvSpPr>
          <p:spPr>
            <a:xfrm>
              <a:off x="5098820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2" name="立方体 61"/>
            <p:cNvSpPr/>
            <p:nvPr/>
          </p:nvSpPr>
          <p:spPr>
            <a:xfrm>
              <a:off x="5368714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3" name="立方体 62"/>
            <p:cNvSpPr/>
            <p:nvPr/>
          </p:nvSpPr>
          <p:spPr>
            <a:xfrm>
              <a:off x="5643372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64" name="组合 72"/>
          <p:cNvGrpSpPr/>
          <p:nvPr/>
        </p:nvGrpSpPr>
        <p:grpSpPr bwMode="auto">
          <a:xfrm>
            <a:off x="1695621" y="4110212"/>
            <a:ext cx="2162729" cy="266700"/>
            <a:chOff x="3185740" y="4973330"/>
            <a:chExt cx="2811671" cy="354982"/>
          </a:xfrm>
        </p:grpSpPr>
        <p:cxnSp>
          <p:nvCxnSpPr>
            <p:cNvPr id="65" name="直接连接符 64"/>
            <p:cNvCxnSpPr/>
            <p:nvPr/>
          </p:nvCxnSpPr>
          <p:spPr>
            <a:xfrm rot="5400000">
              <a:off x="4623310" y="3892409"/>
              <a:ext cx="0" cy="27418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立方体 65"/>
            <p:cNvSpPr/>
            <p:nvPr/>
          </p:nvSpPr>
          <p:spPr>
            <a:xfrm>
              <a:off x="3185740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7" name="立方体 66"/>
            <p:cNvSpPr/>
            <p:nvPr/>
          </p:nvSpPr>
          <p:spPr>
            <a:xfrm>
              <a:off x="3457070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8" name="立方体 67"/>
            <p:cNvSpPr/>
            <p:nvPr/>
          </p:nvSpPr>
          <p:spPr>
            <a:xfrm>
              <a:off x="3728399" y="4973330"/>
              <a:ext cx="3554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69" name="立方体 68"/>
            <p:cNvSpPr/>
            <p:nvPr/>
          </p:nvSpPr>
          <p:spPr>
            <a:xfrm>
              <a:off x="4001315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70" name="立方体 69"/>
            <p:cNvSpPr/>
            <p:nvPr/>
          </p:nvSpPr>
          <p:spPr>
            <a:xfrm>
              <a:off x="4277405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71" name="立方体 70"/>
            <p:cNvSpPr/>
            <p:nvPr/>
          </p:nvSpPr>
          <p:spPr>
            <a:xfrm>
              <a:off x="4550321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72" name="立方体 71"/>
            <p:cNvSpPr/>
            <p:nvPr/>
          </p:nvSpPr>
          <p:spPr>
            <a:xfrm>
              <a:off x="4823237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73" name="立方体 72"/>
            <p:cNvSpPr/>
            <p:nvPr/>
          </p:nvSpPr>
          <p:spPr>
            <a:xfrm>
              <a:off x="5097740" y="4973330"/>
              <a:ext cx="3554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74" name="立方体 73"/>
            <p:cNvSpPr/>
            <p:nvPr/>
          </p:nvSpPr>
          <p:spPr>
            <a:xfrm>
              <a:off x="5369069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75" name="立方体 74"/>
            <p:cNvSpPr/>
            <p:nvPr/>
          </p:nvSpPr>
          <p:spPr>
            <a:xfrm>
              <a:off x="5643573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76" name="组合 84"/>
          <p:cNvGrpSpPr/>
          <p:nvPr/>
        </p:nvGrpSpPr>
        <p:grpSpPr bwMode="auto">
          <a:xfrm>
            <a:off x="1622390" y="4180459"/>
            <a:ext cx="2162729" cy="266700"/>
            <a:chOff x="3185740" y="4973330"/>
            <a:chExt cx="2811671" cy="354982"/>
          </a:xfrm>
        </p:grpSpPr>
        <p:cxnSp>
          <p:nvCxnSpPr>
            <p:cNvPr id="77" name="直接连接符 76"/>
            <p:cNvCxnSpPr/>
            <p:nvPr/>
          </p:nvCxnSpPr>
          <p:spPr>
            <a:xfrm rot="5400000">
              <a:off x="4623310" y="3892410"/>
              <a:ext cx="0" cy="27418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立方体 77"/>
            <p:cNvSpPr/>
            <p:nvPr/>
          </p:nvSpPr>
          <p:spPr>
            <a:xfrm>
              <a:off x="3185740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79" name="立方体 78"/>
            <p:cNvSpPr/>
            <p:nvPr/>
          </p:nvSpPr>
          <p:spPr>
            <a:xfrm>
              <a:off x="3457070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80" name="立方体 79"/>
            <p:cNvSpPr/>
            <p:nvPr/>
          </p:nvSpPr>
          <p:spPr>
            <a:xfrm>
              <a:off x="3728399" y="4973330"/>
              <a:ext cx="3554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81" name="立方体 80"/>
            <p:cNvSpPr/>
            <p:nvPr/>
          </p:nvSpPr>
          <p:spPr>
            <a:xfrm>
              <a:off x="4001315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82" name="立方体 81"/>
            <p:cNvSpPr/>
            <p:nvPr/>
          </p:nvSpPr>
          <p:spPr>
            <a:xfrm>
              <a:off x="4277405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83" name="立方体 82"/>
            <p:cNvSpPr/>
            <p:nvPr/>
          </p:nvSpPr>
          <p:spPr>
            <a:xfrm>
              <a:off x="4550321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84" name="立方体 83"/>
            <p:cNvSpPr/>
            <p:nvPr/>
          </p:nvSpPr>
          <p:spPr>
            <a:xfrm>
              <a:off x="4823237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85" name="立方体 84"/>
            <p:cNvSpPr/>
            <p:nvPr/>
          </p:nvSpPr>
          <p:spPr>
            <a:xfrm>
              <a:off x="5097740" y="4973330"/>
              <a:ext cx="3554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86" name="立方体 85"/>
            <p:cNvSpPr/>
            <p:nvPr/>
          </p:nvSpPr>
          <p:spPr>
            <a:xfrm>
              <a:off x="5369069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87" name="立方体 86"/>
            <p:cNvSpPr/>
            <p:nvPr/>
          </p:nvSpPr>
          <p:spPr>
            <a:xfrm>
              <a:off x="5643573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88" name="组合 96"/>
          <p:cNvGrpSpPr/>
          <p:nvPr/>
        </p:nvGrpSpPr>
        <p:grpSpPr bwMode="auto">
          <a:xfrm>
            <a:off x="1550381" y="4247134"/>
            <a:ext cx="2161508" cy="265510"/>
            <a:chOff x="3185740" y="4973330"/>
            <a:chExt cx="2811671" cy="354982"/>
          </a:xfrm>
        </p:grpSpPr>
        <p:cxnSp>
          <p:nvCxnSpPr>
            <p:cNvPr id="89" name="直接连接符 88"/>
            <p:cNvCxnSpPr/>
            <p:nvPr/>
          </p:nvCxnSpPr>
          <p:spPr>
            <a:xfrm rot="5400000">
              <a:off x="4623328" y="3892138"/>
              <a:ext cx="0" cy="274181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立方体 89"/>
            <p:cNvSpPr/>
            <p:nvPr/>
          </p:nvSpPr>
          <p:spPr>
            <a:xfrm>
              <a:off x="3185740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91" name="立方体 90"/>
            <p:cNvSpPr/>
            <p:nvPr/>
          </p:nvSpPr>
          <p:spPr>
            <a:xfrm>
              <a:off x="3457222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92" name="立方体 91"/>
            <p:cNvSpPr/>
            <p:nvPr/>
          </p:nvSpPr>
          <p:spPr>
            <a:xfrm>
              <a:off x="3728705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93" name="立方体 92"/>
            <p:cNvSpPr/>
            <p:nvPr/>
          </p:nvSpPr>
          <p:spPr>
            <a:xfrm>
              <a:off x="4001776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94" name="立方体 93"/>
            <p:cNvSpPr/>
            <p:nvPr/>
          </p:nvSpPr>
          <p:spPr>
            <a:xfrm>
              <a:off x="427643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95" name="立方体 94"/>
            <p:cNvSpPr/>
            <p:nvPr/>
          </p:nvSpPr>
          <p:spPr>
            <a:xfrm>
              <a:off x="454950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96" name="立方体 95"/>
            <p:cNvSpPr/>
            <p:nvPr/>
          </p:nvSpPr>
          <p:spPr>
            <a:xfrm>
              <a:off x="482257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97" name="立方体 96"/>
            <p:cNvSpPr/>
            <p:nvPr/>
          </p:nvSpPr>
          <p:spPr>
            <a:xfrm>
              <a:off x="5098819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98" name="立方体 97"/>
            <p:cNvSpPr/>
            <p:nvPr/>
          </p:nvSpPr>
          <p:spPr>
            <a:xfrm>
              <a:off x="5368714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99" name="立方体 98"/>
            <p:cNvSpPr/>
            <p:nvPr/>
          </p:nvSpPr>
          <p:spPr>
            <a:xfrm>
              <a:off x="5643373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00" name="组合 108"/>
          <p:cNvGrpSpPr/>
          <p:nvPr/>
        </p:nvGrpSpPr>
        <p:grpSpPr bwMode="auto">
          <a:xfrm>
            <a:off x="1477151" y="4317381"/>
            <a:ext cx="2161508" cy="266700"/>
            <a:chOff x="3185740" y="4973330"/>
            <a:chExt cx="2811671" cy="354982"/>
          </a:xfrm>
        </p:grpSpPr>
        <p:cxnSp>
          <p:nvCxnSpPr>
            <p:cNvPr id="101" name="直接连接符 100"/>
            <p:cNvCxnSpPr/>
            <p:nvPr/>
          </p:nvCxnSpPr>
          <p:spPr>
            <a:xfrm rot="5400000">
              <a:off x="4623328" y="3892429"/>
              <a:ext cx="0" cy="274181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立方体 101"/>
            <p:cNvSpPr/>
            <p:nvPr/>
          </p:nvSpPr>
          <p:spPr>
            <a:xfrm>
              <a:off x="3185740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03" name="立方体 102"/>
            <p:cNvSpPr/>
            <p:nvPr/>
          </p:nvSpPr>
          <p:spPr>
            <a:xfrm>
              <a:off x="3457222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04" name="立方体 103"/>
            <p:cNvSpPr/>
            <p:nvPr/>
          </p:nvSpPr>
          <p:spPr>
            <a:xfrm>
              <a:off x="3728705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05" name="立方体 104"/>
            <p:cNvSpPr/>
            <p:nvPr/>
          </p:nvSpPr>
          <p:spPr>
            <a:xfrm>
              <a:off x="4001776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06" name="立方体 105"/>
            <p:cNvSpPr/>
            <p:nvPr/>
          </p:nvSpPr>
          <p:spPr>
            <a:xfrm>
              <a:off x="427643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07" name="立方体 106"/>
            <p:cNvSpPr/>
            <p:nvPr/>
          </p:nvSpPr>
          <p:spPr>
            <a:xfrm>
              <a:off x="454950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08" name="立方体 107"/>
            <p:cNvSpPr/>
            <p:nvPr/>
          </p:nvSpPr>
          <p:spPr>
            <a:xfrm>
              <a:off x="482257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09" name="立方体 108"/>
            <p:cNvSpPr/>
            <p:nvPr/>
          </p:nvSpPr>
          <p:spPr>
            <a:xfrm>
              <a:off x="5098819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10" name="立方体 109"/>
            <p:cNvSpPr/>
            <p:nvPr/>
          </p:nvSpPr>
          <p:spPr>
            <a:xfrm>
              <a:off x="5368714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11" name="立方体 110"/>
            <p:cNvSpPr/>
            <p:nvPr/>
          </p:nvSpPr>
          <p:spPr>
            <a:xfrm>
              <a:off x="5643373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12" name="组合 120"/>
          <p:cNvGrpSpPr/>
          <p:nvPr/>
        </p:nvGrpSpPr>
        <p:grpSpPr bwMode="auto">
          <a:xfrm>
            <a:off x="1406362" y="4387628"/>
            <a:ext cx="2161508" cy="265510"/>
            <a:chOff x="3185740" y="4973330"/>
            <a:chExt cx="2811671" cy="354982"/>
          </a:xfrm>
        </p:grpSpPr>
        <p:cxnSp>
          <p:nvCxnSpPr>
            <p:cNvPr id="113" name="直接连接符 112"/>
            <p:cNvCxnSpPr/>
            <p:nvPr/>
          </p:nvCxnSpPr>
          <p:spPr>
            <a:xfrm rot="5400000">
              <a:off x="4623328" y="3892138"/>
              <a:ext cx="0" cy="2741816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立方体 113"/>
            <p:cNvSpPr/>
            <p:nvPr/>
          </p:nvSpPr>
          <p:spPr>
            <a:xfrm>
              <a:off x="3185740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15" name="立方体 114"/>
            <p:cNvSpPr/>
            <p:nvPr/>
          </p:nvSpPr>
          <p:spPr>
            <a:xfrm>
              <a:off x="3457222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16" name="立方体 115"/>
            <p:cNvSpPr/>
            <p:nvPr/>
          </p:nvSpPr>
          <p:spPr>
            <a:xfrm>
              <a:off x="3728705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17" name="立方体 116"/>
            <p:cNvSpPr/>
            <p:nvPr/>
          </p:nvSpPr>
          <p:spPr>
            <a:xfrm>
              <a:off x="4001776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18" name="立方体 117"/>
            <p:cNvSpPr/>
            <p:nvPr/>
          </p:nvSpPr>
          <p:spPr>
            <a:xfrm>
              <a:off x="427643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19" name="立方体 118"/>
            <p:cNvSpPr/>
            <p:nvPr/>
          </p:nvSpPr>
          <p:spPr>
            <a:xfrm>
              <a:off x="4549503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20" name="立方体 119"/>
            <p:cNvSpPr/>
            <p:nvPr/>
          </p:nvSpPr>
          <p:spPr>
            <a:xfrm>
              <a:off x="4822574" y="4973330"/>
              <a:ext cx="3556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21" name="立方体 120"/>
            <p:cNvSpPr/>
            <p:nvPr/>
          </p:nvSpPr>
          <p:spPr>
            <a:xfrm>
              <a:off x="5098819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22" name="立方体 121"/>
            <p:cNvSpPr/>
            <p:nvPr/>
          </p:nvSpPr>
          <p:spPr>
            <a:xfrm>
              <a:off x="5368714" y="4973330"/>
              <a:ext cx="3540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23" name="立方体 122"/>
            <p:cNvSpPr/>
            <p:nvPr/>
          </p:nvSpPr>
          <p:spPr>
            <a:xfrm>
              <a:off x="5643373" y="4973330"/>
              <a:ext cx="3540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24" name="组合 132"/>
          <p:cNvGrpSpPr/>
          <p:nvPr/>
        </p:nvGrpSpPr>
        <p:grpSpPr bwMode="auto">
          <a:xfrm>
            <a:off x="1331911" y="4454303"/>
            <a:ext cx="2162729" cy="266700"/>
            <a:chOff x="3185740" y="4973330"/>
            <a:chExt cx="2811671" cy="354982"/>
          </a:xfrm>
        </p:grpSpPr>
        <p:cxnSp>
          <p:nvCxnSpPr>
            <p:cNvPr id="125" name="直接连接符 124"/>
            <p:cNvCxnSpPr/>
            <p:nvPr/>
          </p:nvCxnSpPr>
          <p:spPr>
            <a:xfrm rot="5400000">
              <a:off x="4623310" y="3892410"/>
              <a:ext cx="0" cy="27418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立方体 125"/>
            <p:cNvSpPr/>
            <p:nvPr/>
          </p:nvSpPr>
          <p:spPr>
            <a:xfrm>
              <a:off x="3185740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27" name="立方体 126"/>
            <p:cNvSpPr/>
            <p:nvPr/>
          </p:nvSpPr>
          <p:spPr>
            <a:xfrm>
              <a:off x="3457070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28" name="立方体 127"/>
            <p:cNvSpPr/>
            <p:nvPr/>
          </p:nvSpPr>
          <p:spPr>
            <a:xfrm>
              <a:off x="3728399" y="4973330"/>
              <a:ext cx="3554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29" name="立方体 128"/>
            <p:cNvSpPr/>
            <p:nvPr/>
          </p:nvSpPr>
          <p:spPr>
            <a:xfrm>
              <a:off x="4001315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30" name="立方体 129"/>
            <p:cNvSpPr/>
            <p:nvPr/>
          </p:nvSpPr>
          <p:spPr>
            <a:xfrm>
              <a:off x="4277405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31" name="立方体 130"/>
            <p:cNvSpPr/>
            <p:nvPr/>
          </p:nvSpPr>
          <p:spPr>
            <a:xfrm>
              <a:off x="4550321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32" name="立方体 131"/>
            <p:cNvSpPr/>
            <p:nvPr/>
          </p:nvSpPr>
          <p:spPr>
            <a:xfrm>
              <a:off x="4823237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33" name="立方体 132"/>
            <p:cNvSpPr/>
            <p:nvPr/>
          </p:nvSpPr>
          <p:spPr>
            <a:xfrm>
              <a:off x="5097740" y="4973330"/>
              <a:ext cx="3554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34" name="立方体 133"/>
            <p:cNvSpPr/>
            <p:nvPr/>
          </p:nvSpPr>
          <p:spPr>
            <a:xfrm>
              <a:off x="5369069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35" name="立方体 134"/>
            <p:cNvSpPr/>
            <p:nvPr/>
          </p:nvSpPr>
          <p:spPr>
            <a:xfrm>
              <a:off x="5643573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136" name="组合 268"/>
          <p:cNvGrpSpPr/>
          <p:nvPr/>
        </p:nvGrpSpPr>
        <p:grpSpPr bwMode="auto">
          <a:xfrm>
            <a:off x="1335573" y="3647059"/>
            <a:ext cx="2781523" cy="866775"/>
            <a:chOff x="5778322" y="3429000"/>
            <a:chExt cx="3618091" cy="1155277"/>
          </a:xfrm>
        </p:grpSpPr>
        <p:grpSp>
          <p:nvGrpSpPr>
            <p:cNvPr id="137" name="组合 148"/>
            <p:cNvGrpSpPr/>
            <p:nvPr/>
          </p:nvGrpSpPr>
          <p:grpSpPr bwMode="auto"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246" name="直接连接符 245"/>
              <p:cNvCxnSpPr/>
              <p:nvPr/>
            </p:nvCxnSpPr>
            <p:spPr>
              <a:xfrm rot="5400000">
                <a:off x="4623362" y="3892863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立方体 246"/>
              <p:cNvSpPr/>
              <p:nvPr/>
            </p:nvSpPr>
            <p:spPr>
              <a:xfrm>
                <a:off x="3185810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48" name="立方体 247"/>
              <p:cNvSpPr/>
              <p:nvPr/>
            </p:nvSpPr>
            <p:spPr>
              <a:xfrm>
                <a:off x="3457285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49" name="立方体 248"/>
              <p:cNvSpPr/>
              <p:nvPr/>
            </p:nvSpPr>
            <p:spPr>
              <a:xfrm>
                <a:off x="3728762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50" name="立方体 249"/>
              <p:cNvSpPr/>
              <p:nvPr/>
            </p:nvSpPr>
            <p:spPr>
              <a:xfrm>
                <a:off x="4001825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51" name="立方体 250"/>
              <p:cNvSpPr/>
              <p:nvPr/>
            </p:nvSpPr>
            <p:spPr>
              <a:xfrm>
                <a:off x="4276476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52" name="立方体 251"/>
              <p:cNvSpPr/>
              <p:nvPr/>
            </p:nvSpPr>
            <p:spPr>
              <a:xfrm>
                <a:off x="4549539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53" name="立方体 252"/>
              <p:cNvSpPr/>
              <p:nvPr/>
            </p:nvSpPr>
            <p:spPr>
              <a:xfrm>
                <a:off x="4822603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54" name="立方体 253"/>
              <p:cNvSpPr/>
              <p:nvPr/>
            </p:nvSpPr>
            <p:spPr>
              <a:xfrm>
                <a:off x="5098842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55" name="立方体 254"/>
              <p:cNvSpPr/>
              <p:nvPr/>
            </p:nvSpPr>
            <p:spPr>
              <a:xfrm>
                <a:off x="5368730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56" name="立方体 255"/>
              <p:cNvSpPr/>
              <p:nvPr/>
            </p:nvSpPr>
            <p:spPr>
              <a:xfrm>
                <a:off x="5643381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38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235" name="直接连接符 234"/>
              <p:cNvCxnSpPr/>
              <p:nvPr/>
            </p:nvCxnSpPr>
            <p:spPr>
              <a:xfrm rot="5400000">
                <a:off x="4624037" y="389210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立方体 235"/>
              <p:cNvSpPr/>
              <p:nvPr/>
            </p:nvSpPr>
            <p:spPr>
              <a:xfrm>
                <a:off x="3186485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37" name="立方体 236"/>
              <p:cNvSpPr/>
              <p:nvPr/>
            </p:nvSpPr>
            <p:spPr>
              <a:xfrm>
                <a:off x="3457960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38" name="立方体 237"/>
              <p:cNvSpPr/>
              <p:nvPr/>
            </p:nvSpPr>
            <p:spPr>
              <a:xfrm>
                <a:off x="372943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39" name="立方体 238"/>
              <p:cNvSpPr/>
              <p:nvPr/>
            </p:nvSpPr>
            <p:spPr>
              <a:xfrm>
                <a:off x="4002500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40" name="立方体 239"/>
              <p:cNvSpPr/>
              <p:nvPr/>
            </p:nvSpPr>
            <p:spPr>
              <a:xfrm>
                <a:off x="4277151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41" name="立方体 240"/>
              <p:cNvSpPr/>
              <p:nvPr/>
            </p:nvSpPr>
            <p:spPr>
              <a:xfrm>
                <a:off x="4550214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42" name="立方体 241"/>
              <p:cNvSpPr/>
              <p:nvPr/>
            </p:nvSpPr>
            <p:spPr>
              <a:xfrm>
                <a:off x="4823278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43" name="立方体 242"/>
              <p:cNvSpPr/>
              <p:nvPr/>
            </p:nvSpPr>
            <p:spPr>
              <a:xfrm>
                <a:off x="5099517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44" name="立方体 243"/>
              <p:cNvSpPr/>
              <p:nvPr/>
            </p:nvSpPr>
            <p:spPr>
              <a:xfrm>
                <a:off x="5369405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45" name="立方体 244"/>
              <p:cNvSpPr/>
              <p:nvPr/>
            </p:nvSpPr>
            <p:spPr>
              <a:xfrm>
                <a:off x="564405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39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224" name="直接连接符 223"/>
              <p:cNvCxnSpPr/>
              <p:nvPr/>
            </p:nvCxnSpPr>
            <p:spPr>
              <a:xfrm rot="5400000">
                <a:off x="4623901" y="389311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" name="立方体 224"/>
              <p:cNvSpPr/>
              <p:nvPr/>
            </p:nvSpPr>
            <p:spPr>
              <a:xfrm>
                <a:off x="3186349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26" name="立方体 225"/>
              <p:cNvSpPr/>
              <p:nvPr/>
            </p:nvSpPr>
            <p:spPr>
              <a:xfrm>
                <a:off x="3457824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27" name="立方体 226"/>
              <p:cNvSpPr/>
              <p:nvPr/>
            </p:nvSpPr>
            <p:spPr>
              <a:xfrm>
                <a:off x="372930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28" name="立方体 227"/>
              <p:cNvSpPr/>
              <p:nvPr/>
            </p:nvSpPr>
            <p:spPr>
              <a:xfrm>
                <a:off x="4002364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29" name="立方体 228"/>
              <p:cNvSpPr/>
              <p:nvPr/>
            </p:nvSpPr>
            <p:spPr>
              <a:xfrm>
                <a:off x="4277015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30" name="立方体 229"/>
              <p:cNvSpPr/>
              <p:nvPr/>
            </p:nvSpPr>
            <p:spPr>
              <a:xfrm>
                <a:off x="4550078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31" name="立方体 230"/>
              <p:cNvSpPr/>
              <p:nvPr/>
            </p:nvSpPr>
            <p:spPr>
              <a:xfrm>
                <a:off x="4823142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32" name="立方体 231"/>
              <p:cNvSpPr/>
              <p:nvPr/>
            </p:nvSpPr>
            <p:spPr>
              <a:xfrm>
                <a:off x="5099381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33" name="立方体 232"/>
              <p:cNvSpPr/>
              <p:nvPr/>
            </p:nvSpPr>
            <p:spPr>
              <a:xfrm>
                <a:off x="5369269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34" name="立方体 233"/>
              <p:cNvSpPr/>
              <p:nvPr/>
            </p:nvSpPr>
            <p:spPr>
              <a:xfrm>
                <a:off x="564392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40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213" name="直接连接符 212"/>
              <p:cNvCxnSpPr/>
              <p:nvPr/>
            </p:nvCxnSpPr>
            <p:spPr>
              <a:xfrm rot="5400000">
                <a:off x="4623853" y="3893081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立方体 213"/>
              <p:cNvSpPr/>
              <p:nvPr/>
            </p:nvSpPr>
            <p:spPr>
              <a:xfrm>
                <a:off x="3186300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15" name="立方体 214"/>
              <p:cNvSpPr/>
              <p:nvPr/>
            </p:nvSpPr>
            <p:spPr>
              <a:xfrm>
                <a:off x="3457776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16" name="立方体 215"/>
              <p:cNvSpPr/>
              <p:nvPr/>
            </p:nvSpPr>
            <p:spPr>
              <a:xfrm>
                <a:off x="3729252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17" name="立方体 216"/>
              <p:cNvSpPr/>
              <p:nvPr/>
            </p:nvSpPr>
            <p:spPr>
              <a:xfrm>
                <a:off x="4002315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18" name="立方体 217"/>
              <p:cNvSpPr/>
              <p:nvPr/>
            </p:nvSpPr>
            <p:spPr>
              <a:xfrm>
                <a:off x="4276967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19" name="立方体 218"/>
              <p:cNvSpPr/>
              <p:nvPr/>
            </p:nvSpPr>
            <p:spPr>
              <a:xfrm>
                <a:off x="4550030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20" name="立方体 219"/>
              <p:cNvSpPr/>
              <p:nvPr/>
            </p:nvSpPr>
            <p:spPr>
              <a:xfrm>
                <a:off x="4823094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21" name="立方体 220"/>
              <p:cNvSpPr/>
              <p:nvPr/>
            </p:nvSpPr>
            <p:spPr>
              <a:xfrm>
                <a:off x="5099333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22" name="立方体 221"/>
              <p:cNvSpPr/>
              <p:nvPr/>
            </p:nvSpPr>
            <p:spPr>
              <a:xfrm>
                <a:off x="5369221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23" name="立方体 222"/>
              <p:cNvSpPr/>
              <p:nvPr/>
            </p:nvSpPr>
            <p:spPr>
              <a:xfrm>
                <a:off x="5643872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41" name="组合 196"/>
            <p:cNvGrpSpPr/>
            <p:nvPr/>
          </p:nvGrpSpPr>
          <p:grpSpPr bwMode="auto"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202" name="直接连接符 201"/>
              <p:cNvCxnSpPr/>
              <p:nvPr/>
            </p:nvCxnSpPr>
            <p:spPr>
              <a:xfrm rot="5400000">
                <a:off x="4622706" y="389213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立方体 202"/>
              <p:cNvSpPr/>
              <p:nvPr/>
            </p:nvSpPr>
            <p:spPr>
              <a:xfrm>
                <a:off x="3185154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04" name="立方体 203"/>
              <p:cNvSpPr/>
              <p:nvPr/>
            </p:nvSpPr>
            <p:spPr>
              <a:xfrm>
                <a:off x="3456629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05" name="立方体 204"/>
              <p:cNvSpPr/>
              <p:nvPr/>
            </p:nvSpPr>
            <p:spPr>
              <a:xfrm>
                <a:off x="3728106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06" name="立方体 205"/>
              <p:cNvSpPr/>
              <p:nvPr/>
            </p:nvSpPr>
            <p:spPr>
              <a:xfrm>
                <a:off x="4001169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07" name="立方体 206"/>
              <p:cNvSpPr/>
              <p:nvPr/>
            </p:nvSpPr>
            <p:spPr>
              <a:xfrm>
                <a:off x="4275820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08" name="立方体 207"/>
              <p:cNvSpPr/>
              <p:nvPr/>
            </p:nvSpPr>
            <p:spPr>
              <a:xfrm>
                <a:off x="4548883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09" name="立方体 208"/>
              <p:cNvSpPr/>
              <p:nvPr/>
            </p:nvSpPr>
            <p:spPr>
              <a:xfrm>
                <a:off x="4821947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10" name="立方体 209"/>
              <p:cNvSpPr/>
              <p:nvPr/>
            </p:nvSpPr>
            <p:spPr>
              <a:xfrm>
                <a:off x="5098186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11" name="立方体 210"/>
              <p:cNvSpPr/>
              <p:nvPr/>
            </p:nvSpPr>
            <p:spPr>
              <a:xfrm>
                <a:off x="5368074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12" name="立方体 211"/>
              <p:cNvSpPr/>
              <p:nvPr/>
            </p:nvSpPr>
            <p:spPr>
              <a:xfrm>
                <a:off x="5642725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42" name="组合 208"/>
            <p:cNvGrpSpPr/>
            <p:nvPr/>
          </p:nvGrpSpPr>
          <p:grpSpPr bwMode="auto"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191" name="直接连接符 190"/>
              <p:cNvCxnSpPr/>
              <p:nvPr/>
            </p:nvCxnSpPr>
            <p:spPr>
              <a:xfrm rot="5400000">
                <a:off x="4623623" y="389289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立方体 191"/>
              <p:cNvSpPr/>
              <p:nvPr/>
            </p:nvSpPr>
            <p:spPr>
              <a:xfrm>
                <a:off x="3186071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93" name="立方体 192"/>
              <p:cNvSpPr/>
              <p:nvPr/>
            </p:nvSpPr>
            <p:spPr>
              <a:xfrm>
                <a:off x="3457546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94" name="立方体 193"/>
              <p:cNvSpPr/>
              <p:nvPr/>
            </p:nvSpPr>
            <p:spPr>
              <a:xfrm>
                <a:off x="372902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95" name="立方体 194"/>
              <p:cNvSpPr/>
              <p:nvPr/>
            </p:nvSpPr>
            <p:spPr>
              <a:xfrm>
                <a:off x="4002086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96" name="立方体 195"/>
              <p:cNvSpPr/>
              <p:nvPr/>
            </p:nvSpPr>
            <p:spPr>
              <a:xfrm>
                <a:off x="4276737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97" name="立方体 196"/>
              <p:cNvSpPr/>
              <p:nvPr/>
            </p:nvSpPr>
            <p:spPr>
              <a:xfrm>
                <a:off x="4549800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98" name="立方体 197"/>
              <p:cNvSpPr/>
              <p:nvPr/>
            </p:nvSpPr>
            <p:spPr>
              <a:xfrm>
                <a:off x="4822864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99" name="立方体 198"/>
              <p:cNvSpPr/>
              <p:nvPr/>
            </p:nvSpPr>
            <p:spPr>
              <a:xfrm>
                <a:off x="5099103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00" name="立方体 199"/>
              <p:cNvSpPr/>
              <p:nvPr/>
            </p:nvSpPr>
            <p:spPr>
              <a:xfrm>
                <a:off x="5368991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01" name="立方体 200"/>
              <p:cNvSpPr/>
              <p:nvPr/>
            </p:nvSpPr>
            <p:spPr>
              <a:xfrm>
                <a:off x="564364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43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180" name="直接连接符 179"/>
              <p:cNvCxnSpPr/>
              <p:nvPr/>
            </p:nvCxnSpPr>
            <p:spPr>
              <a:xfrm rot="5400000">
                <a:off x="4624021" y="3892308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立方体 180"/>
              <p:cNvSpPr/>
              <p:nvPr/>
            </p:nvSpPr>
            <p:spPr>
              <a:xfrm>
                <a:off x="3189644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82" name="立方体 181"/>
              <p:cNvSpPr/>
              <p:nvPr/>
            </p:nvSpPr>
            <p:spPr>
              <a:xfrm>
                <a:off x="3456357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83" name="立方体 182"/>
              <p:cNvSpPr/>
              <p:nvPr/>
            </p:nvSpPr>
            <p:spPr>
              <a:xfrm>
                <a:off x="3727833" y="497277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84" name="立方体 183"/>
              <p:cNvSpPr/>
              <p:nvPr/>
            </p:nvSpPr>
            <p:spPr>
              <a:xfrm>
                <a:off x="4000896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85" name="立方体 184"/>
              <p:cNvSpPr/>
              <p:nvPr/>
            </p:nvSpPr>
            <p:spPr>
              <a:xfrm>
                <a:off x="4277135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86" name="立方体 185"/>
              <p:cNvSpPr/>
              <p:nvPr/>
            </p:nvSpPr>
            <p:spPr>
              <a:xfrm>
                <a:off x="4550198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87" name="立方体 186"/>
              <p:cNvSpPr/>
              <p:nvPr/>
            </p:nvSpPr>
            <p:spPr>
              <a:xfrm>
                <a:off x="4823262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88" name="立方体 187"/>
              <p:cNvSpPr/>
              <p:nvPr/>
            </p:nvSpPr>
            <p:spPr>
              <a:xfrm>
                <a:off x="5097913" y="497277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89" name="立方体 188"/>
              <p:cNvSpPr/>
              <p:nvPr/>
            </p:nvSpPr>
            <p:spPr>
              <a:xfrm>
                <a:off x="5369389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90" name="立方体 189"/>
              <p:cNvSpPr/>
              <p:nvPr/>
            </p:nvSpPr>
            <p:spPr>
              <a:xfrm>
                <a:off x="5644041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44" name="组合 232"/>
            <p:cNvGrpSpPr/>
            <p:nvPr/>
          </p:nvGrpSpPr>
          <p:grpSpPr bwMode="auto"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169" name="直接连接符 168"/>
              <p:cNvCxnSpPr/>
              <p:nvPr/>
            </p:nvCxnSpPr>
            <p:spPr>
              <a:xfrm rot="5400000">
                <a:off x="4623313" y="3893137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立方体 169"/>
              <p:cNvSpPr/>
              <p:nvPr/>
            </p:nvSpPr>
            <p:spPr>
              <a:xfrm>
                <a:off x="3185760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71" name="立方体 170"/>
              <p:cNvSpPr/>
              <p:nvPr/>
            </p:nvSpPr>
            <p:spPr>
              <a:xfrm>
                <a:off x="3457236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72" name="立方体 171"/>
              <p:cNvSpPr/>
              <p:nvPr/>
            </p:nvSpPr>
            <p:spPr>
              <a:xfrm>
                <a:off x="3728712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73" name="立方体 172"/>
              <p:cNvSpPr/>
              <p:nvPr/>
            </p:nvSpPr>
            <p:spPr>
              <a:xfrm>
                <a:off x="4001775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74" name="立方体 173"/>
              <p:cNvSpPr/>
              <p:nvPr/>
            </p:nvSpPr>
            <p:spPr>
              <a:xfrm>
                <a:off x="4276427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75" name="立方体 174"/>
              <p:cNvSpPr/>
              <p:nvPr/>
            </p:nvSpPr>
            <p:spPr>
              <a:xfrm>
                <a:off x="4549490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76" name="立方体 175"/>
              <p:cNvSpPr/>
              <p:nvPr/>
            </p:nvSpPr>
            <p:spPr>
              <a:xfrm>
                <a:off x="4822554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77" name="立方体 176"/>
              <p:cNvSpPr/>
              <p:nvPr/>
            </p:nvSpPr>
            <p:spPr>
              <a:xfrm>
                <a:off x="5098793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78" name="立方体 177"/>
              <p:cNvSpPr/>
              <p:nvPr/>
            </p:nvSpPr>
            <p:spPr>
              <a:xfrm>
                <a:off x="5368681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79" name="立方体 178"/>
              <p:cNvSpPr/>
              <p:nvPr/>
            </p:nvSpPr>
            <p:spPr>
              <a:xfrm>
                <a:off x="5643331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45" name="组合 244"/>
            <p:cNvGrpSpPr/>
            <p:nvPr/>
          </p:nvGrpSpPr>
          <p:grpSpPr bwMode="auto"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158" name="直接连接符 157"/>
              <p:cNvCxnSpPr/>
              <p:nvPr/>
            </p:nvCxnSpPr>
            <p:spPr>
              <a:xfrm rot="5400000">
                <a:off x="4623327" y="3891325"/>
                <a:ext cx="0" cy="274333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立方体 158"/>
              <p:cNvSpPr/>
              <p:nvPr/>
            </p:nvSpPr>
            <p:spPr>
              <a:xfrm>
                <a:off x="3184981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60" name="立方体 159"/>
              <p:cNvSpPr/>
              <p:nvPr/>
            </p:nvSpPr>
            <p:spPr>
              <a:xfrm>
                <a:off x="3456457" y="4972587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61" name="立方体 160"/>
              <p:cNvSpPr/>
              <p:nvPr/>
            </p:nvSpPr>
            <p:spPr>
              <a:xfrm>
                <a:off x="3727933" y="4972587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62" name="立方体 161"/>
              <p:cNvSpPr/>
              <p:nvPr/>
            </p:nvSpPr>
            <p:spPr>
              <a:xfrm>
                <a:off x="4000996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63" name="立方体 162"/>
              <p:cNvSpPr/>
              <p:nvPr/>
            </p:nvSpPr>
            <p:spPr>
              <a:xfrm>
                <a:off x="4277235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64" name="立方体 163"/>
              <p:cNvSpPr/>
              <p:nvPr/>
            </p:nvSpPr>
            <p:spPr>
              <a:xfrm>
                <a:off x="4550298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65" name="立方体 164"/>
              <p:cNvSpPr/>
              <p:nvPr/>
            </p:nvSpPr>
            <p:spPr>
              <a:xfrm>
                <a:off x="4823362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66" name="立方体 165"/>
              <p:cNvSpPr/>
              <p:nvPr/>
            </p:nvSpPr>
            <p:spPr>
              <a:xfrm>
                <a:off x="5098014" y="4972587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67" name="立方体 166"/>
              <p:cNvSpPr/>
              <p:nvPr/>
            </p:nvSpPr>
            <p:spPr>
              <a:xfrm>
                <a:off x="5369489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68" name="立方体 167"/>
              <p:cNvSpPr/>
              <p:nvPr/>
            </p:nvSpPr>
            <p:spPr>
              <a:xfrm>
                <a:off x="5644141" y="4972587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46" name="组合 256"/>
            <p:cNvGrpSpPr/>
            <p:nvPr/>
          </p:nvGrpSpPr>
          <p:grpSpPr bwMode="auto"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147" name="直接连接符 146"/>
              <p:cNvCxnSpPr/>
              <p:nvPr/>
            </p:nvCxnSpPr>
            <p:spPr>
              <a:xfrm rot="5400000">
                <a:off x="4623292" y="3892375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立方体 147"/>
              <p:cNvSpPr/>
              <p:nvPr/>
            </p:nvSpPr>
            <p:spPr>
              <a:xfrm>
                <a:off x="3185740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49" name="立方体 148"/>
              <p:cNvSpPr/>
              <p:nvPr/>
            </p:nvSpPr>
            <p:spPr>
              <a:xfrm>
                <a:off x="3457215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50" name="立方体 149"/>
              <p:cNvSpPr/>
              <p:nvPr/>
            </p:nvSpPr>
            <p:spPr>
              <a:xfrm>
                <a:off x="3728692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51" name="立方体 150"/>
              <p:cNvSpPr/>
              <p:nvPr/>
            </p:nvSpPr>
            <p:spPr>
              <a:xfrm>
                <a:off x="4001755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52" name="立方体 151"/>
              <p:cNvSpPr/>
              <p:nvPr/>
            </p:nvSpPr>
            <p:spPr>
              <a:xfrm>
                <a:off x="4276406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53" name="立方体 152"/>
              <p:cNvSpPr/>
              <p:nvPr/>
            </p:nvSpPr>
            <p:spPr>
              <a:xfrm>
                <a:off x="4549469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54" name="立方体 153"/>
              <p:cNvSpPr/>
              <p:nvPr/>
            </p:nvSpPr>
            <p:spPr>
              <a:xfrm>
                <a:off x="4822533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55" name="立方体 154"/>
              <p:cNvSpPr/>
              <p:nvPr/>
            </p:nvSpPr>
            <p:spPr>
              <a:xfrm>
                <a:off x="5098772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56" name="立方体 155"/>
              <p:cNvSpPr/>
              <p:nvPr/>
            </p:nvSpPr>
            <p:spPr>
              <a:xfrm>
                <a:off x="5368660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57" name="立方体 156"/>
              <p:cNvSpPr/>
              <p:nvPr/>
            </p:nvSpPr>
            <p:spPr>
              <a:xfrm>
                <a:off x="5643311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</p:grpSp>
      <p:grpSp>
        <p:nvGrpSpPr>
          <p:cNvPr id="257" name="组合 269"/>
          <p:cNvGrpSpPr/>
          <p:nvPr/>
        </p:nvGrpSpPr>
        <p:grpSpPr bwMode="auto">
          <a:xfrm>
            <a:off x="1335573" y="3436319"/>
            <a:ext cx="2781523" cy="866775"/>
            <a:chOff x="5778322" y="3429000"/>
            <a:chExt cx="3618091" cy="1155277"/>
          </a:xfrm>
        </p:grpSpPr>
        <p:grpSp>
          <p:nvGrpSpPr>
            <p:cNvPr id="258" name="组合 148"/>
            <p:cNvGrpSpPr/>
            <p:nvPr/>
          </p:nvGrpSpPr>
          <p:grpSpPr bwMode="auto"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367" name="直接连接符 366"/>
              <p:cNvCxnSpPr/>
              <p:nvPr/>
            </p:nvCxnSpPr>
            <p:spPr>
              <a:xfrm rot="5400000">
                <a:off x="4623362" y="389286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立方体 367"/>
              <p:cNvSpPr/>
              <p:nvPr/>
            </p:nvSpPr>
            <p:spPr>
              <a:xfrm>
                <a:off x="3185810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69" name="立方体 368"/>
              <p:cNvSpPr/>
              <p:nvPr/>
            </p:nvSpPr>
            <p:spPr>
              <a:xfrm>
                <a:off x="3457285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70" name="立方体 369"/>
              <p:cNvSpPr/>
              <p:nvPr/>
            </p:nvSpPr>
            <p:spPr>
              <a:xfrm>
                <a:off x="3728762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71" name="立方体 370"/>
              <p:cNvSpPr/>
              <p:nvPr/>
            </p:nvSpPr>
            <p:spPr>
              <a:xfrm>
                <a:off x="4001825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72" name="立方体 371"/>
              <p:cNvSpPr/>
              <p:nvPr/>
            </p:nvSpPr>
            <p:spPr>
              <a:xfrm>
                <a:off x="4276476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73" name="立方体 372"/>
              <p:cNvSpPr/>
              <p:nvPr/>
            </p:nvSpPr>
            <p:spPr>
              <a:xfrm>
                <a:off x="4549539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74" name="立方体 373"/>
              <p:cNvSpPr/>
              <p:nvPr/>
            </p:nvSpPr>
            <p:spPr>
              <a:xfrm>
                <a:off x="4822603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75" name="立方体 374"/>
              <p:cNvSpPr/>
              <p:nvPr/>
            </p:nvSpPr>
            <p:spPr>
              <a:xfrm>
                <a:off x="5098842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76" name="立方体 375"/>
              <p:cNvSpPr/>
              <p:nvPr/>
            </p:nvSpPr>
            <p:spPr>
              <a:xfrm>
                <a:off x="5368730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77" name="立方体 376"/>
              <p:cNvSpPr/>
              <p:nvPr/>
            </p:nvSpPr>
            <p:spPr>
              <a:xfrm>
                <a:off x="5643381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259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356" name="直接连接符 355"/>
              <p:cNvCxnSpPr/>
              <p:nvPr/>
            </p:nvCxnSpPr>
            <p:spPr>
              <a:xfrm rot="5400000">
                <a:off x="4624037" y="3892106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立方体 356"/>
              <p:cNvSpPr/>
              <p:nvPr/>
            </p:nvSpPr>
            <p:spPr>
              <a:xfrm>
                <a:off x="3186485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58" name="立方体 357"/>
              <p:cNvSpPr/>
              <p:nvPr/>
            </p:nvSpPr>
            <p:spPr>
              <a:xfrm>
                <a:off x="3457960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59" name="立方体 358"/>
              <p:cNvSpPr/>
              <p:nvPr/>
            </p:nvSpPr>
            <p:spPr>
              <a:xfrm>
                <a:off x="372943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60" name="立方体 359"/>
              <p:cNvSpPr/>
              <p:nvPr/>
            </p:nvSpPr>
            <p:spPr>
              <a:xfrm>
                <a:off x="4002500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61" name="立方体 360"/>
              <p:cNvSpPr/>
              <p:nvPr/>
            </p:nvSpPr>
            <p:spPr>
              <a:xfrm>
                <a:off x="4277151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62" name="立方体 361"/>
              <p:cNvSpPr/>
              <p:nvPr/>
            </p:nvSpPr>
            <p:spPr>
              <a:xfrm>
                <a:off x="4550214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63" name="立方体 362"/>
              <p:cNvSpPr/>
              <p:nvPr/>
            </p:nvSpPr>
            <p:spPr>
              <a:xfrm>
                <a:off x="4823278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64" name="立方体 363"/>
              <p:cNvSpPr/>
              <p:nvPr/>
            </p:nvSpPr>
            <p:spPr>
              <a:xfrm>
                <a:off x="5099517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65" name="立方体 364"/>
              <p:cNvSpPr/>
              <p:nvPr/>
            </p:nvSpPr>
            <p:spPr>
              <a:xfrm>
                <a:off x="5369405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66" name="立方体 365"/>
              <p:cNvSpPr/>
              <p:nvPr/>
            </p:nvSpPr>
            <p:spPr>
              <a:xfrm>
                <a:off x="564405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260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345" name="直接连接符 344"/>
              <p:cNvCxnSpPr/>
              <p:nvPr/>
            </p:nvCxnSpPr>
            <p:spPr>
              <a:xfrm rot="5400000">
                <a:off x="4623901" y="389311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6" name="立方体 345"/>
              <p:cNvSpPr/>
              <p:nvPr/>
            </p:nvSpPr>
            <p:spPr>
              <a:xfrm>
                <a:off x="3186349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47" name="立方体 346"/>
              <p:cNvSpPr/>
              <p:nvPr/>
            </p:nvSpPr>
            <p:spPr>
              <a:xfrm>
                <a:off x="3457824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48" name="立方体 347"/>
              <p:cNvSpPr/>
              <p:nvPr/>
            </p:nvSpPr>
            <p:spPr>
              <a:xfrm>
                <a:off x="372930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49" name="立方体 348"/>
              <p:cNvSpPr/>
              <p:nvPr/>
            </p:nvSpPr>
            <p:spPr>
              <a:xfrm>
                <a:off x="4002364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50" name="立方体 349"/>
              <p:cNvSpPr/>
              <p:nvPr/>
            </p:nvSpPr>
            <p:spPr>
              <a:xfrm>
                <a:off x="4277015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51" name="立方体 350"/>
              <p:cNvSpPr/>
              <p:nvPr/>
            </p:nvSpPr>
            <p:spPr>
              <a:xfrm>
                <a:off x="4550078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52" name="立方体 351"/>
              <p:cNvSpPr/>
              <p:nvPr/>
            </p:nvSpPr>
            <p:spPr>
              <a:xfrm>
                <a:off x="4823142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53" name="立方体 352"/>
              <p:cNvSpPr/>
              <p:nvPr/>
            </p:nvSpPr>
            <p:spPr>
              <a:xfrm>
                <a:off x="5099381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54" name="立方体 353"/>
              <p:cNvSpPr/>
              <p:nvPr/>
            </p:nvSpPr>
            <p:spPr>
              <a:xfrm>
                <a:off x="5369269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55" name="立方体 354"/>
              <p:cNvSpPr/>
              <p:nvPr/>
            </p:nvSpPr>
            <p:spPr>
              <a:xfrm>
                <a:off x="564392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261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334" name="直接连接符 333"/>
              <p:cNvCxnSpPr/>
              <p:nvPr/>
            </p:nvCxnSpPr>
            <p:spPr>
              <a:xfrm rot="5400000">
                <a:off x="4623853" y="3893080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5" name="立方体 334"/>
              <p:cNvSpPr/>
              <p:nvPr/>
            </p:nvSpPr>
            <p:spPr>
              <a:xfrm>
                <a:off x="3186300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36" name="立方体 335"/>
              <p:cNvSpPr/>
              <p:nvPr/>
            </p:nvSpPr>
            <p:spPr>
              <a:xfrm>
                <a:off x="3457776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37" name="立方体 336"/>
              <p:cNvSpPr/>
              <p:nvPr/>
            </p:nvSpPr>
            <p:spPr>
              <a:xfrm>
                <a:off x="3729252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38" name="立方体 337"/>
              <p:cNvSpPr/>
              <p:nvPr/>
            </p:nvSpPr>
            <p:spPr>
              <a:xfrm>
                <a:off x="4002315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39" name="立方体 338"/>
              <p:cNvSpPr/>
              <p:nvPr/>
            </p:nvSpPr>
            <p:spPr>
              <a:xfrm>
                <a:off x="4276967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40" name="立方体 339"/>
              <p:cNvSpPr/>
              <p:nvPr/>
            </p:nvSpPr>
            <p:spPr>
              <a:xfrm>
                <a:off x="4550030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41" name="立方体 340"/>
              <p:cNvSpPr/>
              <p:nvPr/>
            </p:nvSpPr>
            <p:spPr>
              <a:xfrm>
                <a:off x="4823094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42" name="立方体 341"/>
              <p:cNvSpPr/>
              <p:nvPr/>
            </p:nvSpPr>
            <p:spPr>
              <a:xfrm>
                <a:off x="5099333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43" name="立方体 342"/>
              <p:cNvSpPr/>
              <p:nvPr/>
            </p:nvSpPr>
            <p:spPr>
              <a:xfrm>
                <a:off x="5369221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44" name="立方体 343"/>
              <p:cNvSpPr/>
              <p:nvPr/>
            </p:nvSpPr>
            <p:spPr>
              <a:xfrm>
                <a:off x="5643872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262" name="组合 196"/>
            <p:cNvGrpSpPr/>
            <p:nvPr/>
          </p:nvGrpSpPr>
          <p:grpSpPr bwMode="auto"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323" name="直接连接符 322"/>
              <p:cNvCxnSpPr/>
              <p:nvPr/>
            </p:nvCxnSpPr>
            <p:spPr>
              <a:xfrm rot="5400000">
                <a:off x="4622706" y="389213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立方体 323"/>
              <p:cNvSpPr/>
              <p:nvPr/>
            </p:nvSpPr>
            <p:spPr>
              <a:xfrm>
                <a:off x="3185154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25" name="立方体 324"/>
              <p:cNvSpPr/>
              <p:nvPr/>
            </p:nvSpPr>
            <p:spPr>
              <a:xfrm>
                <a:off x="3456629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26" name="立方体 325"/>
              <p:cNvSpPr/>
              <p:nvPr/>
            </p:nvSpPr>
            <p:spPr>
              <a:xfrm>
                <a:off x="3728106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27" name="立方体 326"/>
              <p:cNvSpPr/>
              <p:nvPr/>
            </p:nvSpPr>
            <p:spPr>
              <a:xfrm>
                <a:off x="4001169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28" name="立方体 327"/>
              <p:cNvSpPr/>
              <p:nvPr/>
            </p:nvSpPr>
            <p:spPr>
              <a:xfrm>
                <a:off x="4275820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29" name="立方体 328"/>
              <p:cNvSpPr/>
              <p:nvPr/>
            </p:nvSpPr>
            <p:spPr>
              <a:xfrm>
                <a:off x="4548883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30" name="立方体 329"/>
              <p:cNvSpPr/>
              <p:nvPr/>
            </p:nvSpPr>
            <p:spPr>
              <a:xfrm>
                <a:off x="4821947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31" name="立方体 330"/>
              <p:cNvSpPr/>
              <p:nvPr/>
            </p:nvSpPr>
            <p:spPr>
              <a:xfrm>
                <a:off x="5098186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32" name="立方体 331"/>
              <p:cNvSpPr/>
              <p:nvPr/>
            </p:nvSpPr>
            <p:spPr>
              <a:xfrm>
                <a:off x="5368074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33" name="立方体 332"/>
              <p:cNvSpPr/>
              <p:nvPr/>
            </p:nvSpPr>
            <p:spPr>
              <a:xfrm>
                <a:off x="5642725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263" name="组合 208"/>
            <p:cNvGrpSpPr/>
            <p:nvPr/>
          </p:nvGrpSpPr>
          <p:grpSpPr bwMode="auto"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312" name="直接连接符 311"/>
              <p:cNvCxnSpPr/>
              <p:nvPr/>
            </p:nvCxnSpPr>
            <p:spPr>
              <a:xfrm rot="5400000">
                <a:off x="4623623" y="3892896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立方体 312"/>
              <p:cNvSpPr/>
              <p:nvPr/>
            </p:nvSpPr>
            <p:spPr>
              <a:xfrm>
                <a:off x="3186071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14" name="立方体 313"/>
              <p:cNvSpPr/>
              <p:nvPr/>
            </p:nvSpPr>
            <p:spPr>
              <a:xfrm>
                <a:off x="3457546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15" name="立方体 314"/>
              <p:cNvSpPr/>
              <p:nvPr/>
            </p:nvSpPr>
            <p:spPr>
              <a:xfrm>
                <a:off x="372902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16" name="立方体 315"/>
              <p:cNvSpPr/>
              <p:nvPr/>
            </p:nvSpPr>
            <p:spPr>
              <a:xfrm>
                <a:off x="4002086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17" name="立方体 316"/>
              <p:cNvSpPr/>
              <p:nvPr/>
            </p:nvSpPr>
            <p:spPr>
              <a:xfrm>
                <a:off x="4276737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18" name="立方体 317"/>
              <p:cNvSpPr/>
              <p:nvPr/>
            </p:nvSpPr>
            <p:spPr>
              <a:xfrm>
                <a:off x="4549800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19" name="立方体 318"/>
              <p:cNvSpPr/>
              <p:nvPr/>
            </p:nvSpPr>
            <p:spPr>
              <a:xfrm>
                <a:off x="4822864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20" name="立方体 319"/>
              <p:cNvSpPr/>
              <p:nvPr/>
            </p:nvSpPr>
            <p:spPr>
              <a:xfrm>
                <a:off x="5099103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21" name="立方体 320"/>
              <p:cNvSpPr/>
              <p:nvPr/>
            </p:nvSpPr>
            <p:spPr>
              <a:xfrm>
                <a:off x="5368991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22" name="立方体 321"/>
              <p:cNvSpPr/>
              <p:nvPr/>
            </p:nvSpPr>
            <p:spPr>
              <a:xfrm>
                <a:off x="564364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264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301" name="直接连接符 300"/>
              <p:cNvCxnSpPr/>
              <p:nvPr/>
            </p:nvCxnSpPr>
            <p:spPr>
              <a:xfrm rot="5400000">
                <a:off x="4624021" y="389230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立方体 301"/>
              <p:cNvSpPr/>
              <p:nvPr/>
            </p:nvSpPr>
            <p:spPr>
              <a:xfrm>
                <a:off x="3189644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03" name="立方体 302"/>
              <p:cNvSpPr/>
              <p:nvPr/>
            </p:nvSpPr>
            <p:spPr>
              <a:xfrm>
                <a:off x="3456357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04" name="立方体 303"/>
              <p:cNvSpPr/>
              <p:nvPr/>
            </p:nvSpPr>
            <p:spPr>
              <a:xfrm>
                <a:off x="3727833" y="497277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05" name="立方体 304"/>
              <p:cNvSpPr/>
              <p:nvPr/>
            </p:nvSpPr>
            <p:spPr>
              <a:xfrm>
                <a:off x="4000896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06" name="立方体 305"/>
              <p:cNvSpPr/>
              <p:nvPr/>
            </p:nvSpPr>
            <p:spPr>
              <a:xfrm>
                <a:off x="4277135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07" name="立方体 306"/>
              <p:cNvSpPr/>
              <p:nvPr/>
            </p:nvSpPr>
            <p:spPr>
              <a:xfrm>
                <a:off x="4550198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08" name="立方体 307"/>
              <p:cNvSpPr/>
              <p:nvPr/>
            </p:nvSpPr>
            <p:spPr>
              <a:xfrm>
                <a:off x="4823262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09" name="立方体 308"/>
              <p:cNvSpPr/>
              <p:nvPr/>
            </p:nvSpPr>
            <p:spPr>
              <a:xfrm>
                <a:off x="5097913" y="497277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10" name="立方体 309"/>
              <p:cNvSpPr/>
              <p:nvPr/>
            </p:nvSpPr>
            <p:spPr>
              <a:xfrm>
                <a:off x="5369389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11" name="立方体 310"/>
              <p:cNvSpPr/>
              <p:nvPr/>
            </p:nvSpPr>
            <p:spPr>
              <a:xfrm>
                <a:off x="5644041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265" name="组合 232"/>
            <p:cNvGrpSpPr/>
            <p:nvPr/>
          </p:nvGrpSpPr>
          <p:grpSpPr bwMode="auto"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290" name="直接连接符 289"/>
              <p:cNvCxnSpPr/>
              <p:nvPr/>
            </p:nvCxnSpPr>
            <p:spPr>
              <a:xfrm rot="5400000">
                <a:off x="4623313" y="3893137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立方体 290"/>
              <p:cNvSpPr/>
              <p:nvPr/>
            </p:nvSpPr>
            <p:spPr>
              <a:xfrm>
                <a:off x="3185760" y="497360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92" name="立方体 291"/>
              <p:cNvSpPr/>
              <p:nvPr/>
            </p:nvSpPr>
            <p:spPr>
              <a:xfrm>
                <a:off x="3457236" y="497360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93" name="立方体 292"/>
              <p:cNvSpPr/>
              <p:nvPr/>
            </p:nvSpPr>
            <p:spPr>
              <a:xfrm>
                <a:off x="3728712" y="497360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94" name="立方体 293"/>
              <p:cNvSpPr/>
              <p:nvPr/>
            </p:nvSpPr>
            <p:spPr>
              <a:xfrm>
                <a:off x="4001775" y="497360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95" name="立方体 294"/>
              <p:cNvSpPr/>
              <p:nvPr/>
            </p:nvSpPr>
            <p:spPr>
              <a:xfrm>
                <a:off x="4276427" y="497360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96" name="立方体 295"/>
              <p:cNvSpPr/>
              <p:nvPr/>
            </p:nvSpPr>
            <p:spPr>
              <a:xfrm>
                <a:off x="4549490" y="497360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97" name="立方体 296"/>
              <p:cNvSpPr/>
              <p:nvPr/>
            </p:nvSpPr>
            <p:spPr>
              <a:xfrm>
                <a:off x="4822554" y="497360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98" name="立方体 297"/>
              <p:cNvSpPr/>
              <p:nvPr/>
            </p:nvSpPr>
            <p:spPr>
              <a:xfrm>
                <a:off x="5098793" y="497360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99" name="立方体 298"/>
              <p:cNvSpPr/>
              <p:nvPr/>
            </p:nvSpPr>
            <p:spPr>
              <a:xfrm>
                <a:off x="5368681" y="497360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00" name="立方体 299"/>
              <p:cNvSpPr/>
              <p:nvPr/>
            </p:nvSpPr>
            <p:spPr>
              <a:xfrm>
                <a:off x="5643331" y="497360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266" name="组合 244"/>
            <p:cNvGrpSpPr/>
            <p:nvPr/>
          </p:nvGrpSpPr>
          <p:grpSpPr bwMode="auto"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279" name="直接连接符 278"/>
              <p:cNvCxnSpPr/>
              <p:nvPr/>
            </p:nvCxnSpPr>
            <p:spPr>
              <a:xfrm rot="5400000">
                <a:off x="4623327" y="3891325"/>
                <a:ext cx="0" cy="274333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0" name="立方体 279"/>
              <p:cNvSpPr/>
              <p:nvPr/>
            </p:nvSpPr>
            <p:spPr>
              <a:xfrm>
                <a:off x="3184981" y="497258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81" name="立方体 280"/>
              <p:cNvSpPr/>
              <p:nvPr/>
            </p:nvSpPr>
            <p:spPr>
              <a:xfrm>
                <a:off x="3456457" y="497258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82" name="立方体 281"/>
              <p:cNvSpPr/>
              <p:nvPr/>
            </p:nvSpPr>
            <p:spPr>
              <a:xfrm>
                <a:off x="3727933" y="497258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83" name="立方体 282"/>
              <p:cNvSpPr/>
              <p:nvPr/>
            </p:nvSpPr>
            <p:spPr>
              <a:xfrm>
                <a:off x="4000996" y="497258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84" name="立方体 283"/>
              <p:cNvSpPr/>
              <p:nvPr/>
            </p:nvSpPr>
            <p:spPr>
              <a:xfrm>
                <a:off x="4277235" y="497258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85" name="立方体 284"/>
              <p:cNvSpPr/>
              <p:nvPr/>
            </p:nvSpPr>
            <p:spPr>
              <a:xfrm>
                <a:off x="4550298" y="497258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86" name="立方体 285"/>
              <p:cNvSpPr/>
              <p:nvPr/>
            </p:nvSpPr>
            <p:spPr>
              <a:xfrm>
                <a:off x="4823362" y="497258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87" name="立方体 286"/>
              <p:cNvSpPr/>
              <p:nvPr/>
            </p:nvSpPr>
            <p:spPr>
              <a:xfrm>
                <a:off x="5098014" y="497258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88" name="立方体 287"/>
              <p:cNvSpPr/>
              <p:nvPr/>
            </p:nvSpPr>
            <p:spPr>
              <a:xfrm>
                <a:off x="5369489" y="497258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89" name="立方体 288"/>
              <p:cNvSpPr/>
              <p:nvPr/>
            </p:nvSpPr>
            <p:spPr>
              <a:xfrm>
                <a:off x="5644141" y="497258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267" name="组合 256"/>
            <p:cNvGrpSpPr/>
            <p:nvPr/>
          </p:nvGrpSpPr>
          <p:grpSpPr bwMode="auto"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268" name="直接连接符 267"/>
              <p:cNvCxnSpPr/>
              <p:nvPr/>
            </p:nvCxnSpPr>
            <p:spPr>
              <a:xfrm rot="5400000">
                <a:off x="4623292" y="3892374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9" name="立方体 268"/>
              <p:cNvSpPr/>
              <p:nvPr/>
            </p:nvSpPr>
            <p:spPr>
              <a:xfrm>
                <a:off x="3185740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70" name="立方体 269"/>
              <p:cNvSpPr/>
              <p:nvPr/>
            </p:nvSpPr>
            <p:spPr>
              <a:xfrm>
                <a:off x="3457215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71" name="立方体 270"/>
              <p:cNvSpPr/>
              <p:nvPr/>
            </p:nvSpPr>
            <p:spPr>
              <a:xfrm>
                <a:off x="3728692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72" name="立方体 271"/>
              <p:cNvSpPr/>
              <p:nvPr/>
            </p:nvSpPr>
            <p:spPr>
              <a:xfrm>
                <a:off x="4001755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73" name="立方体 272"/>
              <p:cNvSpPr/>
              <p:nvPr/>
            </p:nvSpPr>
            <p:spPr>
              <a:xfrm>
                <a:off x="4276406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74" name="立方体 273"/>
              <p:cNvSpPr/>
              <p:nvPr/>
            </p:nvSpPr>
            <p:spPr>
              <a:xfrm>
                <a:off x="4549469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75" name="立方体 274"/>
              <p:cNvSpPr/>
              <p:nvPr/>
            </p:nvSpPr>
            <p:spPr>
              <a:xfrm>
                <a:off x="4822533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76" name="立方体 275"/>
              <p:cNvSpPr/>
              <p:nvPr/>
            </p:nvSpPr>
            <p:spPr>
              <a:xfrm>
                <a:off x="5098772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77" name="立方体 276"/>
              <p:cNvSpPr/>
              <p:nvPr/>
            </p:nvSpPr>
            <p:spPr>
              <a:xfrm>
                <a:off x="5368660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278" name="立方体 277"/>
              <p:cNvSpPr/>
              <p:nvPr/>
            </p:nvSpPr>
            <p:spPr>
              <a:xfrm>
                <a:off x="5643311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</p:grpSp>
      <p:grpSp>
        <p:nvGrpSpPr>
          <p:cNvPr id="378" name="组合 390"/>
          <p:cNvGrpSpPr/>
          <p:nvPr/>
        </p:nvGrpSpPr>
        <p:grpSpPr bwMode="auto">
          <a:xfrm>
            <a:off x="1330691" y="3233912"/>
            <a:ext cx="2781523" cy="865584"/>
            <a:chOff x="5778322" y="3429000"/>
            <a:chExt cx="3618091" cy="1155277"/>
          </a:xfrm>
        </p:grpSpPr>
        <p:grpSp>
          <p:nvGrpSpPr>
            <p:cNvPr id="379" name="组合 148"/>
            <p:cNvGrpSpPr/>
            <p:nvPr/>
          </p:nvGrpSpPr>
          <p:grpSpPr bwMode="auto"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488" name="直接连接符 487"/>
              <p:cNvCxnSpPr/>
              <p:nvPr/>
            </p:nvCxnSpPr>
            <p:spPr>
              <a:xfrm rot="5400000">
                <a:off x="4623362" y="3891673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9" name="立方体 488"/>
              <p:cNvSpPr/>
              <p:nvPr/>
            </p:nvSpPr>
            <p:spPr>
              <a:xfrm>
                <a:off x="3185810" y="4973330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90" name="立方体 489"/>
              <p:cNvSpPr/>
              <p:nvPr/>
            </p:nvSpPr>
            <p:spPr>
              <a:xfrm>
                <a:off x="3457285" y="4973330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91" name="立方体 490"/>
              <p:cNvSpPr/>
              <p:nvPr/>
            </p:nvSpPr>
            <p:spPr>
              <a:xfrm>
                <a:off x="3728762" y="4973330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92" name="立方体 491"/>
              <p:cNvSpPr/>
              <p:nvPr/>
            </p:nvSpPr>
            <p:spPr>
              <a:xfrm>
                <a:off x="4001825" y="4973330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93" name="立方体 492"/>
              <p:cNvSpPr/>
              <p:nvPr/>
            </p:nvSpPr>
            <p:spPr>
              <a:xfrm>
                <a:off x="4276476" y="4973330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94" name="立方体 493"/>
              <p:cNvSpPr/>
              <p:nvPr/>
            </p:nvSpPr>
            <p:spPr>
              <a:xfrm>
                <a:off x="4549539" y="4973330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95" name="立方体 494"/>
              <p:cNvSpPr/>
              <p:nvPr/>
            </p:nvSpPr>
            <p:spPr>
              <a:xfrm>
                <a:off x="4822603" y="4973330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96" name="立方体 495"/>
              <p:cNvSpPr/>
              <p:nvPr/>
            </p:nvSpPr>
            <p:spPr>
              <a:xfrm>
                <a:off x="5098842" y="4973330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97" name="立方体 496"/>
              <p:cNvSpPr/>
              <p:nvPr/>
            </p:nvSpPr>
            <p:spPr>
              <a:xfrm>
                <a:off x="5368730" y="4973330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98" name="立方体 497"/>
              <p:cNvSpPr/>
              <p:nvPr/>
            </p:nvSpPr>
            <p:spPr>
              <a:xfrm>
                <a:off x="5643381" y="4973330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380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477" name="直接连接符 476"/>
              <p:cNvCxnSpPr/>
              <p:nvPr/>
            </p:nvCxnSpPr>
            <p:spPr>
              <a:xfrm rot="5400000">
                <a:off x="4624037" y="3892619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8" name="立方体 477"/>
              <p:cNvSpPr/>
              <p:nvPr/>
            </p:nvSpPr>
            <p:spPr>
              <a:xfrm>
                <a:off x="3186485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79" name="立方体 478"/>
              <p:cNvSpPr/>
              <p:nvPr/>
            </p:nvSpPr>
            <p:spPr>
              <a:xfrm>
                <a:off x="3457960" y="4972687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80" name="立方体 479"/>
              <p:cNvSpPr/>
              <p:nvPr/>
            </p:nvSpPr>
            <p:spPr>
              <a:xfrm>
                <a:off x="3729437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81" name="立方体 480"/>
              <p:cNvSpPr/>
              <p:nvPr/>
            </p:nvSpPr>
            <p:spPr>
              <a:xfrm>
                <a:off x="4002500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82" name="立方体 481"/>
              <p:cNvSpPr/>
              <p:nvPr/>
            </p:nvSpPr>
            <p:spPr>
              <a:xfrm>
                <a:off x="4277151" y="4972687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83" name="立方体 482"/>
              <p:cNvSpPr/>
              <p:nvPr/>
            </p:nvSpPr>
            <p:spPr>
              <a:xfrm>
                <a:off x="4550214" y="4972687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84" name="立方体 483"/>
              <p:cNvSpPr/>
              <p:nvPr/>
            </p:nvSpPr>
            <p:spPr>
              <a:xfrm>
                <a:off x="4823278" y="4972687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85" name="立方体 484"/>
              <p:cNvSpPr/>
              <p:nvPr/>
            </p:nvSpPr>
            <p:spPr>
              <a:xfrm>
                <a:off x="5099517" y="4972687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86" name="立方体 485"/>
              <p:cNvSpPr/>
              <p:nvPr/>
            </p:nvSpPr>
            <p:spPr>
              <a:xfrm>
                <a:off x="5369405" y="4972687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87" name="立方体 486"/>
              <p:cNvSpPr/>
              <p:nvPr/>
            </p:nvSpPr>
            <p:spPr>
              <a:xfrm>
                <a:off x="5644057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381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466" name="直接连接符 465"/>
              <p:cNvCxnSpPr/>
              <p:nvPr/>
            </p:nvCxnSpPr>
            <p:spPr>
              <a:xfrm rot="5400000">
                <a:off x="4623901" y="389215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7" name="立方体 466"/>
              <p:cNvSpPr/>
              <p:nvPr/>
            </p:nvSpPr>
            <p:spPr>
              <a:xfrm>
                <a:off x="3186349" y="4973809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68" name="立方体 467"/>
              <p:cNvSpPr/>
              <p:nvPr/>
            </p:nvSpPr>
            <p:spPr>
              <a:xfrm>
                <a:off x="3457824" y="4973809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69" name="立方体 468"/>
              <p:cNvSpPr/>
              <p:nvPr/>
            </p:nvSpPr>
            <p:spPr>
              <a:xfrm>
                <a:off x="3729301" y="4973809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70" name="立方体 469"/>
              <p:cNvSpPr/>
              <p:nvPr/>
            </p:nvSpPr>
            <p:spPr>
              <a:xfrm>
                <a:off x="4002364" y="4973809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71" name="立方体 470"/>
              <p:cNvSpPr/>
              <p:nvPr/>
            </p:nvSpPr>
            <p:spPr>
              <a:xfrm>
                <a:off x="4277015" y="4973809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72" name="立方体 471"/>
              <p:cNvSpPr/>
              <p:nvPr/>
            </p:nvSpPr>
            <p:spPr>
              <a:xfrm>
                <a:off x="4550078" y="4973809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73" name="立方体 472"/>
              <p:cNvSpPr/>
              <p:nvPr/>
            </p:nvSpPr>
            <p:spPr>
              <a:xfrm>
                <a:off x="4823142" y="4973809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74" name="立方体 473"/>
              <p:cNvSpPr/>
              <p:nvPr/>
            </p:nvSpPr>
            <p:spPr>
              <a:xfrm>
                <a:off x="5099381" y="4973809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75" name="立方体 474"/>
              <p:cNvSpPr/>
              <p:nvPr/>
            </p:nvSpPr>
            <p:spPr>
              <a:xfrm>
                <a:off x="5369269" y="4973809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76" name="立方体 475"/>
              <p:cNvSpPr/>
              <p:nvPr/>
            </p:nvSpPr>
            <p:spPr>
              <a:xfrm>
                <a:off x="5643921" y="4973809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382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455" name="直接连接符 454"/>
              <p:cNvCxnSpPr/>
              <p:nvPr/>
            </p:nvCxnSpPr>
            <p:spPr>
              <a:xfrm rot="5400000">
                <a:off x="4623853" y="3892244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6" name="立方体 455"/>
              <p:cNvSpPr/>
              <p:nvPr/>
            </p:nvSpPr>
            <p:spPr>
              <a:xfrm>
                <a:off x="3186300" y="4973903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57" name="立方体 456"/>
              <p:cNvSpPr/>
              <p:nvPr/>
            </p:nvSpPr>
            <p:spPr>
              <a:xfrm>
                <a:off x="3457776" y="4973903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58" name="立方体 457"/>
              <p:cNvSpPr/>
              <p:nvPr/>
            </p:nvSpPr>
            <p:spPr>
              <a:xfrm>
                <a:off x="3729252" y="4973903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59" name="立方体 458"/>
              <p:cNvSpPr/>
              <p:nvPr/>
            </p:nvSpPr>
            <p:spPr>
              <a:xfrm>
                <a:off x="4002315" y="4973903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60" name="立方体 459"/>
              <p:cNvSpPr/>
              <p:nvPr/>
            </p:nvSpPr>
            <p:spPr>
              <a:xfrm>
                <a:off x="4276967" y="4973903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61" name="立方体 460"/>
              <p:cNvSpPr/>
              <p:nvPr/>
            </p:nvSpPr>
            <p:spPr>
              <a:xfrm>
                <a:off x="4550030" y="4973903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62" name="立方体 461"/>
              <p:cNvSpPr/>
              <p:nvPr/>
            </p:nvSpPr>
            <p:spPr>
              <a:xfrm>
                <a:off x="4823094" y="4973903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63" name="立方体 462"/>
              <p:cNvSpPr/>
              <p:nvPr/>
            </p:nvSpPr>
            <p:spPr>
              <a:xfrm>
                <a:off x="5099333" y="4973903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64" name="立方体 463"/>
              <p:cNvSpPr/>
              <p:nvPr/>
            </p:nvSpPr>
            <p:spPr>
              <a:xfrm>
                <a:off x="5369221" y="4973903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65" name="立方体 464"/>
              <p:cNvSpPr/>
              <p:nvPr/>
            </p:nvSpPr>
            <p:spPr>
              <a:xfrm>
                <a:off x="5643872" y="4973903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383" name="组合 196"/>
            <p:cNvGrpSpPr/>
            <p:nvPr/>
          </p:nvGrpSpPr>
          <p:grpSpPr bwMode="auto"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444" name="直接连接符 443"/>
              <p:cNvCxnSpPr/>
              <p:nvPr/>
            </p:nvCxnSpPr>
            <p:spPr>
              <a:xfrm rot="5400000">
                <a:off x="4622706" y="389301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5" name="立方体 444"/>
              <p:cNvSpPr/>
              <p:nvPr/>
            </p:nvSpPr>
            <p:spPr>
              <a:xfrm>
                <a:off x="3185154" y="4973080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46" name="立方体 445"/>
              <p:cNvSpPr/>
              <p:nvPr/>
            </p:nvSpPr>
            <p:spPr>
              <a:xfrm>
                <a:off x="3456629" y="4973080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47" name="立方体 446"/>
              <p:cNvSpPr/>
              <p:nvPr/>
            </p:nvSpPr>
            <p:spPr>
              <a:xfrm>
                <a:off x="3728106" y="4973080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48" name="立方体 447"/>
              <p:cNvSpPr/>
              <p:nvPr/>
            </p:nvSpPr>
            <p:spPr>
              <a:xfrm>
                <a:off x="4001169" y="4973080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49" name="立方体 448"/>
              <p:cNvSpPr/>
              <p:nvPr/>
            </p:nvSpPr>
            <p:spPr>
              <a:xfrm>
                <a:off x="4275820" y="4973080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50" name="立方体 449"/>
              <p:cNvSpPr/>
              <p:nvPr/>
            </p:nvSpPr>
            <p:spPr>
              <a:xfrm>
                <a:off x="4548883" y="4973080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51" name="立方体 450"/>
              <p:cNvSpPr/>
              <p:nvPr/>
            </p:nvSpPr>
            <p:spPr>
              <a:xfrm>
                <a:off x="4821947" y="4973080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52" name="立方体 451"/>
              <p:cNvSpPr/>
              <p:nvPr/>
            </p:nvSpPr>
            <p:spPr>
              <a:xfrm>
                <a:off x="5098186" y="4973080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53" name="立方体 452"/>
              <p:cNvSpPr/>
              <p:nvPr/>
            </p:nvSpPr>
            <p:spPr>
              <a:xfrm>
                <a:off x="5368074" y="4973080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54" name="立方体 453"/>
              <p:cNvSpPr/>
              <p:nvPr/>
            </p:nvSpPr>
            <p:spPr>
              <a:xfrm>
                <a:off x="5642725" y="4973080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384" name="组合 208"/>
            <p:cNvGrpSpPr/>
            <p:nvPr/>
          </p:nvGrpSpPr>
          <p:grpSpPr bwMode="auto"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433" name="直接连接符 432"/>
              <p:cNvCxnSpPr/>
              <p:nvPr/>
            </p:nvCxnSpPr>
            <p:spPr>
              <a:xfrm rot="5400000">
                <a:off x="4623623" y="3892305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立方体 433"/>
              <p:cNvSpPr/>
              <p:nvPr/>
            </p:nvSpPr>
            <p:spPr>
              <a:xfrm>
                <a:off x="3186071" y="49739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35" name="立方体 434"/>
              <p:cNvSpPr/>
              <p:nvPr/>
            </p:nvSpPr>
            <p:spPr>
              <a:xfrm>
                <a:off x="3457546" y="49739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36" name="立方体 435"/>
              <p:cNvSpPr/>
              <p:nvPr/>
            </p:nvSpPr>
            <p:spPr>
              <a:xfrm>
                <a:off x="3729023" y="49739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37" name="立方体 436"/>
              <p:cNvSpPr/>
              <p:nvPr/>
            </p:nvSpPr>
            <p:spPr>
              <a:xfrm>
                <a:off x="4002086" y="49739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38" name="立方体 437"/>
              <p:cNvSpPr/>
              <p:nvPr/>
            </p:nvSpPr>
            <p:spPr>
              <a:xfrm>
                <a:off x="4276737" y="4973962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39" name="立方体 438"/>
              <p:cNvSpPr/>
              <p:nvPr/>
            </p:nvSpPr>
            <p:spPr>
              <a:xfrm>
                <a:off x="4549800" y="4973962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40" name="立方体 439"/>
              <p:cNvSpPr/>
              <p:nvPr/>
            </p:nvSpPr>
            <p:spPr>
              <a:xfrm>
                <a:off x="4822864" y="4973962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41" name="立方体 440"/>
              <p:cNvSpPr/>
              <p:nvPr/>
            </p:nvSpPr>
            <p:spPr>
              <a:xfrm>
                <a:off x="5099103" y="49739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42" name="立方体 441"/>
              <p:cNvSpPr/>
              <p:nvPr/>
            </p:nvSpPr>
            <p:spPr>
              <a:xfrm>
                <a:off x="5368991" y="49739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43" name="立方体 442"/>
              <p:cNvSpPr/>
              <p:nvPr/>
            </p:nvSpPr>
            <p:spPr>
              <a:xfrm>
                <a:off x="5643643" y="49739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385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422" name="直接连接符 421"/>
              <p:cNvCxnSpPr/>
              <p:nvPr/>
            </p:nvCxnSpPr>
            <p:spPr>
              <a:xfrm rot="5400000">
                <a:off x="4624021" y="3891843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3" name="立方体 422"/>
              <p:cNvSpPr/>
              <p:nvPr/>
            </p:nvSpPr>
            <p:spPr>
              <a:xfrm>
                <a:off x="3189644" y="4973500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24" name="立方体 423"/>
              <p:cNvSpPr/>
              <p:nvPr/>
            </p:nvSpPr>
            <p:spPr>
              <a:xfrm>
                <a:off x="3456357" y="4973500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25" name="立方体 424"/>
              <p:cNvSpPr/>
              <p:nvPr/>
            </p:nvSpPr>
            <p:spPr>
              <a:xfrm>
                <a:off x="3727833" y="4973500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26" name="立方体 425"/>
              <p:cNvSpPr/>
              <p:nvPr/>
            </p:nvSpPr>
            <p:spPr>
              <a:xfrm>
                <a:off x="4000896" y="4973500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27" name="立方体 426"/>
              <p:cNvSpPr/>
              <p:nvPr/>
            </p:nvSpPr>
            <p:spPr>
              <a:xfrm>
                <a:off x="4277135" y="4973500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28" name="立方体 427"/>
              <p:cNvSpPr/>
              <p:nvPr/>
            </p:nvSpPr>
            <p:spPr>
              <a:xfrm>
                <a:off x="4550198" y="4973500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29" name="立方体 428"/>
              <p:cNvSpPr/>
              <p:nvPr/>
            </p:nvSpPr>
            <p:spPr>
              <a:xfrm>
                <a:off x="4823262" y="4973500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30" name="立方体 429"/>
              <p:cNvSpPr/>
              <p:nvPr/>
            </p:nvSpPr>
            <p:spPr>
              <a:xfrm>
                <a:off x="5097913" y="4973500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31" name="立方体 430"/>
              <p:cNvSpPr/>
              <p:nvPr/>
            </p:nvSpPr>
            <p:spPr>
              <a:xfrm>
                <a:off x="5369389" y="4973500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32" name="立方体 431"/>
              <p:cNvSpPr/>
              <p:nvPr/>
            </p:nvSpPr>
            <p:spPr>
              <a:xfrm>
                <a:off x="5644041" y="4973500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386" name="组合 232"/>
            <p:cNvGrpSpPr/>
            <p:nvPr/>
          </p:nvGrpSpPr>
          <p:grpSpPr bwMode="auto"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411" name="直接连接符 410"/>
              <p:cNvCxnSpPr/>
              <p:nvPr/>
            </p:nvCxnSpPr>
            <p:spPr>
              <a:xfrm rot="5400000">
                <a:off x="4623313" y="3892796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" name="立方体 411"/>
              <p:cNvSpPr/>
              <p:nvPr/>
            </p:nvSpPr>
            <p:spPr>
              <a:xfrm>
                <a:off x="3185760" y="4972866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13" name="立方体 412"/>
              <p:cNvSpPr/>
              <p:nvPr/>
            </p:nvSpPr>
            <p:spPr>
              <a:xfrm>
                <a:off x="3457236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14" name="立方体 413"/>
              <p:cNvSpPr/>
              <p:nvPr/>
            </p:nvSpPr>
            <p:spPr>
              <a:xfrm>
                <a:off x="3728712" y="4972866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15" name="立方体 414"/>
              <p:cNvSpPr/>
              <p:nvPr/>
            </p:nvSpPr>
            <p:spPr>
              <a:xfrm>
                <a:off x="4001775" y="4972866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16" name="立方体 415"/>
              <p:cNvSpPr/>
              <p:nvPr/>
            </p:nvSpPr>
            <p:spPr>
              <a:xfrm>
                <a:off x="4276427" y="4972866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17" name="立方体 416"/>
              <p:cNvSpPr/>
              <p:nvPr/>
            </p:nvSpPr>
            <p:spPr>
              <a:xfrm>
                <a:off x="4549490" y="4972866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18" name="立方体 417"/>
              <p:cNvSpPr/>
              <p:nvPr/>
            </p:nvSpPr>
            <p:spPr>
              <a:xfrm>
                <a:off x="4822554" y="4972866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19" name="立方体 418"/>
              <p:cNvSpPr/>
              <p:nvPr/>
            </p:nvSpPr>
            <p:spPr>
              <a:xfrm>
                <a:off x="5098793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20" name="立方体 419"/>
              <p:cNvSpPr/>
              <p:nvPr/>
            </p:nvSpPr>
            <p:spPr>
              <a:xfrm>
                <a:off x="5368681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21" name="立方体 420"/>
              <p:cNvSpPr/>
              <p:nvPr/>
            </p:nvSpPr>
            <p:spPr>
              <a:xfrm>
                <a:off x="5643331" y="4972866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387" name="组合 244"/>
            <p:cNvGrpSpPr/>
            <p:nvPr/>
          </p:nvGrpSpPr>
          <p:grpSpPr bwMode="auto"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400" name="直接连接符 399"/>
              <p:cNvCxnSpPr/>
              <p:nvPr/>
            </p:nvCxnSpPr>
            <p:spPr>
              <a:xfrm rot="5400000">
                <a:off x="4623327" y="3891111"/>
                <a:ext cx="0" cy="274333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1" name="立方体 400"/>
              <p:cNvSpPr/>
              <p:nvPr/>
            </p:nvSpPr>
            <p:spPr>
              <a:xfrm>
                <a:off x="3184981" y="49735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02" name="立方体 401"/>
              <p:cNvSpPr/>
              <p:nvPr/>
            </p:nvSpPr>
            <p:spPr>
              <a:xfrm>
                <a:off x="3456457" y="49735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03" name="立方体 402"/>
              <p:cNvSpPr/>
              <p:nvPr/>
            </p:nvSpPr>
            <p:spPr>
              <a:xfrm>
                <a:off x="3727933" y="4973562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04" name="立方体 403"/>
              <p:cNvSpPr/>
              <p:nvPr/>
            </p:nvSpPr>
            <p:spPr>
              <a:xfrm>
                <a:off x="4000996" y="49735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05" name="立方体 404"/>
              <p:cNvSpPr/>
              <p:nvPr/>
            </p:nvSpPr>
            <p:spPr>
              <a:xfrm>
                <a:off x="4277235" y="49735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06" name="立方体 405"/>
              <p:cNvSpPr/>
              <p:nvPr/>
            </p:nvSpPr>
            <p:spPr>
              <a:xfrm>
                <a:off x="4550298" y="49735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07" name="立方体 406"/>
              <p:cNvSpPr/>
              <p:nvPr/>
            </p:nvSpPr>
            <p:spPr>
              <a:xfrm>
                <a:off x="4823362" y="49735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08" name="立方体 407"/>
              <p:cNvSpPr/>
              <p:nvPr/>
            </p:nvSpPr>
            <p:spPr>
              <a:xfrm>
                <a:off x="5098014" y="4973562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09" name="立方体 408"/>
              <p:cNvSpPr/>
              <p:nvPr/>
            </p:nvSpPr>
            <p:spPr>
              <a:xfrm>
                <a:off x="5369489" y="49735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410" name="立方体 409"/>
              <p:cNvSpPr/>
              <p:nvPr/>
            </p:nvSpPr>
            <p:spPr>
              <a:xfrm>
                <a:off x="5644141" y="49735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388" name="组合 256"/>
            <p:cNvGrpSpPr/>
            <p:nvPr/>
          </p:nvGrpSpPr>
          <p:grpSpPr bwMode="auto"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389" name="直接连接符 388"/>
              <p:cNvCxnSpPr/>
              <p:nvPr/>
            </p:nvCxnSpPr>
            <p:spPr>
              <a:xfrm rot="5400000">
                <a:off x="4623292" y="3892286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立方体 389"/>
              <p:cNvSpPr/>
              <p:nvPr/>
            </p:nvSpPr>
            <p:spPr>
              <a:xfrm>
                <a:off x="3185740" y="4973943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91" name="立方体 390"/>
              <p:cNvSpPr/>
              <p:nvPr/>
            </p:nvSpPr>
            <p:spPr>
              <a:xfrm>
                <a:off x="3457215" y="4973943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92" name="立方体 391"/>
              <p:cNvSpPr/>
              <p:nvPr/>
            </p:nvSpPr>
            <p:spPr>
              <a:xfrm>
                <a:off x="3728692" y="4973943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93" name="立方体 392"/>
              <p:cNvSpPr/>
              <p:nvPr/>
            </p:nvSpPr>
            <p:spPr>
              <a:xfrm>
                <a:off x="4001755" y="4973943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94" name="立方体 393"/>
              <p:cNvSpPr/>
              <p:nvPr/>
            </p:nvSpPr>
            <p:spPr>
              <a:xfrm>
                <a:off x="4276406" y="4973943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95" name="立方体 394"/>
              <p:cNvSpPr/>
              <p:nvPr/>
            </p:nvSpPr>
            <p:spPr>
              <a:xfrm>
                <a:off x="4549469" y="4973943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96" name="立方体 395"/>
              <p:cNvSpPr/>
              <p:nvPr/>
            </p:nvSpPr>
            <p:spPr>
              <a:xfrm>
                <a:off x="4822533" y="4973943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97" name="立方体 396"/>
              <p:cNvSpPr/>
              <p:nvPr/>
            </p:nvSpPr>
            <p:spPr>
              <a:xfrm>
                <a:off x="5098772" y="4973943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98" name="立方体 397"/>
              <p:cNvSpPr/>
              <p:nvPr/>
            </p:nvSpPr>
            <p:spPr>
              <a:xfrm>
                <a:off x="5368660" y="4973943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399" name="立方体 398"/>
              <p:cNvSpPr/>
              <p:nvPr/>
            </p:nvSpPr>
            <p:spPr>
              <a:xfrm>
                <a:off x="5643311" y="4973943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</p:grpSp>
      <p:grpSp>
        <p:nvGrpSpPr>
          <p:cNvPr id="499" name="组合 511"/>
          <p:cNvGrpSpPr/>
          <p:nvPr/>
        </p:nvGrpSpPr>
        <p:grpSpPr bwMode="auto">
          <a:xfrm>
            <a:off x="1333132" y="3032696"/>
            <a:ext cx="2781523" cy="866775"/>
            <a:chOff x="5778322" y="3429000"/>
            <a:chExt cx="3618091" cy="1155277"/>
          </a:xfrm>
        </p:grpSpPr>
        <p:grpSp>
          <p:nvGrpSpPr>
            <p:cNvPr id="500" name="组合 148"/>
            <p:cNvGrpSpPr/>
            <p:nvPr/>
          </p:nvGrpSpPr>
          <p:grpSpPr bwMode="auto"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609" name="直接连接符 608"/>
              <p:cNvCxnSpPr/>
              <p:nvPr/>
            </p:nvCxnSpPr>
            <p:spPr>
              <a:xfrm rot="5400000">
                <a:off x="4623362" y="3892863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0" name="立方体 609"/>
              <p:cNvSpPr/>
              <p:nvPr/>
            </p:nvSpPr>
            <p:spPr>
              <a:xfrm>
                <a:off x="3185810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11" name="立方体 610"/>
              <p:cNvSpPr/>
              <p:nvPr/>
            </p:nvSpPr>
            <p:spPr>
              <a:xfrm>
                <a:off x="3457285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12" name="立方体 611"/>
              <p:cNvSpPr/>
              <p:nvPr/>
            </p:nvSpPr>
            <p:spPr>
              <a:xfrm>
                <a:off x="3728762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13" name="立方体 612"/>
              <p:cNvSpPr/>
              <p:nvPr/>
            </p:nvSpPr>
            <p:spPr>
              <a:xfrm>
                <a:off x="4001825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14" name="立方体 613"/>
              <p:cNvSpPr/>
              <p:nvPr/>
            </p:nvSpPr>
            <p:spPr>
              <a:xfrm>
                <a:off x="4276476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15" name="立方体 614"/>
              <p:cNvSpPr/>
              <p:nvPr/>
            </p:nvSpPr>
            <p:spPr>
              <a:xfrm>
                <a:off x="4549539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16" name="立方体 615"/>
              <p:cNvSpPr/>
              <p:nvPr/>
            </p:nvSpPr>
            <p:spPr>
              <a:xfrm>
                <a:off x="4822603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17" name="立方体 616"/>
              <p:cNvSpPr/>
              <p:nvPr/>
            </p:nvSpPr>
            <p:spPr>
              <a:xfrm>
                <a:off x="5098842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18" name="立方体 617"/>
              <p:cNvSpPr/>
              <p:nvPr/>
            </p:nvSpPr>
            <p:spPr>
              <a:xfrm>
                <a:off x="5368730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19" name="立方体 618"/>
              <p:cNvSpPr/>
              <p:nvPr/>
            </p:nvSpPr>
            <p:spPr>
              <a:xfrm>
                <a:off x="5643381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501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598" name="直接连接符 597"/>
              <p:cNvCxnSpPr/>
              <p:nvPr/>
            </p:nvCxnSpPr>
            <p:spPr>
              <a:xfrm rot="5400000">
                <a:off x="4624037" y="389210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9" name="立方体 598"/>
              <p:cNvSpPr/>
              <p:nvPr/>
            </p:nvSpPr>
            <p:spPr>
              <a:xfrm>
                <a:off x="3186485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00" name="立方体 599"/>
              <p:cNvSpPr/>
              <p:nvPr/>
            </p:nvSpPr>
            <p:spPr>
              <a:xfrm>
                <a:off x="3457960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01" name="立方体 600"/>
              <p:cNvSpPr/>
              <p:nvPr/>
            </p:nvSpPr>
            <p:spPr>
              <a:xfrm>
                <a:off x="372943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02" name="立方体 601"/>
              <p:cNvSpPr/>
              <p:nvPr/>
            </p:nvSpPr>
            <p:spPr>
              <a:xfrm>
                <a:off x="4002500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03" name="立方体 602"/>
              <p:cNvSpPr/>
              <p:nvPr/>
            </p:nvSpPr>
            <p:spPr>
              <a:xfrm>
                <a:off x="4277151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04" name="立方体 603"/>
              <p:cNvSpPr/>
              <p:nvPr/>
            </p:nvSpPr>
            <p:spPr>
              <a:xfrm>
                <a:off x="4550214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05" name="立方体 604"/>
              <p:cNvSpPr/>
              <p:nvPr/>
            </p:nvSpPr>
            <p:spPr>
              <a:xfrm>
                <a:off x="4823278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06" name="立方体 605"/>
              <p:cNvSpPr/>
              <p:nvPr/>
            </p:nvSpPr>
            <p:spPr>
              <a:xfrm>
                <a:off x="5099517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07" name="立方体 606"/>
              <p:cNvSpPr/>
              <p:nvPr/>
            </p:nvSpPr>
            <p:spPr>
              <a:xfrm>
                <a:off x="5369405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08" name="立方体 607"/>
              <p:cNvSpPr/>
              <p:nvPr/>
            </p:nvSpPr>
            <p:spPr>
              <a:xfrm>
                <a:off x="564405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502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587" name="直接连接符 586"/>
              <p:cNvCxnSpPr/>
              <p:nvPr/>
            </p:nvCxnSpPr>
            <p:spPr>
              <a:xfrm rot="5400000">
                <a:off x="4623901" y="389311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8" name="立方体 587"/>
              <p:cNvSpPr/>
              <p:nvPr/>
            </p:nvSpPr>
            <p:spPr>
              <a:xfrm>
                <a:off x="3186349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89" name="立方体 588"/>
              <p:cNvSpPr/>
              <p:nvPr/>
            </p:nvSpPr>
            <p:spPr>
              <a:xfrm>
                <a:off x="3457824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90" name="立方体 589"/>
              <p:cNvSpPr/>
              <p:nvPr/>
            </p:nvSpPr>
            <p:spPr>
              <a:xfrm>
                <a:off x="372930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91" name="立方体 590"/>
              <p:cNvSpPr/>
              <p:nvPr/>
            </p:nvSpPr>
            <p:spPr>
              <a:xfrm>
                <a:off x="4002364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92" name="立方体 591"/>
              <p:cNvSpPr/>
              <p:nvPr/>
            </p:nvSpPr>
            <p:spPr>
              <a:xfrm>
                <a:off x="4277015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93" name="立方体 592"/>
              <p:cNvSpPr/>
              <p:nvPr/>
            </p:nvSpPr>
            <p:spPr>
              <a:xfrm>
                <a:off x="4550078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94" name="立方体 593"/>
              <p:cNvSpPr/>
              <p:nvPr/>
            </p:nvSpPr>
            <p:spPr>
              <a:xfrm>
                <a:off x="4823142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95" name="立方体 594"/>
              <p:cNvSpPr/>
              <p:nvPr/>
            </p:nvSpPr>
            <p:spPr>
              <a:xfrm>
                <a:off x="5099381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96" name="立方体 595"/>
              <p:cNvSpPr/>
              <p:nvPr/>
            </p:nvSpPr>
            <p:spPr>
              <a:xfrm>
                <a:off x="5369269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97" name="立方体 596"/>
              <p:cNvSpPr/>
              <p:nvPr/>
            </p:nvSpPr>
            <p:spPr>
              <a:xfrm>
                <a:off x="564392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503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576" name="直接连接符 575"/>
              <p:cNvCxnSpPr/>
              <p:nvPr/>
            </p:nvCxnSpPr>
            <p:spPr>
              <a:xfrm rot="5400000">
                <a:off x="4623853" y="3893081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7" name="立方体 576"/>
              <p:cNvSpPr/>
              <p:nvPr/>
            </p:nvSpPr>
            <p:spPr>
              <a:xfrm>
                <a:off x="3186300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78" name="立方体 577"/>
              <p:cNvSpPr/>
              <p:nvPr/>
            </p:nvSpPr>
            <p:spPr>
              <a:xfrm>
                <a:off x="3457776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79" name="立方体 578"/>
              <p:cNvSpPr/>
              <p:nvPr/>
            </p:nvSpPr>
            <p:spPr>
              <a:xfrm>
                <a:off x="3729252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80" name="立方体 579"/>
              <p:cNvSpPr/>
              <p:nvPr/>
            </p:nvSpPr>
            <p:spPr>
              <a:xfrm>
                <a:off x="4002315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81" name="立方体 580"/>
              <p:cNvSpPr/>
              <p:nvPr/>
            </p:nvSpPr>
            <p:spPr>
              <a:xfrm>
                <a:off x="4276967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82" name="立方体 581"/>
              <p:cNvSpPr/>
              <p:nvPr/>
            </p:nvSpPr>
            <p:spPr>
              <a:xfrm>
                <a:off x="4550030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83" name="立方体 582"/>
              <p:cNvSpPr/>
              <p:nvPr/>
            </p:nvSpPr>
            <p:spPr>
              <a:xfrm>
                <a:off x="4823094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84" name="立方体 583"/>
              <p:cNvSpPr/>
              <p:nvPr/>
            </p:nvSpPr>
            <p:spPr>
              <a:xfrm>
                <a:off x="5099333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85" name="立方体 584"/>
              <p:cNvSpPr/>
              <p:nvPr/>
            </p:nvSpPr>
            <p:spPr>
              <a:xfrm>
                <a:off x="5369221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86" name="立方体 585"/>
              <p:cNvSpPr/>
              <p:nvPr/>
            </p:nvSpPr>
            <p:spPr>
              <a:xfrm>
                <a:off x="5643872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504" name="组合 196"/>
            <p:cNvGrpSpPr/>
            <p:nvPr/>
          </p:nvGrpSpPr>
          <p:grpSpPr bwMode="auto"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565" name="直接连接符 564"/>
              <p:cNvCxnSpPr/>
              <p:nvPr/>
            </p:nvCxnSpPr>
            <p:spPr>
              <a:xfrm rot="5400000">
                <a:off x="4622706" y="389213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6" name="立方体 565"/>
              <p:cNvSpPr/>
              <p:nvPr/>
            </p:nvSpPr>
            <p:spPr>
              <a:xfrm>
                <a:off x="3185154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67" name="立方体 566"/>
              <p:cNvSpPr/>
              <p:nvPr/>
            </p:nvSpPr>
            <p:spPr>
              <a:xfrm>
                <a:off x="3456629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68" name="立方体 567"/>
              <p:cNvSpPr/>
              <p:nvPr/>
            </p:nvSpPr>
            <p:spPr>
              <a:xfrm>
                <a:off x="3728106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69" name="立方体 568"/>
              <p:cNvSpPr/>
              <p:nvPr/>
            </p:nvSpPr>
            <p:spPr>
              <a:xfrm>
                <a:off x="4001169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70" name="立方体 569"/>
              <p:cNvSpPr/>
              <p:nvPr/>
            </p:nvSpPr>
            <p:spPr>
              <a:xfrm>
                <a:off x="4275820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71" name="立方体 570"/>
              <p:cNvSpPr/>
              <p:nvPr/>
            </p:nvSpPr>
            <p:spPr>
              <a:xfrm>
                <a:off x="4548883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72" name="立方体 571"/>
              <p:cNvSpPr/>
              <p:nvPr/>
            </p:nvSpPr>
            <p:spPr>
              <a:xfrm>
                <a:off x="4821947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73" name="立方体 572"/>
              <p:cNvSpPr/>
              <p:nvPr/>
            </p:nvSpPr>
            <p:spPr>
              <a:xfrm>
                <a:off x="5098186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74" name="立方体 573"/>
              <p:cNvSpPr/>
              <p:nvPr/>
            </p:nvSpPr>
            <p:spPr>
              <a:xfrm>
                <a:off x="5368074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75" name="立方体 574"/>
              <p:cNvSpPr/>
              <p:nvPr/>
            </p:nvSpPr>
            <p:spPr>
              <a:xfrm>
                <a:off x="5642725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505" name="组合 208"/>
            <p:cNvGrpSpPr/>
            <p:nvPr/>
          </p:nvGrpSpPr>
          <p:grpSpPr bwMode="auto"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554" name="直接连接符 553"/>
              <p:cNvCxnSpPr/>
              <p:nvPr/>
            </p:nvCxnSpPr>
            <p:spPr>
              <a:xfrm rot="5400000">
                <a:off x="4623623" y="389289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5" name="立方体 554"/>
              <p:cNvSpPr/>
              <p:nvPr/>
            </p:nvSpPr>
            <p:spPr>
              <a:xfrm>
                <a:off x="3186071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56" name="立方体 555"/>
              <p:cNvSpPr/>
              <p:nvPr/>
            </p:nvSpPr>
            <p:spPr>
              <a:xfrm>
                <a:off x="3457546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57" name="立方体 556"/>
              <p:cNvSpPr/>
              <p:nvPr/>
            </p:nvSpPr>
            <p:spPr>
              <a:xfrm>
                <a:off x="372902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58" name="立方体 557"/>
              <p:cNvSpPr/>
              <p:nvPr/>
            </p:nvSpPr>
            <p:spPr>
              <a:xfrm>
                <a:off x="4002086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59" name="立方体 558"/>
              <p:cNvSpPr/>
              <p:nvPr/>
            </p:nvSpPr>
            <p:spPr>
              <a:xfrm>
                <a:off x="4276737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60" name="立方体 559"/>
              <p:cNvSpPr/>
              <p:nvPr/>
            </p:nvSpPr>
            <p:spPr>
              <a:xfrm>
                <a:off x="4549800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61" name="立方体 560"/>
              <p:cNvSpPr/>
              <p:nvPr/>
            </p:nvSpPr>
            <p:spPr>
              <a:xfrm>
                <a:off x="4822864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62" name="立方体 561"/>
              <p:cNvSpPr/>
              <p:nvPr/>
            </p:nvSpPr>
            <p:spPr>
              <a:xfrm>
                <a:off x="5099103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63" name="立方体 562"/>
              <p:cNvSpPr/>
              <p:nvPr/>
            </p:nvSpPr>
            <p:spPr>
              <a:xfrm>
                <a:off x="5368991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64" name="立方体 563"/>
              <p:cNvSpPr/>
              <p:nvPr/>
            </p:nvSpPr>
            <p:spPr>
              <a:xfrm>
                <a:off x="564364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506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543" name="直接连接符 542"/>
              <p:cNvCxnSpPr/>
              <p:nvPr/>
            </p:nvCxnSpPr>
            <p:spPr>
              <a:xfrm rot="5400000">
                <a:off x="4624021" y="3892308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" name="立方体 543"/>
              <p:cNvSpPr/>
              <p:nvPr/>
            </p:nvSpPr>
            <p:spPr>
              <a:xfrm>
                <a:off x="3189644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45" name="立方体 544"/>
              <p:cNvSpPr/>
              <p:nvPr/>
            </p:nvSpPr>
            <p:spPr>
              <a:xfrm>
                <a:off x="3456357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46" name="立方体 545"/>
              <p:cNvSpPr/>
              <p:nvPr/>
            </p:nvSpPr>
            <p:spPr>
              <a:xfrm>
                <a:off x="3727833" y="497277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47" name="立方体 546"/>
              <p:cNvSpPr/>
              <p:nvPr/>
            </p:nvSpPr>
            <p:spPr>
              <a:xfrm>
                <a:off x="4000896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48" name="立方体 547"/>
              <p:cNvSpPr/>
              <p:nvPr/>
            </p:nvSpPr>
            <p:spPr>
              <a:xfrm>
                <a:off x="4277135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49" name="立方体 548"/>
              <p:cNvSpPr/>
              <p:nvPr/>
            </p:nvSpPr>
            <p:spPr>
              <a:xfrm>
                <a:off x="4550198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50" name="立方体 549"/>
              <p:cNvSpPr/>
              <p:nvPr/>
            </p:nvSpPr>
            <p:spPr>
              <a:xfrm>
                <a:off x="4823262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51" name="立方体 550"/>
              <p:cNvSpPr/>
              <p:nvPr/>
            </p:nvSpPr>
            <p:spPr>
              <a:xfrm>
                <a:off x="5097913" y="497277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52" name="立方体 551"/>
              <p:cNvSpPr/>
              <p:nvPr/>
            </p:nvSpPr>
            <p:spPr>
              <a:xfrm>
                <a:off x="5369389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53" name="立方体 552"/>
              <p:cNvSpPr/>
              <p:nvPr/>
            </p:nvSpPr>
            <p:spPr>
              <a:xfrm>
                <a:off x="5644041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507" name="组合 232"/>
            <p:cNvGrpSpPr/>
            <p:nvPr/>
          </p:nvGrpSpPr>
          <p:grpSpPr bwMode="auto"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532" name="直接连接符 531"/>
              <p:cNvCxnSpPr/>
              <p:nvPr/>
            </p:nvCxnSpPr>
            <p:spPr>
              <a:xfrm rot="5400000">
                <a:off x="4623313" y="3893137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3" name="立方体 532"/>
              <p:cNvSpPr/>
              <p:nvPr/>
            </p:nvSpPr>
            <p:spPr>
              <a:xfrm>
                <a:off x="3185760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34" name="立方体 533"/>
              <p:cNvSpPr/>
              <p:nvPr/>
            </p:nvSpPr>
            <p:spPr>
              <a:xfrm>
                <a:off x="3457236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35" name="立方体 534"/>
              <p:cNvSpPr/>
              <p:nvPr/>
            </p:nvSpPr>
            <p:spPr>
              <a:xfrm>
                <a:off x="3728712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36" name="立方体 535"/>
              <p:cNvSpPr/>
              <p:nvPr/>
            </p:nvSpPr>
            <p:spPr>
              <a:xfrm>
                <a:off x="4001775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37" name="立方体 536"/>
              <p:cNvSpPr/>
              <p:nvPr/>
            </p:nvSpPr>
            <p:spPr>
              <a:xfrm>
                <a:off x="4276427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38" name="立方体 537"/>
              <p:cNvSpPr/>
              <p:nvPr/>
            </p:nvSpPr>
            <p:spPr>
              <a:xfrm>
                <a:off x="4549490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39" name="立方体 538"/>
              <p:cNvSpPr/>
              <p:nvPr/>
            </p:nvSpPr>
            <p:spPr>
              <a:xfrm>
                <a:off x="4822554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40" name="立方体 539"/>
              <p:cNvSpPr/>
              <p:nvPr/>
            </p:nvSpPr>
            <p:spPr>
              <a:xfrm>
                <a:off x="5098793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41" name="立方体 540"/>
              <p:cNvSpPr/>
              <p:nvPr/>
            </p:nvSpPr>
            <p:spPr>
              <a:xfrm>
                <a:off x="5368681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42" name="立方体 541"/>
              <p:cNvSpPr/>
              <p:nvPr/>
            </p:nvSpPr>
            <p:spPr>
              <a:xfrm>
                <a:off x="5643331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508" name="组合 244"/>
            <p:cNvGrpSpPr/>
            <p:nvPr/>
          </p:nvGrpSpPr>
          <p:grpSpPr bwMode="auto"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521" name="直接连接符 520"/>
              <p:cNvCxnSpPr/>
              <p:nvPr/>
            </p:nvCxnSpPr>
            <p:spPr>
              <a:xfrm rot="5400000">
                <a:off x="4623327" y="3891325"/>
                <a:ext cx="0" cy="274333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2" name="立方体 521"/>
              <p:cNvSpPr/>
              <p:nvPr/>
            </p:nvSpPr>
            <p:spPr>
              <a:xfrm>
                <a:off x="3184981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23" name="立方体 522"/>
              <p:cNvSpPr/>
              <p:nvPr/>
            </p:nvSpPr>
            <p:spPr>
              <a:xfrm>
                <a:off x="3456457" y="4972587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24" name="立方体 523"/>
              <p:cNvSpPr/>
              <p:nvPr/>
            </p:nvSpPr>
            <p:spPr>
              <a:xfrm>
                <a:off x="3727933" y="4972587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25" name="立方体 524"/>
              <p:cNvSpPr/>
              <p:nvPr/>
            </p:nvSpPr>
            <p:spPr>
              <a:xfrm>
                <a:off x="4000996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26" name="立方体 525"/>
              <p:cNvSpPr/>
              <p:nvPr/>
            </p:nvSpPr>
            <p:spPr>
              <a:xfrm>
                <a:off x="4277235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27" name="立方体 526"/>
              <p:cNvSpPr/>
              <p:nvPr/>
            </p:nvSpPr>
            <p:spPr>
              <a:xfrm>
                <a:off x="4550298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28" name="立方体 527"/>
              <p:cNvSpPr/>
              <p:nvPr/>
            </p:nvSpPr>
            <p:spPr>
              <a:xfrm>
                <a:off x="4823362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29" name="立方体 528"/>
              <p:cNvSpPr/>
              <p:nvPr/>
            </p:nvSpPr>
            <p:spPr>
              <a:xfrm>
                <a:off x="5098014" y="4972587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30" name="立方体 529"/>
              <p:cNvSpPr/>
              <p:nvPr/>
            </p:nvSpPr>
            <p:spPr>
              <a:xfrm>
                <a:off x="5369489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31" name="立方体 530"/>
              <p:cNvSpPr/>
              <p:nvPr/>
            </p:nvSpPr>
            <p:spPr>
              <a:xfrm>
                <a:off x="5644141" y="4972587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509" name="组合 256"/>
            <p:cNvGrpSpPr/>
            <p:nvPr/>
          </p:nvGrpSpPr>
          <p:grpSpPr bwMode="auto"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510" name="直接连接符 509"/>
              <p:cNvCxnSpPr/>
              <p:nvPr/>
            </p:nvCxnSpPr>
            <p:spPr>
              <a:xfrm rot="5400000">
                <a:off x="4623292" y="3892375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1" name="立方体 510"/>
              <p:cNvSpPr/>
              <p:nvPr/>
            </p:nvSpPr>
            <p:spPr>
              <a:xfrm>
                <a:off x="3185740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12" name="立方体 511"/>
              <p:cNvSpPr/>
              <p:nvPr/>
            </p:nvSpPr>
            <p:spPr>
              <a:xfrm>
                <a:off x="3457215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13" name="立方体 512"/>
              <p:cNvSpPr/>
              <p:nvPr/>
            </p:nvSpPr>
            <p:spPr>
              <a:xfrm>
                <a:off x="3728692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14" name="立方体 513"/>
              <p:cNvSpPr/>
              <p:nvPr/>
            </p:nvSpPr>
            <p:spPr>
              <a:xfrm>
                <a:off x="4001755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15" name="立方体 514"/>
              <p:cNvSpPr/>
              <p:nvPr/>
            </p:nvSpPr>
            <p:spPr>
              <a:xfrm>
                <a:off x="4276406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16" name="立方体 515"/>
              <p:cNvSpPr/>
              <p:nvPr/>
            </p:nvSpPr>
            <p:spPr>
              <a:xfrm>
                <a:off x="4549469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17" name="立方体 516"/>
              <p:cNvSpPr/>
              <p:nvPr/>
            </p:nvSpPr>
            <p:spPr>
              <a:xfrm>
                <a:off x="4822533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18" name="立方体 517"/>
              <p:cNvSpPr/>
              <p:nvPr/>
            </p:nvSpPr>
            <p:spPr>
              <a:xfrm>
                <a:off x="5098772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19" name="立方体 518"/>
              <p:cNvSpPr/>
              <p:nvPr/>
            </p:nvSpPr>
            <p:spPr>
              <a:xfrm>
                <a:off x="5368660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520" name="立方体 519"/>
              <p:cNvSpPr/>
              <p:nvPr/>
            </p:nvSpPr>
            <p:spPr>
              <a:xfrm>
                <a:off x="5643311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</p:grpSp>
      <p:grpSp>
        <p:nvGrpSpPr>
          <p:cNvPr id="620" name="组合 632"/>
          <p:cNvGrpSpPr/>
          <p:nvPr/>
        </p:nvGrpSpPr>
        <p:grpSpPr bwMode="auto">
          <a:xfrm>
            <a:off x="1334352" y="2832671"/>
            <a:ext cx="2781524" cy="866775"/>
            <a:chOff x="5778322" y="3429000"/>
            <a:chExt cx="3618091" cy="1155277"/>
          </a:xfrm>
        </p:grpSpPr>
        <p:grpSp>
          <p:nvGrpSpPr>
            <p:cNvPr id="621" name="组合 148"/>
            <p:cNvGrpSpPr/>
            <p:nvPr/>
          </p:nvGrpSpPr>
          <p:grpSpPr bwMode="auto"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730" name="直接连接符 729"/>
              <p:cNvCxnSpPr/>
              <p:nvPr/>
            </p:nvCxnSpPr>
            <p:spPr>
              <a:xfrm rot="5400000">
                <a:off x="4623363" y="389286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1" name="立方体 730"/>
              <p:cNvSpPr/>
              <p:nvPr/>
            </p:nvSpPr>
            <p:spPr>
              <a:xfrm>
                <a:off x="3185810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32" name="立方体 731"/>
              <p:cNvSpPr/>
              <p:nvPr/>
            </p:nvSpPr>
            <p:spPr>
              <a:xfrm>
                <a:off x="3457286" y="4973330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33" name="立方体 732"/>
              <p:cNvSpPr/>
              <p:nvPr/>
            </p:nvSpPr>
            <p:spPr>
              <a:xfrm>
                <a:off x="3728762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34" name="立方体 733"/>
              <p:cNvSpPr/>
              <p:nvPr/>
            </p:nvSpPr>
            <p:spPr>
              <a:xfrm>
                <a:off x="4001825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35" name="立方体 734"/>
              <p:cNvSpPr/>
              <p:nvPr/>
            </p:nvSpPr>
            <p:spPr>
              <a:xfrm>
                <a:off x="4276477" y="4973330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36" name="立方体 735"/>
              <p:cNvSpPr/>
              <p:nvPr/>
            </p:nvSpPr>
            <p:spPr>
              <a:xfrm>
                <a:off x="4549540" y="4973330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37" name="立方体 736"/>
              <p:cNvSpPr/>
              <p:nvPr/>
            </p:nvSpPr>
            <p:spPr>
              <a:xfrm>
                <a:off x="4822603" y="4973330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38" name="立方体 737"/>
              <p:cNvSpPr/>
              <p:nvPr/>
            </p:nvSpPr>
            <p:spPr>
              <a:xfrm>
                <a:off x="5098842" y="4973330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39" name="立方体 738"/>
              <p:cNvSpPr/>
              <p:nvPr/>
            </p:nvSpPr>
            <p:spPr>
              <a:xfrm>
                <a:off x="5368730" y="4973330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40" name="立方体 739"/>
              <p:cNvSpPr/>
              <p:nvPr/>
            </p:nvSpPr>
            <p:spPr>
              <a:xfrm>
                <a:off x="5643381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622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719" name="直接连接符 718"/>
              <p:cNvCxnSpPr/>
              <p:nvPr/>
            </p:nvCxnSpPr>
            <p:spPr>
              <a:xfrm rot="5400000">
                <a:off x="4624038" y="389210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0" name="立方体 719"/>
              <p:cNvSpPr/>
              <p:nvPr/>
            </p:nvSpPr>
            <p:spPr>
              <a:xfrm>
                <a:off x="3186485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21" name="立方体 720"/>
              <p:cNvSpPr/>
              <p:nvPr/>
            </p:nvSpPr>
            <p:spPr>
              <a:xfrm>
                <a:off x="3457961" y="4972574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22" name="立方体 721"/>
              <p:cNvSpPr/>
              <p:nvPr/>
            </p:nvSpPr>
            <p:spPr>
              <a:xfrm>
                <a:off x="372943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23" name="立方体 722"/>
              <p:cNvSpPr/>
              <p:nvPr/>
            </p:nvSpPr>
            <p:spPr>
              <a:xfrm>
                <a:off x="4002500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24" name="立方体 723"/>
              <p:cNvSpPr/>
              <p:nvPr/>
            </p:nvSpPr>
            <p:spPr>
              <a:xfrm>
                <a:off x="4277152" y="4972574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25" name="立方体 724"/>
              <p:cNvSpPr/>
              <p:nvPr/>
            </p:nvSpPr>
            <p:spPr>
              <a:xfrm>
                <a:off x="4550215" y="4972574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26" name="立方体 725"/>
              <p:cNvSpPr/>
              <p:nvPr/>
            </p:nvSpPr>
            <p:spPr>
              <a:xfrm>
                <a:off x="4823278" y="4972574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27" name="立方体 726"/>
              <p:cNvSpPr/>
              <p:nvPr/>
            </p:nvSpPr>
            <p:spPr>
              <a:xfrm>
                <a:off x="5099517" y="4972574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28" name="立方体 727"/>
              <p:cNvSpPr/>
              <p:nvPr/>
            </p:nvSpPr>
            <p:spPr>
              <a:xfrm>
                <a:off x="5369405" y="4972574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29" name="立方体 728"/>
              <p:cNvSpPr/>
              <p:nvPr/>
            </p:nvSpPr>
            <p:spPr>
              <a:xfrm>
                <a:off x="5644056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623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708" name="直接连接符 707"/>
              <p:cNvCxnSpPr/>
              <p:nvPr/>
            </p:nvCxnSpPr>
            <p:spPr>
              <a:xfrm rot="5400000">
                <a:off x="4623902" y="389311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9" name="立方体 708"/>
              <p:cNvSpPr/>
              <p:nvPr/>
            </p:nvSpPr>
            <p:spPr>
              <a:xfrm>
                <a:off x="3186349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10" name="立方体 709"/>
              <p:cNvSpPr/>
              <p:nvPr/>
            </p:nvSpPr>
            <p:spPr>
              <a:xfrm>
                <a:off x="3457825" y="497357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11" name="立方体 710"/>
              <p:cNvSpPr/>
              <p:nvPr/>
            </p:nvSpPr>
            <p:spPr>
              <a:xfrm>
                <a:off x="372930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12" name="立方体 711"/>
              <p:cNvSpPr/>
              <p:nvPr/>
            </p:nvSpPr>
            <p:spPr>
              <a:xfrm>
                <a:off x="4002364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13" name="立方体 712"/>
              <p:cNvSpPr/>
              <p:nvPr/>
            </p:nvSpPr>
            <p:spPr>
              <a:xfrm>
                <a:off x="4277016" y="497357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14" name="立方体 713"/>
              <p:cNvSpPr/>
              <p:nvPr/>
            </p:nvSpPr>
            <p:spPr>
              <a:xfrm>
                <a:off x="4550079" y="497357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15" name="立方体 714"/>
              <p:cNvSpPr/>
              <p:nvPr/>
            </p:nvSpPr>
            <p:spPr>
              <a:xfrm>
                <a:off x="4823142" y="497357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16" name="立方体 715"/>
              <p:cNvSpPr/>
              <p:nvPr/>
            </p:nvSpPr>
            <p:spPr>
              <a:xfrm>
                <a:off x="5099381" y="497357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17" name="立方体 716"/>
              <p:cNvSpPr/>
              <p:nvPr/>
            </p:nvSpPr>
            <p:spPr>
              <a:xfrm>
                <a:off x="5369269" y="497357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18" name="立方体 717"/>
              <p:cNvSpPr/>
              <p:nvPr/>
            </p:nvSpPr>
            <p:spPr>
              <a:xfrm>
                <a:off x="5643920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624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697" name="直接连接符 696"/>
              <p:cNvCxnSpPr/>
              <p:nvPr/>
            </p:nvCxnSpPr>
            <p:spPr>
              <a:xfrm rot="5400000">
                <a:off x="4623853" y="3893082"/>
                <a:ext cx="0" cy="274174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8" name="立方体 697"/>
              <p:cNvSpPr/>
              <p:nvPr/>
            </p:nvSpPr>
            <p:spPr>
              <a:xfrm>
                <a:off x="3186301" y="497354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99" name="立方体 698"/>
              <p:cNvSpPr/>
              <p:nvPr/>
            </p:nvSpPr>
            <p:spPr>
              <a:xfrm>
                <a:off x="3457776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00" name="立方体 699"/>
              <p:cNvSpPr/>
              <p:nvPr/>
            </p:nvSpPr>
            <p:spPr>
              <a:xfrm>
                <a:off x="3729253" y="497354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01" name="立方体 700"/>
              <p:cNvSpPr/>
              <p:nvPr/>
            </p:nvSpPr>
            <p:spPr>
              <a:xfrm>
                <a:off x="4002316" y="497354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02" name="立方体 701"/>
              <p:cNvSpPr/>
              <p:nvPr/>
            </p:nvSpPr>
            <p:spPr>
              <a:xfrm>
                <a:off x="4276967" y="497354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03" name="立方体 702"/>
              <p:cNvSpPr/>
              <p:nvPr/>
            </p:nvSpPr>
            <p:spPr>
              <a:xfrm>
                <a:off x="4550030" y="497354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04" name="立方体 703"/>
              <p:cNvSpPr/>
              <p:nvPr/>
            </p:nvSpPr>
            <p:spPr>
              <a:xfrm>
                <a:off x="4823093" y="497354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05" name="立方体 704"/>
              <p:cNvSpPr/>
              <p:nvPr/>
            </p:nvSpPr>
            <p:spPr>
              <a:xfrm>
                <a:off x="5099332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06" name="立方体 705"/>
              <p:cNvSpPr/>
              <p:nvPr/>
            </p:nvSpPr>
            <p:spPr>
              <a:xfrm>
                <a:off x="5369220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07" name="立方体 706"/>
              <p:cNvSpPr/>
              <p:nvPr/>
            </p:nvSpPr>
            <p:spPr>
              <a:xfrm>
                <a:off x="5643872" y="497354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625" name="组合 196"/>
            <p:cNvGrpSpPr/>
            <p:nvPr/>
          </p:nvGrpSpPr>
          <p:grpSpPr bwMode="auto"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686" name="直接连接符 685"/>
              <p:cNvCxnSpPr/>
              <p:nvPr/>
            </p:nvCxnSpPr>
            <p:spPr>
              <a:xfrm rot="5400000">
                <a:off x="4622707" y="389213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7" name="立方体 686"/>
              <p:cNvSpPr/>
              <p:nvPr/>
            </p:nvSpPr>
            <p:spPr>
              <a:xfrm>
                <a:off x="3185154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88" name="立方体 687"/>
              <p:cNvSpPr/>
              <p:nvPr/>
            </p:nvSpPr>
            <p:spPr>
              <a:xfrm>
                <a:off x="3456630" y="497259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89" name="立方体 688"/>
              <p:cNvSpPr/>
              <p:nvPr/>
            </p:nvSpPr>
            <p:spPr>
              <a:xfrm>
                <a:off x="3728106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90" name="立方体 689"/>
              <p:cNvSpPr/>
              <p:nvPr/>
            </p:nvSpPr>
            <p:spPr>
              <a:xfrm>
                <a:off x="4001169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91" name="立方体 690"/>
              <p:cNvSpPr/>
              <p:nvPr/>
            </p:nvSpPr>
            <p:spPr>
              <a:xfrm>
                <a:off x="4275821" y="497259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92" name="立方体 691"/>
              <p:cNvSpPr/>
              <p:nvPr/>
            </p:nvSpPr>
            <p:spPr>
              <a:xfrm>
                <a:off x="4548884" y="497259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93" name="立方体 692"/>
              <p:cNvSpPr/>
              <p:nvPr/>
            </p:nvSpPr>
            <p:spPr>
              <a:xfrm>
                <a:off x="4821947" y="4972599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94" name="立方体 693"/>
              <p:cNvSpPr/>
              <p:nvPr/>
            </p:nvSpPr>
            <p:spPr>
              <a:xfrm>
                <a:off x="5098186" y="497259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95" name="立方体 694"/>
              <p:cNvSpPr/>
              <p:nvPr/>
            </p:nvSpPr>
            <p:spPr>
              <a:xfrm>
                <a:off x="5368074" y="4972599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96" name="立方体 695"/>
              <p:cNvSpPr/>
              <p:nvPr/>
            </p:nvSpPr>
            <p:spPr>
              <a:xfrm>
                <a:off x="5642725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626" name="组合 208"/>
            <p:cNvGrpSpPr/>
            <p:nvPr/>
          </p:nvGrpSpPr>
          <p:grpSpPr bwMode="auto"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675" name="直接连接符 674"/>
              <p:cNvCxnSpPr/>
              <p:nvPr/>
            </p:nvCxnSpPr>
            <p:spPr>
              <a:xfrm rot="5400000">
                <a:off x="4623624" y="3892896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6" name="立方体 675"/>
              <p:cNvSpPr/>
              <p:nvPr/>
            </p:nvSpPr>
            <p:spPr>
              <a:xfrm>
                <a:off x="3186071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77" name="立方体 676"/>
              <p:cNvSpPr/>
              <p:nvPr/>
            </p:nvSpPr>
            <p:spPr>
              <a:xfrm>
                <a:off x="3457547" y="4973364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78" name="立方体 677"/>
              <p:cNvSpPr/>
              <p:nvPr/>
            </p:nvSpPr>
            <p:spPr>
              <a:xfrm>
                <a:off x="372902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79" name="立方体 678"/>
              <p:cNvSpPr/>
              <p:nvPr/>
            </p:nvSpPr>
            <p:spPr>
              <a:xfrm>
                <a:off x="4002086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80" name="立方体 679"/>
              <p:cNvSpPr/>
              <p:nvPr/>
            </p:nvSpPr>
            <p:spPr>
              <a:xfrm>
                <a:off x="4276738" y="4973364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81" name="立方体 680"/>
              <p:cNvSpPr/>
              <p:nvPr/>
            </p:nvSpPr>
            <p:spPr>
              <a:xfrm>
                <a:off x="4549801" y="4973364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82" name="立方体 681"/>
              <p:cNvSpPr/>
              <p:nvPr/>
            </p:nvSpPr>
            <p:spPr>
              <a:xfrm>
                <a:off x="4822864" y="4973364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83" name="立方体 682"/>
              <p:cNvSpPr/>
              <p:nvPr/>
            </p:nvSpPr>
            <p:spPr>
              <a:xfrm>
                <a:off x="5099103" y="4973364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84" name="立方体 683"/>
              <p:cNvSpPr/>
              <p:nvPr/>
            </p:nvSpPr>
            <p:spPr>
              <a:xfrm>
                <a:off x="5368991" y="4973364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85" name="立方体 684"/>
              <p:cNvSpPr/>
              <p:nvPr/>
            </p:nvSpPr>
            <p:spPr>
              <a:xfrm>
                <a:off x="5643642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627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664" name="直接连接符 663"/>
              <p:cNvCxnSpPr/>
              <p:nvPr/>
            </p:nvCxnSpPr>
            <p:spPr>
              <a:xfrm rot="5400000">
                <a:off x="4624021" y="389230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立方体 664"/>
              <p:cNvSpPr/>
              <p:nvPr/>
            </p:nvSpPr>
            <p:spPr>
              <a:xfrm>
                <a:off x="3189644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66" name="立方体 665"/>
              <p:cNvSpPr/>
              <p:nvPr/>
            </p:nvSpPr>
            <p:spPr>
              <a:xfrm>
                <a:off x="3456357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67" name="立方体 666"/>
              <p:cNvSpPr/>
              <p:nvPr/>
            </p:nvSpPr>
            <p:spPr>
              <a:xfrm>
                <a:off x="3727833" y="4972775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68" name="立方体 667"/>
              <p:cNvSpPr/>
              <p:nvPr/>
            </p:nvSpPr>
            <p:spPr>
              <a:xfrm>
                <a:off x="4000897" y="4972775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69" name="立方体 668"/>
              <p:cNvSpPr/>
              <p:nvPr/>
            </p:nvSpPr>
            <p:spPr>
              <a:xfrm>
                <a:off x="4277135" y="4972775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70" name="立方体 669"/>
              <p:cNvSpPr/>
              <p:nvPr/>
            </p:nvSpPr>
            <p:spPr>
              <a:xfrm>
                <a:off x="4550199" y="4972775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71" name="立方体 670"/>
              <p:cNvSpPr/>
              <p:nvPr/>
            </p:nvSpPr>
            <p:spPr>
              <a:xfrm>
                <a:off x="4823262" y="4972775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72" name="立方体 671"/>
              <p:cNvSpPr/>
              <p:nvPr/>
            </p:nvSpPr>
            <p:spPr>
              <a:xfrm>
                <a:off x="5097913" y="4972775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73" name="立方体 672"/>
              <p:cNvSpPr/>
              <p:nvPr/>
            </p:nvSpPr>
            <p:spPr>
              <a:xfrm>
                <a:off x="5369389" y="4972775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74" name="立方体 673"/>
              <p:cNvSpPr/>
              <p:nvPr/>
            </p:nvSpPr>
            <p:spPr>
              <a:xfrm>
                <a:off x="5644040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628" name="组合 232"/>
            <p:cNvGrpSpPr/>
            <p:nvPr/>
          </p:nvGrpSpPr>
          <p:grpSpPr bwMode="auto"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653" name="直接连接符 652"/>
              <p:cNvCxnSpPr/>
              <p:nvPr/>
            </p:nvCxnSpPr>
            <p:spPr>
              <a:xfrm rot="5400000">
                <a:off x="4623313" y="3893138"/>
                <a:ext cx="0" cy="274174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4" name="立方体 653"/>
              <p:cNvSpPr/>
              <p:nvPr/>
            </p:nvSpPr>
            <p:spPr>
              <a:xfrm>
                <a:off x="3185761" y="4973606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55" name="立方体 654"/>
              <p:cNvSpPr/>
              <p:nvPr/>
            </p:nvSpPr>
            <p:spPr>
              <a:xfrm>
                <a:off x="3457236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56" name="立方体 655"/>
              <p:cNvSpPr/>
              <p:nvPr/>
            </p:nvSpPr>
            <p:spPr>
              <a:xfrm>
                <a:off x="3728713" y="4973606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57" name="立方体 656"/>
              <p:cNvSpPr/>
              <p:nvPr/>
            </p:nvSpPr>
            <p:spPr>
              <a:xfrm>
                <a:off x="4001776" y="4973606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58" name="立方体 657"/>
              <p:cNvSpPr/>
              <p:nvPr/>
            </p:nvSpPr>
            <p:spPr>
              <a:xfrm>
                <a:off x="4276427" y="4973606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59" name="立方体 658"/>
              <p:cNvSpPr/>
              <p:nvPr/>
            </p:nvSpPr>
            <p:spPr>
              <a:xfrm>
                <a:off x="4549490" y="4973606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60" name="立方体 659"/>
              <p:cNvSpPr/>
              <p:nvPr/>
            </p:nvSpPr>
            <p:spPr>
              <a:xfrm>
                <a:off x="4822553" y="4973606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61" name="立方体 660"/>
              <p:cNvSpPr/>
              <p:nvPr/>
            </p:nvSpPr>
            <p:spPr>
              <a:xfrm>
                <a:off x="5098792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62" name="立方体 661"/>
              <p:cNvSpPr/>
              <p:nvPr/>
            </p:nvSpPr>
            <p:spPr>
              <a:xfrm>
                <a:off x="5368680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63" name="立方体 662"/>
              <p:cNvSpPr/>
              <p:nvPr/>
            </p:nvSpPr>
            <p:spPr>
              <a:xfrm>
                <a:off x="5643332" y="4973606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629" name="组合 244"/>
            <p:cNvGrpSpPr/>
            <p:nvPr/>
          </p:nvGrpSpPr>
          <p:grpSpPr bwMode="auto"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642" name="直接连接符 641"/>
              <p:cNvCxnSpPr/>
              <p:nvPr/>
            </p:nvCxnSpPr>
            <p:spPr>
              <a:xfrm rot="5400000">
                <a:off x="4623328" y="3891326"/>
                <a:ext cx="0" cy="274333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3" name="立方体 642"/>
              <p:cNvSpPr/>
              <p:nvPr/>
            </p:nvSpPr>
            <p:spPr>
              <a:xfrm>
                <a:off x="3184982" y="4972587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44" name="立方体 643"/>
              <p:cNvSpPr/>
              <p:nvPr/>
            </p:nvSpPr>
            <p:spPr>
              <a:xfrm>
                <a:off x="3456457" y="4972587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45" name="立方体 644"/>
              <p:cNvSpPr/>
              <p:nvPr/>
            </p:nvSpPr>
            <p:spPr>
              <a:xfrm>
                <a:off x="3727934" y="4972587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46" name="立方体 645"/>
              <p:cNvSpPr/>
              <p:nvPr/>
            </p:nvSpPr>
            <p:spPr>
              <a:xfrm>
                <a:off x="4000997" y="4972587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47" name="立方体 646"/>
              <p:cNvSpPr/>
              <p:nvPr/>
            </p:nvSpPr>
            <p:spPr>
              <a:xfrm>
                <a:off x="4277236" y="4972587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48" name="立方体 647"/>
              <p:cNvSpPr/>
              <p:nvPr/>
            </p:nvSpPr>
            <p:spPr>
              <a:xfrm>
                <a:off x="4550299" y="4972587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49" name="立方体 648"/>
              <p:cNvSpPr/>
              <p:nvPr/>
            </p:nvSpPr>
            <p:spPr>
              <a:xfrm>
                <a:off x="4823362" y="4972587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50" name="立方体 649"/>
              <p:cNvSpPr/>
              <p:nvPr/>
            </p:nvSpPr>
            <p:spPr>
              <a:xfrm>
                <a:off x="5098013" y="4972587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51" name="立方体 650"/>
              <p:cNvSpPr/>
              <p:nvPr/>
            </p:nvSpPr>
            <p:spPr>
              <a:xfrm>
                <a:off x="5369489" y="4972587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52" name="立方体 651"/>
              <p:cNvSpPr/>
              <p:nvPr/>
            </p:nvSpPr>
            <p:spPr>
              <a:xfrm>
                <a:off x="5644140" y="4972587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630" name="组合 256"/>
            <p:cNvGrpSpPr/>
            <p:nvPr/>
          </p:nvGrpSpPr>
          <p:grpSpPr bwMode="auto"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631" name="直接连接符 630"/>
              <p:cNvCxnSpPr/>
              <p:nvPr/>
            </p:nvCxnSpPr>
            <p:spPr>
              <a:xfrm rot="5400000">
                <a:off x="4623293" y="3892375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2" name="立方体 631"/>
              <p:cNvSpPr/>
              <p:nvPr/>
            </p:nvSpPr>
            <p:spPr>
              <a:xfrm>
                <a:off x="3185740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33" name="立方体 632"/>
              <p:cNvSpPr/>
              <p:nvPr/>
            </p:nvSpPr>
            <p:spPr>
              <a:xfrm>
                <a:off x="3457216" y="4972842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34" name="立方体 633"/>
              <p:cNvSpPr/>
              <p:nvPr/>
            </p:nvSpPr>
            <p:spPr>
              <a:xfrm>
                <a:off x="3728692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35" name="立方体 634"/>
              <p:cNvSpPr/>
              <p:nvPr/>
            </p:nvSpPr>
            <p:spPr>
              <a:xfrm>
                <a:off x="4001755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36" name="立方体 635"/>
              <p:cNvSpPr/>
              <p:nvPr/>
            </p:nvSpPr>
            <p:spPr>
              <a:xfrm>
                <a:off x="4276407" y="4972842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37" name="立方体 636"/>
              <p:cNvSpPr/>
              <p:nvPr/>
            </p:nvSpPr>
            <p:spPr>
              <a:xfrm>
                <a:off x="4549470" y="4972842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38" name="立方体 637"/>
              <p:cNvSpPr/>
              <p:nvPr/>
            </p:nvSpPr>
            <p:spPr>
              <a:xfrm>
                <a:off x="4822533" y="4972842"/>
                <a:ext cx="355617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39" name="立方体 638"/>
              <p:cNvSpPr/>
              <p:nvPr/>
            </p:nvSpPr>
            <p:spPr>
              <a:xfrm>
                <a:off x="5098772" y="4972842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40" name="立方体 639"/>
              <p:cNvSpPr/>
              <p:nvPr/>
            </p:nvSpPr>
            <p:spPr>
              <a:xfrm>
                <a:off x="5368660" y="4972842"/>
                <a:ext cx="354029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641" name="立方体 640"/>
              <p:cNvSpPr/>
              <p:nvPr/>
            </p:nvSpPr>
            <p:spPr>
              <a:xfrm>
                <a:off x="5643311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</p:grpSp>
      <p:grpSp>
        <p:nvGrpSpPr>
          <p:cNvPr id="741" name="组合 753"/>
          <p:cNvGrpSpPr/>
          <p:nvPr/>
        </p:nvGrpSpPr>
        <p:grpSpPr bwMode="auto">
          <a:xfrm>
            <a:off x="1333132" y="2625503"/>
            <a:ext cx="2781523" cy="866775"/>
            <a:chOff x="5778322" y="3429000"/>
            <a:chExt cx="3618091" cy="1155277"/>
          </a:xfrm>
        </p:grpSpPr>
        <p:grpSp>
          <p:nvGrpSpPr>
            <p:cNvPr id="742" name="组合 148"/>
            <p:cNvGrpSpPr/>
            <p:nvPr/>
          </p:nvGrpSpPr>
          <p:grpSpPr bwMode="auto"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851" name="直接连接符 850"/>
              <p:cNvCxnSpPr/>
              <p:nvPr/>
            </p:nvCxnSpPr>
            <p:spPr>
              <a:xfrm rot="5400000">
                <a:off x="4623362" y="3892863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2" name="立方体 851"/>
              <p:cNvSpPr/>
              <p:nvPr/>
            </p:nvSpPr>
            <p:spPr>
              <a:xfrm>
                <a:off x="3185810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53" name="立方体 852"/>
              <p:cNvSpPr/>
              <p:nvPr/>
            </p:nvSpPr>
            <p:spPr>
              <a:xfrm>
                <a:off x="3457285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54" name="立方体 853"/>
              <p:cNvSpPr/>
              <p:nvPr/>
            </p:nvSpPr>
            <p:spPr>
              <a:xfrm>
                <a:off x="3728762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55" name="立方体 854"/>
              <p:cNvSpPr/>
              <p:nvPr/>
            </p:nvSpPr>
            <p:spPr>
              <a:xfrm>
                <a:off x="4001825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56" name="立方体 855"/>
              <p:cNvSpPr/>
              <p:nvPr/>
            </p:nvSpPr>
            <p:spPr>
              <a:xfrm>
                <a:off x="4276476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57" name="立方体 856"/>
              <p:cNvSpPr/>
              <p:nvPr/>
            </p:nvSpPr>
            <p:spPr>
              <a:xfrm>
                <a:off x="4549539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58" name="立方体 857"/>
              <p:cNvSpPr/>
              <p:nvPr/>
            </p:nvSpPr>
            <p:spPr>
              <a:xfrm>
                <a:off x="4822603" y="4973330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59" name="立方体 858"/>
              <p:cNvSpPr/>
              <p:nvPr/>
            </p:nvSpPr>
            <p:spPr>
              <a:xfrm>
                <a:off x="5098842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60" name="立方体 859"/>
              <p:cNvSpPr/>
              <p:nvPr/>
            </p:nvSpPr>
            <p:spPr>
              <a:xfrm>
                <a:off x="5368730" y="4973330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61" name="立方体 860"/>
              <p:cNvSpPr/>
              <p:nvPr/>
            </p:nvSpPr>
            <p:spPr>
              <a:xfrm>
                <a:off x="5643381" y="4973330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743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840" name="直接连接符 839"/>
              <p:cNvCxnSpPr/>
              <p:nvPr/>
            </p:nvCxnSpPr>
            <p:spPr>
              <a:xfrm rot="5400000">
                <a:off x="4624037" y="389210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1" name="立方体 840"/>
              <p:cNvSpPr/>
              <p:nvPr/>
            </p:nvSpPr>
            <p:spPr>
              <a:xfrm>
                <a:off x="3186485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42" name="立方体 841"/>
              <p:cNvSpPr/>
              <p:nvPr/>
            </p:nvSpPr>
            <p:spPr>
              <a:xfrm>
                <a:off x="3457960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43" name="立方体 842"/>
              <p:cNvSpPr/>
              <p:nvPr/>
            </p:nvSpPr>
            <p:spPr>
              <a:xfrm>
                <a:off x="372943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44" name="立方体 843"/>
              <p:cNvSpPr/>
              <p:nvPr/>
            </p:nvSpPr>
            <p:spPr>
              <a:xfrm>
                <a:off x="4002500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45" name="立方体 844"/>
              <p:cNvSpPr/>
              <p:nvPr/>
            </p:nvSpPr>
            <p:spPr>
              <a:xfrm>
                <a:off x="4277151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46" name="立方体 845"/>
              <p:cNvSpPr/>
              <p:nvPr/>
            </p:nvSpPr>
            <p:spPr>
              <a:xfrm>
                <a:off x="4550214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47" name="立方体 846"/>
              <p:cNvSpPr/>
              <p:nvPr/>
            </p:nvSpPr>
            <p:spPr>
              <a:xfrm>
                <a:off x="4823278" y="497257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48" name="立方体 847"/>
              <p:cNvSpPr/>
              <p:nvPr/>
            </p:nvSpPr>
            <p:spPr>
              <a:xfrm>
                <a:off x="5099517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49" name="立方体 848"/>
              <p:cNvSpPr/>
              <p:nvPr/>
            </p:nvSpPr>
            <p:spPr>
              <a:xfrm>
                <a:off x="5369405" y="497257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50" name="立方体 849"/>
              <p:cNvSpPr/>
              <p:nvPr/>
            </p:nvSpPr>
            <p:spPr>
              <a:xfrm>
                <a:off x="5644057" y="497257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744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829" name="直接连接符 828"/>
              <p:cNvCxnSpPr/>
              <p:nvPr/>
            </p:nvCxnSpPr>
            <p:spPr>
              <a:xfrm rot="5400000">
                <a:off x="4623901" y="389311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0" name="立方体 829"/>
              <p:cNvSpPr/>
              <p:nvPr/>
            </p:nvSpPr>
            <p:spPr>
              <a:xfrm>
                <a:off x="3186349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31" name="立方体 830"/>
              <p:cNvSpPr/>
              <p:nvPr/>
            </p:nvSpPr>
            <p:spPr>
              <a:xfrm>
                <a:off x="3457824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32" name="立方体 831"/>
              <p:cNvSpPr/>
              <p:nvPr/>
            </p:nvSpPr>
            <p:spPr>
              <a:xfrm>
                <a:off x="372930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33" name="立方体 832"/>
              <p:cNvSpPr/>
              <p:nvPr/>
            </p:nvSpPr>
            <p:spPr>
              <a:xfrm>
                <a:off x="4002364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34" name="立方体 833"/>
              <p:cNvSpPr/>
              <p:nvPr/>
            </p:nvSpPr>
            <p:spPr>
              <a:xfrm>
                <a:off x="4277015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35" name="立方体 834"/>
              <p:cNvSpPr/>
              <p:nvPr/>
            </p:nvSpPr>
            <p:spPr>
              <a:xfrm>
                <a:off x="4550078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36" name="立方体 835"/>
              <p:cNvSpPr/>
              <p:nvPr/>
            </p:nvSpPr>
            <p:spPr>
              <a:xfrm>
                <a:off x="4823142" y="497357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37" name="立方体 836"/>
              <p:cNvSpPr/>
              <p:nvPr/>
            </p:nvSpPr>
            <p:spPr>
              <a:xfrm>
                <a:off x="5099381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38" name="立方体 837"/>
              <p:cNvSpPr/>
              <p:nvPr/>
            </p:nvSpPr>
            <p:spPr>
              <a:xfrm>
                <a:off x="5369269" y="497357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39" name="立方体 838"/>
              <p:cNvSpPr/>
              <p:nvPr/>
            </p:nvSpPr>
            <p:spPr>
              <a:xfrm>
                <a:off x="5643921" y="497357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745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818" name="直接连接符 817"/>
              <p:cNvCxnSpPr/>
              <p:nvPr/>
            </p:nvCxnSpPr>
            <p:spPr>
              <a:xfrm rot="5400000">
                <a:off x="4623853" y="3893081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9" name="立方体 818"/>
              <p:cNvSpPr/>
              <p:nvPr/>
            </p:nvSpPr>
            <p:spPr>
              <a:xfrm>
                <a:off x="3186300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20" name="立方体 819"/>
              <p:cNvSpPr/>
              <p:nvPr/>
            </p:nvSpPr>
            <p:spPr>
              <a:xfrm>
                <a:off x="3457776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21" name="立方体 820"/>
              <p:cNvSpPr/>
              <p:nvPr/>
            </p:nvSpPr>
            <p:spPr>
              <a:xfrm>
                <a:off x="3729252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22" name="立方体 821"/>
              <p:cNvSpPr/>
              <p:nvPr/>
            </p:nvSpPr>
            <p:spPr>
              <a:xfrm>
                <a:off x="4002315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23" name="立方体 822"/>
              <p:cNvSpPr/>
              <p:nvPr/>
            </p:nvSpPr>
            <p:spPr>
              <a:xfrm>
                <a:off x="4276967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24" name="立方体 823"/>
              <p:cNvSpPr/>
              <p:nvPr/>
            </p:nvSpPr>
            <p:spPr>
              <a:xfrm>
                <a:off x="4550030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25" name="立方体 824"/>
              <p:cNvSpPr/>
              <p:nvPr/>
            </p:nvSpPr>
            <p:spPr>
              <a:xfrm>
                <a:off x="4823094" y="497354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26" name="立方体 825"/>
              <p:cNvSpPr/>
              <p:nvPr/>
            </p:nvSpPr>
            <p:spPr>
              <a:xfrm>
                <a:off x="5099333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27" name="立方体 826"/>
              <p:cNvSpPr/>
              <p:nvPr/>
            </p:nvSpPr>
            <p:spPr>
              <a:xfrm>
                <a:off x="5369221" y="497354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28" name="立方体 827"/>
              <p:cNvSpPr/>
              <p:nvPr/>
            </p:nvSpPr>
            <p:spPr>
              <a:xfrm>
                <a:off x="5643872" y="497354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746" name="组合 196"/>
            <p:cNvGrpSpPr/>
            <p:nvPr/>
          </p:nvGrpSpPr>
          <p:grpSpPr bwMode="auto"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807" name="直接连接符 806"/>
              <p:cNvCxnSpPr/>
              <p:nvPr/>
            </p:nvCxnSpPr>
            <p:spPr>
              <a:xfrm rot="5400000">
                <a:off x="4622706" y="389213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8" name="立方体 807"/>
              <p:cNvSpPr/>
              <p:nvPr/>
            </p:nvSpPr>
            <p:spPr>
              <a:xfrm>
                <a:off x="3185154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09" name="立方体 808"/>
              <p:cNvSpPr/>
              <p:nvPr/>
            </p:nvSpPr>
            <p:spPr>
              <a:xfrm>
                <a:off x="3456629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10" name="立方体 809"/>
              <p:cNvSpPr/>
              <p:nvPr/>
            </p:nvSpPr>
            <p:spPr>
              <a:xfrm>
                <a:off x="3728106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11" name="立方体 810"/>
              <p:cNvSpPr/>
              <p:nvPr/>
            </p:nvSpPr>
            <p:spPr>
              <a:xfrm>
                <a:off x="4001169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12" name="立方体 811"/>
              <p:cNvSpPr/>
              <p:nvPr/>
            </p:nvSpPr>
            <p:spPr>
              <a:xfrm>
                <a:off x="4275820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13" name="立方体 812"/>
              <p:cNvSpPr/>
              <p:nvPr/>
            </p:nvSpPr>
            <p:spPr>
              <a:xfrm>
                <a:off x="4548883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14" name="立方体 813"/>
              <p:cNvSpPr/>
              <p:nvPr/>
            </p:nvSpPr>
            <p:spPr>
              <a:xfrm>
                <a:off x="4821947" y="4972599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15" name="立方体 814"/>
              <p:cNvSpPr/>
              <p:nvPr/>
            </p:nvSpPr>
            <p:spPr>
              <a:xfrm>
                <a:off x="5098186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16" name="立方体 815"/>
              <p:cNvSpPr/>
              <p:nvPr/>
            </p:nvSpPr>
            <p:spPr>
              <a:xfrm>
                <a:off x="5368074" y="4972599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17" name="立方体 816"/>
              <p:cNvSpPr/>
              <p:nvPr/>
            </p:nvSpPr>
            <p:spPr>
              <a:xfrm>
                <a:off x="5642725" y="4972599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747" name="组合 208"/>
            <p:cNvGrpSpPr/>
            <p:nvPr/>
          </p:nvGrpSpPr>
          <p:grpSpPr bwMode="auto"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796" name="直接连接符 795"/>
              <p:cNvCxnSpPr/>
              <p:nvPr/>
            </p:nvCxnSpPr>
            <p:spPr>
              <a:xfrm rot="5400000">
                <a:off x="4623623" y="3892897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7" name="立方体 796"/>
              <p:cNvSpPr/>
              <p:nvPr/>
            </p:nvSpPr>
            <p:spPr>
              <a:xfrm>
                <a:off x="3186071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98" name="立方体 797"/>
              <p:cNvSpPr/>
              <p:nvPr/>
            </p:nvSpPr>
            <p:spPr>
              <a:xfrm>
                <a:off x="3457546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99" name="立方体 798"/>
              <p:cNvSpPr/>
              <p:nvPr/>
            </p:nvSpPr>
            <p:spPr>
              <a:xfrm>
                <a:off x="372902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00" name="立方体 799"/>
              <p:cNvSpPr/>
              <p:nvPr/>
            </p:nvSpPr>
            <p:spPr>
              <a:xfrm>
                <a:off x="4002086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01" name="立方体 800"/>
              <p:cNvSpPr/>
              <p:nvPr/>
            </p:nvSpPr>
            <p:spPr>
              <a:xfrm>
                <a:off x="4276737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02" name="立方体 801"/>
              <p:cNvSpPr/>
              <p:nvPr/>
            </p:nvSpPr>
            <p:spPr>
              <a:xfrm>
                <a:off x="4549800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03" name="立方体 802"/>
              <p:cNvSpPr/>
              <p:nvPr/>
            </p:nvSpPr>
            <p:spPr>
              <a:xfrm>
                <a:off x="4822864" y="4973364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04" name="立方体 803"/>
              <p:cNvSpPr/>
              <p:nvPr/>
            </p:nvSpPr>
            <p:spPr>
              <a:xfrm>
                <a:off x="5099103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05" name="立方体 804"/>
              <p:cNvSpPr/>
              <p:nvPr/>
            </p:nvSpPr>
            <p:spPr>
              <a:xfrm>
                <a:off x="5368991" y="4973364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06" name="立方体 805"/>
              <p:cNvSpPr/>
              <p:nvPr/>
            </p:nvSpPr>
            <p:spPr>
              <a:xfrm>
                <a:off x="5643643" y="4973364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748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785" name="直接连接符 784"/>
              <p:cNvCxnSpPr/>
              <p:nvPr/>
            </p:nvCxnSpPr>
            <p:spPr>
              <a:xfrm rot="5400000">
                <a:off x="4624021" y="3892308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6" name="立方体 785"/>
              <p:cNvSpPr/>
              <p:nvPr/>
            </p:nvSpPr>
            <p:spPr>
              <a:xfrm>
                <a:off x="3189644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87" name="立方体 786"/>
              <p:cNvSpPr/>
              <p:nvPr/>
            </p:nvSpPr>
            <p:spPr>
              <a:xfrm>
                <a:off x="3456357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88" name="立方体 787"/>
              <p:cNvSpPr/>
              <p:nvPr/>
            </p:nvSpPr>
            <p:spPr>
              <a:xfrm>
                <a:off x="3727833" y="497277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89" name="立方体 788"/>
              <p:cNvSpPr/>
              <p:nvPr/>
            </p:nvSpPr>
            <p:spPr>
              <a:xfrm>
                <a:off x="4000896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90" name="立方体 789"/>
              <p:cNvSpPr/>
              <p:nvPr/>
            </p:nvSpPr>
            <p:spPr>
              <a:xfrm>
                <a:off x="4277135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91" name="立方体 790"/>
              <p:cNvSpPr/>
              <p:nvPr/>
            </p:nvSpPr>
            <p:spPr>
              <a:xfrm>
                <a:off x="4550198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92" name="立方体 791"/>
              <p:cNvSpPr/>
              <p:nvPr/>
            </p:nvSpPr>
            <p:spPr>
              <a:xfrm>
                <a:off x="4823262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93" name="立方体 792"/>
              <p:cNvSpPr/>
              <p:nvPr/>
            </p:nvSpPr>
            <p:spPr>
              <a:xfrm>
                <a:off x="5097913" y="4972775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94" name="立方体 793"/>
              <p:cNvSpPr/>
              <p:nvPr/>
            </p:nvSpPr>
            <p:spPr>
              <a:xfrm>
                <a:off x="5369389" y="4972775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95" name="立方体 794"/>
              <p:cNvSpPr/>
              <p:nvPr/>
            </p:nvSpPr>
            <p:spPr>
              <a:xfrm>
                <a:off x="5644041" y="4972775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749" name="组合 232"/>
            <p:cNvGrpSpPr/>
            <p:nvPr/>
          </p:nvGrpSpPr>
          <p:grpSpPr bwMode="auto"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774" name="直接连接符 773"/>
              <p:cNvCxnSpPr/>
              <p:nvPr/>
            </p:nvCxnSpPr>
            <p:spPr>
              <a:xfrm rot="5400000">
                <a:off x="4623313" y="3893137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5" name="立方体 774"/>
              <p:cNvSpPr/>
              <p:nvPr/>
            </p:nvSpPr>
            <p:spPr>
              <a:xfrm>
                <a:off x="3185760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76" name="立方体 775"/>
              <p:cNvSpPr/>
              <p:nvPr/>
            </p:nvSpPr>
            <p:spPr>
              <a:xfrm>
                <a:off x="3457236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77" name="立方体 776"/>
              <p:cNvSpPr/>
              <p:nvPr/>
            </p:nvSpPr>
            <p:spPr>
              <a:xfrm>
                <a:off x="3728712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78" name="立方体 777"/>
              <p:cNvSpPr/>
              <p:nvPr/>
            </p:nvSpPr>
            <p:spPr>
              <a:xfrm>
                <a:off x="4001775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79" name="立方体 778"/>
              <p:cNvSpPr/>
              <p:nvPr/>
            </p:nvSpPr>
            <p:spPr>
              <a:xfrm>
                <a:off x="4276427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80" name="立方体 779"/>
              <p:cNvSpPr/>
              <p:nvPr/>
            </p:nvSpPr>
            <p:spPr>
              <a:xfrm>
                <a:off x="4549490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81" name="立方体 780"/>
              <p:cNvSpPr/>
              <p:nvPr/>
            </p:nvSpPr>
            <p:spPr>
              <a:xfrm>
                <a:off x="4822554" y="4973606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82" name="立方体 781"/>
              <p:cNvSpPr/>
              <p:nvPr/>
            </p:nvSpPr>
            <p:spPr>
              <a:xfrm>
                <a:off x="5098793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83" name="立方体 782"/>
              <p:cNvSpPr/>
              <p:nvPr/>
            </p:nvSpPr>
            <p:spPr>
              <a:xfrm>
                <a:off x="5368681" y="4973606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84" name="立方体 783"/>
              <p:cNvSpPr/>
              <p:nvPr/>
            </p:nvSpPr>
            <p:spPr>
              <a:xfrm>
                <a:off x="5643331" y="4973606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750" name="组合 244"/>
            <p:cNvGrpSpPr/>
            <p:nvPr/>
          </p:nvGrpSpPr>
          <p:grpSpPr bwMode="auto"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763" name="直接连接符 762"/>
              <p:cNvCxnSpPr/>
              <p:nvPr/>
            </p:nvCxnSpPr>
            <p:spPr>
              <a:xfrm rot="5400000">
                <a:off x="4623327" y="3891325"/>
                <a:ext cx="0" cy="274333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4" name="立方体 763"/>
              <p:cNvSpPr/>
              <p:nvPr/>
            </p:nvSpPr>
            <p:spPr>
              <a:xfrm>
                <a:off x="3184981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65" name="立方体 764"/>
              <p:cNvSpPr/>
              <p:nvPr/>
            </p:nvSpPr>
            <p:spPr>
              <a:xfrm>
                <a:off x="3456457" y="4972587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66" name="立方体 765"/>
              <p:cNvSpPr/>
              <p:nvPr/>
            </p:nvSpPr>
            <p:spPr>
              <a:xfrm>
                <a:off x="3727933" y="4972587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67" name="立方体 766"/>
              <p:cNvSpPr/>
              <p:nvPr/>
            </p:nvSpPr>
            <p:spPr>
              <a:xfrm>
                <a:off x="4000996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68" name="立方体 767"/>
              <p:cNvSpPr/>
              <p:nvPr/>
            </p:nvSpPr>
            <p:spPr>
              <a:xfrm>
                <a:off x="4277235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69" name="立方体 768"/>
              <p:cNvSpPr/>
              <p:nvPr/>
            </p:nvSpPr>
            <p:spPr>
              <a:xfrm>
                <a:off x="4550298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70" name="立方体 769"/>
              <p:cNvSpPr/>
              <p:nvPr/>
            </p:nvSpPr>
            <p:spPr>
              <a:xfrm>
                <a:off x="4823362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71" name="立方体 770"/>
              <p:cNvSpPr/>
              <p:nvPr/>
            </p:nvSpPr>
            <p:spPr>
              <a:xfrm>
                <a:off x="5098014" y="4972587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72" name="立方体 771"/>
              <p:cNvSpPr/>
              <p:nvPr/>
            </p:nvSpPr>
            <p:spPr>
              <a:xfrm>
                <a:off x="5369489" y="4972587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73" name="立方体 772"/>
              <p:cNvSpPr/>
              <p:nvPr/>
            </p:nvSpPr>
            <p:spPr>
              <a:xfrm>
                <a:off x="5644141" y="4972587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751" name="组合 256"/>
            <p:cNvGrpSpPr/>
            <p:nvPr/>
          </p:nvGrpSpPr>
          <p:grpSpPr bwMode="auto"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752" name="直接连接符 751"/>
              <p:cNvCxnSpPr/>
              <p:nvPr/>
            </p:nvCxnSpPr>
            <p:spPr>
              <a:xfrm rot="5400000">
                <a:off x="4623292" y="3892375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3" name="立方体 752"/>
              <p:cNvSpPr/>
              <p:nvPr/>
            </p:nvSpPr>
            <p:spPr>
              <a:xfrm>
                <a:off x="3185740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54" name="立方体 753"/>
              <p:cNvSpPr/>
              <p:nvPr/>
            </p:nvSpPr>
            <p:spPr>
              <a:xfrm>
                <a:off x="3457215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55" name="立方体 754"/>
              <p:cNvSpPr/>
              <p:nvPr/>
            </p:nvSpPr>
            <p:spPr>
              <a:xfrm>
                <a:off x="3728692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56" name="立方体 755"/>
              <p:cNvSpPr/>
              <p:nvPr/>
            </p:nvSpPr>
            <p:spPr>
              <a:xfrm>
                <a:off x="4001755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57" name="立方体 756"/>
              <p:cNvSpPr/>
              <p:nvPr/>
            </p:nvSpPr>
            <p:spPr>
              <a:xfrm>
                <a:off x="4276406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58" name="立方体 757"/>
              <p:cNvSpPr/>
              <p:nvPr/>
            </p:nvSpPr>
            <p:spPr>
              <a:xfrm>
                <a:off x="4549469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59" name="立方体 758"/>
              <p:cNvSpPr/>
              <p:nvPr/>
            </p:nvSpPr>
            <p:spPr>
              <a:xfrm>
                <a:off x="4822533" y="4972842"/>
                <a:ext cx="355618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60" name="立方体 759"/>
              <p:cNvSpPr/>
              <p:nvPr/>
            </p:nvSpPr>
            <p:spPr>
              <a:xfrm>
                <a:off x="5098772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61" name="立方体 760"/>
              <p:cNvSpPr/>
              <p:nvPr/>
            </p:nvSpPr>
            <p:spPr>
              <a:xfrm>
                <a:off x="5368660" y="4972842"/>
                <a:ext cx="354031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762" name="立方体 761"/>
              <p:cNvSpPr/>
              <p:nvPr/>
            </p:nvSpPr>
            <p:spPr>
              <a:xfrm>
                <a:off x="5643311" y="4972842"/>
                <a:ext cx="354030" cy="3554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</p:grpSp>
      <p:grpSp>
        <p:nvGrpSpPr>
          <p:cNvPr id="862" name="组合 874"/>
          <p:cNvGrpSpPr/>
          <p:nvPr/>
        </p:nvGrpSpPr>
        <p:grpSpPr bwMode="auto">
          <a:xfrm>
            <a:off x="1335573" y="2420715"/>
            <a:ext cx="2781523" cy="865585"/>
            <a:chOff x="5778322" y="3429000"/>
            <a:chExt cx="3618091" cy="1155277"/>
          </a:xfrm>
        </p:grpSpPr>
        <p:grpSp>
          <p:nvGrpSpPr>
            <p:cNvPr id="863" name="组合 148"/>
            <p:cNvGrpSpPr/>
            <p:nvPr/>
          </p:nvGrpSpPr>
          <p:grpSpPr bwMode="auto"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972" name="直接连接符 971"/>
              <p:cNvCxnSpPr/>
              <p:nvPr/>
            </p:nvCxnSpPr>
            <p:spPr>
              <a:xfrm rot="5400000">
                <a:off x="4623362" y="3891673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3" name="立方体 972"/>
              <p:cNvSpPr/>
              <p:nvPr/>
            </p:nvSpPr>
            <p:spPr>
              <a:xfrm>
                <a:off x="3185810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74" name="立方体 973"/>
              <p:cNvSpPr/>
              <p:nvPr/>
            </p:nvSpPr>
            <p:spPr>
              <a:xfrm>
                <a:off x="3457285" y="4973330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75" name="立方体 974"/>
              <p:cNvSpPr/>
              <p:nvPr/>
            </p:nvSpPr>
            <p:spPr>
              <a:xfrm>
                <a:off x="3728762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76" name="立方体 975"/>
              <p:cNvSpPr/>
              <p:nvPr/>
            </p:nvSpPr>
            <p:spPr>
              <a:xfrm>
                <a:off x="4001825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77" name="立方体 976"/>
              <p:cNvSpPr/>
              <p:nvPr/>
            </p:nvSpPr>
            <p:spPr>
              <a:xfrm>
                <a:off x="4276476" y="4973330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78" name="立方体 977"/>
              <p:cNvSpPr/>
              <p:nvPr/>
            </p:nvSpPr>
            <p:spPr>
              <a:xfrm>
                <a:off x="4549539" y="4973330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79" name="立方体 978"/>
              <p:cNvSpPr/>
              <p:nvPr/>
            </p:nvSpPr>
            <p:spPr>
              <a:xfrm>
                <a:off x="4822603" y="4973330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80" name="立方体 979"/>
              <p:cNvSpPr/>
              <p:nvPr/>
            </p:nvSpPr>
            <p:spPr>
              <a:xfrm>
                <a:off x="5098842" y="4973330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81" name="立方体 980"/>
              <p:cNvSpPr/>
              <p:nvPr/>
            </p:nvSpPr>
            <p:spPr>
              <a:xfrm>
                <a:off x="5368730" y="4973330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82" name="立方体 981"/>
              <p:cNvSpPr/>
              <p:nvPr/>
            </p:nvSpPr>
            <p:spPr>
              <a:xfrm>
                <a:off x="5643381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864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961" name="直接连接符 960"/>
              <p:cNvCxnSpPr/>
              <p:nvPr/>
            </p:nvCxnSpPr>
            <p:spPr>
              <a:xfrm rot="5400000">
                <a:off x="4624037" y="3892620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2" name="立方体 961"/>
              <p:cNvSpPr/>
              <p:nvPr/>
            </p:nvSpPr>
            <p:spPr>
              <a:xfrm>
                <a:off x="3186485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63" name="立方体 962"/>
              <p:cNvSpPr/>
              <p:nvPr/>
            </p:nvSpPr>
            <p:spPr>
              <a:xfrm>
                <a:off x="3457960" y="4972687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64" name="立方体 963"/>
              <p:cNvSpPr/>
              <p:nvPr/>
            </p:nvSpPr>
            <p:spPr>
              <a:xfrm>
                <a:off x="3729437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65" name="立方体 964"/>
              <p:cNvSpPr/>
              <p:nvPr/>
            </p:nvSpPr>
            <p:spPr>
              <a:xfrm>
                <a:off x="4002500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66" name="立方体 965"/>
              <p:cNvSpPr/>
              <p:nvPr/>
            </p:nvSpPr>
            <p:spPr>
              <a:xfrm>
                <a:off x="4277151" y="4972687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67" name="立方体 966"/>
              <p:cNvSpPr/>
              <p:nvPr/>
            </p:nvSpPr>
            <p:spPr>
              <a:xfrm>
                <a:off x="4550214" y="4972687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68" name="立方体 967"/>
              <p:cNvSpPr/>
              <p:nvPr/>
            </p:nvSpPr>
            <p:spPr>
              <a:xfrm>
                <a:off x="4823278" y="4972687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69" name="立方体 968"/>
              <p:cNvSpPr/>
              <p:nvPr/>
            </p:nvSpPr>
            <p:spPr>
              <a:xfrm>
                <a:off x="5099517" y="4972687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70" name="立方体 969"/>
              <p:cNvSpPr/>
              <p:nvPr/>
            </p:nvSpPr>
            <p:spPr>
              <a:xfrm>
                <a:off x="5369405" y="4972687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71" name="立方体 970"/>
              <p:cNvSpPr/>
              <p:nvPr/>
            </p:nvSpPr>
            <p:spPr>
              <a:xfrm>
                <a:off x="5644057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865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950" name="直接连接符 949"/>
              <p:cNvCxnSpPr/>
              <p:nvPr/>
            </p:nvCxnSpPr>
            <p:spPr>
              <a:xfrm rot="5400000">
                <a:off x="4623901" y="389215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1" name="立方体 950"/>
              <p:cNvSpPr/>
              <p:nvPr/>
            </p:nvSpPr>
            <p:spPr>
              <a:xfrm>
                <a:off x="3186349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52" name="立方体 951"/>
              <p:cNvSpPr/>
              <p:nvPr/>
            </p:nvSpPr>
            <p:spPr>
              <a:xfrm>
                <a:off x="3457824" y="4973809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53" name="立方体 952"/>
              <p:cNvSpPr/>
              <p:nvPr/>
            </p:nvSpPr>
            <p:spPr>
              <a:xfrm>
                <a:off x="3729301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54" name="立方体 953"/>
              <p:cNvSpPr/>
              <p:nvPr/>
            </p:nvSpPr>
            <p:spPr>
              <a:xfrm>
                <a:off x="4002364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55" name="立方体 954"/>
              <p:cNvSpPr/>
              <p:nvPr/>
            </p:nvSpPr>
            <p:spPr>
              <a:xfrm>
                <a:off x="4277015" y="4973809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56" name="立方体 955"/>
              <p:cNvSpPr/>
              <p:nvPr/>
            </p:nvSpPr>
            <p:spPr>
              <a:xfrm>
                <a:off x="4550078" y="4973809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57" name="立方体 956"/>
              <p:cNvSpPr/>
              <p:nvPr/>
            </p:nvSpPr>
            <p:spPr>
              <a:xfrm>
                <a:off x="4823142" y="4973809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58" name="立方体 957"/>
              <p:cNvSpPr/>
              <p:nvPr/>
            </p:nvSpPr>
            <p:spPr>
              <a:xfrm>
                <a:off x="5099381" y="4973809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59" name="立方体 958"/>
              <p:cNvSpPr/>
              <p:nvPr/>
            </p:nvSpPr>
            <p:spPr>
              <a:xfrm>
                <a:off x="5369269" y="4973809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60" name="立方体 959"/>
              <p:cNvSpPr/>
              <p:nvPr/>
            </p:nvSpPr>
            <p:spPr>
              <a:xfrm>
                <a:off x="5643921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866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939" name="直接连接符 938"/>
              <p:cNvCxnSpPr/>
              <p:nvPr/>
            </p:nvCxnSpPr>
            <p:spPr>
              <a:xfrm rot="5400000">
                <a:off x="4623853" y="3892244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0" name="立方体 939"/>
              <p:cNvSpPr/>
              <p:nvPr/>
            </p:nvSpPr>
            <p:spPr>
              <a:xfrm>
                <a:off x="3186300" y="4973903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41" name="立方体 940"/>
              <p:cNvSpPr/>
              <p:nvPr/>
            </p:nvSpPr>
            <p:spPr>
              <a:xfrm>
                <a:off x="3457776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42" name="立方体 941"/>
              <p:cNvSpPr/>
              <p:nvPr/>
            </p:nvSpPr>
            <p:spPr>
              <a:xfrm>
                <a:off x="3729252" y="4973903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43" name="立方体 942"/>
              <p:cNvSpPr/>
              <p:nvPr/>
            </p:nvSpPr>
            <p:spPr>
              <a:xfrm>
                <a:off x="4002315" y="4973903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44" name="立方体 943"/>
              <p:cNvSpPr/>
              <p:nvPr/>
            </p:nvSpPr>
            <p:spPr>
              <a:xfrm>
                <a:off x="4276967" y="4973903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45" name="立方体 944"/>
              <p:cNvSpPr/>
              <p:nvPr/>
            </p:nvSpPr>
            <p:spPr>
              <a:xfrm>
                <a:off x="4550030" y="4973903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46" name="立方体 945"/>
              <p:cNvSpPr/>
              <p:nvPr/>
            </p:nvSpPr>
            <p:spPr>
              <a:xfrm>
                <a:off x="4823094" y="4973903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47" name="立方体 946"/>
              <p:cNvSpPr/>
              <p:nvPr/>
            </p:nvSpPr>
            <p:spPr>
              <a:xfrm>
                <a:off x="5099333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48" name="立方体 947"/>
              <p:cNvSpPr/>
              <p:nvPr/>
            </p:nvSpPr>
            <p:spPr>
              <a:xfrm>
                <a:off x="5369221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49" name="立方体 948"/>
              <p:cNvSpPr/>
              <p:nvPr/>
            </p:nvSpPr>
            <p:spPr>
              <a:xfrm>
                <a:off x="5643872" y="4973903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867" name="组合 196"/>
            <p:cNvGrpSpPr/>
            <p:nvPr/>
          </p:nvGrpSpPr>
          <p:grpSpPr bwMode="auto"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928" name="直接连接符 927"/>
              <p:cNvCxnSpPr/>
              <p:nvPr/>
            </p:nvCxnSpPr>
            <p:spPr>
              <a:xfrm rot="5400000">
                <a:off x="4622706" y="389301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9" name="立方体 928"/>
              <p:cNvSpPr/>
              <p:nvPr/>
            </p:nvSpPr>
            <p:spPr>
              <a:xfrm>
                <a:off x="3185154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30" name="立方体 929"/>
              <p:cNvSpPr/>
              <p:nvPr/>
            </p:nvSpPr>
            <p:spPr>
              <a:xfrm>
                <a:off x="3456629" y="4973079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31" name="立方体 930"/>
              <p:cNvSpPr/>
              <p:nvPr/>
            </p:nvSpPr>
            <p:spPr>
              <a:xfrm>
                <a:off x="3728106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32" name="立方体 931"/>
              <p:cNvSpPr/>
              <p:nvPr/>
            </p:nvSpPr>
            <p:spPr>
              <a:xfrm>
                <a:off x="4001169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33" name="立方体 932"/>
              <p:cNvSpPr/>
              <p:nvPr/>
            </p:nvSpPr>
            <p:spPr>
              <a:xfrm>
                <a:off x="4275820" y="4973079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34" name="立方体 933"/>
              <p:cNvSpPr/>
              <p:nvPr/>
            </p:nvSpPr>
            <p:spPr>
              <a:xfrm>
                <a:off x="4548883" y="4973079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35" name="立方体 934"/>
              <p:cNvSpPr/>
              <p:nvPr/>
            </p:nvSpPr>
            <p:spPr>
              <a:xfrm>
                <a:off x="4821947" y="4973079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36" name="立方体 935"/>
              <p:cNvSpPr/>
              <p:nvPr/>
            </p:nvSpPr>
            <p:spPr>
              <a:xfrm>
                <a:off x="5098186" y="4973079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37" name="立方体 936"/>
              <p:cNvSpPr/>
              <p:nvPr/>
            </p:nvSpPr>
            <p:spPr>
              <a:xfrm>
                <a:off x="5368074" y="4973079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38" name="立方体 937"/>
              <p:cNvSpPr/>
              <p:nvPr/>
            </p:nvSpPr>
            <p:spPr>
              <a:xfrm>
                <a:off x="5642725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868" name="组合 208"/>
            <p:cNvGrpSpPr/>
            <p:nvPr/>
          </p:nvGrpSpPr>
          <p:grpSpPr bwMode="auto"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917" name="直接连接符 916"/>
              <p:cNvCxnSpPr/>
              <p:nvPr/>
            </p:nvCxnSpPr>
            <p:spPr>
              <a:xfrm rot="5400000">
                <a:off x="4623623" y="3892305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8" name="立方体 917"/>
              <p:cNvSpPr/>
              <p:nvPr/>
            </p:nvSpPr>
            <p:spPr>
              <a:xfrm>
                <a:off x="3186071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19" name="立方体 918"/>
              <p:cNvSpPr/>
              <p:nvPr/>
            </p:nvSpPr>
            <p:spPr>
              <a:xfrm>
                <a:off x="3457546" y="49739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20" name="立方体 919"/>
              <p:cNvSpPr/>
              <p:nvPr/>
            </p:nvSpPr>
            <p:spPr>
              <a:xfrm>
                <a:off x="3729023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21" name="立方体 920"/>
              <p:cNvSpPr/>
              <p:nvPr/>
            </p:nvSpPr>
            <p:spPr>
              <a:xfrm>
                <a:off x="4002086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22" name="立方体 921"/>
              <p:cNvSpPr/>
              <p:nvPr/>
            </p:nvSpPr>
            <p:spPr>
              <a:xfrm>
                <a:off x="4276737" y="4973962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23" name="立方体 922"/>
              <p:cNvSpPr/>
              <p:nvPr/>
            </p:nvSpPr>
            <p:spPr>
              <a:xfrm>
                <a:off x="4549800" y="4973962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24" name="立方体 923"/>
              <p:cNvSpPr/>
              <p:nvPr/>
            </p:nvSpPr>
            <p:spPr>
              <a:xfrm>
                <a:off x="4822864" y="4973962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25" name="立方体 924"/>
              <p:cNvSpPr/>
              <p:nvPr/>
            </p:nvSpPr>
            <p:spPr>
              <a:xfrm>
                <a:off x="5099103" y="49739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26" name="立方体 925"/>
              <p:cNvSpPr/>
              <p:nvPr/>
            </p:nvSpPr>
            <p:spPr>
              <a:xfrm>
                <a:off x="5368991" y="497396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27" name="立方体 926"/>
              <p:cNvSpPr/>
              <p:nvPr/>
            </p:nvSpPr>
            <p:spPr>
              <a:xfrm>
                <a:off x="5643643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869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906" name="直接连接符 905"/>
              <p:cNvCxnSpPr/>
              <p:nvPr/>
            </p:nvCxnSpPr>
            <p:spPr>
              <a:xfrm rot="5400000">
                <a:off x="4624021" y="389184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立方体 906"/>
              <p:cNvSpPr/>
              <p:nvPr/>
            </p:nvSpPr>
            <p:spPr>
              <a:xfrm>
                <a:off x="3189644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08" name="立方体 907"/>
              <p:cNvSpPr/>
              <p:nvPr/>
            </p:nvSpPr>
            <p:spPr>
              <a:xfrm>
                <a:off x="3456357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09" name="立方体 908"/>
              <p:cNvSpPr/>
              <p:nvPr/>
            </p:nvSpPr>
            <p:spPr>
              <a:xfrm>
                <a:off x="3727833" y="4973499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10" name="立方体 909"/>
              <p:cNvSpPr/>
              <p:nvPr/>
            </p:nvSpPr>
            <p:spPr>
              <a:xfrm>
                <a:off x="4000896" y="4973499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11" name="立方体 910"/>
              <p:cNvSpPr/>
              <p:nvPr/>
            </p:nvSpPr>
            <p:spPr>
              <a:xfrm>
                <a:off x="4277135" y="4973499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12" name="立方体 911"/>
              <p:cNvSpPr/>
              <p:nvPr/>
            </p:nvSpPr>
            <p:spPr>
              <a:xfrm>
                <a:off x="4550198" y="4973499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13" name="立方体 912"/>
              <p:cNvSpPr/>
              <p:nvPr/>
            </p:nvSpPr>
            <p:spPr>
              <a:xfrm>
                <a:off x="4823262" y="4973499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14" name="立方体 913"/>
              <p:cNvSpPr/>
              <p:nvPr/>
            </p:nvSpPr>
            <p:spPr>
              <a:xfrm>
                <a:off x="5097913" y="4973499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15" name="立方体 914"/>
              <p:cNvSpPr/>
              <p:nvPr/>
            </p:nvSpPr>
            <p:spPr>
              <a:xfrm>
                <a:off x="5369389" y="4973499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16" name="立方体 915"/>
              <p:cNvSpPr/>
              <p:nvPr/>
            </p:nvSpPr>
            <p:spPr>
              <a:xfrm>
                <a:off x="5644041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870" name="组合 232"/>
            <p:cNvGrpSpPr/>
            <p:nvPr/>
          </p:nvGrpSpPr>
          <p:grpSpPr bwMode="auto"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895" name="直接连接符 894"/>
              <p:cNvCxnSpPr/>
              <p:nvPr/>
            </p:nvCxnSpPr>
            <p:spPr>
              <a:xfrm rot="5400000">
                <a:off x="4623313" y="3892797"/>
                <a:ext cx="0" cy="2741749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6" name="立方体 895"/>
              <p:cNvSpPr/>
              <p:nvPr/>
            </p:nvSpPr>
            <p:spPr>
              <a:xfrm>
                <a:off x="3185760" y="4972866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97" name="立方体 896"/>
              <p:cNvSpPr/>
              <p:nvPr/>
            </p:nvSpPr>
            <p:spPr>
              <a:xfrm>
                <a:off x="3457236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98" name="立方体 897"/>
              <p:cNvSpPr/>
              <p:nvPr/>
            </p:nvSpPr>
            <p:spPr>
              <a:xfrm>
                <a:off x="3728712" y="4972866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99" name="立方体 898"/>
              <p:cNvSpPr/>
              <p:nvPr/>
            </p:nvSpPr>
            <p:spPr>
              <a:xfrm>
                <a:off x="4001775" y="4972866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00" name="立方体 899"/>
              <p:cNvSpPr/>
              <p:nvPr/>
            </p:nvSpPr>
            <p:spPr>
              <a:xfrm>
                <a:off x="4276427" y="4972866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01" name="立方体 900"/>
              <p:cNvSpPr/>
              <p:nvPr/>
            </p:nvSpPr>
            <p:spPr>
              <a:xfrm>
                <a:off x="4549490" y="4972866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02" name="立方体 901"/>
              <p:cNvSpPr/>
              <p:nvPr/>
            </p:nvSpPr>
            <p:spPr>
              <a:xfrm>
                <a:off x="4822554" y="4972866"/>
                <a:ext cx="355618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03" name="立方体 902"/>
              <p:cNvSpPr/>
              <p:nvPr/>
            </p:nvSpPr>
            <p:spPr>
              <a:xfrm>
                <a:off x="5098793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04" name="立方体 903"/>
              <p:cNvSpPr/>
              <p:nvPr/>
            </p:nvSpPr>
            <p:spPr>
              <a:xfrm>
                <a:off x="5368681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05" name="立方体 904"/>
              <p:cNvSpPr/>
              <p:nvPr/>
            </p:nvSpPr>
            <p:spPr>
              <a:xfrm>
                <a:off x="5643331" y="4972866"/>
                <a:ext cx="354031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871" name="组合 244"/>
            <p:cNvGrpSpPr/>
            <p:nvPr/>
          </p:nvGrpSpPr>
          <p:grpSpPr bwMode="auto"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884" name="直接连接符 883"/>
              <p:cNvCxnSpPr/>
              <p:nvPr/>
            </p:nvCxnSpPr>
            <p:spPr>
              <a:xfrm rot="5400000">
                <a:off x="4623327" y="3891111"/>
                <a:ext cx="0" cy="2743336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5" name="立方体 884"/>
              <p:cNvSpPr/>
              <p:nvPr/>
            </p:nvSpPr>
            <p:spPr>
              <a:xfrm>
                <a:off x="3184981" y="49735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86" name="立方体 885"/>
              <p:cNvSpPr/>
              <p:nvPr/>
            </p:nvSpPr>
            <p:spPr>
              <a:xfrm>
                <a:off x="3456457" y="49735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87" name="立方体 886"/>
              <p:cNvSpPr/>
              <p:nvPr/>
            </p:nvSpPr>
            <p:spPr>
              <a:xfrm>
                <a:off x="3727933" y="4973562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88" name="立方体 887"/>
              <p:cNvSpPr/>
              <p:nvPr/>
            </p:nvSpPr>
            <p:spPr>
              <a:xfrm>
                <a:off x="4000996" y="49735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89" name="立方体 888"/>
              <p:cNvSpPr/>
              <p:nvPr/>
            </p:nvSpPr>
            <p:spPr>
              <a:xfrm>
                <a:off x="4277235" y="49735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90" name="立方体 889"/>
              <p:cNvSpPr/>
              <p:nvPr/>
            </p:nvSpPr>
            <p:spPr>
              <a:xfrm>
                <a:off x="4550298" y="49735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91" name="立方体 890"/>
              <p:cNvSpPr/>
              <p:nvPr/>
            </p:nvSpPr>
            <p:spPr>
              <a:xfrm>
                <a:off x="4823362" y="49735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92" name="立方体 891"/>
              <p:cNvSpPr/>
              <p:nvPr/>
            </p:nvSpPr>
            <p:spPr>
              <a:xfrm>
                <a:off x="5098014" y="4973562"/>
                <a:ext cx="355618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93" name="立方体 892"/>
              <p:cNvSpPr/>
              <p:nvPr/>
            </p:nvSpPr>
            <p:spPr>
              <a:xfrm>
                <a:off x="5369489" y="4973562"/>
                <a:ext cx="354031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94" name="立方体 893"/>
              <p:cNvSpPr/>
              <p:nvPr/>
            </p:nvSpPr>
            <p:spPr>
              <a:xfrm>
                <a:off x="5644141" y="49735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872" name="组合 256"/>
            <p:cNvGrpSpPr/>
            <p:nvPr/>
          </p:nvGrpSpPr>
          <p:grpSpPr bwMode="auto"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873" name="直接连接符 872"/>
              <p:cNvCxnSpPr/>
              <p:nvPr/>
            </p:nvCxnSpPr>
            <p:spPr>
              <a:xfrm rot="5400000">
                <a:off x="4623292" y="3892285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4" name="立方体 873"/>
              <p:cNvSpPr/>
              <p:nvPr/>
            </p:nvSpPr>
            <p:spPr>
              <a:xfrm>
                <a:off x="3185740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75" name="立方体 874"/>
              <p:cNvSpPr/>
              <p:nvPr/>
            </p:nvSpPr>
            <p:spPr>
              <a:xfrm>
                <a:off x="3457215" y="497394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76" name="立方体 875"/>
              <p:cNvSpPr/>
              <p:nvPr/>
            </p:nvSpPr>
            <p:spPr>
              <a:xfrm>
                <a:off x="3728692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77" name="立方体 876"/>
              <p:cNvSpPr/>
              <p:nvPr/>
            </p:nvSpPr>
            <p:spPr>
              <a:xfrm>
                <a:off x="4001755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78" name="立方体 877"/>
              <p:cNvSpPr/>
              <p:nvPr/>
            </p:nvSpPr>
            <p:spPr>
              <a:xfrm>
                <a:off x="4276406" y="4973942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79" name="立方体 878"/>
              <p:cNvSpPr/>
              <p:nvPr/>
            </p:nvSpPr>
            <p:spPr>
              <a:xfrm>
                <a:off x="4549469" y="4973942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80" name="立方体 879"/>
              <p:cNvSpPr/>
              <p:nvPr/>
            </p:nvSpPr>
            <p:spPr>
              <a:xfrm>
                <a:off x="4822533" y="4973942"/>
                <a:ext cx="355618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81" name="立方体 880"/>
              <p:cNvSpPr/>
              <p:nvPr/>
            </p:nvSpPr>
            <p:spPr>
              <a:xfrm>
                <a:off x="5098772" y="497394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82" name="立方体 881"/>
              <p:cNvSpPr/>
              <p:nvPr/>
            </p:nvSpPr>
            <p:spPr>
              <a:xfrm>
                <a:off x="5368660" y="4973942"/>
                <a:ext cx="354031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883" name="立方体 882"/>
              <p:cNvSpPr/>
              <p:nvPr/>
            </p:nvSpPr>
            <p:spPr>
              <a:xfrm>
                <a:off x="5643311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</p:grpSp>
      <p:grpSp>
        <p:nvGrpSpPr>
          <p:cNvPr id="983" name="组合 995"/>
          <p:cNvGrpSpPr/>
          <p:nvPr/>
        </p:nvGrpSpPr>
        <p:grpSpPr bwMode="auto">
          <a:xfrm>
            <a:off x="1336793" y="2215928"/>
            <a:ext cx="2781524" cy="865585"/>
            <a:chOff x="5778322" y="3429000"/>
            <a:chExt cx="3618091" cy="1155277"/>
          </a:xfrm>
        </p:grpSpPr>
        <p:grpSp>
          <p:nvGrpSpPr>
            <p:cNvPr id="984" name="组合 148"/>
            <p:cNvGrpSpPr/>
            <p:nvPr/>
          </p:nvGrpSpPr>
          <p:grpSpPr bwMode="auto"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1093" name="直接连接符 1092"/>
              <p:cNvCxnSpPr/>
              <p:nvPr/>
            </p:nvCxnSpPr>
            <p:spPr>
              <a:xfrm rot="5400000">
                <a:off x="4623363" y="389167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4" name="立方体 1093"/>
              <p:cNvSpPr/>
              <p:nvPr/>
            </p:nvSpPr>
            <p:spPr>
              <a:xfrm>
                <a:off x="3185810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95" name="立方体 1094"/>
              <p:cNvSpPr/>
              <p:nvPr/>
            </p:nvSpPr>
            <p:spPr>
              <a:xfrm>
                <a:off x="3457286" y="4973330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96" name="立方体 1095"/>
              <p:cNvSpPr/>
              <p:nvPr/>
            </p:nvSpPr>
            <p:spPr>
              <a:xfrm>
                <a:off x="3728762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97" name="立方体 1096"/>
              <p:cNvSpPr/>
              <p:nvPr/>
            </p:nvSpPr>
            <p:spPr>
              <a:xfrm>
                <a:off x="4001825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98" name="立方体 1097"/>
              <p:cNvSpPr/>
              <p:nvPr/>
            </p:nvSpPr>
            <p:spPr>
              <a:xfrm>
                <a:off x="4276477" y="4973330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99" name="立方体 1098"/>
              <p:cNvSpPr/>
              <p:nvPr/>
            </p:nvSpPr>
            <p:spPr>
              <a:xfrm>
                <a:off x="4549540" y="4973330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00" name="立方体 1099"/>
              <p:cNvSpPr/>
              <p:nvPr/>
            </p:nvSpPr>
            <p:spPr>
              <a:xfrm>
                <a:off x="4822603" y="4973330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01" name="立方体 1100"/>
              <p:cNvSpPr/>
              <p:nvPr/>
            </p:nvSpPr>
            <p:spPr>
              <a:xfrm>
                <a:off x="5098842" y="4973330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02" name="立方体 1101"/>
              <p:cNvSpPr/>
              <p:nvPr/>
            </p:nvSpPr>
            <p:spPr>
              <a:xfrm>
                <a:off x="5368730" y="4973330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03" name="立方体 1102"/>
              <p:cNvSpPr/>
              <p:nvPr/>
            </p:nvSpPr>
            <p:spPr>
              <a:xfrm>
                <a:off x="5643381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985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1082" name="直接连接符 1081"/>
              <p:cNvCxnSpPr/>
              <p:nvPr/>
            </p:nvCxnSpPr>
            <p:spPr>
              <a:xfrm rot="5400000">
                <a:off x="4624038" y="3892619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3" name="立方体 1082"/>
              <p:cNvSpPr/>
              <p:nvPr/>
            </p:nvSpPr>
            <p:spPr>
              <a:xfrm>
                <a:off x="3186485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84" name="立方体 1083"/>
              <p:cNvSpPr/>
              <p:nvPr/>
            </p:nvSpPr>
            <p:spPr>
              <a:xfrm>
                <a:off x="3457961" y="4972687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85" name="立方体 1084"/>
              <p:cNvSpPr/>
              <p:nvPr/>
            </p:nvSpPr>
            <p:spPr>
              <a:xfrm>
                <a:off x="3729437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86" name="立方体 1085"/>
              <p:cNvSpPr/>
              <p:nvPr/>
            </p:nvSpPr>
            <p:spPr>
              <a:xfrm>
                <a:off x="4002500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87" name="立方体 1086"/>
              <p:cNvSpPr/>
              <p:nvPr/>
            </p:nvSpPr>
            <p:spPr>
              <a:xfrm>
                <a:off x="4277152" y="4972687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88" name="立方体 1087"/>
              <p:cNvSpPr/>
              <p:nvPr/>
            </p:nvSpPr>
            <p:spPr>
              <a:xfrm>
                <a:off x="4550215" y="4972687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89" name="立方体 1088"/>
              <p:cNvSpPr/>
              <p:nvPr/>
            </p:nvSpPr>
            <p:spPr>
              <a:xfrm>
                <a:off x="4823278" y="4972687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90" name="立方体 1089"/>
              <p:cNvSpPr/>
              <p:nvPr/>
            </p:nvSpPr>
            <p:spPr>
              <a:xfrm>
                <a:off x="5099517" y="4972687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91" name="立方体 1090"/>
              <p:cNvSpPr/>
              <p:nvPr/>
            </p:nvSpPr>
            <p:spPr>
              <a:xfrm>
                <a:off x="5369405" y="4972687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92" name="立方体 1091"/>
              <p:cNvSpPr/>
              <p:nvPr/>
            </p:nvSpPr>
            <p:spPr>
              <a:xfrm>
                <a:off x="5644056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986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1071" name="直接连接符 1070"/>
              <p:cNvCxnSpPr/>
              <p:nvPr/>
            </p:nvCxnSpPr>
            <p:spPr>
              <a:xfrm rot="5400000">
                <a:off x="4623902" y="389215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2" name="立方体 1071"/>
              <p:cNvSpPr/>
              <p:nvPr/>
            </p:nvSpPr>
            <p:spPr>
              <a:xfrm>
                <a:off x="3186349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73" name="立方体 1072"/>
              <p:cNvSpPr/>
              <p:nvPr/>
            </p:nvSpPr>
            <p:spPr>
              <a:xfrm>
                <a:off x="3457825" y="497380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74" name="立方体 1073"/>
              <p:cNvSpPr/>
              <p:nvPr/>
            </p:nvSpPr>
            <p:spPr>
              <a:xfrm>
                <a:off x="3729301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75" name="立方体 1074"/>
              <p:cNvSpPr/>
              <p:nvPr/>
            </p:nvSpPr>
            <p:spPr>
              <a:xfrm>
                <a:off x="4002364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76" name="立方体 1075"/>
              <p:cNvSpPr/>
              <p:nvPr/>
            </p:nvSpPr>
            <p:spPr>
              <a:xfrm>
                <a:off x="4277016" y="497380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77" name="立方体 1076"/>
              <p:cNvSpPr/>
              <p:nvPr/>
            </p:nvSpPr>
            <p:spPr>
              <a:xfrm>
                <a:off x="4550079" y="497380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78" name="立方体 1077"/>
              <p:cNvSpPr/>
              <p:nvPr/>
            </p:nvSpPr>
            <p:spPr>
              <a:xfrm>
                <a:off x="4823142" y="497380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79" name="立方体 1078"/>
              <p:cNvSpPr/>
              <p:nvPr/>
            </p:nvSpPr>
            <p:spPr>
              <a:xfrm>
                <a:off x="5099381" y="497380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80" name="立方体 1079"/>
              <p:cNvSpPr/>
              <p:nvPr/>
            </p:nvSpPr>
            <p:spPr>
              <a:xfrm>
                <a:off x="5369269" y="497380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81" name="立方体 1080"/>
              <p:cNvSpPr/>
              <p:nvPr/>
            </p:nvSpPr>
            <p:spPr>
              <a:xfrm>
                <a:off x="5643920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987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1060" name="直接连接符 1059"/>
              <p:cNvCxnSpPr/>
              <p:nvPr/>
            </p:nvCxnSpPr>
            <p:spPr>
              <a:xfrm rot="5400000">
                <a:off x="4623853" y="3892246"/>
                <a:ext cx="0" cy="274174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1" name="立方体 1060"/>
              <p:cNvSpPr/>
              <p:nvPr/>
            </p:nvSpPr>
            <p:spPr>
              <a:xfrm>
                <a:off x="3186301" y="4973903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62" name="立方体 1061"/>
              <p:cNvSpPr/>
              <p:nvPr/>
            </p:nvSpPr>
            <p:spPr>
              <a:xfrm>
                <a:off x="3457776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63" name="立方体 1062"/>
              <p:cNvSpPr/>
              <p:nvPr/>
            </p:nvSpPr>
            <p:spPr>
              <a:xfrm>
                <a:off x="3729253" y="4973903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64" name="立方体 1063"/>
              <p:cNvSpPr/>
              <p:nvPr/>
            </p:nvSpPr>
            <p:spPr>
              <a:xfrm>
                <a:off x="4002316" y="4973903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65" name="立方体 1064"/>
              <p:cNvSpPr/>
              <p:nvPr/>
            </p:nvSpPr>
            <p:spPr>
              <a:xfrm>
                <a:off x="4276967" y="4973903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66" name="立方体 1065"/>
              <p:cNvSpPr/>
              <p:nvPr/>
            </p:nvSpPr>
            <p:spPr>
              <a:xfrm>
                <a:off x="4550030" y="4973903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67" name="立方体 1066"/>
              <p:cNvSpPr/>
              <p:nvPr/>
            </p:nvSpPr>
            <p:spPr>
              <a:xfrm>
                <a:off x="4823093" y="4973903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68" name="立方体 1067"/>
              <p:cNvSpPr/>
              <p:nvPr/>
            </p:nvSpPr>
            <p:spPr>
              <a:xfrm>
                <a:off x="5099332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69" name="立方体 1068"/>
              <p:cNvSpPr/>
              <p:nvPr/>
            </p:nvSpPr>
            <p:spPr>
              <a:xfrm>
                <a:off x="5369220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70" name="立方体 1069"/>
              <p:cNvSpPr/>
              <p:nvPr/>
            </p:nvSpPr>
            <p:spPr>
              <a:xfrm>
                <a:off x="5643872" y="4973903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988" name="组合 196"/>
            <p:cNvGrpSpPr/>
            <p:nvPr/>
          </p:nvGrpSpPr>
          <p:grpSpPr bwMode="auto"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1049" name="直接连接符 1048"/>
              <p:cNvCxnSpPr/>
              <p:nvPr/>
            </p:nvCxnSpPr>
            <p:spPr>
              <a:xfrm rot="5400000">
                <a:off x="4622707" y="389301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0" name="立方体 1049"/>
              <p:cNvSpPr/>
              <p:nvPr/>
            </p:nvSpPr>
            <p:spPr>
              <a:xfrm>
                <a:off x="3185154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51" name="立方体 1050"/>
              <p:cNvSpPr/>
              <p:nvPr/>
            </p:nvSpPr>
            <p:spPr>
              <a:xfrm>
                <a:off x="3456630" y="4973079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52" name="立方体 1051"/>
              <p:cNvSpPr/>
              <p:nvPr/>
            </p:nvSpPr>
            <p:spPr>
              <a:xfrm>
                <a:off x="3728106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53" name="立方体 1052"/>
              <p:cNvSpPr/>
              <p:nvPr/>
            </p:nvSpPr>
            <p:spPr>
              <a:xfrm>
                <a:off x="4001169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54" name="立方体 1053"/>
              <p:cNvSpPr/>
              <p:nvPr/>
            </p:nvSpPr>
            <p:spPr>
              <a:xfrm>
                <a:off x="4275821" y="4973079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55" name="立方体 1054"/>
              <p:cNvSpPr/>
              <p:nvPr/>
            </p:nvSpPr>
            <p:spPr>
              <a:xfrm>
                <a:off x="4548884" y="4973079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56" name="立方体 1055"/>
              <p:cNvSpPr/>
              <p:nvPr/>
            </p:nvSpPr>
            <p:spPr>
              <a:xfrm>
                <a:off x="4821947" y="4973079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57" name="立方体 1056"/>
              <p:cNvSpPr/>
              <p:nvPr/>
            </p:nvSpPr>
            <p:spPr>
              <a:xfrm>
                <a:off x="5098186" y="4973079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58" name="立方体 1057"/>
              <p:cNvSpPr/>
              <p:nvPr/>
            </p:nvSpPr>
            <p:spPr>
              <a:xfrm>
                <a:off x="5368074" y="4973079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59" name="立方体 1058"/>
              <p:cNvSpPr/>
              <p:nvPr/>
            </p:nvSpPr>
            <p:spPr>
              <a:xfrm>
                <a:off x="5642725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989" name="组合 208"/>
            <p:cNvGrpSpPr/>
            <p:nvPr/>
          </p:nvGrpSpPr>
          <p:grpSpPr bwMode="auto"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1038" name="直接连接符 1037"/>
              <p:cNvCxnSpPr/>
              <p:nvPr/>
            </p:nvCxnSpPr>
            <p:spPr>
              <a:xfrm rot="5400000">
                <a:off x="4623624" y="3892304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9" name="立方体 1038"/>
              <p:cNvSpPr/>
              <p:nvPr/>
            </p:nvSpPr>
            <p:spPr>
              <a:xfrm>
                <a:off x="3186071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40" name="立方体 1039"/>
              <p:cNvSpPr/>
              <p:nvPr/>
            </p:nvSpPr>
            <p:spPr>
              <a:xfrm>
                <a:off x="3457547" y="497396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41" name="立方体 1040"/>
              <p:cNvSpPr/>
              <p:nvPr/>
            </p:nvSpPr>
            <p:spPr>
              <a:xfrm>
                <a:off x="3729023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42" name="立方体 1041"/>
              <p:cNvSpPr/>
              <p:nvPr/>
            </p:nvSpPr>
            <p:spPr>
              <a:xfrm>
                <a:off x="4002086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43" name="立方体 1042"/>
              <p:cNvSpPr/>
              <p:nvPr/>
            </p:nvSpPr>
            <p:spPr>
              <a:xfrm>
                <a:off x="4276738" y="497396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44" name="立方体 1043"/>
              <p:cNvSpPr/>
              <p:nvPr/>
            </p:nvSpPr>
            <p:spPr>
              <a:xfrm>
                <a:off x="4549801" y="497396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45" name="立方体 1044"/>
              <p:cNvSpPr/>
              <p:nvPr/>
            </p:nvSpPr>
            <p:spPr>
              <a:xfrm>
                <a:off x="4822864" y="497396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46" name="立方体 1045"/>
              <p:cNvSpPr/>
              <p:nvPr/>
            </p:nvSpPr>
            <p:spPr>
              <a:xfrm>
                <a:off x="5099103" y="497396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47" name="立方体 1046"/>
              <p:cNvSpPr/>
              <p:nvPr/>
            </p:nvSpPr>
            <p:spPr>
              <a:xfrm>
                <a:off x="5368991" y="497396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48" name="立方体 1047"/>
              <p:cNvSpPr/>
              <p:nvPr/>
            </p:nvSpPr>
            <p:spPr>
              <a:xfrm>
                <a:off x="5643642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990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1027" name="直接连接符 1026"/>
              <p:cNvCxnSpPr/>
              <p:nvPr/>
            </p:nvCxnSpPr>
            <p:spPr>
              <a:xfrm rot="5400000">
                <a:off x="4624021" y="389184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8" name="立方体 1027"/>
              <p:cNvSpPr/>
              <p:nvPr/>
            </p:nvSpPr>
            <p:spPr>
              <a:xfrm>
                <a:off x="3189644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29" name="立方体 1028"/>
              <p:cNvSpPr/>
              <p:nvPr/>
            </p:nvSpPr>
            <p:spPr>
              <a:xfrm>
                <a:off x="3456357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30" name="立方体 1029"/>
              <p:cNvSpPr/>
              <p:nvPr/>
            </p:nvSpPr>
            <p:spPr>
              <a:xfrm>
                <a:off x="3727833" y="497349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31" name="立方体 1030"/>
              <p:cNvSpPr/>
              <p:nvPr/>
            </p:nvSpPr>
            <p:spPr>
              <a:xfrm>
                <a:off x="4000897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32" name="立方体 1031"/>
              <p:cNvSpPr/>
              <p:nvPr/>
            </p:nvSpPr>
            <p:spPr>
              <a:xfrm>
                <a:off x="4277135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33" name="立方体 1032"/>
              <p:cNvSpPr/>
              <p:nvPr/>
            </p:nvSpPr>
            <p:spPr>
              <a:xfrm>
                <a:off x="4550199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34" name="立方体 1033"/>
              <p:cNvSpPr/>
              <p:nvPr/>
            </p:nvSpPr>
            <p:spPr>
              <a:xfrm>
                <a:off x="4823262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35" name="立方体 1034"/>
              <p:cNvSpPr/>
              <p:nvPr/>
            </p:nvSpPr>
            <p:spPr>
              <a:xfrm>
                <a:off x="5097913" y="497349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36" name="立方体 1035"/>
              <p:cNvSpPr/>
              <p:nvPr/>
            </p:nvSpPr>
            <p:spPr>
              <a:xfrm>
                <a:off x="5369389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37" name="立方体 1036"/>
              <p:cNvSpPr/>
              <p:nvPr/>
            </p:nvSpPr>
            <p:spPr>
              <a:xfrm>
                <a:off x="5644040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991" name="组合 232"/>
            <p:cNvGrpSpPr/>
            <p:nvPr/>
          </p:nvGrpSpPr>
          <p:grpSpPr bwMode="auto"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1016" name="直接连接符 1015"/>
              <p:cNvCxnSpPr/>
              <p:nvPr/>
            </p:nvCxnSpPr>
            <p:spPr>
              <a:xfrm rot="5400000">
                <a:off x="4623313" y="3892799"/>
                <a:ext cx="0" cy="274174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7" name="立方体 1016"/>
              <p:cNvSpPr/>
              <p:nvPr/>
            </p:nvSpPr>
            <p:spPr>
              <a:xfrm>
                <a:off x="3185761" y="4972866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18" name="立方体 1017"/>
              <p:cNvSpPr/>
              <p:nvPr/>
            </p:nvSpPr>
            <p:spPr>
              <a:xfrm>
                <a:off x="3457236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19" name="立方体 1018"/>
              <p:cNvSpPr/>
              <p:nvPr/>
            </p:nvSpPr>
            <p:spPr>
              <a:xfrm>
                <a:off x="3728713" y="4972866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20" name="立方体 1019"/>
              <p:cNvSpPr/>
              <p:nvPr/>
            </p:nvSpPr>
            <p:spPr>
              <a:xfrm>
                <a:off x="4001776" y="4972866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21" name="立方体 1020"/>
              <p:cNvSpPr/>
              <p:nvPr/>
            </p:nvSpPr>
            <p:spPr>
              <a:xfrm>
                <a:off x="4276427" y="4972866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22" name="立方体 1021"/>
              <p:cNvSpPr/>
              <p:nvPr/>
            </p:nvSpPr>
            <p:spPr>
              <a:xfrm>
                <a:off x="4549490" y="4972866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23" name="立方体 1022"/>
              <p:cNvSpPr/>
              <p:nvPr/>
            </p:nvSpPr>
            <p:spPr>
              <a:xfrm>
                <a:off x="4822553" y="4972866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24" name="立方体 1023"/>
              <p:cNvSpPr/>
              <p:nvPr/>
            </p:nvSpPr>
            <p:spPr>
              <a:xfrm>
                <a:off x="5098792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25" name="立方体 1024"/>
              <p:cNvSpPr/>
              <p:nvPr/>
            </p:nvSpPr>
            <p:spPr>
              <a:xfrm>
                <a:off x="5368680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26" name="立方体 1025"/>
              <p:cNvSpPr/>
              <p:nvPr/>
            </p:nvSpPr>
            <p:spPr>
              <a:xfrm>
                <a:off x="5643332" y="4972866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992" name="组合 244"/>
            <p:cNvGrpSpPr/>
            <p:nvPr/>
          </p:nvGrpSpPr>
          <p:grpSpPr bwMode="auto"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1005" name="直接连接符 1004"/>
              <p:cNvCxnSpPr/>
              <p:nvPr/>
            </p:nvCxnSpPr>
            <p:spPr>
              <a:xfrm rot="5400000">
                <a:off x="4623328" y="3891112"/>
                <a:ext cx="0" cy="274333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6" name="立方体 1005"/>
              <p:cNvSpPr/>
              <p:nvPr/>
            </p:nvSpPr>
            <p:spPr>
              <a:xfrm>
                <a:off x="3184982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07" name="立方体 1006"/>
              <p:cNvSpPr/>
              <p:nvPr/>
            </p:nvSpPr>
            <p:spPr>
              <a:xfrm>
                <a:off x="3456457" y="49735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08" name="立方体 1007"/>
              <p:cNvSpPr/>
              <p:nvPr/>
            </p:nvSpPr>
            <p:spPr>
              <a:xfrm>
                <a:off x="3727934" y="4973562"/>
                <a:ext cx="355617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09" name="立方体 1008"/>
              <p:cNvSpPr/>
              <p:nvPr/>
            </p:nvSpPr>
            <p:spPr>
              <a:xfrm>
                <a:off x="4000997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10" name="立方体 1009"/>
              <p:cNvSpPr/>
              <p:nvPr/>
            </p:nvSpPr>
            <p:spPr>
              <a:xfrm>
                <a:off x="4277236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11" name="立方体 1010"/>
              <p:cNvSpPr/>
              <p:nvPr/>
            </p:nvSpPr>
            <p:spPr>
              <a:xfrm>
                <a:off x="4550299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12" name="立方体 1011"/>
              <p:cNvSpPr/>
              <p:nvPr/>
            </p:nvSpPr>
            <p:spPr>
              <a:xfrm>
                <a:off x="4823362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13" name="立方体 1012"/>
              <p:cNvSpPr/>
              <p:nvPr/>
            </p:nvSpPr>
            <p:spPr>
              <a:xfrm>
                <a:off x="5098013" y="4973562"/>
                <a:ext cx="355617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14" name="立方体 1013"/>
              <p:cNvSpPr/>
              <p:nvPr/>
            </p:nvSpPr>
            <p:spPr>
              <a:xfrm>
                <a:off x="5369489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15" name="立方体 1014"/>
              <p:cNvSpPr/>
              <p:nvPr/>
            </p:nvSpPr>
            <p:spPr>
              <a:xfrm>
                <a:off x="5644140" y="49735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993" name="组合 256"/>
            <p:cNvGrpSpPr/>
            <p:nvPr/>
          </p:nvGrpSpPr>
          <p:grpSpPr bwMode="auto"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994" name="直接连接符 993"/>
              <p:cNvCxnSpPr/>
              <p:nvPr/>
            </p:nvCxnSpPr>
            <p:spPr>
              <a:xfrm rot="5400000">
                <a:off x="4623293" y="3892284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5" name="立方体 994"/>
              <p:cNvSpPr/>
              <p:nvPr/>
            </p:nvSpPr>
            <p:spPr>
              <a:xfrm>
                <a:off x="3185740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96" name="立方体 995"/>
              <p:cNvSpPr/>
              <p:nvPr/>
            </p:nvSpPr>
            <p:spPr>
              <a:xfrm>
                <a:off x="3457216" y="497394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97" name="立方体 996"/>
              <p:cNvSpPr/>
              <p:nvPr/>
            </p:nvSpPr>
            <p:spPr>
              <a:xfrm>
                <a:off x="3728692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98" name="立方体 997"/>
              <p:cNvSpPr/>
              <p:nvPr/>
            </p:nvSpPr>
            <p:spPr>
              <a:xfrm>
                <a:off x="4001755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999" name="立方体 998"/>
              <p:cNvSpPr/>
              <p:nvPr/>
            </p:nvSpPr>
            <p:spPr>
              <a:xfrm>
                <a:off x="4276407" y="497394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00" name="立方体 999"/>
              <p:cNvSpPr/>
              <p:nvPr/>
            </p:nvSpPr>
            <p:spPr>
              <a:xfrm>
                <a:off x="4549470" y="497394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01" name="立方体 1000"/>
              <p:cNvSpPr/>
              <p:nvPr/>
            </p:nvSpPr>
            <p:spPr>
              <a:xfrm>
                <a:off x="4822533" y="497394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02" name="立方体 1001"/>
              <p:cNvSpPr/>
              <p:nvPr/>
            </p:nvSpPr>
            <p:spPr>
              <a:xfrm>
                <a:off x="5098772" y="497394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03" name="立方体 1002"/>
              <p:cNvSpPr/>
              <p:nvPr/>
            </p:nvSpPr>
            <p:spPr>
              <a:xfrm>
                <a:off x="5368660" y="497394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004" name="立方体 1003"/>
              <p:cNvSpPr/>
              <p:nvPr/>
            </p:nvSpPr>
            <p:spPr>
              <a:xfrm>
                <a:off x="5643311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</p:grpSp>
      <p:grpSp>
        <p:nvGrpSpPr>
          <p:cNvPr id="1104" name="组合 1116"/>
          <p:cNvGrpSpPr/>
          <p:nvPr/>
        </p:nvGrpSpPr>
        <p:grpSpPr bwMode="auto">
          <a:xfrm>
            <a:off x="1336793" y="2006378"/>
            <a:ext cx="2781524" cy="865585"/>
            <a:chOff x="5778322" y="3429000"/>
            <a:chExt cx="3618091" cy="1155277"/>
          </a:xfrm>
        </p:grpSpPr>
        <p:grpSp>
          <p:nvGrpSpPr>
            <p:cNvPr id="1105" name="组合 148"/>
            <p:cNvGrpSpPr/>
            <p:nvPr/>
          </p:nvGrpSpPr>
          <p:grpSpPr bwMode="auto">
            <a:xfrm>
              <a:off x="6584742" y="3429000"/>
              <a:ext cx="2811671" cy="354982"/>
              <a:chOff x="3185740" y="4973330"/>
              <a:chExt cx="2811671" cy="354982"/>
            </a:xfrm>
          </p:grpSpPr>
          <p:cxnSp>
            <p:nvCxnSpPr>
              <p:cNvPr id="1214" name="直接连接符 1213"/>
              <p:cNvCxnSpPr/>
              <p:nvPr/>
            </p:nvCxnSpPr>
            <p:spPr>
              <a:xfrm rot="5400000">
                <a:off x="4623363" y="389167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5" name="立方体 1214"/>
              <p:cNvSpPr/>
              <p:nvPr/>
            </p:nvSpPr>
            <p:spPr>
              <a:xfrm>
                <a:off x="3185810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16" name="立方体 1215"/>
              <p:cNvSpPr/>
              <p:nvPr/>
            </p:nvSpPr>
            <p:spPr>
              <a:xfrm>
                <a:off x="3457286" y="4973330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17" name="立方体 1216"/>
              <p:cNvSpPr/>
              <p:nvPr/>
            </p:nvSpPr>
            <p:spPr>
              <a:xfrm>
                <a:off x="3728762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18" name="立方体 1217"/>
              <p:cNvSpPr/>
              <p:nvPr/>
            </p:nvSpPr>
            <p:spPr>
              <a:xfrm>
                <a:off x="4001825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19" name="立方体 1218"/>
              <p:cNvSpPr/>
              <p:nvPr/>
            </p:nvSpPr>
            <p:spPr>
              <a:xfrm>
                <a:off x="4276477" y="4973330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20" name="立方体 1219"/>
              <p:cNvSpPr/>
              <p:nvPr/>
            </p:nvSpPr>
            <p:spPr>
              <a:xfrm>
                <a:off x="4549540" y="4973330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21" name="立方体 1220"/>
              <p:cNvSpPr/>
              <p:nvPr/>
            </p:nvSpPr>
            <p:spPr>
              <a:xfrm>
                <a:off x="4822603" y="4973330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22" name="立方体 1221"/>
              <p:cNvSpPr/>
              <p:nvPr/>
            </p:nvSpPr>
            <p:spPr>
              <a:xfrm>
                <a:off x="5098842" y="4973330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23" name="立方体 1222"/>
              <p:cNvSpPr/>
              <p:nvPr/>
            </p:nvSpPr>
            <p:spPr>
              <a:xfrm>
                <a:off x="5368730" y="4973330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24" name="立方体 1223"/>
              <p:cNvSpPr/>
              <p:nvPr/>
            </p:nvSpPr>
            <p:spPr>
              <a:xfrm>
                <a:off x="5643381" y="4973330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106" name="组合 160"/>
            <p:cNvGrpSpPr/>
            <p:nvPr/>
          </p:nvGrpSpPr>
          <p:grpSpPr bwMode="auto">
            <a:xfrm>
              <a:off x="6501513" y="3512276"/>
              <a:ext cx="2811671" cy="354982"/>
              <a:chOff x="3185740" y="4973330"/>
              <a:chExt cx="2811671" cy="354982"/>
            </a:xfrm>
          </p:grpSpPr>
          <p:cxnSp>
            <p:nvCxnSpPr>
              <p:cNvPr id="1203" name="直接连接符 1202"/>
              <p:cNvCxnSpPr/>
              <p:nvPr/>
            </p:nvCxnSpPr>
            <p:spPr>
              <a:xfrm rot="5400000">
                <a:off x="4624038" y="3892619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4" name="立方体 1203"/>
              <p:cNvSpPr/>
              <p:nvPr/>
            </p:nvSpPr>
            <p:spPr>
              <a:xfrm>
                <a:off x="3186485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05" name="立方体 1204"/>
              <p:cNvSpPr/>
              <p:nvPr/>
            </p:nvSpPr>
            <p:spPr>
              <a:xfrm>
                <a:off x="3457961" y="4972687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06" name="立方体 1205"/>
              <p:cNvSpPr/>
              <p:nvPr/>
            </p:nvSpPr>
            <p:spPr>
              <a:xfrm>
                <a:off x="3729437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07" name="立方体 1206"/>
              <p:cNvSpPr/>
              <p:nvPr/>
            </p:nvSpPr>
            <p:spPr>
              <a:xfrm>
                <a:off x="4002500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08" name="立方体 1207"/>
              <p:cNvSpPr/>
              <p:nvPr/>
            </p:nvSpPr>
            <p:spPr>
              <a:xfrm>
                <a:off x="4277152" y="4972687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09" name="立方体 1208"/>
              <p:cNvSpPr/>
              <p:nvPr/>
            </p:nvSpPr>
            <p:spPr>
              <a:xfrm>
                <a:off x="4550215" y="4972687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10" name="立方体 1209"/>
              <p:cNvSpPr/>
              <p:nvPr/>
            </p:nvSpPr>
            <p:spPr>
              <a:xfrm>
                <a:off x="4823278" y="4972687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11" name="立方体 1210"/>
              <p:cNvSpPr/>
              <p:nvPr/>
            </p:nvSpPr>
            <p:spPr>
              <a:xfrm>
                <a:off x="5099517" y="4972687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12" name="立方体 1211"/>
              <p:cNvSpPr/>
              <p:nvPr/>
            </p:nvSpPr>
            <p:spPr>
              <a:xfrm>
                <a:off x="5369405" y="4972687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13" name="立方体 1212"/>
              <p:cNvSpPr/>
              <p:nvPr/>
            </p:nvSpPr>
            <p:spPr>
              <a:xfrm>
                <a:off x="5644056" y="4972687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107" name="组合 172"/>
            <p:cNvGrpSpPr/>
            <p:nvPr/>
          </p:nvGrpSpPr>
          <p:grpSpPr bwMode="auto">
            <a:xfrm>
              <a:off x="6412744" y="3596965"/>
              <a:ext cx="2811671" cy="354982"/>
              <a:chOff x="3185740" y="4973330"/>
              <a:chExt cx="2811671" cy="354982"/>
            </a:xfrm>
          </p:grpSpPr>
          <p:cxnSp>
            <p:nvCxnSpPr>
              <p:cNvPr id="1192" name="直接连接符 1191"/>
              <p:cNvCxnSpPr/>
              <p:nvPr/>
            </p:nvCxnSpPr>
            <p:spPr>
              <a:xfrm rot="5400000">
                <a:off x="4623902" y="3892152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3" name="立方体 1192"/>
              <p:cNvSpPr/>
              <p:nvPr/>
            </p:nvSpPr>
            <p:spPr>
              <a:xfrm>
                <a:off x="3186349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94" name="立方体 1193"/>
              <p:cNvSpPr/>
              <p:nvPr/>
            </p:nvSpPr>
            <p:spPr>
              <a:xfrm>
                <a:off x="3457825" y="497380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95" name="立方体 1194"/>
              <p:cNvSpPr/>
              <p:nvPr/>
            </p:nvSpPr>
            <p:spPr>
              <a:xfrm>
                <a:off x="3729301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96" name="立方体 1195"/>
              <p:cNvSpPr/>
              <p:nvPr/>
            </p:nvSpPr>
            <p:spPr>
              <a:xfrm>
                <a:off x="4002364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97" name="立方体 1196"/>
              <p:cNvSpPr/>
              <p:nvPr/>
            </p:nvSpPr>
            <p:spPr>
              <a:xfrm>
                <a:off x="4277016" y="497380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98" name="立方体 1197"/>
              <p:cNvSpPr/>
              <p:nvPr/>
            </p:nvSpPr>
            <p:spPr>
              <a:xfrm>
                <a:off x="4550079" y="497380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99" name="立方体 1198"/>
              <p:cNvSpPr/>
              <p:nvPr/>
            </p:nvSpPr>
            <p:spPr>
              <a:xfrm>
                <a:off x="4823142" y="497380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00" name="立方体 1199"/>
              <p:cNvSpPr/>
              <p:nvPr/>
            </p:nvSpPr>
            <p:spPr>
              <a:xfrm>
                <a:off x="5099381" y="497380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01" name="立方体 1200"/>
              <p:cNvSpPr/>
              <p:nvPr/>
            </p:nvSpPr>
            <p:spPr>
              <a:xfrm>
                <a:off x="5369269" y="497380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202" name="立方体 1201"/>
              <p:cNvSpPr/>
              <p:nvPr/>
            </p:nvSpPr>
            <p:spPr>
              <a:xfrm>
                <a:off x="5643920" y="497380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108" name="组合 184"/>
            <p:cNvGrpSpPr/>
            <p:nvPr/>
          </p:nvGrpSpPr>
          <p:grpSpPr bwMode="auto">
            <a:xfrm>
              <a:off x="6322301" y="3685862"/>
              <a:ext cx="2811671" cy="354982"/>
              <a:chOff x="3185740" y="4973330"/>
              <a:chExt cx="2811671" cy="354982"/>
            </a:xfrm>
          </p:grpSpPr>
          <p:cxnSp>
            <p:nvCxnSpPr>
              <p:cNvPr id="1181" name="直接连接符 1180"/>
              <p:cNvCxnSpPr/>
              <p:nvPr/>
            </p:nvCxnSpPr>
            <p:spPr>
              <a:xfrm rot="5400000">
                <a:off x="4623853" y="3892246"/>
                <a:ext cx="0" cy="274174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2" name="立方体 1181"/>
              <p:cNvSpPr/>
              <p:nvPr/>
            </p:nvSpPr>
            <p:spPr>
              <a:xfrm>
                <a:off x="3186301" y="4973903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83" name="立方体 1182"/>
              <p:cNvSpPr/>
              <p:nvPr/>
            </p:nvSpPr>
            <p:spPr>
              <a:xfrm>
                <a:off x="3457776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84" name="立方体 1183"/>
              <p:cNvSpPr/>
              <p:nvPr/>
            </p:nvSpPr>
            <p:spPr>
              <a:xfrm>
                <a:off x="3729253" y="4973903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85" name="立方体 1184"/>
              <p:cNvSpPr/>
              <p:nvPr/>
            </p:nvSpPr>
            <p:spPr>
              <a:xfrm>
                <a:off x="4002316" y="4973903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86" name="立方体 1185"/>
              <p:cNvSpPr/>
              <p:nvPr/>
            </p:nvSpPr>
            <p:spPr>
              <a:xfrm>
                <a:off x="4276967" y="4973903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87" name="立方体 1186"/>
              <p:cNvSpPr/>
              <p:nvPr/>
            </p:nvSpPr>
            <p:spPr>
              <a:xfrm>
                <a:off x="4550030" y="4973903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88" name="立方体 1187"/>
              <p:cNvSpPr/>
              <p:nvPr/>
            </p:nvSpPr>
            <p:spPr>
              <a:xfrm>
                <a:off x="4823093" y="4973903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89" name="立方体 1188"/>
              <p:cNvSpPr/>
              <p:nvPr/>
            </p:nvSpPr>
            <p:spPr>
              <a:xfrm>
                <a:off x="5099332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90" name="立方体 1189"/>
              <p:cNvSpPr/>
              <p:nvPr/>
            </p:nvSpPr>
            <p:spPr>
              <a:xfrm>
                <a:off x="5369220" y="4973903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91" name="立方体 1190"/>
              <p:cNvSpPr/>
              <p:nvPr/>
            </p:nvSpPr>
            <p:spPr>
              <a:xfrm>
                <a:off x="5643872" y="4973903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109" name="组合 196"/>
            <p:cNvGrpSpPr/>
            <p:nvPr/>
          </p:nvGrpSpPr>
          <p:grpSpPr bwMode="auto">
            <a:xfrm>
              <a:off x="6229780" y="3778853"/>
              <a:ext cx="2811671" cy="354982"/>
              <a:chOff x="3185740" y="4973330"/>
              <a:chExt cx="2811671" cy="354982"/>
            </a:xfrm>
          </p:grpSpPr>
          <p:cxnSp>
            <p:nvCxnSpPr>
              <p:cNvPr id="1170" name="直接连接符 1169"/>
              <p:cNvCxnSpPr/>
              <p:nvPr/>
            </p:nvCxnSpPr>
            <p:spPr>
              <a:xfrm rot="5400000">
                <a:off x="4622707" y="389301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1" name="立方体 1170"/>
              <p:cNvSpPr/>
              <p:nvPr/>
            </p:nvSpPr>
            <p:spPr>
              <a:xfrm>
                <a:off x="3185154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72" name="立方体 1171"/>
              <p:cNvSpPr/>
              <p:nvPr/>
            </p:nvSpPr>
            <p:spPr>
              <a:xfrm>
                <a:off x="3456630" y="4973079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73" name="立方体 1172"/>
              <p:cNvSpPr/>
              <p:nvPr/>
            </p:nvSpPr>
            <p:spPr>
              <a:xfrm>
                <a:off x="3728106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74" name="立方体 1173"/>
              <p:cNvSpPr/>
              <p:nvPr/>
            </p:nvSpPr>
            <p:spPr>
              <a:xfrm>
                <a:off x="4001169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75" name="立方体 1174"/>
              <p:cNvSpPr/>
              <p:nvPr/>
            </p:nvSpPr>
            <p:spPr>
              <a:xfrm>
                <a:off x="4275821" y="4973079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76" name="立方体 1175"/>
              <p:cNvSpPr/>
              <p:nvPr/>
            </p:nvSpPr>
            <p:spPr>
              <a:xfrm>
                <a:off x="4548884" y="4973079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77" name="立方体 1176"/>
              <p:cNvSpPr/>
              <p:nvPr/>
            </p:nvSpPr>
            <p:spPr>
              <a:xfrm>
                <a:off x="4821947" y="4973079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78" name="立方体 1177"/>
              <p:cNvSpPr/>
              <p:nvPr/>
            </p:nvSpPr>
            <p:spPr>
              <a:xfrm>
                <a:off x="5098186" y="4973079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79" name="立方体 1178"/>
              <p:cNvSpPr/>
              <p:nvPr/>
            </p:nvSpPr>
            <p:spPr>
              <a:xfrm>
                <a:off x="5368074" y="4973079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80" name="立方体 1179"/>
              <p:cNvSpPr/>
              <p:nvPr/>
            </p:nvSpPr>
            <p:spPr>
              <a:xfrm>
                <a:off x="5642725" y="4973079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110" name="组合 208"/>
            <p:cNvGrpSpPr/>
            <p:nvPr/>
          </p:nvGrpSpPr>
          <p:grpSpPr bwMode="auto">
            <a:xfrm>
              <a:off x="6143134" y="3863782"/>
              <a:ext cx="2811671" cy="354982"/>
              <a:chOff x="3185740" y="4973330"/>
              <a:chExt cx="2811671" cy="354982"/>
            </a:xfrm>
          </p:grpSpPr>
          <p:cxnSp>
            <p:nvCxnSpPr>
              <p:cNvPr id="1159" name="直接连接符 1158"/>
              <p:cNvCxnSpPr/>
              <p:nvPr/>
            </p:nvCxnSpPr>
            <p:spPr>
              <a:xfrm rot="5400000">
                <a:off x="4623624" y="3892304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0" name="立方体 1159"/>
              <p:cNvSpPr/>
              <p:nvPr/>
            </p:nvSpPr>
            <p:spPr>
              <a:xfrm>
                <a:off x="3186071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61" name="立方体 1160"/>
              <p:cNvSpPr/>
              <p:nvPr/>
            </p:nvSpPr>
            <p:spPr>
              <a:xfrm>
                <a:off x="3457547" y="497396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62" name="立方体 1161"/>
              <p:cNvSpPr/>
              <p:nvPr/>
            </p:nvSpPr>
            <p:spPr>
              <a:xfrm>
                <a:off x="3729023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63" name="立方体 1162"/>
              <p:cNvSpPr/>
              <p:nvPr/>
            </p:nvSpPr>
            <p:spPr>
              <a:xfrm>
                <a:off x="4002086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64" name="立方体 1163"/>
              <p:cNvSpPr/>
              <p:nvPr/>
            </p:nvSpPr>
            <p:spPr>
              <a:xfrm>
                <a:off x="4276738" y="497396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65" name="立方体 1164"/>
              <p:cNvSpPr/>
              <p:nvPr/>
            </p:nvSpPr>
            <p:spPr>
              <a:xfrm>
                <a:off x="4549801" y="497396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66" name="立方体 1165"/>
              <p:cNvSpPr/>
              <p:nvPr/>
            </p:nvSpPr>
            <p:spPr>
              <a:xfrm>
                <a:off x="4822864" y="497396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67" name="立方体 1166"/>
              <p:cNvSpPr/>
              <p:nvPr/>
            </p:nvSpPr>
            <p:spPr>
              <a:xfrm>
                <a:off x="5099103" y="497396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68" name="立方体 1167"/>
              <p:cNvSpPr/>
              <p:nvPr/>
            </p:nvSpPr>
            <p:spPr>
              <a:xfrm>
                <a:off x="5368991" y="497396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69" name="立方体 1168"/>
              <p:cNvSpPr/>
              <p:nvPr/>
            </p:nvSpPr>
            <p:spPr>
              <a:xfrm>
                <a:off x="5643642" y="497396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111" name="组合 220"/>
            <p:cNvGrpSpPr/>
            <p:nvPr/>
          </p:nvGrpSpPr>
          <p:grpSpPr bwMode="auto">
            <a:xfrm>
              <a:off x="6048640" y="3956412"/>
              <a:ext cx="2807337" cy="354982"/>
              <a:chOff x="3190074" y="4973330"/>
              <a:chExt cx="2807337" cy="354982"/>
            </a:xfrm>
          </p:grpSpPr>
          <p:cxnSp>
            <p:nvCxnSpPr>
              <p:cNvPr id="1148" name="直接连接符 1147"/>
              <p:cNvCxnSpPr/>
              <p:nvPr/>
            </p:nvCxnSpPr>
            <p:spPr>
              <a:xfrm rot="5400000">
                <a:off x="4624021" y="3891841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9" name="立方体 1148"/>
              <p:cNvSpPr/>
              <p:nvPr/>
            </p:nvSpPr>
            <p:spPr>
              <a:xfrm>
                <a:off x="3189644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50" name="立方体 1149"/>
              <p:cNvSpPr/>
              <p:nvPr/>
            </p:nvSpPr>
            <p:spPr>
              <a:xfrm>
                <a:off x="3456357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51" name="立方体 1150"/>
              <p:cNvSpPr/>
              <p:nvPr/>
            </p:nvSpPr>
            <p:spPr>
              <a:xfrm>
                <a:off x="3727833" y="497349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52" name="立方体 1151"/>
              <p:cNvSpPr/>
              <p:nvPr/>
            </p:nvSpPr>
            <p:spPr>
              <a:xfrm>
                <a:off x="4000897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53" name="立方体 1152"/>
              <p:cNvSpPr/>
              <p:nvPr/>
            </p:nvSpPr>
            <p:spPr>
              <a:xfrm>
                <a:off x="4277135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54" name="立方体 1153"/>
              <p:cNvSpPr/>
              <p:nvPr/>
            </p:nvSpPr>
            <p:spPr>
              <a:xfrm>
                <a:off x="4550199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55" name="立方体 1154"/>
              <p:cNvSpPr/>
              <p:nvPr/>
            </p:nvSpPr>
            <p:spPr>
              <a:xfrm>
                <a:off x="4823262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56" name="立方体 1155"/>
              <p:cNvSpPr/>
              <p:nvPr/>
            </p:nvSpPr>
            <p:spPr>
              <a:xfrm>
                <a:off x="5097913" y="4973499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57" name="立方体 1156"/>
              <p:cNvSpPr/>
              <p:nvPr/>
            </p:nvSpPr>
            <p:spPr>
              <a:xfrm>
                <a:off x="5369389" y="4973499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58" name="立方体 1157"/>
              <p:cNvSpPr/>
              <p:nvPr/>
            </p:nvSpPr>
            <p:spPr>
              <a:xfrm>
                <a:off x="5644040" y="4973499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112" name="组合 232"/>
            <p:cNvGrpSpPr/>
            <p:nvPr/>
          </p:nvGrpSpPr>
          <p:grpSpPr bwMode="auto">
            <a:xfrm>
              <a:off x="5957698" y="4046036"/>
              <a:ext cx="2811671" cy="354982"/>
              <a:chOff x="3185740" y="4973330"/>
              <a:chExt cx="2811671" cy="354982"/>
            </a:xfrm>
          </p:grpSpPr>
          <p:cxnSp>
            <p:nvCxnSpPr>
              <p:cNvPr id="1137" name="直接连接符 1136"/>
              <p:cNvCxnSpPr/>
              <p:nvPr/>
            </p:nvCxnSpPr>
            <p:spPr>
              <a:xfrm rot="5400000">
                <a:off x="4623313" y="3892799"/>
                <a:ext cx="0" cy="2741747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8" name="立方体 1137"/>
              <p:cNvSpPr/>
              <p:nvPr/>
            </p:nvSpPr>
            <p:spPr>
              <a:xfrm>
                <a:off x="3185761" y="4972866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39" name="立方体 1138"/>
              <p:cNvSpPr/>
              <p:nvPr/>
            </p:nvSpPr>
            <p:spPr>
              <a:xfrm>
                <a:off x="3457236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40" name="立方体 1139"/>
              <p:cNvSpPr/>
              <p:nvPr/>
            </p:nvSpPr>
            <p:spPr>
              <a:xfrm>
                <a:off x="3728713" y="4972866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41" name="立方体 1140"/>
              <p:cNvSpPr/>
              <p:nvPr/>
            </p:nvSpPr>
            <p:spPr>
              <a:xfrm>
                <a:off x="4001776" y="4972866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42" name="立方体 1141"/>
              <p:cNvSpPr/>
              <p:nvPr/>
            </p:nvSpPr>
            <p:spPr>
              <a:xfrm>
                <a:off x="4276427" y="4972866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43" name="立方体 1142"/>
              <p:cNvSpPr/>
              <p:nvPr/>
            </p:nvSpPr>
            <p:spPr>
              <a:xfrm>
                <a:off x="4549490" y="4972866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44" name="立方体 1143"/>
              <p:cNvSpPr/>
              <p:nvPr/>
            </p:nvSpPr>
            <p:spPr>
              <a:xfrm>
                <a:off x="4822553" y="4972866"/>
                <a:ext cx="355617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45" name="立方体 1144"/>
              <p:cNvSpPr/>
              <p:nvPr/>
            </p:nvSpPr>
            <p:spPr>
              <a:xfrm>
                <a:off x="5098792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46" name="立方体 1145"/>
              <p:cNvSpPr/>
              <p:nvPr/>
            </p:nvSpPr>
            <p:spPr>
              <a:xfrm>
                <a:off x="5368680" y="4972866"/>
                <a:ext cx="354030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47" name="立方体 1146"/>
              <p:cNvSpPr/>
              <p:nvPr/>
            </p:nvSpPr>
            <p:spPr>
              <a:xfrm>
                <a:off x="5643332" y="4972866"/>
                <a:ext cx="354029" cy="35595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113" name="组合 244"/>
            <p:cNvGrpSpPr/>
            <p:nvPr/>
          </p:nvGrpSpPr>
          <p:grpSpPr bwMode="auto">
            <a:xfrm>
              <a:off x="5866397" y="4139096"/>
              <a:ext cx="2811671" cy="354982"/>
              <a:chOff x="3185740" y="4973330"/>
              <a:chExt cx="2811671" cy="354982"/>
            </a:xfrm>
          </p:grpSpPr>
          <p:cxnSp>
            <p:nvCxnSpPr>
              <p:cNvPr id="1126" name="直接连接符 1125"/>
              <p:cNvCxnSpPr/>
              <p:nvPr/>
            </p:nvCxnSpPr>
            <p:spPr>
              <a:xfrm rot="5400000">
                <a:off x="4623328" y="3891112"/>
                <a:ext cx="0" cy="2743335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7" name="立方体 1126"/>
              <p:cNvSpPr/>
              <p:nvPr/>
            </p:nvSpPr>
            <p:spPr>
              <a:xfrm>
                <a:off x="3184982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28" name="立方体 1127"/>
              <p:cNvSpPr/>
              <p:nvPr/>
            </p:nvSpPr>
            <p:spPr>
              <a:xfrm>
                <a:off x="3456457" y="49735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29" name="立方体 1128"/>
              <p:cNvSpPr/>
              <p:nvPr/>
            </p:nvSpPr>
            <p:spPr>
              <a:xfrm>
                <a:off x="3727934" y="4973562"/>
                <a:ext cx="355617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30" name="立方体 1129"/>
              <p:cNvSpPr/>
              <p:nvPr/>
            </p:nvSpPr>
            <p:spPr>
              <a:xfrm>
                <a:off x="4000997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31" name="立方体 1130"/>
              <p:cNvSpPr/>
              <p:nvPr/>
            </p:nvSpPr>
            <p:spPr>
              <a:xfrm>
                <a:off x="4277236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32" name="立方体 1131"/>
              <p:cNvSpPr/>
              <p:nvPr/>
            </p:nvSpPr>
            <p:spPr>
              <a:xfrm>
                <a:off x="4550299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33" name="立方体 1132"/>
              <p:cNvSpPr/>
              <p:nvPr/>
            </p:nvSpPr>
            <p:spPr>
              <a:xfrm>
                <a:off x="4823362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34" name="立方体 1133"/>
              <p:cNvSpPr/>
              <p:nvPr/>
            </p:nvSpPr>
            <p:spPr>
              <a:xfrm>
                <a:off x="5098013" y="4973562"/>
                <a:ext cx="355617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35" name="立方体 1134"/>
              <p:cNvSpPr/>
              <p:nvPr/>
            </p:nvSpPr>
            <p:spPr>
              <a:xfrm>
                <a:off x="5369489" y="4973562"/>
                <a:ext cx="354029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36" name="立方体 1135"/>
              <p:cNvSpPr/>
              <p:nvPr/>
            </p:nvSpPr>
            <p:spPr>
              <a:xfrm>
                <a:off x="5644140" y="4973562"/>
                <a:ext cx="354030" cy="354369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  <p:grpSp>
          <p:nvGrpSpPr>
            <p:cNvPr id="1114" name="组合 256"/>
            <p:cNvGrpSpPr/>
            <p:nvPr/>
          </p:nvGrpSpPr>
          <p:grpSpPr bwMode="auto">
            <a:xfrm>
              <a:off x="5778322" y="4229295"/>
              <a:ext cx="2811671" cy="354982"/>
              <a:chOff x="3185740" y="4973330"/>
              <a:chExt cx="2811671" cy="354982"/>
            </a:xfrm>
          </p:grpSpPr>
          <p:cxnSp>
            <p:nvCxnSpPr>
              <p:cNvPr id="1115" name="直接连接符 1114"/>
              <p:cNvCxnSpPr/>
              <p:nvPr/>
            </p:nvCxnSpPr>
            <p:spPr>
              <a:xfrm rot="5400000">
                <a:off x="4623293" y="3892284"/>
                <a:ext cx="0" cy="2741748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6" name="立方体 1115"/>
              <p:cNvSpPr/>
              <p:nvPr/>
            </p:nvSpPr>
            <p:spPr>
              <a:xfrm>
                <a:off x="3185740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17" name="立方体 1116"/>
              <p:cNvSpPr/>
              <p:nvPr/>
            </p:nvSpPr>
            <p:spPr>
              <a:xfrm>
                <a:off x="3457216" y="497394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18" name="立方体 1117"/>
              <p:cNvSpPr/>
              <p:nvPr/>
            </p:nvSpPr>
            <p:spPr>
              <a:xfrm>
                <a:off x="3728692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19" name="立方体 1118"/>
              <p:cNvSpPr/>
              <p:nvPr/>
            </p:nvSpPr>
            <p:spPr>
              <a:xfrm>
                <a:off x="4001755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20" name="立方体 1119"/>
              <p:cNvSpPr/>
              <p:nvPr/>
            </p:nvSpPr>
            <p:spPr>
              <a:xfrm>
                <a:off x="4276407" y="497394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21" name="立方体 1120"/>
              <p:cNvSpPr/>
              <p:nvPr/>
            </p:nvSpPr>
            <p:spPr>
              <a:xfrm>
                <a:off x="4549470" y="497394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22" name="立方体 1121"/>
              <p:cNvSpPr/>
              <p:nvPr/>
            </p:nvSpPr>
            <p:spPr>
              <a:xfrm>
                <a:off x="4822533" y="4973942"/>
                <a:ext cx="355617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23" name="立方体 1122"/>
              <p:cNvSpPr/>
              <p:nvPr/>
            </p:nvSpPr>
            <p:spPr>
              <a:xfrm>
                <a:off x="5098772" y="497394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24" name="立方体 1123"/>
              <p:cNvSpPr/>
              <p:nvPr/>
            </p:nvSpPr>
            <p:spPr>
              <a:xfrm>
                <a:off x="5368660" y="4973942"/>
                <a:ext cx="354029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  <p:sp>
            <p:nvSpPr>
              <p:cNvPr id="1125" name="立方体 1124"/>
              <p:cNvSpPr/>
              <p:nvPr/>
            </p:nvSpPr>
            <p:spPr>
              <a:xfrm>
                <a:off x="5643311" y="4973942"/>
                <a:ext cx="354030" cy="354370"/>
              </a:xfrm>
              <a:prstGeom prst="cube">
                <a:avLst/>
              </a:prstGeom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zh-CN" altLang="en-US" sz="1700" b="1">
                  <a:latin typeface="Times New Roman" panose="02020603050405020304"/>
                  <a:sym typeface="Times New Roman" panose="02020603050405020304"/>
                </a:endParaRPr>
              </a:p>
            </p:txBody>
          </p:sp>
        </p:grpSp>
      </p:grpSp>
      <p:cxnSp>
        <p:nvCxnSpPr>
          <p:cNvPr id="1225" name="直接连接符 1224"/>
          <p:cNvCxnSpPr/>
          <p:nvPr/>
        </p:nvCxnSpPr>
        <p:spPr>
          <a:xfrm>
            <a:off x="4125640" y="1996853"/>
            <a:ext cx="0" cy="205621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6" name="组合 145"/>
          <p:cNvGrpSpPr/>
          <p:nvPr/>
        </p:nvGrpSpPr>
        <p:grpSpPr bwMode="auto">
          <a:xfrm>
            <a:off x="1306281" y="1990900"/>
            <a:ext cx="2813256" cy="2742009"/>
            <a:chOff x="2339752" y="2514247"/>
            <a:chExt cx="3659242" cy="3656366"/>
          </a:xfrm>
        </p:grpSpPr>
        <p:sp>
          <p:nvSpPr>
            <p:cNvPr id="1227" name="平行四边形 1226"/>
            <p:cNvSpPr/>
            <p:nvPr/>
          </p:nvSpPr>
          <p:spPr>
            <a:xfrm rot="16200000" flipV="1">
              <a:off x="3729480" y="3882047"/>
              <a:ext cx="3635727" cy="900127"/>
            </a:xfrm>
            <a:prstGeom prst="parallelogram">
              <a:avLst>
                <a:gd name="adj" fmla="val 100963"/>
              </a:avLst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228" name="矩形 1227"/>
            <p:cNvSpPr/>
            <p:nvPr/>
          </p:nvSpPr>
          <p:spPr>
            <a:xfrm>
              <a:off x="2339752" y="3428736"/>
              <a:ext cx="2743241" cy="2741877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1229" name="直接连接符 1228"/>
            <p:cNvCxnSpPr/>
            <p:nvPr/>
          </p:nvCxnSpPr>
          <p:spPr>
            <a:xfrm>
              <a:off x="5098868" y="3428736"/>
              <a:ext cx="0" cy="274187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" name="直接连接符 1229"/>
            <p:cNvCxnSpPr/>
            <p:nvPr/>
          </p:nvCxnSpPr>
          <p:spPr>
            <a:xfrm flipV="1">
              <a:off x="5098868" y="5249774"/>
              <a:ext cx="900126" cy="9002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1" name="直接连接符 1230"/>
            <p:cNvCxnSpPr/>
            <p:nvPr/>
          </p:nvCxnSpPr>
          <p:spPr>
            <a:xfrm rot="5400000">
              <a:off x="3712167" y="4783909"/>
              <a:ext cx="0" cy="274165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2" name="直接连接符 1231"/>
          <p:cNvCxnSpPr/>
          <p:nvPr/>
        </p:nvCxnSpPr>
        <p:spPr>
          <a:xfrm flipH="1">
            <a:off x="1325809" y="2669557"/>
            <a:ext cx="6102" cy="206097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" name="TextBox 1237"/>
          <p:cNvSpPr txBox="1">
            <a:spLocks noChangeArrowheads="1"/>
          </p:cNvSpPr>
          <p:nvPr/>
        </p:nvSpPr>
        <p:spPr bwMode="auto">
          <a:xfrm>
            <a:off x="4915207" y="2003997"/>
            <a:ext cx="348775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1dm</a:t>
            </a:r>
            <a:r>
              <a:rPr lang="en-US" altLang="zh-CN" sz="2700" baseline="3000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zh-CN" altLang="en-US" sz="2700" u="sng">
                <a:solidFill>
                  <a:srgbClr val="FF3399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      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baseline="3000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 baseline="300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34" name="TextBox 1238"/>
          <p:cNvSpPr txBox="1">
            <a:spLocks noChangeArrowheads="1"/>
          </p:cNvSpPr>
          <p:nvPr/>
        </p:nvSpPr>
        <p:spPr bwMode="auto">
          <a:xfrm>
            <a:off x="4944499" y="2621932"/>
            <a:ext cx="285109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1L</a:t>
            </a:r>
            <a:r>
              <a: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zh-CN" altLang="en-US" sz="2700" u="sng">
                <a:solidFill>
                  <a:srgbClr val="FF3399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      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dm</a:t>
            </a:r>
            <a:r>
              <a:rPr lang="en-US" altLang="zh-CN" sz="2700" baseline="3000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 baseline="300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35" name="TextBox 1239"/>
          <p:cNvSpPr txBox="1">
            <a:spLocks noChangeArrowheads="1"/>
          </p:cNvSpPr>
          <p:nvPr/>
        </p:nvSpPr>
        <p:spPr bwMode="auto">
          <a:xfrm>
            <a:off x="4944499" y="3207719"/>
            <a:ext cx="285109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1mL</a:t>
            </a:r>
            <a:r>
              <a: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zh-CN" altLang="en-US" sz="2700" u="sng">
                <a:solidFill>
                  <a:srgbClr val="FF3399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      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baseline="30000"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 baseline="300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36" name="TextBox 1240"/>
          <p:cNvSpPr txBox="1">
            <a:spLocks noChangeArrowheads="1"/>
          </p:cNvSpPr>
          <p:nvPr/>
        </p:nvSpPr>
        <p:spPr bwMode="auto">
          <a:xfrm>
            <a:off x="4959145" y="3836369"/>
            <a:ext cx="2851092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1L</a:t>
            </a:r>
            <a:r>
              <a:rPr lang="zh-CN" altLang="en-US" sz="2700">
                <a:latin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r>
              <a:rPr lang="zh-CN" altLang="en-US" sz="2700" u="sng">
                <a:solidFill>
                  <a:srgbClr val="FF3399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            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mL</a:t>
            </a:r>
            <a:endParaRPr lang="zh-CN" altLang="en-US" sz="2700"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37" name="TextBox 1241"/>
          <p:cNvSpPr txBox="1">
            <a:spLocks noChangeArrowheads="1"/>
          </p:cNvSpPr>
          <p:nvPr/>
        </p:nvSpPr>
        <p:spPr bwMode="auto">
          <a:xfrm>
            <a:off x="6188581" y="1990873"/>
            <a:ext cx="94100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1000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38" name="TextBox 1242"/>
          <p:cNvSpPr txBox="1">
            <a:spLocks noChangeArrowheads="1"/>
          </p:cNvSpPr>
          <p:nvPr/>
        </p:nvSpPr>
        <p:spPr bwMode="auto">
          <a:xfrm>
            <a:off x="5874561" y="2620659"/>
            <a:ext cx="94100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39" name="TextBox 1243"/>
          <p:cNvSpPr txBox="1">
            <a:spLocks noChangeArrowheads="1"/>
          </p:cNvSpPr>
          <p:nvPr/>
        </p:nvSpPr>
        <p:spPr bwMode="auto">
          <a:xfrm>
            <a:off x="6077792" y="3187478"/>
            <a:ext cx="94100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40" name="TextBox 1244"/>
          <p:cNvSpPr txBox="1">
            <a:spLocks noChangeArrowheads="1"/>
          </p:cNvSpPr>
          <p:nvPr/>
        </p:nvSpPr>
        <p:spPr bwMode="auto">
          <a:xfrm>
            <a:off x="5874050" y="3835096"/>
            <a:ext cx="94100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1000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7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" grpId="0"/>
      <p:bldP spid="1234" grpId="0"/>
      <p:bldP spid="1235" grpId="0"/>
      <p:bldP spid="1236" grpId="0"/>
      <p:bldP spid="1237" grpId="0"/>
      <p:bldP spid="1238" grpId="0"/>
      <p:bldP spid="1239" grpId="0"/>
      <p:bldP spid="12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21782" y="388687"/>
            <a:ext cx="8304179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600" dirty="0">
                <a:latin typeface="Times New Roman" panose="02020603050405020304" pitchFamily="18" charset="0"/>
              </a:rPr>
              <a:t>1dm³</a:t>
            </a:r>
            <a:r>
              <a:rPr lang="zh-CN" altLang="en-US" sz="2600" dirty="0">
                <a:latin typeface="Times New Roman" panose="02020603050405020304" pitchFamily="18" charset="0"/>
              </a:rPr>
              <a:t>＝</a:t>
            </a:r>
            <a:r>
              <a:rPr lang="en-US" altLang="zh-CN" sz="2600" dirty="0">
                <a:latin typeface="Times New Roman" panose="02020603050405020304" pitchFamily="18" charset="0"/>
              </a:rPr>
              <a:t>1000cm³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那么</a:t>
            </a:r>
            <a:r>
              <a:rPr lang="en-US" altLang="zh-CN" sz="2600" dirty="0">
                <a:latin typeface="Times New Roman" panose="02020603050405020304" pitchFamily="18" charset="0"/>
              </a:rPr>
              <a:t>1m</a:t>
            </a:r>
            <a:r>
              <a:rPr lang="en-US" altLang="zh-CN" sz="2700" dirty="0">
                <a:latin typeface="Times New Roman" panose="02020603050405020304" pitchFamily="18" charset="0"/>
              </a:rPr>
              <a:t>³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等于多少立方分米？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说一说，你是怎么想的？</a:t>
            </a:r>
          </a:p>
        </p:txBody>
      </p:sp>
      <p:sp>
        <p:nvSpPr>
          <p:cNvPr id="6" name="TextBox 1250"/>
          <p:cNvSpPr txBox="1">
            <a:spLocks noChangeArrowheads="1"/>
          </p:cNvSpPr>
          <p:nvPr/>
        </p:nvSpPr>
        <p:spPr bwMode="auto">
          <a:xfrm>
            <a:off x="3211300" y="3153934"/>
            <a:ext cx="325557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>
                <a:latin typeface="Times New Roman" panose="02020603050405020304" pitchFamily="18" charset="0"/>
              </a:rPr>
              <a:t>1m³</a:t>
            </a:r>
            <a:r>
              <a:rPr lang="zh-CN" altLang="en-US" sz="2700">
                <a:latin typeface="Times New Roman" panose="02020603050405020304" pitchFamily="18" charset="0"/>
              </a:rPr>
              <a:t>＝</a:t>
            </a:r>
            <a:r>
              <a:rPr lang="en-US" altLang="zh-CN" sz="2700" b="1">
                <a:solidFill>
                  <a:srgbClr val="9933FF"/>
                </a:solidFill>
                <a:latin typeface="Times New Roman" panose="02020603050405020304" pitchFamily="18" charset="0"/>
              </a:rPr>
              <a:t>________</a:t>
            </a:r>
            <a:r>
              <a:rPr lang="en-US" altLang="zh-CN" sz="2700">
                <a:latin typeface="Times New Roman" panose="02020603050405020304" pitchFamily="18" charset="0"/>
              </a:rPr>
              <a:t>dm³</a:t>
            </a:r>
            <a:endParaRPr lang="zh-CN" altLang="en-US" sz="2700">
              <a:latin typeface="Times New Roman" panose="02020603050405020304" pitchFamily="18" charset="0"/>
            </a:endParaRPr>
          </a:p>
        </p:txBody>
      </p:sp>
      <p:sp>
        <p:nvSpPr>
          <p:cNvPr id="7" name="TextBox 1251"/>
          <p:cNvSpPr txBox="1">
            <a:spLocks noChangeArrowheads="1"/>
          </p:cNvSpPr>
          <p:nvPr/>
        </p:nvSpPr>
        <p:spPr bwMode="auto">
          <a:xfrm>
            <a:off x="4318525" y="3153934"/>
            <a:ext cx="103620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</a:rPr>
              <a:t>1000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4" descr="6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713" y="1443038"/>
            <a:ext cx="3009758" cy="16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5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9564" y="1519714"/>
            <a:ext cx="2420499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56"/>
          <p:cNvPicPr>
            <a:picLocks noChangeAspect="1" noChangeArrowheads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 bwMode="auto">
          <a:xfrm>
            <a:off x="1661186" y="3169494"/>
            <a:ext cx="996502" cy="13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46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 bwMode="auto">
          <a:xfrm flipH="1">
            <a:off x="6791563" y="3097054"/>
            <a:ext cx="996502" cy="123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229891" y="823061"/>
            <a:ext cx="377457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eaLnBrk="0" hangingPunct="0"/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(3)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想一想，填一填。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07259" y="1609454"/>
          <a:ext cx="7750567" cy="2051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9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5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5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2862"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7" marR="70307" marT="34281" marB="34281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单位</a:t>
                      </a:r>
                    </a:p>
                  </a:txBody>
                  <a:tcPr marL="70307" marR="70307" marT="34281" marB="34281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相邻两个单位间的进率</a:t>
                      </a:r>
                    </a:p>
                  </a:txBody>
                  <a:tcPr marL="70307" marR="70307" marT="34281" marB="34281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8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长度</a:t>
                      </a:r>
                    </a:p>
                  </a:txBody>
                  <a:tcPr marL="70307" marR="70307" marT="34281" marB="34281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7" marR="70307" marT="34281" marB="34281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7" marR="70307" marT="34281" marB="34281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8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面积</a:t>
                      </a:r>
                    </a:p>
                  </a:txBody>
                  <a:tcPr marL="70307" marR="70307" marT="34281" marB="34281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700" b="0" kern="1200" baseline="3000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Times New Roman" panose="02020603050405020304"/>
                      </a:endParaRPr>
                    </a:p>
                  </a:txBody>
                  <a:tcPr marL="70307" marR="70307" marT="34281" marB="34281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>
                        <a:latin typeface="楷体" panose="02010609060101010101" pitchFamily="49" charset="-122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7" marR="70307" marT="34281" marB="34281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700" b="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Times New Roman" panose="02020603050405020304"/>
                        </a:rPr>
                        <a:t>体积</a:t>
                      </a:r>
                    </a:p>
                  </a:txBody>
                  <a:tcPr marL="70307" marR="70307" marT="34281" marB="34281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700" b="0" kern="1200" baseline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+mn-cs"/>
                        <a:sym typeface="Times New Roman" panose="02020603050405020304"/>
                      </a:endParaRPr>
                    </a:p>
                  </a:txBody>
                  <a:tcPr marL="70307" marR="70307" marT="34281" marB="34281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700" b="0" dirty="0">
                        <a:latin typeface="楷体" panose="02010609060101010101" pitchFamily="49" charset="-122"/>
                        <a:ea typeface="楷体" panose="02010609060101010101" pitchFamily="49" charset="-122"/>
                        <a:sym typeface="Times New Roman" panose="02020603050405020304"/>
                      </a:endParaRPr>
                    </a:p>
                  </a:txBody>
                  <a:tcPr marL="70307" marR="70307" marT="34281" marB="34281" anchor="ctr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2035927" y="2149648"/>
            <a:ext cx="2435893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dm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2008371" y="2683041"/>
            <a:ext cx="2544880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4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dm</a:t>
            </a:r>
            <a:r>
              <a:rPr lang="en-US" altLang="zh-CN" sz="24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4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endParaRPr lang="zh-CN" altLang="en-US" sz="24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1883822" y="3204891"/>
            <a:ext cx="2786596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</a:t>
            </a:r>
            <a:r>
              <a:rPr lang="en-US" altLang="zh-CN" sz="24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dm</a:t>
            </a:r>
            <a:r>
              <a:rPr lang="en-US" altLang="zh-CN" sz="24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，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4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4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6243378" y="2184526"/>
            <a:ext cx="85191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</a:t>
            </a:r>
            <a:endParaRPr lang="zh-CN" altLang="en-US" sz="27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6251922" y="2681017"/>
            <a:ext cx="85068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100</a:t>
            </a:r>
            <a:endParaRPr lang="zh-CN" altLang="en-US" sz="27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6251922" y="3194176"/>
            <a:ext cx="850689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1000</a:t>
            </a:r>
            <a:endParaRPr lang="zh-CN" altLang="en-US" sz="27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742553" y="1374841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14481" y="2094547"/>
            <a:ext cx="7115038" cy="56673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相邻体积、容积单位之间的进率是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7567" y="265510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01789" y="252413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86248" y="952977"/>
            <a:ext cx="7975736" cy="900247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棱长为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2m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的正方体盒子，可以放多少个棱长为</a:t>
            </a:r>
            <a:r>
              <a:rPr lang="en-US" altLang="zh-CN" sz="2700">
                <a:latin typeface="Times New Roman" panose="02020603050405020304" pitchFamily="18" charset="0"/>
                <a:sym typeface="Times New Roman" panose="02020603050405020304" pitchFamily="18" charset="0"/>
              </a:rPr>
              <a:t>2dm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的小正方体？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P45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T1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grpSp>
        <p:nvGrpSpPr>
          <p:cNvPr id="6" name="组合 1251"/>
          <p:cNvGrpSpPr/>
          <p:nvPr/>
        </p:nvGrpSpPr>
        <p:grpSpPr bwMode="auto">
          <a:xfrm>
            <a:off x="5402419" y="1840555"/>
            <a:ext cx="2823020" cy="2753915"/>
            <a:chOff x="3131840" y="2498205"/>
            <a:chExt cx="3672408" cy="3672408"/>
          </a:xfrm>
        </p:grpSpPr>
        <p:cxnSp>
          <p:nvCxnSpPr>
            <p:cNvPr id="7" name="直接连接符 6"/>
            <p:cNvCxnSpPr/>
            <p:nvPr/>
          </p:nvCxnSpPr>
          <p:spPr>
            <a:xfrm rot="5400000">
              <a:off x="5418958" y="3853327"/>
              <a:ext cx="0" cy="274200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4060659" y="2498205"/>
              <a:ext cx="0" cy="274200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4060659" y="2498205"/>
              <a:ext cx="2743589" cy="2742001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16200000" flipV="1">
              <a:off x="1776716" y="3881908"/>
              <a:ext cx="3635891" cy="900240"/>
            </a:xfrm>
            <a:prstGeom prst="parallelogram">
              <a:avLst>
                <a:gd name="adj" fmla="val 100963"/>
              </a:avLst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3131840" y="5224329"/>
              <a:ext cx="928819" cy="93040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778844" y="2506143"/>
              <a:ext cx="0" cy="2740414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131840" y="3428612"/>
              <a:ext cx="0" cy="274200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240"/>
          <p:cNvGrpSpPr/>
          <p:nvPr/>
        </p:nvGrpSpPr>
        <p:grpSpPr bwMode="auto">
          <a:xfrm>
            <a:off x="7375970" y="3695548"/>
            <a:ext cx="817736" cy="812006"/>
            <a:chOff x="5696260" y="4972371"/>
            <a:chExt cx="1064858" cy="1081785"/>
          </a:xfrm>
        </p:grpSpPr>
        <p:sp>
          <p:nvSpPr>
            <p:cNvPr id="15" name="立方体 14"/>
            <p:cNvSpPr/>
            <p:nvPr/>
          </p:nvSpPr>
          <p:spPr>
            <a:xfrm>
              <a:off x="6406696" y="4972371"/>
              <a:ext cx="354422" cy="355308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6" name="立方体 15"/>
            <p:cNvSpPr/>
            <p:nvPr/>
          </p:nvSpPr>
          <p:spPr>
            <a:xfrm>
              <a:off x="6317693" y="5062784"/>
              <a:ext cx="354422" cy="35372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7" name="立方体 16"/>
            <p:cNvSpPr/>
            <p:nvPr/>
          </p:nvSpPr>
          <p:spPr>
            <a:xfrm>
              <a:off x="6228690" y="5151611"/>
              <a:ext cx="354422" cy="355308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8" name="立方体 17"/>
            <p:cNvSpPr/>
            <p:nvPr/>
          </p:nvSpPr>
          <p:spPr>
            <a:xfrm>
              <a:off x="6139686" y="5237265"/>
              <a:ext cx="354422" cy="355308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9" name="立方体 18"/>
            <p:cNvSpPr/>
            <p:nvPr/>
          </p:nvSpPr>
          <p:spPr>
            <a:xfrm>
              <a:off x="6057041" y="5324506"/>
              <a:ext cx="356012" cy="355308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0" name="立方体 19"/>
            <p:cNvSpPr/>
            <p:nvPr/>
          </p:nvSpPr>
          <p:spPr>
            <a:xfrm>
              <a:off x="5968038" y="5418091"/>
              <a:ext cx="354422" cy="355308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1" name="立方体 20"/>
            <p:cNvSpPr/>
            <p:nvPr/>
          </p:nvSpPr>
          <p:spPr>
            <a:xfrm>
              <a:off x="5880623" y="5514850"/>
              <a:ext cx="354423" cy="355308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2" name="立方体 21"/>
            <p:cNvSpPr/>
            <p:nvPr/>
          </p:nvSpPr>
          <p:spPr>
            <a:xfrm>
              <a:off x="5791620" y="5606849"/>
              <a:ext cx="354423" cy="355308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3" name="立方体 22"/>
            <p:cNvSpPr/>
            <p:nvPr/>
          </p:nvSpPr>
          <p:spPr>
            <a:xfrm>
              <a:off x="5696260" y="5698848"/>
              <a:ext cx="354423" cy="355308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24" name="组合 13"/>
          <p:cNvGrpSpPr/>
          <p:nvPr/>
        </p:nvGrpSpPr>
        <p:grpSpPr bwMode="auto">
          <a:xfrm>
            <a:off x="5412182" y="4312292"/>
            <a:ext cx="2162729" cy="266700"/>
            <a:chOff x="3185740" y="4973330"/>
            <a:chExt cx="2811671" cy="354982"/>
          </a:xfrm>
        </p:grpSpPr>
        <p:cxnSp>
          <p:nvCxnSpPr>
            <p:cNvPr id="25" name="直接连接符 24"/>
            <p:cNvCxnSpPr/>
            <p:nvPr/>
          </p:nvCxnSpPr>
          <p:spPr>
            <a:xfrm rot="5400000">
              <a:off x="4623310" y="3892409"/>
              <a:ext cx="0" cy="2741855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立方体 25"/>
            <p:cNvSpPr/>
            <p:nvPr/>
          </p:nvSpPr>
          <p:spPr>
            <a:xfrm>
              <a:off x="3185740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7" name="立方体 26"/>
            <p:cNvSpPr/>
            <p:nvPr/>
          </p:nvSpPr>
          <p:spPr>
            <a:xfrm>
              <a:off x="3457069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8" name="立方体 27"/>
            <p:cNvSpPr/>
            <p:nvPr/>
          </p:nvSpPr>
          <p:spPr>
            <a:xfrm>
              <a:off x="3728399" y="4973330"/>
              <a:ext cx="3554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9" name="立方体 28"/>
            <p:cNvSpPr/>
            <p:nvPr/>
          </p:nvSpPr>
          <p:spPr>
            <a:xfrm>
              <a:off x="4001315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0" name="立方体 29"/>
            <p:cNvSpPr/>
            <p:nvPr/>
          </p:nvSpPr>
          <p:spPr>
            <a:xfrm>
              <a:off x="4277405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1" name="立方体 30"/>
            <p:cNvSpPr/>
            <p:nvPr/>
          </p:nvSpPr>
          <p:spPr>
            <a:xfrm>
              <a:off x="4550321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2" name="立方体 31"/>
            <p:cNvSpPr/>
            <p:nvPr/>
          </p:nvSpPr>
          <p:spPr>
            <a:xfrm>
              <a:off x="4823237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3" name="立方体 32"/>
            <p:cNvSpPr/>
            <p:nvPr/>
          </p:nvSpPr>
          <p:spPr>
            <a:xfrm>
              <a:off x="5097739" y="4973330"/>
              <a:ext cx="355426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4" name="立方体 33"/>
            <p:cNvSpPr/>
            <p:nvPr/>
          </p:nvSpPr>
          <p:spPr>
            <a:xfrm>
              <a:off x="5369069" y="4973330"/>
              <a:ext cx="353838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5" name="立方体 34"/>
            <p:cNvSpPr/>
            <p:nvPr/>
          </p:nvSpPr>
          <p:spPr>
            <a:xfrm>
              <a:off x="5643572" y="4973330"/>
              <a:ext cx="353839" cy="354982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36" name="组合 1249"/>
          <p:cNvGrpSpPr/>
          <p:nvPr/>
        </p:nvGrpSpPr>
        <p:grpSpPr bwMode="auto">
          <a:xfrm>
            <a:off x="7300298" y="2500161"/>
            <a:ext cx="277054" cy="1874044"/>
            <a:chOff x="5590056" y="3377464"/>
            <a:chExt cx="361512" cy="2499384"/>
          </a:xfrm>
        </p:grpSpPr>
        <p:sp>
          <p:nvSpPr>
            <p:cNvPr id="37" name="立方体 36"/>
            <p:cNvSpPr/>
            <p:nvPr/>
          </p:nvSpPr>
          <p:spPr>
            <a:xfrm>
              <a:off x="5591649" y="5522742"/>
              <a:ext cx="355141" cy="35410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8" name="立方体 37"/>
            <p:cNvSpPr/>
            <p:nvPr/>
          </p:nvSpPr>
          <p:spPr>
            <a:xfrm>
              <a:off x="5590056" y="5252795"/>
              <a:ext cx="355142" cy="35410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9" name="立方体 38"/>
            <p:cNvSpPr/>
            <p:nvPr/>
          </p:nvSpPr>
          <p:spPr>
            <a:xfrm>
              <a:off x="5591649" y="4981262"/>
              <a:ext cx="355141" cy="355694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0" name="立方体 39"/>
            <p:cNvSpPr/>
            <p:nvPr/>
          </p:nvSpPr>
          <p:spPr>
            <a:xfrm>
              <a:off x="5596426" y="4714492"/>
              <a:ext cx="355142" cy="354105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1" name="立方体 40"/>
            <p:cNvSpPr/>
            <p:nvPr/>
          </p:nvSpPr>
          <p:spPr>
            <a:xfrm>
              <a:off x="5590056" y="4444545"/>
              <a:ext cx="355142" cy="354105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2" name="立方体 41"/>
            <p:cNvSpPr/>
            <p:nvPr/>
          </p:nvSpPr>
          <p:spPr>
            <a:xfrm>
              <a:off x="5596426" y="4176187"/>
              <a:ext cx="355142" cy="354106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3" name="立方体 42"/>
            <p:cNvSpPr/>
            <p:nvPr/>
          </p:nvSpPr>
          <p:spPr>
            <a:xfrm>
              <a:off x="5596426" y="3911005"/>
              <a:ext cx="355142" cy="354105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4" name="立方体 43"/>
            <p:cNvSpPr/>
            <p:nvPr/>
          </p:nvSpPr>
          <p:spPr>
            <a:xfrm>
              <a:off x="5590056" y="3644234"/>
              <a:ext cx="355142" cy="355694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5" name="立方体 44"/>
            <p:cNvSpPr/>
            <p:nvPr/>
          </p:nvSpPr>
          <p:spPr>
            <a:xfrm>
              <a:off x="5596426" y="3377464"/>
              <a:ext cx="355142" cy="354105"/>
            </a:xfrm>
            <a:prstGeom prst="cube">
              <a:avLst/>
            </a:prstGeom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</p:grpSp>
      <p:grpSp>
        <p:nvGrpSpPr>
          <p:cNvPr id="46" name="组合 145"/>
          <p:cNvGrpSpPr/>
          <p:nvPr/>
        </p:nvGrpSpPr>
        <p:grpSpPr bwMode="auto">
          <a:xfrm>
            <a:off x="5396315" y="1852460"/>
            <a:ext cx="2813257" cy="2742009"/>
            <a:chOff x="2339752" y="2514247"/>
            <a:chExt cx="3659242" cy="3656366"/>
          </a:xfrm>
        </p:grpSpPr>
        <p:sp>
          <p:nvSpPr>
            <p:cNvPr id="47" name="平行四边形 46"/>
            <p:cNvSpPr/>
            <p:nvPr/>
          </p:nvSpPr>
          <p:spPr>
            <a:xfrm rot="16200000" flipV="1">
              <a:off x="3729479" y="3882048"/>
              <a:ext cx="3635727" cy="900125"/>
            </a:xfrm>
            <a:prstGeom prst="parallelogram">
              <a:avLst>
                <a:gd name="adj" fmla="val 100963"/>
              </a:avLst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339752" y="3428736"/>
              <a:ext cx="2743240" cy="2741877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latin typeface="Times New Roman" panose="02020603050405020304"/>
                <a:sym typeface="Times New Roman" panose="02020603050405020304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5098868" y="3428736"/>
              <a:ext cx="0" cy="2741877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5098868" y="5249774"/>
              <a:ext cx="900126" cy="90020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rot="5400000">
              <a:off x="3712166" y="4783910"/>
              <a:ext cx="0" cy="2741652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309697" y="1989542"/>
            <a:ext cx="2860856" cy="223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2×2×2=8(m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</a:p>
          <a:p>
            <a:pPr algn="ctr" eaLnBrk="0" hangingPunct="0">
              <a:lnSpc>
                <a:spcPct val="13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2×2×2=8(dm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</a:p>
          <a:p>
            <a:pPr algn="ctr" eaLnBrk="0" hangingPunct="0">
              <a:lnSpc>
                <a:spcPct val="13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 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=8000 dm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</a:p>
          <a:p>
            <a:pPr algn="ctr" eaLnBrk="0" hangingPunct="0">
              <a:lnSpc>
                <a:spcPct val="13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8000÷8=1000(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个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1"/>
          <p:cNvSpPr txBox="1"/>
          <p:nvPr/>
        </p:nvSpPr>
        <p:spPr>
          <a:xfrm>
            <a:off x="496745" y="960121"/>
            <a:ext cx="8366540" cy="48474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zh-CN" altLang="en-US" sz="2700" b="1">
                <a:solidFill>
                  <a:srgbClr val="F599C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判断：两个体积单位之间的进率是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  （  ）</a:t>
            </a:r>
          </a:p>
        </p:txBody>
      </p:sp>
      <p:sp>
        <p:nvSpPr>
          <p:cNvPr id="16404" name="文本框 20"/>
          <p:cNvSpPr txBox="1"/>
          <p:nvPr/>
        </p:nvSpPr>
        <p:spPr>
          <a:xfrm>
            <a:off x="1037789" y="2357607"/>
            <a:ext cx="7976361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spc="-229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 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 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m³ 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之间的进率是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1000000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，只有两个相邻体积单位之间的进率才是 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62276" y="1694950"/>
            <a:ext cx="1874456" cy="40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41776" y="3555990"/>
            <a:ext cx="1801235" cy="392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全屏显示(16:9)</PresentationFormat>
  <Paragraphs>84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楷体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2023-01-16T20:06:40Z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62F11B3D83FB4E16BAC152D4C84F6F56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